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idin  Kamaldinov" userId="5255afc2-ff6a-4721-89c5-4572ebb02274" providerId="ADAL" clId="{D3FB4C81-CA01-482C-BC3A-ADDD2E8B529A}"/>
    <pc:docChg chg="modSld">
      <pc:chgData name="Salaidin  Kamaldinov" userId="5255afc2-ff6a-4721-89c5-4572ebb02274" providerId="ADAL" clId="{D3FB4C81-CA01-482C-BC3A-ADDD2E8B529A}" dt="2023-06-21T06:42:34.999" v="0" actId="1076"/>
      <pc:docMkLst>
        <pc:docMk/>
      </pc:docMkLst>
      <pc:sldChg chg="modSp mod">
        <pc:chgData name="Salaidin  Kamaldinov" userId="5255afc2-ff6a-4721-89c5-4572ebb02274" providerId="ADAL" clId="{D3FB4C81-CA01-482C-BC3A-ADDD2E8B529A}" dt="2023-06-21T06:42:34.999" v="0" actId="1076"/>
        <pc:sldMkLst>
          <pc:docMk/>
          <pc:sldMk cId="2194848827" sldId="257"/>
        </pc:sldMkLst>
        <pc:picChg chg="mod">
          <ac:chgData name="Salaidin  Kamaldinov" userId="5255afc2-ff6a-4721-89c5-4572ebb02274" providerId="ADAL" clId="{D3FB4C81-CA01-482C-BC3A-ADDD2E8B529A}" dt="2023-06-21T06:42:34.999" v="0" actId="1076"/>
          <ac:picMkLst>
            <pc:docMk/>
            <pc:sldMk cId="2194848827" sldId="257"/>
            <ac:picMk id="3" creationId="{61E9EC8F-5FEE-4575-9493-7AEE19A99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03FAF-307F-40F6-A28E-A3397E86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11D38F-4EDE-4698-807F-1A86DF4F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33E6-396A-4105-A4A7-BB1F82B81229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56CFC9-CDB8-4C5D-A075-AFC63245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3DA503-FD2B-4C97-B6B3-7671B68F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31B6-1B45-4FB2-9D1B-2AE673F78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9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43354-1816-4C60-AEAB-F314F32E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9EF354-EC07-4B61-B524-B1DE650F8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3B54B-0A43-4B49-9381-16D32C8EE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33E6-396A-4105-A4A7-BB1F82B81229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0AF631-5C7D-4B39-AA84-26C11ABF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4D253-C83C-4A99-A90F-B3D7ED3A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31B6-1B45-4FB2-9D1B-2AE673F78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BAABC1-9753-448B-A149-F8E002AD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???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FB7A39-02AC-4CC5-9F42-1A35CCCF2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921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B21891-9AEC-4411-A307-8CAF5A22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Модели взаимодействия заинтересованных сторон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60882-932C-446D-8E1C-C3B6FAB85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4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2E58A4-400B-43BB-A9B7-64396910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Основные интересы правительства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B96EE-1382-4C5B-8D23-B0E0D7670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CAF0FF-8EF6-4784-A316-B0B22CCE1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Основные интересы индустрии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527F28-229F-44D5-BA06-21DD38781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B33F11-4AFB-4FC6-9B62-1906510D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Основные интересы местных сообществ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6DFD13-6A3F-4E77-A579-C3956CE417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179C6B0-8A61-4D97-9E64-05FE5EC6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Являются ли интересы заинтересованных сторон противоречивыми или взаимодополняющими?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81640-F4B8-4E73-88BD-0CB877B61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4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CBAB42-D57E-4DB7-BF24-DB01EDF1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1A4E0-9EC4-47A3-88FF-0CDE12A2E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6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04A7AA-6FBC-464B-8C8A-13758B56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0C279D-0676-4DD6-8E24-890A2A22C7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88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B90EEA-B6BC-48A9-9BD4-513D6315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Что такое «политика»</a:t>
            </a:r>
            <a:r>
              <a:rPr lang="en-US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52B1F8-3286-48AB-834E-9167712045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6424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12F4DB-1E78-45F8-A55E-C868E9D1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Эффект имплементации политики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DB1D12-4771-4F76-B03D-FE5B1514D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A1ECEE-2C71-4730-B5BD-1068E013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Политика в действии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2FB42-7463-46A8-A907-91FD11DBF4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75E1580-3C34-4D9C-A9DC-9A5B29CE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E9EC8F-5FEE-4575-9493-7AEE19A99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6844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488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D3BDAB-18BF-4F75-B245-5A484B41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Реформа политики недропользования в Республике Таджикистана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0E1CD-FB3F-40C8-B53D-38D86AD97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28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00412A-B90A-493C-AF0C-7A8AE6B5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Ключевые аспекты реформ в РТ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FDBCA7-0FCF-4B5F-ACD5-E18DD0955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16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AC947F-84C2-43DA-B8A1-6C6CB644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Реформа политики в Республике Казахстан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A8898A-CFA7-4241-B54B-9DC0C49AB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65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C1F508-4AF5-418C-94A7-C74DE0F5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Ключевые аспекты реформ в РК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A288E-0706-47BB-A489-D32724B86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87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D48705-0D44-4944-A493-538D95F2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Ключевые аспекты реформ в КР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0E511C-6B7A-4D66-BD22-77C7AB2DC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6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C9D831-85EE-4D06-82C6-E0083B6F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Ключевые аспекты реформ в КР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F42FB-C5CA-4F2B-A97C-8352A719A2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721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9D16FE-89CA-48C3-A6F3-93C7D98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911F7-A43D-44E7-9139-FBE760E2F8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934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5722DF-6474-49E3-8E81-82BACBEE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  <a:latin typeface="+mn-lt"/>
                <a:cs typeface="Arial" charset="0"/>
              </a:rPr>
              <a:t>Правовое регулирование недропользования в КР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2A385-13EA-40FB-BDF5-7289AD940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124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3DE164-F493-4632-AB73-A8DE628D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solidFill>
                  <a:schemeClr val="tx1"/>
                </a:solidFill>
                <a:latin typeface="+mn-lt"/>
              </a:rPr>
              <a:t>Законодательство в сфере недропользования</a:t>
            </a:r>
            <a:br>
              <a:rPr lang="en-SG" altLang="en-US">
                <a:solidFill>
                  <a:schemeClr val="tx1"/>
                </a:solidFill>
                <a:latin typeface="+mn-lt"/>
              </a:rPr>
            </a:b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41CE6-2558-4DC1-A7D9-0AF897D9A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311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6E94C4-D287-4EDF-8E85-31A2AA59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Государственные органы в сфере недропользования 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29D6EF-3707-4E89-95A0-6A4DB830F5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8386E7-C5C9-4AB9-95C1-EABF80AF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A34B4-4F7F-4395-8FA4-BE9B1FA08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6757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2C781A-5B87-4916-B1B7-3C4B04678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Государственные органы в сфере недропользования 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242E87-0D34-4DE0-A031-59BC5631B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26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BCC3C9-4B17-4FF1-8A39-161B629E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Государственные органы в сфере недропользования 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F8F01-190A-49B6-A20B-50E61412BC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83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63F76A9-CFBE-4010-BA9C-9403572A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Государственные органы в сфере недропользования 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7F3D5-EB8E-4C7F-A5A1-3DB0600C52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7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A668D3-F623-4007-BF75-36B3F1B4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75CB2-7C67-4A5A-953E-F4AF89E71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F4F6C2-D37F-4607-BFCE-C8C955E1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601438-1587-4943-8FF9-E97FA7A89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4C2BAF-C5A9-47EE-A086-1CC676DB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CD20A-AB8B-4496-8FDF-8F9C7DFE5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8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13B5435-87DE-43B7-99AB-AEC1D580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Права недропользователей на землю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B3F6DF-8288-461D-83E6-CF8D32963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14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4796CE-4554-4E28-B5D7-D0119292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Геологическая отчетность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80583-9FD5-436D-B635-0EA8DD170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8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97D140-3F52-4C47-A96C-133667E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Налоговые и неналоговые платежи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857785-ED64-451A-818D-2A0BAA727A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15D470F-4CA2-49A6-B455-CBDF8AB9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Споры в сфере недропользония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4338D-F942-46BB-B4C9-595047916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A4B314-8455-4E2B-AE1F-B5344005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Данные по странам ЦА из открытых источников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910B-F21D-4CA8-8642-9355A73F29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819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AFC77E-B0E8-43C0-8782-A6F078E7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altLang="en-US">
                <a:solidFill>
                  <a:schemeClr val="tx1"/>
                </a:solidFill>
              </a:rPr>
            </a:br>
            <a:r>
              <a:rPr lang="ru-RU" altLang="en-US">
                <a:solidFill>
                  <a:schemeClr val="tx1"/>
                </a:solidFill>
              </a:rPr>
              <a:t>Информация в сфере недропользования</a:t>
            </a:r>
            <a:endParaRPr lang="en-SG" alt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1447B5-8931-4E8F-BD46-AB5EC45C7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80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022BBE8-6CEE-41C0-8B52-9136F7F1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0A320-162A-451B-95D0-B55EF6F32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41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35470D-E932-4607-9A14-A9D3BBFD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National Law–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coverage ranges along a spectrum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47B7BA-9E98-4D1A-9F9C-52B8037E8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51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E303EB2-C587-4833-913A-F76D543E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95304-B009-4A84-92BB-1B8FA2404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7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1E5D20-E3E4-4CEC-99A2-0BA35023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867F3-1FFA-4F1E-8D4F-E613ECD10E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09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BACAF4-AC16-4C4D-B8D6-61568636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8CB842-FD33-4513-B70C-2C280A368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7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78830C-B123-4415-8F23-8307A216E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Жизненный цикл месторождений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FE0B1-B1BD-4408-88DB-E6D881DF1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9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1F883F-6B23-4AC2-8153-81275F93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Заинтересованные стороны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EECCE-BD65-4D9E-9955-20A47B208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7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(4:3)</PresentationFormat>
  <Paragraphs>31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Тема Office</vt:lpstr>
      <vt:lpstr>???</vt:lpstr>
      <vt:lpstr>PowerPoint Presentation</vt:lpstr>
      <vt:lpstr>PowerPoint Presentation</vt:lpstr>
      <vt:lpstr>Данные по странам ЦА из открытых источников</vt:lpstr>
      <vt:lpstr>PowerPoint Presentation</vt:lpstr>
      <vt:lpstr>Содержание</vt:lpstr>
      <vt:lpstr>PowerPoint Presentation</vt:lpstr>
      <vt:lpstr>Жизненный цикл месторождений</vt:lpstr>
      <vt:lpstr>Заинтересованные стороны</vt:lpstr>
      <vt:lpstr>Модели взаимодействия заинтересованных сторон</vt:lpstr>
      <vt:lpstr>Основные интересы правительства</vt:lpstr>
      <vt:lpstr>Основные интересы индустрии</vt:lpstr>
      <vt:lpstr>Основные интересы местных сообществ</vt:lpstr>
      <vt:lpstr>Являются ли интересы заинтересованных сторон противоречивыми или взаимодополняющими?</vt:lpstr>
      <vt:lpstr>PowerPoint Presentation</vt:lpstr>
      <vt:lpstr>PowerPoint Presentation</vt:lpstr>
      <vt:lpstr>Что такое «политика»?</vt:lpstr>
      <vt:lpstr>Эффект имплементации политики</vt:lpstr>
      <vt:lpstr>Политика в действии</vt:lpstr>
      <vt:lpstr>Реформа политики недропользования в Республике Таджикистана</vt:lpstr>
      <vt:lpstr>Ключевые аспекты реформ в РТ</vt:lpstr>
      <vt:lpstr>Реформа политики в Республике Казахстан</vt:lpstr>
      <vt:lpstr>Ключевые аспекты реформ в РК</vt:lpstr>
      <vt:lpstr>Ключевые аспекты реформ в КР</vt:lpstr>
      <vt:lpstr>Ключевые аспекты реформ в КР</vt:lpstr>
      <vt:lpstr>PowerPoint Presentation</vt:lpstr>
      <vt:lpstr>Правовое регулирование недропользования в КР</vt:lpstr>
      <vt:lpstr>Законодательство в сфере недропользования </vt:lpstr>
      <vt:lpstr> Государственные органы в сфере недропользования </vt:lpstr>
      <vt:lpstr> Государственные органы в сфере недропользования </vt:lpstr>
      <vt:lpstr> Государственные органы в сфере недропользования </vt:lpstr>
      <vt:lpstr> Государственные органы в сфере недропользования </vt:lpstr>
      <vt:lpstr>PowerPoint Presentation</vt:lpstr>
      <vt:lpstr>PowerPoint Presentation</vt:lpstr>
      <vt:lpstr>PowerPoint Presentation</vt:lpstr>
      <vt:lpstr> Права недропользователей на землю</vt:lpstr>
      <vt:lpstr> Геологическая отчетность</vt:lpstr>
      <vt:lpstr> Налоговые и неналоговые платежи</vt:lpstr>
      <vt:lpstr> Споры в сфере недропользония</vt:lpstr>
      <vt:lpstr> Информация в сфере недропользования</vt:lpstr>
      <vt:lpstr>PowerPoint Presentation</vt:lpstr>
      <vt:lpstr>National Law–  coverage ranges along a spectrum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Ainura Samsalyk kyzy</dc:creator>
  <cp:lastModifiedBy>Salaidin  Kamaldinov</cp:lastModifiedBy>
  <cp:revision>1</cp:revision>
  <dcterms:created xsi:type="dcterms:W3CDTF">2018-05-23T08:05:52Z</dcterms:created>
  <dcterms:modified xsi:type="dcterms:W3CDTF">2023-06-21T06:42:40Z</dcterms:modified>
</cp:coreProperties>
</file>