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97" r:id="rId2"/>
    <p:sldId id="378" r:id="rId3"/>
    <p:sldId id="270" r:id="rId4"/>
    <p:sldId id="272" r:id="rId5"/>
    <p:sldId id="380" r:id="rId6"/>
    <p:sldId id="342" r:id="rId7"/>
    <p:sldId id="381" r:id="rId8"/>
    <p:sldId id="382" r:id="rId9"/>
    <p:sldId id="389" r:id="rId10"/>
    <p:sldId id="394" r:id="rId11"/>
    <p:sldId id="390" r:id="rId12"/>
    <p:sldId id="395" r:id="rId13"/>
    <p:sldId id="274" r:id="rId14"/>
    <p:sldId id="392" r:id="rId15"/>
    <p:sldId id="377" r:id="rId16"/>
    <p:sldId id="277" r:id="rId17"/>
    <p:sldId id="284" r:id="rId18"/>
    <p:sldId id="376" r:id="rId19"/>
    <p:sldId id="278" r:id="rId20"/>
    <p:sldId id="279" r:id="rId21"/>
    <p:sldId id="280" r:id="rId22"/>
    <p:sldId id="281" r:id="rId23"/>
    <p:sldId id="282" r:id="rId24"/>
    <p:sldId id="283" r:id="rId25"/>
    <p:sldId id="396" r:id="rId26"/>
    <p:sldId id="393" r:id="rId27"/>
    <p:sldId id="266" r:id="rId28"/>
    <p:sldId id="267" r:id="rId29"/>
    <p:sldId id="268" r:id="rId30"/>
    <p:sldId id="258" r:id="rId31"/>
    <p:sldId id="398" r:id="rId32"/>
    <p:sldId id="399" r:id="rId33"/>
    <p:sldId id="400" r:id="rId34"/>
    <p:sldId id="401" r:id="rId35"/>
    <p:sldId id="402" r:id="rId36"/>
    <p:sldId id="404" r:id="rId37"/>
    <p:sldId id="405" r:id="rId38"/>
    <p:sldId id="406" r:id="rId39"/>
    <p:sldId id="407" r:id="rId40"/>
    <p:sldId id="408" r:id="rId41"/>
    <p:sldId id="412" r:id="rId42"/>
    <p:sldId id="413" r:id="rId4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660"/>
  </p:normalViewPr>
  <p:slideViewPr>
    <p:cSldViewPr snapToGrid="0">
      <p:cViewPr varScale="1">
        <p:scale>
          <a:sx n="32" d="100"/>
          <a:sy n="32" d="100"/>
        </p:scale>
        <p:origin x="163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CE148-F8CC-7B42-BB27-2A6437D31459}" type="doc">
      <dgm:prSet loTypeId="urn:microsoft.com/office/officeart/2005/8/layout/venn2" loCatId="relationship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35076936-8417-AD4F-9AD0-E06112025299}">
      <dgm:prSet phldrT="[Text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Более широкий общественный контекст</a:t>
          </a:r>
        </a:p>
        <a:p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E13C2-94EE-C24D-BF55-C19FD75480F2}" type="parTrans" cxnId="{8FD916A2-AACF-7F46-AF1A-F83875984DF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9E27EFE-2177-E641-91FF-2EB7A415CD85}" type="sibTrans" cxnId="{8FD916A2-AACF-7F46-AF1A-F83875984DF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93F4CD3-1EA1-5546-AD8D-659DBE8ED2DC}">
      <dgm:prSet phldrT="[Text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Политический контекст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3FC26-6137-BE46-9A56-E90E567E0EA2}" type="parTrans" cxnId="{711B6C53-8D4E-4F43-B16A-B189DCB3A9C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2E9AA8-BEF4-A649-B6BC-6F49D43740FC}" type="sibTrans" cxnId="{711B6C53-8D4E-4F43-B16A-B189DCB3A9C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46CD924-DD22-2B41-B57F-8A97931A14DD}">
      <dgm:prSet phldrT="[Text]" custT="1"/>
      <dgm:spPr/>
      <dgm:t>
        <a:bodyPr/>
        <a:lstStyle/>
        <a:p>
          <a:r>
            <a:rPr lang="ru-RU" sz="1400" noProof="0" dirty="0">
              <a:latin typeface="Arial" panose="020B0604020202020204" pitchFamily="34" charset="0"/>
              <a:cs typeface="Arial" panose="020B0604020202020204" pitchFamily="34" charset="0"/>
            </a:rPr>
            <a:t>Организационный контекст</a:t>
          </a:r>
          <a:endParaRPr lang="en-GB" sz="1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6456C-BAFF-704B-99F9-956DF7FC9313}" type="parTrans" cxnId="{F84248C3-7E86-3946-9E45-92964BC4EA0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B354E89-4C45-AF47-8252-BB09888A2E67}" type="sibTrans" cxnId="{F84248C3-7E86-3946-9E45-92964BC4EA0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D5A997B-D9E8-4940-BF0D-99FD1B990741}">
      <dgm:prSet phldrT="[Text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Политический процесс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4E71E-89F2-1943-A2F6-CAE6FD60C179}" type="parTrans" cxnId="{D7873C80-6E2A-9F43-9B80-6049AEAF702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880DD54-CC9D-2A4D-8605-94340C1AD95A}" type="sibTrans" cxnId="{D7873C80-6E2A-9F43-9B80-6049AEAF702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3C4604-0302-F24C-BC76-4833AD5E55E6}" type="pres">
      <dgm:prSet presAssocID="{0A9CE148-F8CC-7B42-BB27-2A6437D31459}" presName="Name0" presStyleCnt="0">
        <dgm:presLayoutVars>
          <dgm:chMax val="7"/>
          <dgm:resizeHandles val="exact"/>
        </dgm:presLayoutVars>
      </dgm:prSet>
      <dgm:spPr/>
    </dgm:pt>
    <dgm:pt modelId="{1E93E01B-F52D-6643-8B0A-9294D0D26928}" type="pres">
      <dgm:prSet presAssocID="{0A9CE148-F8CC-7B42-BB27-2A6437D31459}" presName="comp1" presStyleCnt="0"/>
      <dgm:spPr/>
    </dgm:pt>
    <dgm:pt modelId="{015BD8BE-27F7-0541-A95E-79E3688BEB03}" type="pres">
      <dgm:prSet presAssocID="{0A9CE148-F8CC-7B42-BB27-2A6437D31459}" presName="circle1" presStyleLbl="node1" presStyleIdx="0" presStyleCnt="4" custScaleX="133750"/>
      <dgm:spPr/>
    </dgm:pt>
    <dgm:pt modelId="{40B54E40-17CE-6848-845B-16014C73F92C}" type="pres">
      <dgm:prSet presAssocID="{0A9CE148-F8CC-7B42-BB27-2A6437D31459}" presName="c1text" presStyleLbl="node1" presStyleIdx="0" presStyleCnt="4">
        <dgm:presLayoutVars>
          <dgm:bulletEnabled val="1"/>
        </dgm:presLayoutVars>
      </dgm:prSet>
      <dgm:spPr/>
    </dgm:pt>
    <dgm:pt modelId="{021C68FF-F9B5-E047-B15F-2894D0D24EDE}" type="pres">
      <dgm:prSet presAssocID="{0A9CE148-F8CC-7B42-BB27-2A6437D31459}" presName="comp2" presStyleCnt="0"/>
      <dgm:spPr/>
    </dgm:pt>
    <dgm:pt modelId="{8502F476-E8F7-634F-BAAA-7D9A49CAF3D2}" type="pres">
      <dgm:prSet presAssocID="{0A9CE148-F8CC-7B42-BB27-2A6437D31459}" presName="circle2" presStyleLbl="node1" presStyleIdx="1" presStyleCnt="4" custScaleX="123437"/>
      <dgm:spPr/>
    </dgm:pt>
    <dgm:pt modelId="{C6D52654-3D49-4C49-95A6-CDBC719E6C72}" type="pres">
      <dgm:prSet presAssocID="{0A9CE148-F8CC-7B42-BB27-2A6437D31459}" presName="c2text" presStyleLbl="node1" presStyleIdx="1" presStyleCnt="4">
        <dgm:presLayoutVars>
          <dgm:bulletEnabled val="1"/>
        </dgm:presLayoutVars>
      </dgm:prSet>
      <dgm:spPr/>
    </dgm:pt>
    <dgm:pt modelId="{8A555B56-0DE2-1E45-8773-518ADD036D42}" type="pres">
      <dgm:prSet presAssocID="{0A9CE148-F8CC-7B42-BB27-2A6437D31459}" presName="comp3" presStyleCnt="0"/>
      <dgm:spPr/>
    </dgm:pt>
    <dgm:pt modelId="{5DC4F459-C018-4248-A17C-6CEE971D4866}" type="pres">
      <dgm:prSet presAssocID="{0A9CE148-F8CC-7B42-BB27-2A6437D31459}" presName="circle3" presStyleLbl="node1" presStyleIdx="2" presStyleCnt="4" custScaleX="204186" custLinFactNeighborX="-183" custLinFactNeighborY="-1568"/>
      <dgm:spPr/>
    </dgm:pt>
    <dgm:pt modelId="{E8DC6204-13CC-CF47-8D2C-E4566B97CA03}" type="pres">
      <dgm:prSet presAssocID="{0A9CE148-F8CC-7B42-BB27-2A6437D31459}" presName="c3text" presStyleLbl="node1" presStyleIdx="2" presStyleCnt="4">
        <dgm:presLayoutVars>
          <dgm:bulletEnabled val="1"/>
        </dgm:presLayoutVars>
      </dgm:prSet>
      <dgm:spPr/>
    </dgm:pt>
    <dgm:pt modelId="{A307B70E-10EA-0B48-B592-6E03C67E167C}" type="pres">
      <dgm:prSet presAssocID="{0A9CE148-F8CC-7B42-BB27-2A6437D31459}" presName="comp4" presStyleCnt="0"/>
      <dgm:spPr/>
    </dgm:pt>
    <dgm:pt modelId="{1062D967-10F2-1D4E-82E7-F33D6E03E7E0}" type="pres">
      <dgm:prSet presAssocID="{0A9CE148-F8CC-7B42-BB27-2A6437D31459}" presName="circle4" presStyleLbl="node1" presStyleIdx="3" presStyleCnt="4" custScaleX="157812" custLinFactNeighborX="1568" custLinFactNeighborY="804"/>
      <dgm:spPr/>
    </dgm:pt>
    <dgm:pt modelId="{7865022D-81CD-A944-979D-AFCE45D3A0CB}" type="pres">
      <dgm:prSet presAssocID="{0A9CE148-F8CC-7B42-BB27-2A6437D31459}" presName="c4text" presStyleLbl="node1" presStyleIdx="3" presStyleCnt="4">
        <dgm:presLayoutVars>
          <dgm:bulletEnabled val="1"/>
        </dgm:presLayoutVars>
      </dgm:prSet>
      <dgm:spPr/>
    </dgm:pt>
  </dgm:ptLst>
  <dgm:cxnLst>
    <dgm:cxn modelId="{131FC125-3E5E-7D48-8A91-7C9E8BF51EB4}" type="presOf" srcId="{6D5A997B-D9E8-4940-BF0D-99FD1B990741}" destId="{1062D967-10F2-1D4E-82E7-F33D6E03E7E0}" srcOrd="0" destOrd="0" presId="urn:microsoft.com/office/officeart/2005/8/layout/venn2"/>
    <dgm:cxn modelId="{72286A5B-65DB-BC48-8DD6-6D4D6061D9FB}" type="presOf" srcId="{35076936-8417-AD4F-9AD0-E06112025299}" destId="{40B54E40-17CE-6848-845B-16014C73F92C}" srcOrd="1" destOrd="0" presId="urn:microsoft.com/office/officeart/2005/8/layout/venn2"/>
    <dgm:cxn modelId="{05997667-F9FE-3A41-9C1F-DBB17A21E1ED}" type="presOf" srcId="{846CD924-DD22-2B41-B57F-8A97931A14DD}" destId="{5DC4F459-C018-4248-A17C-6CEE971D4866}" srcOrd="0" destOrd="0" presId="urn:microsoft.com/office/officeart/2005/8/layout/venn2"/>
    <dgm:cxn modelId="{711B6C53-8D4E-4F43-B16A-B189DCB3A9CD}" srcId="{0A9CE148-F8CC-7B42-BB27-2A6437D31459}" destId="{193F4CD3-1EA1-5546-AD8D-659DBE8ED2DC}" srcOrd="1" destOrd="0" parTransId="{9B73FC26-6137-BE46-9A56-E90E567E0EA2}" sibTransId="{5D2E9AA8-BEF4-A649-B6BC-6F49D43740FC}"/>
    <dgm:cxn modelId="{D7873C80-6E2A-9F43-9B80-6049AEAF702F}" srcId="{0A9CE148-F8CC-7B42-BB27-2A6437D31459}" destId="{6D5A997B-D9E8-4940-BF0D-99FD1B990741}" srcOrd="3" destOrd="0" parTransId="{CEA4E71E-89F2-1943-A2F6-CAE6FD60C179}" sibTransId="{F880DD54-CC9D-2A4D-8605-94340C1AD95A}"/>
    <dgm:cxn modelId="{992F1988-B015-6141-8479-31AB032099BE}" type="presOf" srcId="{193F4CD3-1EA1-5546-AD8D-659DBE8ED2DC}" destId="{C6D52654-3D49-4C49-95A6-CDBC719E6C72}" srcOrd="1" destOrd="0" presId="urn:microsoft.com/office/officeart/2005/8/layout/venn2"/>
    <dgm:cxn modelId="{8FD916A2-AACF-7F46-AF1A-F83875984DF8}" srcId="{0A9CE148-F8CC-7B42-BB27-2A6437D31459}" destId="{35076936-8417-AD4F-9AD0-E06112025299}" srcOrd="0" destOrd="0" parTransId="{129E13C2-94EE-C24D-BF55-C19FD75480F2}" sibTransId="{59E27EFE-2177-E641-91FF-2EB7A415CD85}"/>
    <dgm:cxn modelId="{F50950AF-BC4E-BE44-8158-C12A7E4F3038}" type="presOf" srcId="{35076936-8417-AD4F-9AD0-E06112025299}" destId="{015BD8BE-27F7-0541-A95E-79E3688BEB03}" srcOrd="0" destOrd="0" presId="urn:microsoft.com/office/officeart/2005/8/layout/venn2"/>
    <dgm:cxn modelId="{F84248C3-7E86-3946-9E45-92964BC4EA0B}" srcId="{0A9CE148-F8CC-7B42-BB27-2A6437D31459}" destId="{846CD924-DD22-2B41-B57F-8A97931A14DD}" srcOrd="2" destOrd="0" parTransId="{BE76456C-BAFF-704B-99F9-956DF7FC9313}" sibTransId="{3B354E89-4C45-AF47-8252-BB09888A2E67}"/>
    <dgm:cxn modelId="{DA6D14D3-959A-0B41-8E33-FE14C605EB06}" type="presOf" srcId="{0A9CE148-F8CC-7B42-BB27-2A6437D31459}" destId="{9D3C4604-0302-F24C-BC76-4833AD5E55E6}" srcOrd="0" destOrd="0" presId="urn:microsoft.com/office/officeart/2005/8/layout/venn2"/>
    <dgm:cxn modelId="{7CBB9DE8-8BB4-6646-8E49-14279D15D1BE}" type="presOf" srcId="{846CD924-DD22-2B41-B57F-8A97931A14DD}" destId="{E8DC6204-13CC-CF47-8D2C-E4566B97CA03}" srcOrd="1" destOrd="0" presId="urn:microsoft.com/office/officeart/2005/8/layout/venn2"/>
    <dgm:cxn modelId="{B47D56EB-F6DA-9A48-87F6-1691CD1EC6E3}" type="presOf" srcId="{193F4CD3-1EA1-5546-AD8D-659DBE8ED2DC}" destId="{8502F476-E8F7-634F-BAAA-7D9A49CAF3D2}" srcOrd="0" destOrd="0" presId="urn:microsoft.com/office/officeart/2005/8/layout/venn2"/>
    <dgm:cxn modelId="{3A098DF4-1A10-B84A-B760-9ECADB93DA69}" type="presOf" srcId="{6D5A997B-D9E8-4940-BF0D-99FD1B990741}" destId="{7865022D-81CD-A944-979D-AFCE45D3A0CB}" srcOrd="1" destOrd="0" presId="urn:microsoft.com/office/officeart/2005/8/layout/venn2"/>
    <dgm:cxn modelId="{73210E89-D979-2146-941B-9CAF5C4BF93E}" type="presParOf" srcId="{9D3C4604-0302-F24C-BC76-4833AD5E55E6}" destId="{1E93E01B-F52D-6643-8B0A-9294D0D26928}" srcOrd="0" destOrd="0" presId="urn:microsoft.com/office/officeart/2005/8/layout/venn2"/>
    <dgm:cxn modelId="{83B907D6-B80E-1240-AAEA-61D533E189E8}" type="presParOf" srcId="{1E93E01B-F52D-6643-8B0A-9294D0D26928}" destId="{015BD8BE-27F7-0541-A95E-79E3688BEB03}" srcOrd="0" destOrd="0" presId="urn:microsoft.com/office/officeart/2005/8/layout/venn2"/>
    <dgm:cxn modelId="{C32D7797-E6B6-FD49-95EF-4B3B439BA2EA}" type="presParOf" srcId="{1E93E01B-F52D-6643-8B0A-9294D0D26928}" destId="{40B54E40-17CE-6848-845B-16014C73F92C}" srcOrd="1" destOrd="0" presId="urn:microsoft.com/office/officeart/2005/8/layout/venn2"/>
    <dgm:cxn modelId="{DEDA0B29-3937-0A4F-B818-15F2F4E67257}" type="presParOf" srcId="{9D3C4604-0302-F24C-BC76-4833AD5E55E6}" destId="{021C68FF-F9B5-E047-B15F-2894D0D24EDE}" srcOrd="1" destOrd="0" presId="urn:microsoft.com/office/officeart/2005/8/layout/venn2"/>
    <dgm:cxn modelId="{BC2FABA6-869E-6445-B0CC-3EDBE9EC7500}" type="presParOf" srcId="{021C68FF-F9B5-E047-B15F-2894D0D24EDE}" destId="{8502F476-E8F7-634F-BAAA-7D9A49CAF3D2}" srcOrd="0" destOrd="0" presId="urn:microsoft.com/office/officeart/2005/8/layout/venn2"/>
    <dgm:cxn modelId="{79903DF6-8378-174C-A3DD-A374DC82DFA7}" type="presParOf" srcId="{021C68FF-F9B5-E047-B15F-2894D0D24EDE}" destId="{C6D52654-3D49-4C49-95A6-CDBC719E6C72}" srcOrd="1" destOrd="0" presId="urn:microsoft.com/office/officeart/2005/8/layout/venn2"/>
    <dgm:cxn modelId="{683B3968-5002-474F-9956-C95D1BE1BAA6}" type="presParOf" srcId="{9D3C4604-0302-F24C-BC76-4833AD5E55E6}" destId="{8A555B56-0DE2-1E45-8773-518ADD036D42}" srcOrd="2" destOrd="0" presId="urn:microsoft.com/office/officeart/2005/8/layout/venn2"/>
    <dgm:cxn modelId="{4BB97269-6A28-9F45-B825-56025614FDC6}" type="presParOf" srcId="{8A555B56-0DE2-1E45-8773-518ADD036D42}" destId="{5DC4F459-C018-4248-A17C-6CEE971D4866}" srcOrd="0" destOrd="0" presId="urn:microsoft.com/office/officeart/2005/8/layout/venn2"/>
    <dgm:cxn modelId="{B796E19B-0268-9448-9928-EF943B794A09}" type="presParOf" srcId="{8A555B56-0DE2-1E45-8773-518ADD036D42}" destId="{E8DC6204-13CC-CF47-8D2C-E4566B97CA03}" srcOrd="1" destOrd="0" presId="urn:microsoft.com/office/officeart/2005/8/layout/venn2"/>
    <dgm:cxn modelId="{C0252259-BF1C-9A4D-8851-BC361FC73B89}" type="presParOf" srcId="{9D3C4604-0302-F24C-BC76-4833AD5E55E6}" destId="{A307B70E-10EA-0B48-B592-6E03C67E167C}" srcOrd="3" destOrd="0" presId="urn:microsoft.com/office/officeart/2005/8/layout/venn2"/>
    <dgm:cxn modelId="{EE6FDE4C-733C-544B-ACCF-085AEE08CCD8}" type="presParOf" srcId="{A307B70E-10EA-0B48-B592-6E03C67E167C}" destId="{1062D967-10F2-1D4E-82E7-F33D6E03E7E0}" srcOrd="0" destOrd="0" presId="urn:microsoft.com/office/officeart/2005/8/layout/venn2"/>
    <dgm:cxn modelId="{6C4349B9-4DE7-6448-A081-02B1E2BB3261}" type="presParOf" srcId="{A307B70E-10EA-0B48-B592-6E03C67E167C}" destId="{7865022D-81CD-A944-979D-AFCE45D3A0CB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99DF0B-4CCD-4D4D-98A3-36820B296C9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5B4B2D-32CB-48D4-956A-EA86EFF9A239}">
      <dgm:prSet phldrT="[Text]"/>
      <dgm:spPr>
        <a:xfrm>
          <a:off x="28721" y="98175"/>
          <a:ext cx="1339601" cy="67055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В ведении премьер-министра</a:t>
          </a:r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6004E55-0FAA-4265-9D71-0B30A8CA9E3B}" type="parTrans" cxnId="{D6C64C82-B150-4671-99FC-FEC03EFA0C2F}">
      <dgm:prSet/>
      <dgm:spPr/>
      <dgm:t>
        <a:bodyPr/>
        <a:lstStyle/>
        <a:p>
          <a:endParaRPr lang="en-US"/>
        </a:p>
      </dgm:t>
    </dgm:pt>
    <dgm:pt modelId="{B93E2C69-16E0-4474-A45D-F2EB69509DC8}" type="sibTrans" cxnId="{D6C64C82-B150-4671-99FC-FEC03EFA0C2F}">
      <dgm:prSet/>
      <dgm:spPr/>
      <dgm:t>
        <a:bodyPr/>
        <a:lstStyle/>
        <a:p>
          <a:endParaRPr lang="en-US"/>
        </a:p>
      </dgm:t>
    </dgm:pt>
    <dgm:pt modelId="{E4CEFDBA-B48E-46C5-ACAA-3568EC653549}">
      <dgm:prSet phldrT="[Text]"/>
      <dgm:spPr>
        <a:xfrm>
          <a:off x="1712530" y="832697"/>
          <a:ext cx="1198820" cy="104158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Фискальная стратегия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8BB9E7CF-AE1D-4EC7-8325-4C290FBF9412}" type="parTrans" cxnId="{BEEF13C8-79C3-4599-9BE8-2D9F575C8C8F}">
      <dgm:prSet/>
      <dgm:spPr/>
      <dgm:t>
        <a:bodyPr/>
        <a:lstStyle/>
        <a:p>
          <a:endParaRPr lang="en-US"/>
        </a:p>
      </dgm:t>
    </dgm:pt>
    <dgm:pt modelId="{ECEB740F-177D-4612-B8B2-91031316BB20}" type="sibTrans" cxnId="{BEEF13C8-79C3-4599-9BE8-2D9F575C8C8F}">
      <dgm:prSet/>
      <dgm:spPr/>
      <dgm:t>
        <a:bodyPr/>
        <a:lstStyle/>
        <a:p>
          <a:endParaRPr lang="en-US"/>
        </a:p>
      </dgm:t>
    </dgm:pt>
    <dgm:pt modelId="{57CF9866-A730-431C-B20D-C2B560F9CDF7}">
      <dgm:prSet phldrT="[Text]" custT="1"/>
      <dgm:spPr>
        <a:xfrm>
          <a:off x="5498212" y="2114556"/>
          <a:ext cx="1674963" cy="613741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Отраслевые стратегические документы</a:t>
          </a:r>
          <a:endParaRPr lang="ru-KG" sz="18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sz="18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75FC2F6-42D2-42C8-BED0-C8F26D5D7038}" type="parTrans" cxnId="{D0916065-39A4-4B34-894D-D4D030A6A05A}">
      <dgm:prSet/>
      <dgm:spPr/>
      <dgm:t>
        <a:bodyPr/>
        <a:lstStyle/>
        <a:p>
          <a:endParaRPr lang="en-US"/>
        </a:p>
      </dgm:t>
    </dgm:pt>
    <dgm:pt modelId="{5C291B86-08AF-47D7-9146-6CE18FFBCCED}" type="sibTrans" cxnId="{D0916065-39A4-4B34-894D-D4D030A6A05A}">
      <dgm:prSet/>
      <dgm:spPr/>
      <dgm:t>
        <a:bodyPr/>
        <a:lstStyle/>
        <a:p>
          <a:endParaRPr lang="en-US"/>
        </a:p>
      </dgm:t>
    </dgm:pt>
    <dgm:pt modelId="{D7074453-360C-441E-A5C8-E699BE57ADEF}">
      <dgm:prSet phldrT="[Text]"/>
      <dgm:spPr>
        <a:xfrm>
          <a:off x="1469567" y="49879"/>
          <a:ext cx="9084132" cy="7021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Международные обязательства Черногории - ООН; НАТО; ЕС; ВТО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r>
            <a:rPr lang="sr-Latn-RS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; </a:t>
          </a:r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14AE79B-A4C9-432C-811D-C44CA9A806E7}" type="parTrans" cxnId="{E13806BC-1EE3-4DFD-8B05-D193AA564510}">
      <dgm:prSet/>
      <dgm:spPr/>
      <dgm:t>
        <a:bodyPr/>
        <a:lstStyle/>
        <a:p>
          <a:endParaRPr lang="en-US"/>
        </a:p>
      </dgm:t>
    </dgm:pt>
    <dgm:pt modelId="{185988B5-9614-4ED9-A7F0-981806389DB0}" type="sibTrans" cxnId="{E13806BC-1EE3-4DFD-8B05-D193AA564510}">
      <dgm:prSet/>
      <dgm:spPr/>
      <dgm:t>
        <a:bodyPr/>
        <a:lstStyle/>
        <a:p>
          <a:endParaRPr lang="en-US"/>
        </a:p>
      </dgm:t>
    </dgm:pt>
    <dgm:pt modelId="{6F2BF742-8ECC-47A4-9613-A92CDDC33B09}">
      <dgm:prSet phldrT="[Text]"/>
      <dgm:spPr>
        <a:xfrm>
          <a:off x="43888" y="856597"/>
          <a:ext cx="1335680" cy="104226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Среднесрочная рабочая программа Правительства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8E09D950-950F-4926-91BE-536D37995D27}" type="parTrans" cxnId="{BA3B0170-821B-4852-B9D3-0878D5DEE303}">
      <dgm:prSet/>
      <dgm:spPr/>
      <dgm:t>
        <a:bodyPr/>
        <a:lstStyle/>
        <a:p>
          <a:endParaRPr lang="en-US"/>
        </a:p>
      </dgm:t>
    </dgm:pt>
    <dgm:pt modelId="{FC6DA927-6C40-4E79-8278-B78A07CD5E5E}" type="sibTrans" cxnId="{BA3B0170-821B-4852-B9D3-0878D5DEE303}">
      <dgm:prSet/>
      <dgm:spPr/>
      <dgm:t>
        <a:bodyPr/>
        <a:lstStyle/>
        <a:p>
          <a:endParaRPr lang="en-US"/>
        </a:p>
      </dgm:t>
    </dgm:pt>
    <dgm:pt modelId="{9B3DC360-9959-4CA0-B506-DCAB0389191B}">
      <dgm:prSet phldrT="[Text]"/>
      <dgm:spPr>
        <a:xfrm>
          <a:off x="3107814" y="855289"/>
          <a:ext cx="1325103" cy="102159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Направления развития Черногории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C6EAE1A-B2A4-4538-A63E-D904FE20CC67}" type="parTrans" cxnId="{16FBBB4B-A10A-4B8E-AEBC-A2D48D27E480}">
      <dgm:prSet/>
      <dgm:spPr/>
      <dgm:t>
        <a:bodyPr/>
        <a:lstStyle/>
        <a:p>
          <a:endParaRPr lang="en-US"/>
        </a:p>
      </dgm:t>
    </dgm:pt>
    <dgm:pt modelId="{AF15ECDF-7EBA-442F-A4C8-6053C49FA2EF}" type="sibTrans" cxnId="{16FBBB4B-A10A-4B8E-AEBC-A2D48D27E480}">
      <dgm:prSet/>
      <dgm:spPr/>
      <dgm:t>
        <a:bodyPr/>
        <a:lstStyle/>
        <a:p>
          <a:endParaRPr lang="en-US"/>
        </a:p>
      </dgm:t>
    </dgm:pt>
    <dgm:pt modelId="{75A186CD-8795-4D54-8586-0F46E5C114F2}">
      <dgm:prSet phldrT="[Text]"/>
      <dgm:spPr>
        <a:xfrm>
          <a:off x="4621632" y="860159"/>
          <a:ext cx="1407365" cy="102245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Программа экономических реформ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EABA4AA-5078-4E16-8C18-438BB4D3DB57}" type="parTrans" cxnId="{6CAC6C0C-D9A4-4739-98BA-B17065DF0871}">
      <dgm:prSet/>
      <dgm:spPr/>
      <dgm:t>
        <a:bodyPr/>
        <a:lstStyle/>
        <a:p>
          <a:endParaRPr lang="en-US"/>
        </a:p>
      </dgm:t>
    </dgm:pt>
    <dgm:pt modelId="{5D15C843-C5DA-43F9-9DD7-239103F493F8}" type="sibTrans" cxnId="{6CAC6C0C-D9A4-4739-98BA-B17065DF0871}">
      <dgm:prSet/>
      <dgm:spPr/>
      <dgm:t>
        <a:bodyPr/>
        <a:lstStyle/>
        <a:p>
          <a:endParaRPr lang="en-US"/>
        </a:p>
      </dgm:t>
    </dgm:pt>
    <dgm:pt modelId="{6A0E9363-C2FB-4F91-BB5A-A47EBEDAF550}">
      <dgm:prSet phldrT="[Text]"/>
      <dgm:spPr>
        <a:xfrm>
          <a:off x="6142942" y="866096"/>
          <a:ext cx="1323825" cy="103799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Программа вступления Черногории в ЕС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66D726B-26A9-42C9-9929-C121AB2EF0FC}" type="parTrans" cxnId="{867641BE-5375-48E1-9443-08203B99FD94}">
      <dgm:prSet/>
      <dgm:spPr/>
      <dgm:t>
        <a:bodyPr/>
        <a:lstStyle/>
        <a:p>
          <a:endParaRPr lang="en-US"/>
        </a:p>
      </dgm:t>
    </dgm:pt>
    <dgm:pt modelId="{0D7424D7-3899-4933-9F77-CCBA7674E8DC}" type="sibTrans" cxnId="{867641BE-5375-48E1-9443-08203B99FD94}">
      <dgm:prSet/>
      <dgm:spPr/>
      <dgm:t>
        <a:bodyPr/>
        <a:lstStyle/>
        <a:p>
          <a:endParaRPr lang="en-US"/>
        </a:p>
      </dgm:t>
    </dgm:pt>
    <dgm:pt modelId="{9F3274F5-6E4C-4395-B013-35EB146AFE40}">
      <dgm:prSet phldrT="[Text]"/>
      <dgm:spPr>
        <a:xfrm>
          <a:off x="7634050" y="881737"/>
          <a:ext cx="1351133" cy="102235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Национальная стратегия устойчивого развития 2030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4236E9B-044C-4C40-8CD8-B4F62A0CD766}" type="parTrans" cxnId="{C44D4834-82AF-401F-81B6-C5AB01341764}">
      <dgm:prSet/>
      <dgm:spPr/>
      <dgm:t>
        <a:bodyPr/>
        <a:lstStyle/>
        <a:p>
          <a:endParaRPr lang="en-US"/>
        </a:p>
      </dgm:t>
    </dgm:pt>
    <dgm:pt modelId="{0AAD4717-1AA2-4599-BEDC-C21AAA57A856}" type="sibTrans" cxnId="{C44D4834-82AF-401F-81B6-C5AB01341764}">
      <dgm:prSet/>
      <dgm:spPr/>
      <dgm:t>
        <a:bodyPr/>
        <a:lstStyle/>
        <a:p>
          <a:endParaRPr lang="en-US"/>
        </a:p>
      </dgm:t>
    </dgm:pt>
    <dgm:pt modelId="{9C278125-7226-4820-8F63-7DD412DA0465}">
      <dgm:prSet phldrT="[Text]"/>
      <dgm:spPr>
        <a:xfrm>
          <a:off x="9121647" y="869144"/>
          <a:ext cx="1188026" cy="1012774"/>
        </a:xfrm>
        <a:prstGeom prst="roundRect">
          <a:avLst>
            <a:gd name="adj" fmla="val 10000"/>
          </a:avLst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rgbClr val="5B9BD5">
              <a:lumMod val="75000"/>
            </a:srgbClr>
          </a:solidFill>
          <a:prstDash val="dash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Соглашение о партнерстве с ЕС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087F641-DCDF-469C-BA52-41FCC249CA31}" type="parTrans" cxnId="{BFE00B88-6E8C-4071-ACC8-492934E6DE3B}">
      <dgm:prSet/>
      <dgm:spPr/>
      <dgm:t>
        <a:bodyPr/>
        <a:lstStyle/>
        <a:p>
          <a:endParaRPr lang="en-US"/>
        </a:p>
      </dgm:t>
    </dgm:pt>
    <dgm:pt modelId="{BDDA6EE2-BD55-43E0-8E4D-AA18332CD23E}" type="sibTrans" cxnId="{BFE00B88-6E8C-4071-ACC8-492934E6DE3B}">
      <dgm:prSet/>
      <dgm:spPr/>
      <dgm:t>
        <a:bodyPr/>
        <a:lstStyle/>
        <a:p>
          <a:endParaRPr lang="en-US"/>
        </a:p>
      </dgm:t>
    </dgm:pt>
    <dgm:pt modelId="{F7B8CBFD-C9BE-4AFC-82C1-29F482AF74AB}">
      <dgm:prSet phldrT="[Text]" custT="1"/>
      <dgm:spPr>
        <a:xfrm>
          <a:off x="1484658" y="2050129"/>
          <a:ext cx="1675530" cy="6668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Руководящие принципы макроэкономической и фискальной политики</a:t>
          </a:r>
          <a:endParaRPr lang="ru-KG" sz="1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sz="1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7529A13-B65A-4BDF-804A-9BABC97E474B}" type="parTrans" cxnId="{76066514-73A7-4E2A-93F7-0F0BF1A7609C}">
      <dgm:prSet/>
      <dgm:spPr/>
      <dgm:t>
        <a:bodyPr/>
        <a:lstStyle/>
        <a:p>
          <a:endParaRPr lang="en-US"/>
        </a:p>
      </dgm:t>
    </dgm:pt>
    <dgm:pt modelId="{1F2B2819-28DD-4152-BF78-547FEFB50C4C}" type="sibTrans" cxnId="{76066514-73A7-4E2A-93F7-0F0BF1A7609C}">
      <dgm:prSet/>
      <dgm:spPr/>
      <dgm:t>
        <a:bodyPr/>
        <a:lstStyle/>
        <a:p>
          <a:endParaRPr lang="en-US"/>
        </a:p>
      </dgm:t>
    </dgm:pt>
    <dgm:pt modelId="{4FE2B9BD-ED8F-414F-AD54-19938EB186A1}">
      <dgm:prSet phldrT="[Text]"/>
      <dgm:spPr>
        <a:xfrm>
          <a:off x="5857522" y="2905699"/>
          <a:ext cx="1084512" cy="61534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Планы действий</a:t>
          </a:r>
          <a:endParaRPr lang="ru-KG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07353D3-1E20-41E3-8A6C-12C19ADDB64A}" type="parTrans" cxnId="{830B4577-CA7E-4482-8E28-C71B92D3EE91}">
      <dgm:prSet/>
      <dgm:spPr/>
      <dgm:t>
        <a:bodyPr/>
        <a:lstStyle/>
        <a:p>
          <a:endParaRPr lang="en-US"/>
        </a:p>
      </dgm:t>
    </dgm:pt>
    <dgm:pt modelId="{44738E3C-D7DA-4EA0-B948-76B2F1B7DAD4}" type="sibTrans" cxnId="{830B4577-CA7E-4482-8E28-C71B92D3EE91}">
      <dgm:prSet/>
      <dgm:spPr/>
      <dgm:t>
        <a:bodyPr/>
        <a:lstStyle/>
        <a:p>
          <a:endParaRPr lang="en-US"/>
        </a:p>
      </dgm:t>
    </dgm:pt>
    <dgm:pt modelId="{1FD0BFA4-DCC3-4092-9B5D-17DF23281672}">
      <dgm:prSet phldrT="[Text]"/>
      <dgm:spPr>
        <a:xfrm>
          <a:off x="1866436" y="2922600"/>
          <a:ext cx="937019" cy="63379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Годовой бюджет</a:t>
          </a:r>
          <a:endParaRPr lang="ru-KG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204AF47-8D0A-44BE-AFE8-DCA6632036B1}" type="parTrans" cxnId="{8DA15CC5-ECAA-4FD2-A75A-9254808A1AC8}">
      <dgm:prSet/>
      <dgm:spPr/>
      <dgm:t>
        <a:bodyPr/>
        <a:lstStyle/>
        <a:p>
          <a:endParaRPr lang="en-US"/>
        </a:p>
      </dgm:t>
    </dgm:pt>
    <dgm:pt modelId="{CF94757B-3EB0-435D-8273-016784369576}" type="sibTrans" cxnId="{8DA15CC5-ECAA-4FD2-A75A-9254808A1AC8}">
      <dgm:prSet/>
      <dgm:spPr/>
      <dgm:t>
        <a:bodyPr/>
        <a:lstStyle/>
        <a:p>
          <a:endParaRPr lang="en-US"/>
        </a:p>
      </dgm:t>
    </dgm:pt>
    <dgm:pt modelId="{676ADE5D-8501-450A-AF25-DD6BB17CAACB}">
      <dgm:prSet phldrT="[Text]"/>
      <dgm:spPr>
        <a:xfrm>
          <a:off x="234230" y="2929287"/>
          <a:ext cx="883805" cy="59896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Годовая программа работы Правительства</a:t>
          </a:r>
          <a:endParaRPr lang="ru-KG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18D0F6BE-B89C-4AC8-9402-DEB8FF84F8ED}" type="parTrans" cxnId="{275A7BEC-009A-4ED6-97E9-59AA8296E170}">
      <dgm:prSet/>
      <dgm:spPr/>
      <dgm:t>
        <a:bodyPr/>
        <a:lstStyle/>
        <a:p>
          <a:endParaRPr lang="en-US"/>
        </a:p>
      </dgm:t>
    </dgm:pt>
    <dgm:pt modelId="{51D7ECB6-88C0-42F3-805D-D08E55C32643}" type="sibTrans" cxnId="{275A7BEC-009A-4ED6-97E9-59AA8296E170}">
      <dgm:prSet/>
      <dgm:spPr/>
      <dgm:t>
        <a:bodyPr/>
        <a:lstStyle/>
        <a:p>
          <a:endParaRPr lang="en-US"/>
        </a:p>
      </dgm:t>
    </dgm:pt>
    <dgm:pt modelId="{BEEA8AD6-4939-42E1-8387-7F8556D7DAD2}">
      <dgm:prSet phldrT="[Text]" custT="1"/>
      <dgm:spPr>
        <a:xfrm>
          <a:off x="93622" y="2070010"/>
          <a:ext cx="1084349" cy="641849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Среднесрочные рабочие программы министерства</a:t>
          </a:r>
          <a:endParaRPr lang="ru-KG" sz="1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sz="1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73C031E-50FC-45EA-B22A-ED1F2E026B12}" type="parTrans" cxnId="{AA629533-8A51-418A-BA10-375D422C9128}">
      <dgm:prSet/>
      <dgm:spPr/>
      <dgm:t>
        <a:bodyPr/>
        <a:lstStyle/>
        <a:p>
          <a:endParaRPr lang="en-US"/>
        </a:p>
      </dgm:t>
    </dgm:pt>
    <dgm:pt modelId="{AFBDB253-676D-402F-A6A4-9C4513C367FF}" type="sibTrans" cxnId="{AA629533-8A51-418A-BA10-375D422C9128}">
      <dgm:prSet/>
      <dgm:spPr/>
      <dgm:t>
        <a:bodyPr/>
        <a:lstStyle/>
        <a:p>
          <a:endParaRPr lang="en-US"/>
        </a:p>
      </dgm:t>
    </dgm:pt>
    <dgm:pt modelId="{D1765A76-375B-4C1C-8C0C-452C2F09A3AE}" type="pres">
      <dgm:prSet presAssocID="{A299DF0B-4CCD-4D4D-98A3-36820B296C9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EEE924-C7D3-4FA2-8436-F4FF978394C6}" type="pres">
      <dgm:prSet presAssocID="{EA5B4B2D-32CB-48D4-956A-EA86EFF9A239}" presName="vertOne" presStyleCnt="0"/>
      <dgm:spPr/>
    </dgm:pt>
    <dgm:pt modelId="{CE01F937-B057-48BC-8387-167E11DE52DD}" type="pres">
      <dgm:prSet presAssocID="{EA5B4B2D-32CB-48D4-956A-EA86EFF9A239}" presName="txOne" presStyleLbl="node0" presStyleIdx="0" presStyleCnt="2" custScaleY="55347" custLinFactNeighborX="1982" custLinFactNeighborY="4937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91F86E6C-9C28-417A-8E47-021B2934646E}" type="pres">
      <dgm:prSet presAssocID="{EA5B4B2D-32CB-48D4-956A-EA86EFF9A239}" presName="parTransOne" presStyleCnt="0"/>
      <dgm:spPr/>
    </dgm:pt>
    <dgm:pt modelId="{AB6FC924-827D-44EA-846E-DBC3B118B973}" type="pres">
      <dgm:prSet presAssocID="{EA5B4B2D-32CB-48D4-956A-EA86EFF9A239}" presName="horzOne" presStyleCnt="0"/>
      <dgm:spPr/>
    </dgm:pt>
    <dgm:pt modelId="{A84EE678-210F-441D-B6A9-22CB653F0B8F}" type="pres">
      <dgm:prSet presAssocID="{6F2BF742-8ECC-47A4-9613-A92CDDC33B09}" presName="vertTwo" presStyleCnt="0"/>
      <dgm:spPr/>
    </dgm:pt>
    <dgm:pt modelId="{A248735B-173C-4CDD-A4DE-94CCC62CC077}" type="pres">
      <dgm:prSet presAssocID="{6F2BF742-8ECC-47A4-9613-A92CDDC33B09}" presName="txTwo" presStyleLbl="node2" presStyleIdx="0" presStyleCnt="7" custScaleX="122458" custScaleY="86028" custLinFactNeighborX="3645" custLinFactNeighborY="-599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AEF938C3-B6BC-4405-94ED-CE26E3958DCB}" type="pres">
      <dgm:prSet presAssocID="{6F2BF742-8ECC-47A4-9613-A92CDDC33B09}" presName="parTransTwo" presStyleCnt="0"/>
      <dgm:spPr/>
    </dgm:pt>
    <dgm:pt modelId="{9B642D74-74EA-4E6B-8419-4888F3772C3C}" type="pres">
      <dgm:prSet presAssocID="{6F2BF742-8ECC-47A4-9613-A92CDDC33B09}" presName="horzTwo" presStyleCnt="0"/>
      <dgm:spPr/>
    </dgm:pt>
    <dgm:pt modelId="{DB0FD640-AA17-47AA-8AF5-EB46668F4447}" type="pres">
      <dgm:prSet presAssocID="{BEEA8AD6-4939-42E1-8387-7F8556D7DAD2}" presName="vertThree" presStyleCnt="0"/>
      <dgm:spPr/>
    </dgm:pt>
    <dgm:pt modelId="{90A75153-B667-4F7E-9C4A-208E3AE2B2F6}" type="pres">
      <dgm:prSet presAssocID="{BEEA8AD6-4939-42E1-8387-7F8556D7DAD2}" presName="txThree" presStyleLbl="node3" presStyleIdx="0" presStyleCnt="3" custScaleX="122691" custScaleY="81316" custLinFactNeighborX="-272" custLinFactNeighborY="-136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E4A806FD-037C-4FF4-A1DF-5D52CC373961}" type="pres">
      <dgm:prSet presAssocID="{BEEA8AD6-4939-42E1-8387-7F8556D7DAD2}" presName="parTransThree" presStyleCnt="0"/>
      <dgm:spPr/>
    </dgm:pt>
    <dgm:pt modelId="{5F5A22D5-BD2F-4566-91DA-F5CD731455AB}" type="pres">
      <dgm:prSet presAssocID="{BEEA8AD6-4939-42E1-8387-7F8556D7DAD2}" presName="horzThree" presStyleCnt="0"/>
      <dgm:spPr/>
    </dgm:pt>
    <dgm:pt modelId="{1E75F4E8-2B76-44EC-AA1D-766F1C971C23}" type="pres">
      <dgm:prSet presAssocID="{676ADE5D-8501-450A-AF25-DD6BB17CAACB}" presName="vertFour" presStyleCnt="0">
        <dgm:presLayoutVars>
          <dgm:chPref val="3"/>
        </dgm:presLayoutVars>
      </dgm:prSet>
      <dgm:spPr/>
    </dgm:pt>
    <dgm:pt modelId="{2BAF721B-BC48-44F7-AD50-3E6FD0E7C03B}" type="pres">
      <dgm:prSet presAssocID="{676ADE5D-8501-450A-AF25-DD6BB17CAACB}" presName="txFour" presStyleLbl="node4" presStyleIdx="0" presStyleCnt="3" custScaleX="119120" custScaleY="49438" custLinFactNeighborX="561" custLinFactNeighborY="-140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B6EF11FE-0D01-4C1E-A18B-A77F7D3D3836}" type="pres">
      <dgm:prSet presAssocID="{676ADE5D-8501-450A-AF25-DD6BB17CAACB}" presName="horzFour" presStyleCnt="0"/>
      <dgm:spPr/>
    </dgm:pt>
    <dgm:pt modelId="{AA708BB2-2F71-4489-B796-795E15EC3CD5}" type="pres">
      <dgm:prSet presAssocID="{B93E2C69-16E0-4474-A45D-F2EB69509DC8}" presName="sibSpaceOne" presStyleCnt="0"/>
      <dgm:spPr/>
    </dgm:pt>
    <dgm:pt modelId="{58D1EA8B-34AB-4677-970F-058C34A73C25}" type="pres">
      <dgm:prSet presAssocID="{D7074453-360C-441E-A5C8-E699BE57ADEF}" presName="vertOne" presStyleCnt="0"/>
      <dgm:spPr/>
    </dgm:pt>
    <dgm:pt modelId="{1D714B70-F464-465B-A4EC-8848E255C078}" type="pres">
      <dgm:prSet presAssocID="{D7074453-360C-441E-A5C8-E699BE57ADEF}" presName="txOne" presStyleLbl="node0" presStyleIdx="1" presStyleCnt="2" custScaleY="57955" custLinFactNeighborX="43" custLinFactNeighborY="2484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241B5E9-6533-4CF2-9508-BCAA599CDCB2}" type="pres">
      <dgm:prSet presAssocID="{D7074453-360C-441E-A5C8-E699BE57ADEF}" presName="parTransOne" presStyleCnt="0"/>
      <dgm:spPr/>
    </dgm:pt>
    <dgm:pt modelId="{81109C66-5844-4E6F-B22F-6F15B90020D4}" type="pres">
      <dgm:prSet presAssocID="{D7074453-360C-441E-A5C8-E699BE57ADEF}" presName="horzOne" presStyleCnt="0"/>
      <dgm:spPr/>
    </dgm:pt>
    <dgm:pt modelId="{9F979795-164A-4E8D-B5AE-77D6E1E9BC53}" type="pres">
      <dgm:prSet presAssocID="{E4CEFDBA-B48E-46C5-ACAA-3568EC653549}" presName="vertTwo" presStyleCnt="0"/>
      <dgm:spPr/>
    </dgm:pt>
    <dgm:pt modelId="{D2DD1574-A705-46DC-B42E-BAE837C7490D}" type="pres">
      <dgm:prSet presAssocID="{E4CEFDBA-B48E-46C5-ACAA-3568EC653549}" presName="txTwo" presStyleLbl="node2" presStyleIdx="1" presStyleCnt="7" custScaleX="71409" custScaleY="85972" custLinFactNeighborX="42" custLinFactNeighborY="-3418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9C5612B-E4A1-42AD-921F-EE1355259BA9}" type="pres">
      <dgm:prSet presAssocID="{E4CEFDBA-B48E-46C5-ACAA-3568EC653549}" presName="parTransTwo" presStyleCnt="0"/>
      <dgm:spPr/>
    </dgm:pt>
    <dgm:pt modelId="{8DE9BC22-5689-431B-9525-107359B4772F}" type="pres">
      <dgm:prSet presAssocID="{E4CEFDBA-B48E-46C5-ACAA-3568EC653549}" presName="horzTwo" presStyleCnt="0"/>
      <dgm:spPr/>
    </dgm:pt>
    <dgm:pt modelId="{AC1287A2-BF2F-47E9-963F-9C242A21678C}" type="pres">
      <dgm:prSet presAssocID="{F7B8CBFD-C9BE-4AFC-82C1-29F482AF74AB}" presName="vertThree" presStyleCnt="0"/>
      <dgm:spPr/>
    </dgm:pt>
    <dgm:pt modelId="{431ABB3B-BF4F-43C8-820E-9E9ECAB3EE0B}" type="pres">
      <dgm:prSet presAssocID="{F7B8CBFD-C9BE-4AFC-82C1-29F482AF74AB}" presName="txThree" presStyleLbl="node3" presStyleIdx="1" presStyleCnt="3" custScaleX="178815" custScaleY="80404" custLinFactNeighborX="10832" custLinFactNeighborY="-4486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F510D6C-805B-4F49-8502-8C1B0E712F1B}" type="pres">
      <dgm:prSet presAssocID="{F7B8CBFD-C9BE-4AFC-82C1-29F482AF74AB}" presName="parTransThree" presStyleCnt="0"/>
      <dgm:spPr/>
    </dgm:pt>
    <dgm:pt modelId="{3C7941A8-56F1-4830-8C9D-5613CC1F1DE9}" type="pres">
      <dgm:prSet presAssocID="{F7B8CBFD-C9BE-4AFC-82C1-29F482AF74AB}" presName="horzThree" presStyleCnt="0"/>
      <dgm:spPr/>
    </dgm:pt>
    <dgm:pt modelId="{1E01AA9D-1044-4E70-8B7D-97185A62D3C3}" type="pres">
      <dgm:prSet presAssocID="{1FD0BFA4-DCC3-4092-9B5D-17DF23281672}" presName="vertFour" presStyleCnt="0">
        <dgm:presLayoutVars>
          <dgm:chPref val="3"/>
        </dgm:presLayoutVars>
      </dgm:prSet>
      <dgm:spPr/>
    </dgm:pt>
    <dgm:pt modelId="{8856DF4B-1EE6-457D-9364-AD446B4EE6B5}" type="pres">
      <dgm:prSet presAssocID="{1FD0BFA4-DCC3-4092-9B5D-17DF23281672}" presName="txFour" presStyleLbl="node4" presStyleIdx="1" presStyleCnt="3" custScaleX="125554" custScaleY="52313" custLinFactNeighborX="12253" custLinFactNeighborY="-657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DFBE4860-A61E-4CB3-B393-743A73E5008B}" type="pres">
      <dgm:prSet presAssocID="{1FD0BFA4-DCC3-4092-9B5D-17DF23281672}" presName="horzFour" presStyleCnt="0"/>
      <dgm:spPr/>
    </dgm:pt>
    <dgm:pt modelId="{AAB24A29-D59F-4E7B-9B1A-9B152F8663DC}" type="pres">
      <dgm:prSet presAssocID="{ECEB740F-177D-4612-B8B2-91031316BB20}" presName="sibSpaceTwo" presStyleCnt="0"/>
      <dgm:spPr/>
    </dgm:pt>
    <dgm:pt modelId="{C8ADD2DB-B61A-48D0-A248-7EB21DBA0561}" type="pres">
      <dgm:prSet presAssocID="{9B3DC360-9959-4CA0-B506-DCAB0389191B}" presName="vertTwo" presStyleCnt="0"/>
      <dgm:spPr/>
    </dgm:pt>
    <dgm:pt modelId="{CF069B0A-B70B-49D9-BD9E-18BAA66C4A4A}" type="pres">
      <dgm:prSet presAssocID="{9B3DC360-9959-4CA0-B506-DCAB0389191B}" presName="txTwo" presStyleLbl="node2" presStyleIdx="2" presStyleCnt="7" custScaleX="177208" custScaleY="84322" custLinFactNeighborX="-13908" custLinFactNeighborY="-369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C6892B3C-242D-4A8D-A49E-CA941A5DD8F4}" type="pres">
      <dgm:prSet presAssocID="{9B3DC360-9959-4CA0-B506-DCAB0389191B}" presName="horzTwo" presStyleCnt="0"/>
      <dgm:spPr/>
    </dgm:pt>
    <dgm:pt modelId="{7308149A-0260-456E-B6AA-FEBD04174CCB}" type="pres">
      <dgm:prSet presAssocID="{AF15ECDF-7EBA-442F-A4C8-6053C49FA2EF}" presName="sibSpaceTwo" presStyleCnt="0"/>
      <dgm:spPr/>
    </dgm:pt>
    <dgm:pt modelId="{9B046144-A082-4779-BE59-BE8039A4C947}" type="pres">
      <dgm:prSet presAssocID="{75A186CD-8795-4D54-8586-0F46E5C114F2}" presName="vertTwo" presStyleCnt="0"/>
      <dgm:spPr/>
    </dgm:pt>
    <dgm:pt modelId="{4DBB49FE-26D4-4AC8-9FAA-7FD22EE6472B}" type="pres">
      <dgm:prSet presAssocID="{75A186CD-8795-4D54-8586-0F46E5C114F2}" presName="txTwo" presStyleLbl="node2" presStyleIdx="3" presStyleCnt="7" custScaleX="188209" custScaleY="84393" custLinFactNeighborX="2929" custLinFactNeighborY="-32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B26D909D-DF90-4834-9E29-D8F812D4017C}" type="pres">
      <dgm:prSet presAssocID="{75A186CD-8795-4D54-8586-0F46E5C114F2}" presName="horzTwo" presStyleCnt="0"/>
      <dgm:spPr/>
    </dgm:pt>
    <dgm:pt modelId="{1A3B0496-BC4B-4806-A4FC-294A0F8CA291}" type="pres">
      <dgm:prSet presAssocID="{5D15C843-C5DA-43F9-9DD7-239103F493F8}" presName="sibSpaceTwo" presStyleCnt="0"/>
      <dgm:spPr/>
    </dgm:pt>
    <dgm:pt modelId="{FC1117BC-CD6C-4F2A-AFE1-0876C7C0D483}" type="pres">
      <dgm:prSet presAssocID="{6A0E9363-C2FB-4F91-BB5A-A47EBEDAF550}" presName="vertTwo" presStyleCnt="0"/>
      <dgm:spPr/>
    </dgm:pt>
    <dgm:pt modelId="{79E3DF71-D416-4864-9DC3-8E3F6EE64492}" type="pres">
      <dgm:prSet presAssocID="{6A0E9363-C2FB-4F91-BB5A-A47EBEDAF550}" presName="txTwo" presStyleLbl="node2" presStyleIdx="4" presStyleCnt="7" custScaleX="177037" custScaleY="85676" custLinFactNeighborX="9767" custLinFactNeighborY="-279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4FE96B98-4710-45C5-B3A5-C8B76BABB7FF}" type="pres">
      <dgm:prSet presAssocID="{6A0E9363-C2FB-4F91-BB5A-A47EBEDAF550}" presName="horzTwo" presStyleCnt="0"/>
      <dgm:spPr/>
    </dgm:pt>
    <dgm:pt modelId="{956564B9-4691-4C83-A0C4-0F29B4DAB412}" type="pres">
      <dgm:prSet presAssocID="{0D7424D7-3899-4933-9F77-CCBA7674E8DC}" presName="sibSpaceTwo" presStyleCnt="0"/>
      <dgm:spPr/>
    </dgm:pt>
    <dgm:pt modelId="{69B79321-B8F1-40A8-9B4A-FA52FAE28BAE}" type="pres">
      <dgm:prSet presAssocID="{9F3274F5-6E4C-4395-B013-35EB146AFE40}" presName="vertTwo" presStyleCnt="0"/>
      <dgm:spPr/>
    </dgm:pt>
    <dgm:pt modelId="{A547FB17-67BF-4EBF-982A-F695BE9B6F58}" type="pres">
      <dgm:prSet presAssocID="{9F3274F5-6E4C-4395-B013-35EB146AFE40}" presName="txTwo" presStyleLbl="node2" presStyleIdx="5" presStyleCnt="7" custScaleX="180689" custScaleY="84385" custLinFactNeighborX="23738" custLinFactNeighborY="-150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717C1318-878B-47E3-BA75-760F195C1A73}" type="pres">
      <dgm:prSet presAssocID="{9F3274F5-6E4C-4395-B013-35EB146AFE40}" presName="horzTwo" presStyleCnt="0"/>
      <dgm:spPr/>
    </dgm:pt>
    <dgm:pt modelId="{1D5ED4A6-B685-4D0A-864C-6C8DDD5F45B0}" type="pres">
      <dgm:prSet presAssocID="{0AAD4717-1AA2-4599-BEDC-C21AAA57A856}" presName="sibSpaceTwo" presStyleCnt="0"/>
      <dgm:spPr/>
    </dgm:pt>
    <dgm:pt modelId="{2A14A935-618C-4D25-A1FF-48578D8264F7}" type="pres">
      <dgm:prSet presAssocID="{9C278125-7226-4820-8F63-7DD412DA0465}" presName="vertTwo" presStyleCnt="0"/>
      <dgm:spPr/>
    </dgm:pt>
    <dgm:pt modelId="{30C86656-6D01-4985-8BA3-EAA95FDACD73}" type="pres">
      <dgm:prSet presAssocID="{9C278125-7226-4820-8F63-7DD412DA0465}" presName="txTwo" presStyleLbl="node2" presStyleIdx="6" presStyleCnt="7" custScaleX="70790" custScaleY="83594" custLinFactNeighborX="458" custLinFactNeighborY="-1567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F50542F-C63B-4784-9681-16DFD5FECE04}" type="pres">
      <dgm:prSet presAssocID="{9C278125-7226-4820-8F63-7DD412DA0465}" presName="parTransTwo" presStyleCnt="0"/>
      <dgm:spPr/>
    </dgm:pt>
    <dgm:pt modelId="{A452C60B-0D26-4DB5-84DE-7345256DAE9D}" type="pres">
      <dgm:prSet presAssocID="{9C278125-7226-4820-8F63-7DD412DA0465}" presName="horzTwo" presStyleCnt="0"/>
      <dgm:spPr/>
    </dgm:pt>
    <dgm:pt modelId="{03795320-7280-4824-963C-3F22796AD3C1}" type="pres">
      <dgm:prSet presAssocID="{57CF9866-A730-431C-B20D-C2B560F9CDF7}" presName="vertThree" presStyleCnt="0"/>
      <dgm:spPr/>
    </dgm:pt>
    <dgm:pt modelId="{C24215E8-04FB-489F-B164-386EF79DAE06}" type="pres">
      <dgm:prSet presAssocID="{57CF9866-A730-431C-B20D-C2B560F9CDF7}" presName="txThree" presStyleLbl="node3" presStyleIdx="2" presStyleCnt="3" custScaleX="154444" custScaleY="70194" custLinFactX="-110949" custLinFactNeighborX="-200000" custLinFactNeighborY="249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5C880604-A9FA-4C09-8ADF-D27A1B9AD484}" type="pres">
      <dgm:prSet presAssocID="{57CF9866-A730-431C-B20D-C2B560F9CDF7}" presName="parTransThree" presStyleCnt="0"/>
      <dgm:spPr/>
    </dgm:pt>
    <dgm:pt modelId="{6D9716A6-FDC5-4EFC-A50A-FAF0497FDC6E}" type="pres">
      <dgm:prSet presAssocID="{57CF9866-A730-431C-B20D-C2B560F9CDF7}" presName="horzThree" presStyleCnt="0"/>
      <dgm:spPr/>
    </dgm:pt>
    <dgm:pt modelId="{082A2990-D8B5-444D-B065-0C421737B558}" type="pres">
      <dgm:prSet presAssocID="{4FE2B9BD-ED8F-414F-AD54-19938EB186A1}" presName="vertFour" presStyleCnt="0">
        <dgm:presLayoutVars>
          <dgm:chPref val="3"/>
        </dgm:presLayoutVars>
      </dgm:prSet>
      <dgm:spPr/>
    </dgm:pt>
    <dgm:pt modelId="{8B4A825E-B15B-43BA-9809-7B33A7A9D367}" type="pres">
      <dgm:prSet presAssocID="{4FE2B9BD-ED8F-414F-AD54-19938EB186A1}" presName="txFour" presStyleLbl="node4" presStyleIdx="2" presStyleCnt="3" custScaleX="145317" custScaleY="50790" custLinFactX="-200000" custLinFactNeighborX="-243275" custLinFactNeighborY="-120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8FA72575-494D-4105-BF69-31DA847E7C55}" type="pres">
      <dgm:prSet presAssocID="{4FE2B9BD-ED8F-414F-AD54-19938EB186A1}" presName="horzFour" presStyleCnt="0"/>
      <dgm:spPr/>
    </dgm:pt>
  </dgm:ptLst>
  <dgm:cxnLst>
    <dgm:cxn modelId="{6CAC6C0C-D9A4-4739-98BA-B17065DF0871}" srcId="{D7074453-360C-441E-A5C8-E699BE57ADEF}" destId="{75A186CD-8795-4D54-8586-0F46E5C114F2}" srcOrd="2" destOrd="0" parTransId="{2EABA4AA-5078-4E16-8C18-438BB4D3DB57}" sibTransId="{5D15C843-C5DA-43F9-9DD7-239103F493F8}"/>
    <dgm:cxn modelId="{76066514-73A7-4E2A-93F7-0F0BF1A7609C}" srcId="{E4CEFDBA-B48E-46C5-ACAA-3568EC653549}" destId="{F7B8CBFD-C9BE-4AFC-82C1-29F482AF74AB}" srcOrd="0" destOrd="0" parTransId="{27529A13-B65A-4BDF-804A-9BABC97E474B}" sibTransId="{1F2B2819-28DD-4152-BF78-547FEFB50C4C}"/>
    <dgm:cxn modelId="{7E2FEE20-1C19-4229-BF3B-D00973CC79E0}" type="presOf" srcId="{6A0E9363-C2FB-4F91-BB5A-A47EBEDAF550}" destId="{79E3DF71-D416-4864-9DC3-8E3F6EE64492}" srcOrd="0" destOrd="0" presId="urn:microsoft.com/office/officeart/2005/8/layout/hierarchy4"/>
    <dgm:cxn modelId="{791ADF25-70D2-49AA-B989-A604D003060F}" type="presOf" srcId="{57CF9866-A730-431C-B20D-C2B560F9CDF7}" destId="{C24215E8-04FB-489F-B164-386EF79DAE06}" srcOrd="0" destOrd="0" presId="urn:microsoft.com/office/officeart/2005/8/layout/hierarchy4"/>
    <dgm:cxn modelId="{AA629533-8A51-418A-BA10-375D422C9128}" srcId="{6F2BF742-8ECC-47A4-9613-A92CDDC33B09}" destId="{BEEA8AD6-4939-42E1-8387-7F8556D7DAD2}" srcOrd="0" destOrd="0" parTransId="{E73C031E-50FC-45EA-B22A-ED1F2E026B12}" sibTransId="{AFBDB253-676D-402F-A6A4-9C4513C367FF}"/>
    <dgm:cxn modelId="{C44D4834-82AF-401F-81B6-C5AB01341764}" srcId="{D7074453-360C-441E-A5C8-E699BE57ADEF}" destId="{9F3274F5-6E4C-4395-B013-35EB146AFE40}" srcOrd="4" destOrd="0" parTransId="{24236E9B-044C-4C40-8CD8-B4F62A0CD766}" sibTransId="{0AAD4717-1AA2-4599-BEDC-C21AAA57A856}"/>
    <dgm:cxn modelId="{B055A341-B48F-4636-BF0F-596722DE12B6}" type="presOf" srcId="{9C278125-7226-4820-8F63-7DD412DA0465}" destId="{30C86656-6D01-4985-8BA3-EAA95FDACD73}" srcOrd="0" destOrd="0" presId="urn:microsoft.com/office/officeart/2005/8/layout/hierarchy4"/>
    <dgm:cxn modelId="{4BD10944-D144-41DE-B823-5DA51543C46E}" type="presOf" srcId="{75A186CD-8795-4D54-8586-0F46E5C114F2}" destId="{4DBB49FE-26D4-4AC8-9FAA-7FD22EE6472B}" srcOrd="0" destOrd="0" presId="urn:microsoft.com/office/officeart/2005/8/layout/hierarchy4"/>
    <dgm:cxn modelId="{D0916065-39A4-4B34-894D-D4D030A6A05A}" srcId="{9C278125-7226-4820-8F63-7DD412DA0465}" destId="{57CF9866-A730-431C-B20D-C2B560F9CDF7}" srcOrd="0" destOrd="0" parTransId="{B75FC2F6-42D2-42C8-BED0-C8F26D5D7038}" sibTransId="{5C291B86-08AF-47D7-9146-6CE18FFBCCED}"/>
    <dgm:cxn modelId="{16FBBB4B-A10A-4B8E-AEBC-A2D48D27E480}" srcId="{D7074453-360C-441E-A5C8-E699BE57ADEF}" destId="{9B3DC360-9959-4CA0-B506-DCAB0389191B}" srcOrd="1" destOrd="0" parTransId="{2C6EAE1A-B2A4-4538-A63E-D904FE20CC67}" sibTransId="{AF15ECDF-7EBA-442F-A4C8-6053C49FA2EF}"/>
    <dgm:cxn modelId="{BA3B0170-821B-4852-B9D3-0878D5DEE303}" srcId="{EA5B4B2D-32CB-48D4-956A-EA86EFF9A239}" destId="{6F2BF742-8ECC-47A4-9613-A92CDDC33B09}" srcOrd="0" destOrd="0" parTransId="{8E09D950-950F-4926-91BE-536D37995D27}" sibTransId="{FC6DA927-6C40-4E79-8278-B78A07CD5E5E}"/>
    <dgm:cxn modelId="{AD47FF55-AFB8-48AA-80CF-8A7A9D645F58}" type="presOf" srcId="{6F2BF742-8ECC-47A4-9613-A92CDDC33B09}" destId="{A248735B-173C-4CDD-A4DE-94CCC62CC077}" srcOrd="0" destOrd="0" presId="urn:microsoft.com/office/officeart/2005/8/layout/hierarchy4"/>
    <dgm:cxn modelId="{830B4577-CA7E-4482-8E28-C71B92D3EE91}" srcId="{57CF9866-A730-431C-B20D-C2B560F9CDF7}" destId="{4FE2B9BD-ED8F-414F-AD54-19938EB186A1}" srcOrd="0" destOrd="0" parTransId="{D07353D3-1E20-41E3-8A6C-12C19ADDB64A}" sibTransId="{44738E3C-D7DA-4EA0-B948-76B2F1B7DAD4}"/>
    <dgm:cxn modelId="{EFD8347C-8CC7-4AAA-AFE1-5CD78231009A}" type="presOf" srcId="{4FE2B9BD-ED8F-414F-AD54-19938EB186A1}" destId="{8B4A825E-B15B-43BA-9809-7B33A7A9D367}" srcOrd="0" destOrd="0" presId="urn:microsoft.com/office/officeart/2005/8/layout/hierarchy4"/>
    <dgm:cxn modelId="{7CEAAE7F-014A-4BB2-9999-AE59EB0A339D}" type="presOf" srcId="{676ADE5D-8501-450A-AF25-DD6BB17CAACB}" destId="{2BAF721B-BC48-44F7-AD50-3E6FD0E7C03B}" srcOrd="0" destOrd="0" presId="urn:microsoft.com/office/officeart/2005/8/layout/hierarchy4"/>
    <dgm:cxn modelId="{D6C64C82-B150-4671-99FC-FEC03EFA0C2F}" srcId="{A299DF0B-4CCD-4D4D-98A3-36820B296C95}" destId="{EA5B4B2D-32CB-48D4-956A-EA86EFF9A239}" srcOrd="0" destOrd="0" parTransId="{B6004E55-0FAA-4265-9D71-0B30A8CA9E3B}" sibTransId="{B93E2C69-16E0-4474-A45D-F2EB69509DC8}"/>
    <dgm:cxn modelId="{BFE00B88-6E8C-4071-ACC8-492934E6DE3B}" srcId="{D7074453-360C-441E-A5C8-E699BE57ADEF}" destId="{9C278125-7226-4820-8F63-7DD412DA0465}" srcOrd="5" destOrd="0" parTransId="{D087F641-DCDF-469C-BA52-41FCC249CA31}" sibTransId="{BDDA6EE2-BD55-43E0-8E4D-AA18332CD23E}"/>
    <dgm:cxn modelId="{E13806BC-1EE3-4DFD-8B05-D193AA564510}" srcId="{A299DF0B-4CCD-4D4D-98A3-36820B296C95}" destId="{D7074453-360C-441E-A5C8-E699BE57ADEF}" srcOrd="1" destOrd="0" parTransId="{F14AE79B-A4C9-432C-811D-C44CA9A806E7}" sibTransId="{185988B5-9614-4ED9-A7F0-981806389DB0}"/>
    <dgm:cxn modelId="{867641BE-5375-48E1-9443-08203B99FD94}" srcId="{D7074453-360C-441E-A5C8-E699BE57ADEF}" destId="{6A0E9363-C2FB-4F91-BB5A-A47EBEDAF550}" srcOrd="3" destOrd="0" parTransId="{D66D726B-26A9-42C9-9929-C121AB2EF0FC}" sibTransId="{0D7424D7-3899-4933-9F77-CCBA7674E8DC}"/>
    <dgm:cxn modelId="{8DA15CC5-ECAA-4FD2-A75A-9254808A1AC8}" srcId="{F7B8CBFD-C9BE-4AFC-82C1-29F482AF74AB}" destId="{1FD0BFA4-DCC3-4092-9B5D-17DF23281672}" srcOrd="0" destOrd="0" parTransId="{C204AF47-8D0A-44BE-AFE8-DCA6632036B1}" sibTransId="{CF94757B-3EB0-435D-8273-016784369576}"/>
    <dgm:cxn modelId="{F488A2C5-DEDB-466C-B552-1CE1E158051B}" type="presOf" srcId="{F7B8CBFD-C9BE-4AFC-82C1-29F482AF74AB}" destId="{431ABB3B-BF4F-43C8-820E-9E9ECAB3EE0B}" srcOrd="0" destOrd="0" presId="urn:microsoft.com/office/officeart/2005/8/layout/hierarchy4"/>
    <dgm:cxn modelId="{459FC9C7-55B8-4A98-9C13-C51AB4D7D67A}" type="presOf" srcId="{EA5B4B2D-32CB-48D4-956A-EA86EFF9A239}" destId="{CE01F937-B057-48BC-8387-167E11DE52DD}" srcOrd="0" destOrd="0" presId="urn:microsoft.com/office/officeart/2005/8/layout/hierarchy4"/>
    <dgm:cxn modelId="{BEEF13C8-79C3-4599-9BE8-2D9F575C8C8F}" srcId="{D7074453-360C-441E-A5C8-E699BE57ADEF}" destId="{E4CEFDBA-B48E-46C5-ACAA-3568EC653549}" srcOrd="0" destOrd="0" parTransId="{8BB9E7CF-AE1D-4EC7-8325-4C290FBF9412}" sibTransId="{ECEB740F-177D-4612-B8B2-91031316BB20}"/>
    <dgm:cxn modelId="{B94883D2-1A46-44BC-ABE8-C102CB51FADA}" type="presOf" srcId="{1FD0BFA4-DCC3-4092-9B5D-17DF23281672}" destId="{8856DF4B-1EE6-457D-9364-AD446B4EE6B5}" srcOrd="0" destOrd="0" presId="urn:microsoft.com/office/officeart/2005/8/layout/hierarchy4"/>
    <dgm:cxn modelId="{C017C0D8-DC55-4DF7-B0C7-740739B3591A}" type="presOf" srcId="{9F3274F5-6E4C-4395-B013-35EB146AFE40}" destId="{A547FB17-67BF-4EBF-982A-F695BE9B6F58}" srcOrd="0" destOrd="0" presId="urn:microsoft.com/office/officeart/2005/8/layout/hierarchy4"/>
    <dgm:cxn modelId="{3BEE82DA-2418-45F8-819A-E512D3F66A73}" type="presOf" srcId="{A299DF0B-4CCD-4D4D-98A3-36820B296C95}" destId="{D1765A76-375B-4C1C-8C0C-452C2F09A3AE}" srcOrd="0" destOrd="0" presId="urn:microsoft.com/office/officeart/2005/8/layout/hierarchy4"/>
    <dgm:cxn modelId="{BB9A00E0-3BE4-4DC0-9F20-048CDFD93008}" type="presOf" srcId="{E4CEFDBA-B48E-46C5-ACAA-3568EC653549}" destId="{D2DD1574-A705-46DC-B42E-BAE837C7490D}" srcOrd="0" destOrd="0" presId="urn:microsoft.com/office/officeart/2005/8/layout/hierarchy4"/>
    <dgm:cxn modelId="{F3C980E2-0E2C-4121-AE06-7DF8293F9C52}" type="presOf" srcId="{D7074453-360C-441E-A5C8-E699BE57ADEF}" destId="{1D714B70-F464-465B-A4EC-8848E255C078}" srcOrd="0" destOrd="0" presId="urn:microsoft.com/office/officeart/2005/8/layout/hierarchy4"/>
    <dgm:cxn modelId="{E3B0CDE9-B97E-456A-8B94-6FE935E51E97}" type="presOf" srcId="{9B3DC360-9959-4CA0-B506-DCAB0389191B}" destId="{CF069B0A-B70B-49D9-BD9E-18BAA66C4A4A}" srcOrd="0" destOrd="0" presId="urn:microsoft.com/office/officeart/2005/8/layout/hierarchy4"/>
    <dgm:cxn modelId="{275A7BEC-009A-4ED6-97E9-59AA8296E170}" srcId="{BEEA8AD6-4939-42E1-8387-7F8556D7DAD2}" destId="{676ADE5D-8501-450A-AF25-DD6BB17CAACB}" srcOrd="0" destOrd="0" parTransId="{18D0F6BE-B89C-4AC8-9402-DEB8FF84F8ED}" sibTransId="{51D7ECB6-88C0-42F3-805D-D08E55C32643}"/>
    <dgm:cxn modelId="{D533AEFA-917E-4FDE-BAB4-D8906DBF4F07}" type="presOf" srcId="{BEEA8AD6-4939-42E1-8387-7F8556D7DAD2}" destId="{90A75153-B667-4F7E-9C4A-208E3AE2B2F6}" srcOrd="0" destOrd="0" presId="urn:microsoft.com/office/officeart/2005/8/layout/hierarchy4"/>
    <dgm:cxn modelId="{9B666240-82CD-44F9-A51B-62D8BF67F7E1}" type="presParOf" srcId="{D1765A76-375B-4C1C-8C0C-452C2F09A3AE}" destId="{E4EEE924-C7D3-4FA2-8436-F4FF978394C6}" srcOrd="0" destOrd="0" presId="urn:microsoft.com/office/officeart/2005/8/layout/hierarchy4"/>
    <dgm:cxn modelId="{42E0F25D-DE1C-4A7A-BB73-F3450C6EDCA7}" type="presParOf" srcId="{E4EEE924-C7D3-4FA2-8436-F4FF978394C6}" destId="{CE01F937-B057-48BC-8387-167E11DE52DD}" srcOrd="0" destOrd="0" presId="urn:microsoft.com/office/officeart/2005/8/layout/hierarchy4"/>
    <dgm:cxn modelId="{FEFB460C-9467-45B9-9EA7-FE4207CD6B4D}" type="presParOf" srcId="{E4EEE924-C7D3-4FA2-8436-F4FF978394C6}" destId="{91F86E6C-9C28-417A-8E47-021B2934646E}" srcOrd="1" destOrd="0" presId="urn:microsoft.com/office/officeart/2005/8/layout/hierarchy4"/>
    <dgm:cxn modelId="{C3C5DA78-6572-4ADB-A54C-422763CC04BA}" type="presParOf" srcId="{E4EEE924-C7D3-4FA2-8436-F4FF978394C6}" destId="{AB6FC924-827D-44EA-846E-DBC3B118B973}" srcOrd="2" destOrd="0" presId="urn:microsoft.com/office/officeart/2005/8/layout/hierarchy4"/>
    <dgm:cxn modelId="{06C0C460-DAD8-413A-9690-49F2BB570280}" type="presParOf" srcId="{AB6FC924-827D-44EA-846E-DBC3B118B973}" destId="{A84EE678-210F-441D-B6A9-22CB653F0B8F}" srcOrd="0" destOrd="0" presId="urn:microsoft.com/office/officeart/2005/8/layout/hierarchy4"/>
    <dgm:cxn modelId="{B39EFC84-40E5-4801-A8FB-EDDD82B27C48}" type="presParOf" srcId="{A84EE678-210F-441D-B6A9-22CB653F0B8F}" destId="{A248735B-173C-4CDD-A4DE-94CCC62CC077}" srcOrd="0" destOrd="0" presId="urn:microsoft.com/office/officeart/2005/8/layout/hierarchy4"/>
    <dgm:cxn modelId="{A34D8AE7-BBB6-4E1B-AF23-71AF6B724F78}" type="presParOf" srcId="{A84EE678-210F-441D-B6A9-22CB653F0B8F}" destId="{AEF938C3-B6BC-4405-94ED-CE26E3958DCB}" srcOrd="1" destOrd="0" presId="urn:microsoft.com/office/officeart/2005/8/layout/hierarchy4"/>
    <dgm:cxn modelId="{BC4F9A25-8CD6-48B8-8A2C-4B6A36AEB9C4}" type="presParOf" srcId="{A84EE678-210F-441D-B6A9-22CB653F0B8F}" destId="{9B642D74-74EA-4E6B-8419-4888F3772C3C}" srcOrd="2" destOrd="0" presId="urn:microsoft.com/office/officeart/2005/8/layout/hierarchy4"/>
    <dgm:cxn modelId="{D5242192-F335-4FF9-931F-FCF414A02575}" type="presParOf" srcId="{9B642D74-74EA-4E6B-8419-4888F3772C3C}" destId="{DB0FD640-AA17-47AA-8AF5-EB46668F4447}" srcOrd="0" destOrd="0" presId="urn:microsoft.com/office/officeart/2005/8/layout/hierarchy4"/>
    <dgm:cxn modelId="{C4941504-702C-48CA-ABA4-CADF6570D7CF}" type="presParOf" srcId="{DB0FD640-AA17-47AA-8AF5-EB46668F4447}" destId="{90A75153-B667-4F7E-9C4A-208E3AE2B2F6}" srcOrd="0" destOrd="0" presId="urn:microsoft.com/office/officeart/2005/8/layout/hierarchy4"/>
    <dgm:cxn modelId="{8055F8DC-1787-4C88-A94B-894A8A5418B7}" type="presParOf" srcId="{DB0FD640-AA17-47AA-8AF5-EB46668F4447}" destId="{E4A806FD-037C-4FF4-A1DF-5D52CC373961}" srcOrd="1" destOrd="0" presId="urn:microsoft.com/office/officeart/2005/8/layout/hierarchy4"/>
    <dgm:cxn modelId="{C6F54EF1-93D1-444E-A44C-6220C07AC39C}" type="presParOf" srcId="{DB0FD640-AA17-47AA-8AF5-EB46668F4447}" destId="{5F5A22D5-BD2F-4566-91DA-F5CD731455AB}" srcOrd="2" destOrd="0" presId="urn:microsoft.com/office/officeart/2005/8/layout/hierarchy4"/>
    <dgm:cxn modelId="{1255847D-3C6F-4E97-A537-37D9669B8D76}" type="presParOf" srcId="{5F5A22D5-BD2F-4566-91DA-F5CD731455AB}" destId="{1E75F4E8-2B76-44EC-AA1D-766F1C971C23}" srcOrd="0" destOrd="0" presId="urn:microsoft.com/office/officeart/2005/8/layout/hierarchy4"/>
    <dgm:cxn modelId="{01355E9B-CB97-41B3-BC94-1872B8730632}" type="presParOf" srcId="{1E75F4E8-2B76-44EC-AA1D-766F1C971C23}" destId="{2BAF721B-BC48-44F7-AD50-3E6FD0E7C03B}" srcOrd="0" destOrd="0" presId="urn:microsoft.com/office/officeart/2005/8/layout/hierarchy4"/>
    <dgm:cxn modelId="{229D5BD3-8648-4EB3-9C49-16519661722E}" type="presParOf" srcId="{1E75F4E8-2B76-44EC-AA1D-766F1C971C23}" destId="{B6EF11FE-0D01-4C1E-A18B-A77F7D3D3836}" srcOrd="1" destOrd="0" presId="urn:microsoft.com/office/officeart/2005/8/layout/hierarchy4"/>
    <dgm:cxn modelId="{A626E9A8-C4E9-42CF-83AF-55C62731B901}" type="presParOf" srcId="{D1765A76-375B-4C1C-8C0C-452C2F09A3AE}" destId="{AA708BB2-2F71-4489-B796-795E15EC3CD5}" srcOrd="1" destOrd="0" presId="urn:microsoft.com/office/officeart/2005/8/layout/hierarchy4"/>
    <dgm:cxn modelId="{D9FEF852-9A55-4E73-9C3F-50493244ABD3}" type="presParOf" srcId="{D1765A76-375B-4C1C-8C0C-452C2F09A3AE}" destId="{58D1EA8B-34AB-4677-970F-058C34A73C25}" srcOrd="2" destOrd="0" presId="urn:microsoft.com/office/officeart/2005/8/layout/hierarchy4"/>
    <dgm:cxn modelId="{96A8935A-2963-40A4-8AA0-0572BB9391B5}" type="presParOf" srcId="{58D1EA8B-34AB-4677-970F-058C34A73C25}" destId="{1D714B70-F464-465B-A4EC-8848E255C078}" srcOrd="0" destOrd="0" presId="urn:microsoft.com/office/officeart/2005/8/layout/hierarchy4"/>
    <dgm:cxn modelId="{56B7C935-DEA9-4B22-BDD8-F92E4A51E31B}" type="presParOf" srcId="{58D1EA8B-34AB-4677-970F-058C34A73C25}" destId="{1241B5E9-6533-4CF2-9508-BCAA599CDCB2}" srcOrd="1" destOrd="0" presId="urn:microsoft.com/office/officeart/2005/8/layout/hierarchy4"/>
    <dgm:cxn modelId="{02EA8F7E-D2C9-4144-BB07-D55102A05FE0}" type="presParOf" srcId="{58D1EA8B-34AB-4677-970F-058C34A73C25}" destId="{81109C66-5844-4E6F-B22F-6F15B90020D4}" srcOrd="2" destOrd="0" presId="urn:microsoft.com/office/officeart/2005/8/layout/hierarchy4"/>
    <dgm:cxn modelId="{4D9DE395-481F-4A6D-A44D-65DE62C372E9}" type="presParOf" srcId="{81109C66-5844-4E6F-B22F-6F15B90020D4}" destId="{9F979795-164A-4E8D-B5AE-77D6E1E9BC53}" srcOrd="0" destOrd="0" presId="urn:microsoft.com/office/officeart/2005/8/layout/hierarchy4"/>
    <dgm:cxn modelId="{847F963D-0EDE-4781-BE50-896EA3D2324D}" type="presParOf" srcId="{9F979795-164A-4E8D-B5AE-77D6E1E9BC53}" destId="{D2DD1574-A705-46DC-B42E-BAE837C7490D}" srcOrd="0" destOrd="0" presId="urn:microsoft.com/office/officeart/2005/8/layout/hierarchy4"/>
    <dgm:cxn modelId="{86EF798F-6312-42B3-B7EE-48CAD7D1ABCE}" type="presParOf" srcId="{9F979795-164A-4E8D-B5AE-77D6E1E9BC53}" destId="{19C5612B-E4A1-42AD-921F-EE1355259BA9}" srcOrd="1" destOrd="0" presId="urn:microsoft.com/office/officeart/2005/8/layout/hierarchy4"/>
    <dgm:cxn modelId="{60C8D73E-7B2A-4958-AAEA-44BBDD45B793}" type="presParOf" srcId="{9F979795-164A-4E8D-B5AE-77D6E1E9BC53}" destId="{8DE9BC22-5689-431B-9525-107359B4772F}" srcOrd="2" destOrd="0" presId="urn:microsoft.com/office/officeart/2005/8/layout/hierarchy4"/>
    <dgm:cxn modelId="{F3FEAF84-FFF2-496D-97D9-E045DD74D333}" type="presParOf" srcId="{8DE9BC22-5689-431B-9525-107359B4772F}" destId="{AC1287A2-BF2F-47E9-963F-9C242A21678C}" srcOrd="0" destOrd="0" presId="urn:microsoft.com/office/officeart/2005/8/layout/hierarchy4"/>
    <dgm:cxn modelId="{0D012A49-AB8C-4721-920D-A4E959DB8F31}" type="presParOf" srcId="{AC1287A2-BF2F-47E9-963F-9C242A21678C}" destId="{431ABB3B-BF4F-43C8-820E-9E9ECAB3EE0B}" srcOrd="0" destOrd="0" presId="urn:microsoft.com/office/officeart/2005/8/layout/hierarchy4"/>
    <dgm:cxn modelId="{706FE0B9-B7AD-4EA9-8AF8-8B68C3BFE540}" type="presParOf" srcId="{AC1287A2-BF2F-47E9-963F-9C242A21678C}" destId="{1F510D6C-805B-4F49-8502-8C1B0E712F1B}" srcOrd="1" destOrd="0" presId="urn:microsoft.com/office/officeart/2005/8/layout/hierarchy4"/>
    <dgm:cxn modelId="{107B6EF9-DB5A-4643-A5E1-C655466A4C4C}" type="presParOf" srcId="{AC1287A2-BF2F-47E9-963F-9C242A21678C}" destId="{3C7941A8-56F1-4830-8C9D-5613CC1F1DE9}" srcOrd="2" destOrd="0" presId="urn:microsoft.com/office/officeart/2005/8/layout/hierarchy4"/>
    <dgm:cxn modelId="{A56551D1-3970-4DC7-8E72-6C2B0AB4C0FE}" type="presParOf" srcId="{3C7941A8-56F1-4830-8C9D-5613CC1F1DE9}" destId="{1E01AA9D-1044-4E70-8B7D-97185A62D3C3}" srcOrd="0" destOrd="0" presId="urn:microsoft.com/office/officeart/2005/8/layout/hierarchy4"/>
    <dgm:cxn modelId="{6020981D-0BF6-41E4-A6BF-05247A46A134}" type="presParOf" srcId="{1E01AA9D-1044-4E70-8B7D-97185A62D3C3}" destId="{8856DF4B-1EE6-457D-9364-AD446B4EE6B5}" srcOrd="0" destOrd="0" presId="urn:microsoft.com/office/officeart/2005/8/layout/hierarchy4"/>
    <dgm:cxn modelId="{E635EEE2-5454-4B40-A831-8034215A5C62}" type="presParOf" srcId="{1E01AA9D-1044-4E70-8B7D-97185A62D3C3}" destId="{DFBE4860-A61E-4CB3-B393-743A73E5008B}" srcOrd="1" destOrd="0" presId="urn:microsoft.com/office/officeart/2005/8/layout/hierarchy4"/>
    <dgm:cxn modelId="{21029AAA-92B9-4794-BEDF-B669304A81C3}" type="presParOf" srcId="{81109C66-5844-4E6F-B22F-6F15B90020D4}" destId="{AAB24A29-D59F-4E7B-9B1A-9B152F8663DC}" srcOrd="1" destOrd="0" presId="urn:microsoft.com/office/officeart/2005/8/layout/hierarchy4"/>
    <dgm:cxn modelId="{48D03F81-0C05-4003-A88C-BD990F21CAC9}" type="presParOf" srcId="{81109C66-5844-4E6F-B22F-6F15B90020D4}" destId="{C8ADD2DB-B61A-48D0-A248-7EB21DBA0561}" srcOrd="2" destOrd="0" presId="urn:microsoft.com/office/officeart/2005/8/layout/hierarchy4"/>
    <dgm:cxn modelId="{83EB9792-7705-470E-A22A-D62270D85DB5}" type="presParOf" srcId="{C8ADD2DB-B61A-48D0-A248-7EB21DBA0561}" destId="{CF069B0A-B70B-49D9-BD9E-18BAA66C4A4A}" srcOrd="0" destOrd="0" presId="urn:microsoft.com/office/officeart/2005/8/layout/hierarchy4"/>
    <dgm:cxn modelId="{2C369C62-2F99-402A-92CA-A24BF5C5C5DE}" type="presParOf" srcId="{C8ADD2DB-B61A-48D0-A248-7EB21DBA0561}" destId="{C6892B3C-242D-4A8D-A49E-CA941A5DD8F4}" srcOrd="1" destOrd="0" presId="urn:microsoft.com/office/officeart/2005/8/layout/hierarchy4"/>
    <dgm:cxn modelId="{D2072A7C-01F2-4509-BE84-0BBF096F7146}" type="presParOf" srcId="{81109C66-5844-4E6F-B22F-6F15B90020D4}" destId="{7308149A-0260-456E-B6AA-FEBD04174CCB}" srcOrd="3" destOrd="0" presId="urn:microsoft.com/office/officeart/2005/8/layout/hierarchy4"/>
    <dgm:cxn modelId="{646C232C-2EC1-4BFC-84BB-869F099B858F}" type="presParOf" srcId="{81109C66-5844-4E6F-B22F-6F15B90020D4}" destId="{9B046144-A082-4779-BE59-BE8039A4C947}" srcOrd="4" destOrd="0" presId="urn:microsoft.com/office/officeart/2005/8/layout/hierarchy4"/>
    <dgm:cxn modelId="{79F9E711-F5C0-48FC-B55B-6BF15B2230EE}" type="presParOf" srcId="{9B046144-A082-4779-BE59-BE8039A4C947}" destId="{4DBB49FE-26D4-4AC8-9FAA-7FD22EE6472B}" srcOrd="0" destOrd="0" presId="urn:microsoft.com/office/officeart/2005/8/layout/hierarchy4"/>
    <dgm:cxn modelId="{E87BE728-7692-465B-8E80-678594A73E02}" type="presParOf" srcId="{9B046144-A082-4779-BE59-BE8039A4C947}" destId="{B26D909D-DF90-4834-9E29-D8F812D4017C}" srcOrd="1" destOrd="0" presId="urn:microsoft.com/office/officeart/2005/8/layout/hierarchy4"/>
    <dgm:cxn modelId="{62076021-A56A-4361-A15F-51B01BBC01F8}" type="presParOf" srcId="{81109C66-5844-4E6F-B22F-6F15B90020D4}" destId="{1A3B0496-BC4B-4806-A4FC-294A0F8CA291}" srcOrd="5" destOrd="0" presId="urn:microsoft.com/office/officeart/2005/8/layout/hierarchy4"/>
    <dgm:cxn modelId="{C8A4F5C6-8014-410A-960E-B2792CFAB033}" type="presParOf" srcId="{81109C66-5844-4E6F-B22F-6F15B90020D4}" destId="{FC1117BC-CD6C-4F2A-AFE1-0876C7C0D483}" srcOrd="6" destOrd="0" presId="urn:microsoft.com/office/officeart/2005/8/layout/hierarchy4"/>
    <dgm:cxn modelId="{BD10A740-5CEC-43E0-9730-984B0BA556F1}" type="presParOf" srcId="{FC1117BC-CD6C-4F2A-AFE1-0876C7C0D483}" destId="{79E3DF71-D416-4864-9DC3-8E3F6EE64492}" srcOrd="0" destOrd="0" presId="urn:microsoft.com/office/officeart/2005/8/layout/hierarchy4"/>
    <dgm:cxn modelId="{F60B529A-874C-42A0-B142-549193F7DC37}" type="presParOf" srcId="{FC1117BC-CD6C-4F2A-AFE1-0876C7C0D483}" destId="{4FE96B98-4710-45C5-B3A5-C8B76BABB7FF}" srcOrd="1" destOrd="0" presId="urn:microsoft.com/office/officeart/2005/8/layout/hierarchy4"/>
    <dgm:cxn modelId="{0D141B3D-3A75-4EEA-BE1E-AFCF9DC523C2}" type="presParOf" srcId="{81109C66-5844-4E6F-B22F-6F15B90020D4}" destId="{956564B9-4691-4C83-A0C4-0F29B4DAB412}" srcOrd="7" destOrd="0" presId="urn:microsoft.com/office/officeart/2005/8/layout/hierarchy4"/>
    <dgm:cxn modelId="{2C4A2B1A-D254-4934-9E86-33ACD16F684C}" type="presParOf" srcId="{81109C66-5844-4E6F-B22F-6F15B90020D4}" destId="{69B79321-B8F1-40A8-9B4A-FA52FAE28BAE}" srcOrd="8" destOrd="0" presId="urn:microsoft.com/office/officeart/2005/8/layout/hierarchy4"/>
    <dgm:cxn modelId="{E61E0B52-3E9D-42AD-9E21-CD141E7BA7F7}" type="presParOf" srcId="{69B79321-B8F1-40A8-9B4A-FA52FAE28BAE}" destId="{A547FB17-67BF-4EBF-982A-F695BE9B6F58}" srcOrd="0" destOrd="0" presId="urn:microsoft.com/office/officeart/2005/8/layout/hierarchy4"/>
    <dgm:cxn modelId="{B5F53426-37CF-4AD9-BB32-FB156ABAF908}" type="presParOf" srcId="{69B79321-B8F1-40A8-9B4A-FA52FAE28BAE}" destId="{717C1318-878B-47E3-BA75-760F195C1A73}" srcOrd="1" destOrd="0" presId="urn:microsoft.com/office/officeart/2005/8/layout/hierarchy4"/>
    <dgm:cxn modelId="{177A6240-A72B-495B-9E34-D458EDC81890}" type="presParOf" srcId="{81109C66-5844-4E6F-B22F-6F15B90020D4}" destId="{1D5ED4A6-B685-4D0A-864C-6C8DDD5F45B0}" srcOrd="9" destOrd="0" presId="urn:microsoft.com/office/officeart/2005/8/layout/hierarchy4"/>
    <dgm:cxn modelId="{1443A7B9-E4D9-4F6C-9B9D-57EC7ECD7E65}" type="presParOf" srcId="{81109C66-5844-4E6F-B22F-6F15B90020D4}" destId="{2A14A935-618C-4D25-A1FF-48578D8264F7}" srcOrd="10" destOrd="0" presId="urn:microsoft.com/office/officeart/2005/8/layout/hierarchy4"/>
    <dgm:cxn modelId="{77A3B791-E7E3-4415-8022-8D1B1F388415}" type="presParOf" srcId="{2A14A935-618C-4D25-A1FF-48578D8264F7}" destId="{30C86656-6D01-4985-8BA3-EAA95FDACD73}" srcOrd="0" destOrd="0" presId="urn:microsoft.com/office/officeart/2005/8/layout/hierarchy4"/>
    <dgm:cxn modelId="{AE41C2C0-9766-4CE6-B50F-043399C7CBA2}" type="presParOf" srcId="{2A14A935-618C-4D25-A1FF-48578D8264F7}" destId="{1F50542F-C63B-4784-9681-16DFD5FECE04}" srcOrd="1" destOrd="0" presId="urn:microsoft.com/office/officeart/2005/8/layout/hierarchy4"/>
    <dgm:cxn modelId="{18B2D2E2-3D5D-49CA-A50A-E93681EB5B04}" type="presParOf" srcId="{2A14A935-618C-4D25-A1FF-48578D8264F7}" destId="{A452C60B-0D26-4DB5-84DE-7345256DAE9D}" srcOrd="2" destOrd="0" presId="urn:microsoft.com/office/officeart/2005/8/layout/hierarchy4"/>
    <dgm:cxn modelId="{A65A9CEC-E004-4FB7-B6E3-607771BFE1CA}" type="presParOf" srcId="{A452C60B-0D26-4DB5-84DE-7345256DAE9D}" destId="{03795320-7280-4824-963C-3F22796AD3C1}" srcOrd="0" destOrd="0" presId="urn:microsoft.com/office/officeart/2005/8/layout/hierarchy4"/>
    <dgm:cxn modelId="{BADCA61F-7099-4942-AF4C-E5001655BA78}" type="presParOf" srcId="{03795320-7280-4824-963C-3F22796AD3C1}" destId="{C24215E8-04FB-489F-B164-386EF79DAE06}" srcOrd="0" destOrd="0" presId="urn:microsoft.com/office/officeart/2005/8/layout/hierarchy4"/>
    <dgm:cxn modelId="{5812AA4E-2267-4D65-9785-CFF01495FEDD}" type="presParOf" srcId="{03795320-7280-4824-963C-3F22796AD3C1}" destId="{5C880604-A9FA-4C09-8ADF-D27A1B9AD484}" srcOrd="1" destOrd="0" presId="urn:microsoft.com/office/officeart/2005/8/layout/hierarchy4"/>
    <dgm:cxn modelId="{2EB68E1A-0B5F-4D50-81D2-0246C3F68A34}" type="presParOf" srcId="{03795320-7280-4824-963C-3F22796AD3C1}" destId="{6D9716A6-FDC5-4EFC-A50A-FAF0497FDC6E}" srcOrd="2" destOrd="0" presId="urn:microsoft.com/office/officeart/2005/8/layout/hierarchy4"/>
    <dgm:cxn modelId="{D84D88CA-4453-4712-83A6-C392712D5362}" type="presParOf" srcId="{6D9716A6-FDC5-4EFC-A50A-FAF0497FDC6E}" destId="{082A2990-D8B5-444D-B065-0C421737B558}" srcOrd="0" destOrd="0" presId="urn:microsoft.com/office/officeart/2005/8/layout/hierarchy4"/>
    <dgm:cxn modelId="{94EF01D5-8905-4E09-955A-DD16790696A8}" type="presParOf" srcId="{082A2990-D8B5-444D-B065-0C421737B558}" destId="{8B4A825E-B15B-43BA-9809-7B33A7A9D367}" srcOrd="0" destOrd="0" presId="urn:microsoft.com/office/officeart/2005/8/layout/hierarchy4"/>
    <dgm:cxn modelId="{C79758BF-9B8D-46EB-A01F-78CCDC649591}" type="presParOf" srcId="{082A2990-D8B5-444D-B065-0C421737B558}" destId="{8FA72575-494D-4105-BF69-31DA847E7C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CE148-F8CC-7B42-BB27-2A6437D31459}" type="doc">
      <dgm:prSet loTypeId="urn:microsoft.com/office/officeart/2005/8/layout/venn2" loCatId="relationship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35076936-8417-AD4F-9AD0-E06112025299}">
      <dgm:prSet phldrT="[Text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Более широкий общественный контекст</a:t>
          </a:r>
          <a:endParaRPr lang="en-GB" sz="14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E13C2-94EE-C24D-BF55-C19FD75480F2}" type="parTrans" cxnId="{8FD916A2-AACF-7F46-AF1A-F83875984DF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9E27EFE-2177-E641-91FF-2EB7A415CD85}" type="sibTrans" cxnId="{8FD916A2-AACF-7F46-AF1A-F83875984DF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93F4CD3-1EA1-5546-AD8D-659DBE8ED2DC}">
      <dgm:prSet phldrT="[Text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Политический контекст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3FC26-6137-BE46-9A56-E90E567E0EA2}" type="parTrans" cxnId="{711B6C53-8D4E-4F43-B16A-B189DCB3A9C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2E9AA8-BEF4-A649-B6BC-6F49D43740FC}" type="sibTrans" cxnId="{711B6C53-8D4E-4F43-B16A-B189DCB3A9C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46CD924-DD22-2B41-B57F-8A97931A14DD}">
      <dgm:prSet phldrT="[Text]" custT="1"/>
      <dgm:spPr/>
      <dgm:t>
        <a:bodyPr/>
        <a:lstStyle/>
        <a:p>
          <a:r>
            <a:rPr lang="ru-RU" sz="1700" noProof="0" dirty="0">
              <a:latin typeface="Arial" panose="020B0604020202020204" pitchFamily="34" charset="0"/>
              <a:cs typeface="Arial" panose="020B0604020202020204" pitchFamily="34" charset="0"/>
            </a:rPr>
            <a:t>Организационный контекст</a:t>
          </a:r>
          <a:endParaRPr lang="en-GB" sz="17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6456C-BAFF-704B-99F9-956DF7FC9313}" type="parTrans" cxnId="{F84248C3-7E86-3946-9E45-92964BC4EA0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B354E89-4C45-AF47-8252-BB09888A2E67}" type="sibTrans" cxnId="{F84248C3-7E86-3946-9E45-92964BC4EA0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D5A997B-D9E8-4940-BF0D-99FD1B990741}">
      <dgm:prSet phldrT="[Text]" custT="1"/>
      <dgm:spPr/>
      <dgm:t>
        <a:bodyPr/>
        <a:lstStyle/>
        <a:p>
          <a: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  <a:t>Политический процесс</a:t>
          </a:r>
          <a:endParaRPr lang="en-GB" sz="17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4E71E-89F2-1943-A2F6-CAE6FD60C179}" type="parTrans" cxnId="{D7873C80-6E2A-9F43-9B80-6049AEAF702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880DD54-CC9D-2A4D-8605-94340C1AD95A}" type="sibTrans" cxnId="{D7873C80-6E2A-9F43-9B80-6049AEAF702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3C4604-0302-F24C-BC76-4833AD5E55E6}" type="pres">
      <dgm:prSet presAssocID="{0A9CE148-F8CC-7B42-BB27-2A6437D31459}" presName="Name0" presStyleCnt="0">
        <dgm:presLayoutVars>
          <dgm:chMax val="7"/>
          <dgm:resizeHandles val="exact"/>
        </dgm:presLayoutVars>
      </dgm:prSet>
      <dgm:spPr/>
    </dgm:pt>
    <dgm:pt modelId="{1E93E01B-F52D-6643-8B0A-9294D0D26928}" type="pres">
      <dgm:prSet presAssocID="{0A9CE148-F8CC-7B42-BB27-2A6437D31459}" presName="comp1" presStyleCnt="0"/>
      <dgm:spPr/>
    </dgm:pt>
    <dgm:pt modelId="{015BD8BE-27F7-0541-A95E-79E3688BEB03}" type="pres">
      <dgm:prSet presAssocID="{0A9CE148-F8CC-7B42-BB27-2A6437D31459}" presName="circle1" presStyleLbl="node1" presStyleIdx="0" presStyleCnt="4" custScaleX="133750" custLinFactNeighborX="-1936" custLinFactNeighborY="-649"/>
      <dgm:spPr/>
    </dgm:pt>
    <dgm:pt modelId="{40B54E40-17CE-6848-845B-16014C73F92C}" type="pres">
      <dgm:prSet presAssocID="{0A9CE148-F8CC-7B42-BB27-2A6437D31459}" presName="c1text" presStyleLbl="node1" presStyleIdx="0" presStyleCnt="4">
        <dgm:presLayoutVars>
          <dgm:bulletEnabled val="1"/>
        </dgm:presLayoutVars>
      </dgm:prSet>
      <dgm:spPr/>
    </dgm:pt>
    <dgm:pt modelId="{021C68FF-F9B5-E047-B15F-2894D0D24EDE}" type="pres">
      <dgm:prSet presAssocID="{0A9CE148-F8CC-7B42-BB27-2A6437D31459}" presName="comp2" presStyleCnt="0"/>
      <dgm:spPr/>
    </dgm:pt>
    <dgm:pt modelId="{8502F476-E8F7-634F-BAAA-7D9A49CAF3D2}" type="pres">
      <dgm:prSet presAssocID="{0A9CE148-F8CC-7B42-BB27-2A6437D31459}" presName="circle2" presStyleLbl="node1" presStyleIdx="1" presStyleCnt="4" custScaleX="151367" custLinFactNeighborX="-7812"/>
      <dgm:spPr/>
    </dgm:pt>
    <dgm:pt modelId="{C6D52654-3D49-4C49-95A6-CDBC719E6C72}" type="pres">
      <dgm:prSet presAssocID="{0A9CE148-F8CC-7B42-BB27-2A6437D31459}" presName="c2text" presStyleLbl="node1" presStyleIdx="1" presStyleCnt="4">
        <dgm:presLayoutVars>
          <dgm:bulletEnabled val="1"/>
        </dgm:presLayoutVars>
      </dgm:prSet>
      <dgm:spPr/>
    </dgm:pt>
    <dgm:pt modelId="{8A555B56-0DE2-1E45-8773-518ADD036D42}" type="pres">
      <dgm:prSet presAssocID="{0A9CE148-F8CC-7B42-BB27-2A6437D31459}" presName="comp3" presStyleCnt="0"/>
      <dgm:spPr/>
    </dgm:pt>
    <dgm:pt modelId="{5DC4F459-C018-4248-A17C-6CEE971D4866}" type="pres">
      <dgm:prSet presAssocID="{0A9CE148-F8CC-7B42-BB27-2A6437D31459}" presName="circle3" presStyleLbl="node1" presStyleIdx="2" presStyleCnt="4" custScaleX="150000" custLinFactNeighborX="-9375" custLinFactNeighborY="0"/>
      <dgm:spPr/>
    </dgm:pt>
    <dgm:pt modelId="{E8DC6204-13CC-CF47-8D2C-E4566B97CA03}" type="pres">
      <dgm:prSet presAssocID="{0A9CE148-F8CC-7B42-BB27-2A6437D31459}" presName="c3text" presStyleLbl="node1" presStyleIdx="2" presStyleCnt="4">
        <dgm:presLayoutVars>
          <dgm:bulletEnabled val="1"/>
        </dgm:presLayoutVars>
      </dgm:prSet>
      <dgm:spPr/>
    </dgm:pt>
    <dgm:pt modelId="{A307B70E-10EA-0B48-B592-6E03C67E167C}" type="pres">
      <dgm:prSet presAssocID="{0A9CE148-F8CC-7B42-BB27-2A6437D31459}" presName="comp4" presStyleCnt="0"/>
      <dgm:spPr/>
    </dgm:pt>
    <dgm:pt modelId="{1062D967-10F2-1D4E-82E7-F33D6E03E7E0}" type="pres">
      <dgm:prSet presAssocID="{0A9CE148-F8CC-7B42-BB27-2A6437D31459}" presName="circle4" presStyleLbl="node1" presStyleIdx="3" presStyleCnt="4" custScaleX="157812" custLinFactNeighborX="-14844" custLinFactNeighborY="0"/>
      <dgm:spPr/>
    </dgm:pt>
    <dgm:pt modelId="{7865022D-81CD-A944-979D-AFCE45D3A0CB}" type="pres">
      <dgm:prSet presAssocID="{0A9CE148-F8CC-7B42-BB27-2A6437D31459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4118703-F3D9-0643-B691-1FFE25C58B51}" type="presOf" srcId="{846CD924-DD22-2B41-B57F-8A97931A14DD}" destId="{E8DC6204-13CC-CF47-8D2C-E4566B97CA03}" srcOrd="1" destOrd="0" presId="urn:microsoft.com/office/officeart/2005/8/layout/venn2"/>
    <dgm:cxn modelId="{AECA6012-2811-124F-B091-2C462D7B1C76}" type="presOf" srcId="{6D5A997B-D9E8-4940-BF0D-99FD1B990741}" destId="{1062D967-10F2-1D4E-82E7-F33D6E03E7E0}" srcOrd="0" destOrd="0" presId="urn:microsoft.com/office/officeart/2005/8/layout/venn2"/>
    <dgm:cxn modelId="{4D46A217-927A-9F4B-A073-8BFB5F65510A}" type="presOf" srcId="{35076936-8417-AD4F-9AD0-E06112025299}" destId="{015BD8BE-27F7-0541-A95E-79E3688BEB03}" srcOrd="0" destOrd="0" presId="urn:microsoft.com/office/officeart/2005/8/layout/venn2"/>
    <dgm:cxn modelId="{6CE3D95B-7F88-B547-9687-75FDB73D3090}" type="presOf" srcId="{0A9CE148-F8CC-7B42-BB27-2A6437D31459}" destId="{9D3C4604-0302-F24C-BC76-4833AD5E55E6}" srcOrd="0" destOrd="0" presId="urn:microsoft.com/office/officeart/2005/8/layout/venn2"/>
    <dgm:cxn modelId="{93ECF45D-0954-2D4B-AFA5-BE34FBB0BB41}" type="presOf" srcId="{193F4CD3-1EA1-5546-AD8D-659DBE8ED2DC}" destId="{8502F476-E8F7-634F-BAAA-7D9A49CAF3D2}" srcOrd="0" destOrd="0" presId="urn:microsoft.com/office/officeart/2005/8/layout/venn2"/>
    <dgm:cxn modelId="{A7E07A62-FF0A-4A4D-94E4-35F5144625C8}" type="presOf" srcId="{193F4CD3-1EA1-5546-AD8D-659DBE8ED2DC}" destId="{C6D52654-3D49-4C49-95A6-CDBC719E6C72}" srcOrd="1" destOrd="0" presId="urn:microsoft.com/office/officeart/2005/8/layout/venn2"/>
    <dgm:cxn modelId="{711B6C53-8D4E-4F43-B16A-B189DCB3A9CD}" srcId="{0A9CE148-F8CC-7B42-BB27-2A6437D31459}" destId="{193F4CD3-1EA1-5546-AD8D-659DBE8ED2DC}" srcOrd="1" destOrd="0" parTransId="{9B73FC26-6137-BE46-9A56-E90E567E0EA2}" sibTransId="{5D2E9AA8-BEF4-A649-B6BC-6F49D43740FC}"/>
    <dgm:cxn modelId="{C432B075-E5DE-2041-8181-7B74147B59A4}" type="presOf" srcId="{6D5A997B-D9E8-4940-BF0D-99FD1B990741}" destId="{7865022D-81CD-A944-979D-AFCE45D3A0CB}" srcOrd="1" destOrd="0" presId="urn:microsoft.com/office/officeart/2005/8/layout/venn2"/>
    <dgm:cxn modelId="{D7873C80-6E2A-9F43-9B80-6049AEAF702F}" srcId="{0A9CE148-F8CC-7B42-BB27-2A6437D31459}" destId="{6D5A997B-D9E8-4940-BF0D-99FD1B990741}" srcOrd="3" destOrd="0" parTransId="{CEA4E71E-89F2-1943-A2F6-CAE6FD60C179}" sibTransId="{F880DD54-CC9D-2A4D-8605-94340C1AD95A}"/>
    <dgm:cxn modelId="{6E29D89F-4E0F-6E44-BDE4-8B16092A9E1A}" type="presOf" srcId="{35076936-8417-AD4F-9AD0-E06112025299}" destId="{40B54E40-17CE-6848-845B-16014C73F92C}" srcOrd="1" destOrd="0" presId="urn:microsoft.com/office/officeart/2005/8/layout/venn2"/>
    <dgm:cxn modelId="{8FD916A2-AACF-7F46-AF1A-F83875984DF8}" srcId="{0A9CE148-F8CC-7B42-BB27-2A6437D31459}" destId="{35076936-8417-AD4F-9AD0-E06112025299}" srcOrd="0" destOrd="0" parTransId="{129E13C2-94EE-C24D-BF55-C19FD75480F2}" sibTransId="{59E27EFE-2177-E641-91FF-2EB7A415CD85}"/>
    <dgm:cxn modelId="{95FEA4B4-CA74-9E4F-9C0E-A0107F23C067}" type="presOf" srcId="{846CD924-DD22-2B41-B57F-8A97931A14DD}" destId="{5DC4F459-C018-4248-A17C-6CEE971D4866}" srcOrd="0" destOrd="0" presId="urn:microsoft.com/office/officeart/2005/8/layout/venn2"/>
    <dgm:cxn modelId="{F84248C3-7E86-3946-9E45-92964BC4EA0B}" srcId="{0A9CE148-F8CC-7B42-BB27-2A6437D31459}" destId="{846CD924-DD22-2B41-B57F-8A97931A14DD}" srcOrd="2" destOrd="0" parTransId="{BE76456C-BAFF-704B-99F9-956DF7FC9313}" sibTransId="{3B354E89-4C45-AF47-8252-BB09888A2E67}"/>
    <dgm:cxn modelId="{E33B9F33-9B41-3F48-9C18-2C97F8E603C9}" type="presParOf" srcId="{9D3C4604-0302-F24C-BC76-4833AD5E55E6}" destId="{1E93E01B-F52D-6643-8B0A-9294D0D26928}" srcOrd="0" destOrd="0" presId="urn:microsoft.com/office/officeart/2005/8/layout/venn2"/>
    <dgm:cxn modelId="{C4D2E087-8C51-0D45-AAE0-420E06CA5260}" type="presParOf" srcId="{1E93E01B-F52D-6643-8B0A-9294D0D26928}" destId="{015BD8BE-27F7-0541-A95E-79E3688BEB03}" srcOrd="0" destOrd="0" presId="urn:microsoft.com/office/officeart/2005/8/layout/venn2"/>
    <dgm:cxn modelId="{2FB4D810-6DC8-9546-BD33-26B8FF4636D4}" type="presParOf" srcId="{1E93E01B-F52D-6643-8B0A-9294D0D26928}" destId="{40B54E40-17CE-6848-845B-16014C73F92C}" srcOrd="1" destOrd="0" presId="urn:microsoft.com/office/officeart/2005/8/layout/venn2"/>
    <dgm:cxn modelId="{C251B074-9503-9A49-B414-F37EE6C8BB86}" type="presParOf" srcId="{9D3C4604-0302-F24C-BC76-4833AD5E55E6}" destId="{021C68FF-F9B5-E047-B15F-2894D0D24EDE}" srcOrd="1" destOrd="0" presId="urn:microsoft.com/office/officeart/2005/8/layout/venn2"/>
    <dgm:cxn modelId="{9681B878-2413-E84F-9216-152AF968F477}" type="presParOf" srcId="{021C68FF-F9B5-E047-B15F-2894D0D24EDE}" destId="{8502F476-E8F7-634F-BAAA-7D9A49CAF3D2}" srcOrd="0" destOrd="0" presId="urn:microsoft.com/office/officeart/2005/8/layout/venn2"/>
    <dgm:cxn modelId="{5FDECBCC-9941-1C4F-A3F4-41A0F341F480}" type="presParOf" srcId="{021C68FF-F9B5-E047-B15F-2894D0D24EDE}" destId="{C6D52654-3D49-4C49-95A6-CDBC719E6C72}" srcOrd="1" destOrd="0" presId="urn:microsoft.com/office/officeart/2005/8/layout/venn2"/>
    <dgm:cxn modelId="{BC0D6338-896F-F64A-996C-51EBB3DDC46C}" type="presParOf" srcId="{9D3C4604-0302-F24C-BC76-4833AD5E55E6}" destId="{8A555B56-0DE2-1E45-8773-518ADD036D42}" srcOrd="2" destOrd="0" presId="urn:microsoft.com/office/officeart/2005/8/layout/venn2"/>
    <dgm:cxn modelId="{9B88974E-D32E-1340-8613-3B6B6B2BCA87}" type="presParOf" srcId="{8A555B56-0DE2-1E45-8773-518ADD036D42}" destId="{5DC4F459-C018-4248-A17C-6CEE971D4866}" srcOrd="0" destOrd="0" presId="urn:microsoft.com/office/officeart/2005/8/layout/venn2"/>
    <dgm:cxn modelId="{757A5B7D-FB46-FA4A-A3E0-283499217A48}" type="presParOf" srcId="{8A555B56-0DE2-1E45-8773-518ADD036D42}" destId="{E8DC6204-13CC-CF47-8D2C-E4566B97CA03}" srcOrd="1" destOrd="0" presId="urn:microsoft.com/office/officeart/2005/8/layout/venn2"/>
    <dgm:cxn modelId="{AA6A974D-8767-0D42-BC80-1484CC1568B0}" type="presParOf" srcId="{9D3C4604-0302-F24C-BC76-4833AD5E55E6}" destId="{A307B70E-10EA-0B48-B592-6E03C67E167C}" srcOrd="3" destOrd="0" presId="urn:microsoft.com/office/officeart/2005/8/layout/venn2"/>
    <dgm:cxn modelId="{A927055F-2C3F-524E-9DE7-9E98183E7BC0}" type="presParOf" srcId="{A307B70E-10EA-0B48-B592-6E03C67E167C}" destId="{1062D967-10F2-1D4E-82E7-F33D6E03E7E0}" srcOrd="0" destOrd="0" presId="urn:microsoft.com/office/officeart/2005/8/layout/venn2"/>
    <dgm:cxn modelId="{259C6FCB-50C7-3742-BF51-A9E8D02EEF9A}" type="presParOf" srcId="{A307B70E-10EA-0B48-B592-6E03C67E167C}" destId="{7865022D-81CD-A944-979D-AFCE45D3A0CB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CE148-F8CC-7B42-BB27-2A6437D31459}" type="doc">
      <dgm:prSet loTypeId="urn:microsoft.com/office/officeart/2005/8/layout/venn2" loCatId="relationship" qsTypeId="urn:microsoft.com/office/officeart/2005/8/quickstyle/simple1#3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35076936-8417-AD4F-9AD0-E06112025299}">
      <dgm:prSet phldrT="[Text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Более широкий общественный контек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ст</a:t>
          </a:r>
        </a:p>
        <a:p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E13C2-94EE-C24D-BF55-C19FD75480F2}" type="parTrans" cxnId="{8FD916A2-AACF-7F46-AF1A-F83875984DF8}">
      <dgm:prSet/>
      <dgm:spPr/>
      <dgm:t>
        <a:bodyPr/>
        <a:lstStyle/>
        <a:p>
          <a:endParaRPr lang="en-US">
            <a:solidFill>
              <a:srgbClr val="FFFFFF"/>
            </a:solidFill>
            <a:latin typeface="+mn-lt"/>
          </a:endParaRPr>
        </a:p>
      </dgm:t>
    </dgm:pt>
    <dgm:pt modelId="{59E27EFE-2177-E641-91FF-2EB7A415CD85}" type="sibTrans" cxnId="{8FD916A2-AACF-7F46-AF1A-F83875984DF8}">
      <dgm:prSet/>
      <dgm:spPr/>
      <dgm:t>
        <a:bodyPr/>
        <a:lstStyle/>
        <a:p>
          <a:endParaRPr lang="en-US">
            <a:solidFill>
              <a:srgbClr val="FFFFFF"/>
            </a:solidFill>
            <a:latin typeface="+mn-lt"/>
          </a:endParaRPr>
        </a:p>
      </dgm:t>
    </dgm:pt>
    <dgm:pt modelId="{193F4CD3-1EA1-5546-AD8D-659DBE8ED2DC}">
      <dgm:prSet phldrT="[Text]" custT="1"/>
      <dgm:spPr/>
      <dgm:t>
        <a:bodyPr/>
        <a:lstStyle/>
        <a:p>
          <a: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  <a:t>Политический контекст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3FC26-6137-BE46-9A56-E90E567E0EA2}" type="parTrans" cxnId="{711B6C53-8D4E-4F43-B16A-B189DCB3A9CD}">
      <dgm:prSet/>
      <dgm:spPr/>
      <dgm:t>
        <a:bodyPr/>
        <a:lstStyle/>
        <a:p>
          <a:endParaRPr lang="en-US">
            <a:solidFill>
              <a:srgbClr val="FFFFFF"/>
            </a:solidFill>
            <a:latin typeface="+mn-lt"/>
          </a:endParaRPr>
        </a:p>
      </dgm:t>
    </dgm:pt>
    <dgm:pt modelId="{5D2E9AA8-BEF4-A649-B6BC-6F49D43740FC}" type="sibTrans" cxnId="{711B6C53-8D4E-4F43-B16A-B189DCB3A9CD}">
      <dgm:prSet/>
      <dgm:spPr/>
      <dgm:t>
        <a:bodyPr/>
        <a:lstStyle/>
        <a:p>
          <a:endParaRPr lang="en-US">
            <a:solidFill>
              <a:srgbClr val="FFFFFF"/>
            </a:solidFill>
            <a:latin typeface="+mn-lt"/>
          </a:endParaRPr>
        </a:p>
      </dgm:t>
    </dgm:pt>
    <dgm:pt modelId="{846CD924-DD22-2B41-B57F-8A97931A14DD}">
      <dgm:prSet phldrT="[Text]" custT="1"/>
      <dgm:spPr/>
      <dgm:t>
        <a:bodyPr/>
        <a:lstStyle/>
        <a:p>
          <a: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  <a:t>Организационный контекст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6456C-BAFF-704B-99F9-956DF7FC9313}" type="parTrans" cxnId="{F84248C3-7E86-3946-9E45-92964BC4EA0B}">
      <dgm:prSet/>
      <dgm:spPr/>
      <dgm:t>
        <a:bodyPr/>
        <a:lstStyle/>
        <a:p>
          <a:endParaRPr lang="en-US">
            <a:solidFill>
              <a:srgbClr val="FFFFFF"/>
            </a:solidFill>
            <a:latin typeface="+mn-lt"/>
          </a:endParaRPr>
        </a:p>
      </dgm:t>
    </dgm:pt>
    <dgm:pt modelId="{3B354E89-4C45-AF47-8252-BB09888A2E67}" type="sibTrans" cxnId="{F84248C3-7E86-3946-9E45-92964BC4EA0B}">
      <dgm:prSet/>
      <dgm:spPr/>
      <dgm:t>
        <a:bodyPr/>
        <a:lstStyle/>
        <a:p>
          <a:endParaRPr lang="en-US">
            <a:solidFill>
              <a:srgbClr val="FFFFFF"/>
            </a:solidFill>
            <a:latin typeface="+mn-lt"/>
          </a:endParaRPr>
        </a:p>
      </dgm:t>
    </dgm:pt>
    <dgm:pt modelId="{6D5A997B-D9E8-4940-BF0D-99FD1B990741}">
      <dgm:prSet phldrT="[Text]" custT="1"/>
      <dgm:spPr/>
      <dgm:t>
        <a:bodyPr/>
        <a:lstStyle/>
        <a:p>
          <a:r>
            <a:rPr lang="ru-RU" sz="1700" dirty="0">
              <a:latin typeface="Arial" panose="020B0604020202020204" pitchFamily="34" charset="0"/>
              <a:cs typeface="Arial" panose="020B0604020202020204" pitchFamily="34" charset="0"/>
            </a:rPr>
            <a:t>Политический процесс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4E71E-89F2-1943-A2F6-CAE6FD60C179}" type="parTrans" cxnId="{D7873C80-6E2A-9F43-9B80-6049AEAF702F}">
      <dgm:prSet/>
      <dgm:spPr/>
      <dgm:t>
        <a:bodyPr/>
        <a:lstStyle/>
        <a:p>
          <a:endParaRPr lang="en-US">
            <a:solidFill>
              <a:srgbClr val="FFFFFF"/>
            </a:solidFill>
            <a:latin typeface="+mn-lt"/>
          </a:endParaRPr>
        </a:p>
      </dgm:t>
    </dgm:pt>
    <dgm:pt modelId="{F880DD54-CC9D-2A4D-8605-94340C1AD95A}" type="sibTrans" cxnId="{D7873C80-6E2A-9F43-9B80-6049AEAF702F}">
      <dgm:prSet/>
      <dgm:spPr/>
      <dgm:t>
        <a:bodyPr/>
        <a:lstStyle/>
        <a:p>
          <a:endParaRPr lang="en-US">
            <a:solidFill>
              <a:srgbClr val="FFFFFF"/>
            </a:solidFill>
            <a:latin typeface="+mn-lt"/>
          </a:endParaRPr>
        </a:p>
      </dgm:t>
    </dgm:pt>
    <dgm:pt modelId="{9D3C4604-0302-F24C-BC76-4833AD5E55E6}" type="pres">
      <dgm:prSet presAssocID="{0A9CE148-F8CC-7B42-BB27-2A6437D31459}" presName="Name0" presStyleCnt="0">
        <dgm:presLayoutVars>
          <dgm:chMax val="7"/>
          <dgm:resizeHandles val="exact"/>
        </dgm:presLayoutVars>
      </dgm:prSet>
      <dgm:spPr/>
    </dgm:pt>
    <dgm:pt modelId="{1E93E01B-F52D-6643-8B0A-9294D0D26928}" type="pres">
      <dgm:prSet presAssocID="{0A9CE148-F8CC-7B42-BB27-2A6437D31459}" presName="comp1" presStyleCnt="0"/>
      <dgm:spPr/>
    </dgm:pt>
    <dgm:pt modelId="{015BD8BE-27F7-0541-A95E-79E3688BEB03}" type="pres">
      <dgm:prSet presAssocID="{0A9CE148-F8CC-7B42-BB27-2A6437D31459}" presName="circle1" presStyleLbl="node1" presStyleIdx="0" presStyleCnt="4" custScaleX="133750" custLinFactNeighborX="3011" custLinFactNeighborY="4370"/>
      <dgm:spPr/>
    </dgm:pt>
    <dgm:pt modelId="{40B54E40-17CE-6848-845B-16014C73F92C}" type="pres">
      <dgm:prSet presAssocID="{0A9CE148-F8CC-7B42-BB27-2A6437D31459}" presName="c1text" presStyleLbl="node1" presStyleIdx="0" presStyleCnt="4">
        <dgm:presLayoutVars>
          <dgm:bulletEnabled val="1"/>
        </dgm:presLayoutVars>
      </dgm:prSet>
      <dgm:spPr/>
    </dgm:pt>
    <dgm:pt modelId="{021C68FF-F9B5-E047-B15F-2894D0D24EDE}" type="pres">
      <dgm:prSet presAssocID="{0A9CE148-F8CC-7B42-BB27-2A6437D31459}" presName="comp2" presStyleCnt="0"/>
      <dgm:spPr/>
    </dgm:pt>
    <dgm:pt modelId="{8502F476-E8F7-634F-BAAA-7D9A49CAF3D2}" type="pres">
      <dgm:prSet presAssocID="{0A9CE148-F8CC-7B42-BB27-2A6437D31459}" presName="circle2" presStyleLbl="node1" presStyleIdx="1" presStyleCnt="4" custScaleX="123437" custLinFactNeighborX="10938"/>
      <dgm:spPr/>
    </dgm:pt>
    <dgm:pt modelId="{C6D52654-3D49-4C49-95A6-CDBC719E6C72}" type="pres">
      <dgm:prSet presAssocID="{0A9CE148-F8CC-7B42-BB27-2A6437D31459}" presName="c2text" presStyleLbl="node1" presStyleIdx="1" presStyleCnt="4">
        <dgm:presLayoutVars>
          <dgm:bulletEnabled val="1"/>
        </dgm:presLayoutVars>
      </dgm:prSet>
      <dgm:spPr/>
    </dgm:pt>
    <dgm:pt modelId="{8A555B56-0DE2-1E45-8773-518ADD036D42}" type="pres">
      <dgm:prSet presAssocID="{0A9CE148-F8CC-7B42-BB27-2A6437D31459}" presName="comp3" presStyleCnt="0"/>
      <dgm:spPr/>
    </dgm:pt>
    <dgm:pt modelId="{5DC4F459-C018-4248-A17C-6CEE971D4866}" type="pres">
      <dgm:prSet presAssocID="{0A9CE148-F8CC-7B42-BB27-2A6437D31459}" presName="circle3" presStyleLbl="node1" presStyleIdx="2" presStyleCnt="4" custScaleX="150000" custLinFactNeighborX="15625" custLinFactNeighborY="2083"/>
      <dgm:spPr/>
    </dgm:pt>
    <dgm:pt modelId="{E8DC6204-13CC-CF47-8D2C-E4566B97CA03}" type="pres">
      <dgm:prSet presAssocID="{0A9CE148-F8CC-7B42-BB27-2A6437D31459}" presName="c3text" presStyleLbl="node1" presStyleIdx="2" presStyleCnt="4">
        <dgm:presLayoutVars>
          <dgm:bulletEnabled val="1"/>
        </dgm:presLayoutVars>
      </dgm:prSet>
      <dgm:spPr/>
    </dgm:pt>
    <dgm:pt modelId="{A307B70E-10EA-0B48-B592-6E03C67E167C}" type="pres">
      <dgm:prSet presAssocID="{0A9CE148-F8CC-7B42-BB27-2A6437D31459}" presName="comp4" presStyleCnt="0"/>
      <dgm:spPr/>
    </dgm:pt>
    <dgm:pt modelId="{1062D967-10F2-1D4E-82E7-F33D6E03E7E0}" type="pres">
      <dgm:prSet presAssocID="{0A9CE148-F8CC-7B42-BB27-2A6437D31459}" presName="circle4" presStyleLbl="node1" presStyleIdx="3" presStyleCnt="4" custScaleX="157812" custLinFactNeighborX="23596" custLinFactNeighborY="3671"/>
      <dgm:spPr/>
    </dgm:pt>
    <dgm:pt modelId="{7865022D-81CD-A944-979D-AFCE45D3A0CB}" type="pres">
      <dgm:prSet presAssocID="{0A9CE148-F8CC-7B42-BB27-2A6437D31459}" presName="c4text" presStyleLbl="node1" presStyleIdx="3" presStyleCnt="4">
        <dgm:presLayoutVars>
          <dgm:bulletEnabled val="1"/>
        </dgm:presLayoutVars>
      </dgm:prSet>
      <dgm:spPr/>
    </dgm:pt>
  </dgm:ptLst>
  <dgm:cxnLst>
    <dgm:cxn modelId="{8EF97E31-529E-524F-82C3-69D696BF5CDD}" type="presOf" srcId="{846CD924-DD22-2B41-B57F-8A97931A14DD}" destId="{E8DC6204-13CC-CF47-8D2C-E4566B97CA03}" srcOrd="1" destOrd="0" presId="urn:microsoft.com/office/officeart/2005/8/layout/venn2"/>
    <dgm:cxn modelId="{EB446A4C-2FB5-E54A-A2B4-190EEA5FFB64}" type="presOf" srcId="{193F4CD3-1EA1-5546-AD8D-659DBE8ED2DC}" destId="{8502F476-E8F7-634F-BAAA-7D9A49CAF3D2}" srcOrd="0" destOrd="0" presId="urn:microsoft.com/office/officeart/2005/8/layout/venn2"/>
    <dgm:cxn modelId="{FFCC4172-C079-694A-8542-A0924925AFCF}" type="presOf" srcId="{6D5A997B-D9E8-4940-BF0D-99FD1B990741}" destId="{7865022D-81CD-A944-979D-AFCE45D3A0CB}" srcOrd="1" destOrd="0" presId="urn:microsoft.com/office/officeart/2005/8/layout/venn2"/>
    <dgm:cxn modelId="{711B6C53-8D4E-4F43-B16A-B189DCB3A9CD}" srcId="{0A9CE148-F8CC-7B42-BB27-2A6437D31459}" destId="{193F4CD3-1EA1-5546-AD8D-659DBE8ED2DC}" srcOrd="1" destOrd="0" parTransId="{9B73FC26-6137-BE46-9A56-E90E567E0EA2}" sibTransId="{5D2E9AA8-BEF4-A649-B6BC-6F49D43740FC}"/>
    <dgm:cxn modelId="{D7873C80-6E2A-9F43-9B80-6049AEAF702F}" srcId="{0A9CE148-F8CC-7B42-BB27-2A6437D31459}" destId="{6D5A997B-D9E8-4940-BF0D-99FD1B990741}" srcOrd="3" destOrd="0" parTransId="{CEA4E71E-89F2-1943-A2F6-CAE6FD60C179}" sibTransId="{F880DD54-CC9D-2A4D-8605-94340C1AD95A}"/>
    <dgm:cxn modelId="{C60E058D-A9CD-3A44-8081-C9AF3F489B2A}" type="presOf" srcId="{6D5A997B-D9E8-4940-BF0D-99FD1B990741}" destId="{1062D967-10F2-1D4E-82E7-F33D6E03E7E0}" srcOrd="0" destOrd="0" presId="urn:microsoft.com/office/officeart/2005/8/layout/venn2"/>
    <dgm:cxn modelId="{59E4C19B-3286-574D-9540-2046C18CF371}" type="presOf" srcId="{35076936-8417-AD4F-9AD0-E06112025299}" destId="{40B54E40-17CE-6848-845B-16014C73F92C}" srcOrd="1" destOrd="0" presId="urn:microsoft.com/office/officeart/2005/8/layout/venn2"/>
    <dgm:cxn modelId="{8FD916A2-AACF-7F46-AF1A-F83875984DF8}" srcId="{0A9CE148-F8CC-7B42-BB27-2A6437D31459}" destId="{35076936-8417-AD4F-9AD0-E06112025299}" srcOrd="0" destOrd="0" parTransId="{129E13C2-94EE-C24D-BF55-C19FD75480F2}" sibTransId="{59E27EFE-2177-E641-91FF-2EB7A415CD85}"/>
    <dgm:cxn modelId="{7684CDC2-0BDA-6A4C-822A-3EBE6C6F0E53}" type="presOf" srcId="{193F4CD3-1EA1-5546-AD8D-659DBE8ED2DC}" destId="{C6D52654-3D49-4C49-95A6-CDBC719E6C72}" srcOrd="1" destOrd="0" presId="urn:microsoft.com/office/officeart/2005/8/layout/venn2"/>
    <dgm:cxn modelId="{F84248C3-7E86-3946-9E45-92964BC4EA0B}" srcId="{0A9CE148-F8CC-7B42-BB27-2A6437D31459}" destId="{846CD924-DD22-2B41-B57F-8A97931A14DD}" srcOrd="2" destOrd="0" parTransId="{BE76456C-BAFF-704B-99F9-956DF7FC9313}" sibTransId="{3B354E89-4C45-AF47-8252-BB09888A2E67}"/>
    <dgm:cxn modelId="{F8DD85C3-5BB9-ED4D-BF3C-09BD1471908A}" type="presOf" srcId="{35076936-8417-AD4F-9AD0-E06112025299}" destId="{015BD8BE-27F7-0541-A95E-79E3688BEB03}" srcOrd="0" destOrd="0" presId="urn:microsoft.com/office/officeart/2005/8/layout/venn2"/>
    <dgm:cxn modelId="{93C6F5D0-CDE1-A94D-A561-8EA72D92314F}" type="presOf" srcId="{0A9CE148-F8CC-7B42-BB27-2A6437D31459}" destId="{9D3C4604-0302-F24C-BC76-4833AD5E55E6}" srcOrd="0" destOrd="0" presId="urn:microsoft.com/office/officeart/2005/8/layout/venn2"/>
    <dgm:cxn modelId="{CB6D66F6-81DE-8940-8486-63137AAB5CA1}" type="presOf" srcId="{846CD924-DD22-2B41-B57F-8A97931A14DD}" destId="{5DC4F459-C018-4248-A17C-6CEE971D4866}" srcOrd="0" destOrd="0" presId="urn:microsoft.com/office/officeart/2005/8/layout/venn2"/>
    <dgm:cxn modelId="{6FDEE91A-5E41-5B4C-8EA8-3B10A1C97E47}" type="presParOf" srcId="{9D3C4604-0302-F24C-BC76-4833AD5E55E6}" destId="{1E93E01B-F52D-6643-8B0A-9294D0D26928}" srcOrd="0" destOrd="0" presId="urn:microsoft.com/office/officeart/2005/8/layout/venn2"/>
    <dgm:cxn modelId="{4BD2BF79-412C-9449-9DDB-EACCD4AB4E29}" type="presParOf" srcId="{1E93E01B-F52D-6643-8B0A-9294D0D26928}" destId="{015BD8BE-27F7-0541-A95E-79E3688BEB03}" srcOrd="0" destOrd="0" presId="urn:microsoft.com/office/officeart/2005/8/layout/venn2"/>
    <dgm:cxn modelId="{D4C91EA5-70C3-1F4C-92E6-03A4F88C84E9}" type="presParOf" srcId="{1E93E01B-F52D-6643-8B0A-9294D0D26928}" destId="{40B54E40-17CE-6848-845B-16014C73F92C}" srcOrd="1" destOrd="0" presId="urn:microsoft.com/office/officeart/2005/8/layout/venn2"/>
    <dgm:cxn modelId="{E70B24BF-B268-AD49-B71E-46A58BF5B9A4}" type="presParOf" srcId="{9D3C4604-0302-F24C-BC76-4833AD5E55E6}" destId="{021C68FF-F9B5-E047-B15F-2894D0D24EDE}" srcOrd="1" destOrd="0" presId="urn:microsoft.com/office/officeart/2005/8/layout/venn2"/>
    <dgm:cxn modelId="{06428198-F472-9440-8191-2C2DF4025064}" type="presParOf" srcId="{021C68FF-F9B5-E047-B15F-2894D0D24EDE}" destId="{8502F476-E8F7-634F-BAAA-7D9A49CAF3D2}" srcOrd="0" destOrd="0" presId="urn:microsoft.com/office/officeart/2005/8/layout/venn2"/>
    <dgm:cxn modelId="{B8CA60B4-246A-454E-839C-D86DDBA6BF2B}" type="presParOf" srcId="{021C68FF-F9B5-E047-B15F-2894D0D24EDE}" destId="{C6D52654-3D49-4C49-95A6-CDBC719E6C72}" srcOrd="1" destOrd="0" presId="urn:microsoft.com/office/officeart/2005/8/layout/venn2"/>
    <dgm:cxn modelId="{47325A16-E1A4-D242-B2E4-B9B226265796}" type="presParOf" srcId="{9D3C4604-0302-F24C-BC76-4833AD5E55E6}" destId="{8A555B56-0DE2-1E45-8773-518ADD036D42}" srcOrd="2" destOrd="0" presId="urn:microsoft.com/office/officeart/2005/8/layout/venn2"/>
    <dgm:cxn modelId="{8A8162F7-7AA1-9642-B1A3-B0ADD1EF5400}" type="presParOf" srcId="{8A555B56-0DE2-1E45-8773-518ADD036D42}" destId="{5DC4F459-C018-4248-A17C-6CEE971D4866}" srcOrd="0" destOrd="0" presId="urn:microsoft.com/office/officeart/2005/8/layout/venn2"/>
    <dgm:cxn modelId="{DD169144-53B7-E74F-82C5-8A431D0628A7}" type="presParOf" srcId="{8A555B56-0DE2-1E45-8773-518ADD036D42}" destId="{E8DC6204-13CC-CF47-8D2C-E4566B97CA03}" srcOrd="1" destOrd="0" presId="urn:microsoft.com/office/officeart/2005/8/layout/venn2"/>
    <dgm:cxn modelId="{0F6DA4F9-22DE-CC4A-8A7E-918E2F77C695}" type="presParOf" srcId="{9D3C4604-0302-F24C-BC76-4833AD5E55E6}" destId="{A307B70E-10EA-0B48-B592-6E03C67E167C}" srcOrd="3" destOrd="0" presId="urn:microsoft.com/office/officeart/2005/8/layout/venn2"/>
    <dgm:cxn modelId="{512E1AEC-3423-6246-9C31-0B548FEF1FD1}" type="presParOf" srcId="{A307B70E-10EA-0B48-B592-6E03C67E167C}" destId="{1062D967-10F2-1D4E-82E7-F33D6E03E7E0}" srcOrd="0" destOrd="0" presId="urn:microsoft.com/office/officeart/2005/8/layout/venn2"/>
    <dgm:cxn modelId="{408E5DF0-C32F-1F48-B789-15A917DB1220}" type="presParOf" srcId="{A307B70E-10EA-0B48-B592-6E03C67E167C}" destId="{7865022D-81CD-A944-979D-AFCE45D3A0CB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879FB-8F22-4842-AF41-BC4C6D5BE03F}" type="doc">
      <dgm:prSet loTypeId="urn:microsoft.com/office/officeart/2005/8/layout/hList1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41C5CD46-085D-40DE-87F2-129620EEF819}">
      <dgm:prSet phldrT="[Text]"/>
      <dgm:spPr/>
      <dgm:t>
        <a:bodyPr/>
        <a:lstStyle/>
        <a:p>
          <a:r>
            <a:rPr lang="ru-RU" b="1" dirty="0"/>
            <a:t>Ситуация в области координации политики в</a:t>
          </a:r>
        </a:p>
        <a:p>
          <a:r>
            <a:rPr lang="en-GB" b="1" dirty="0"/>
            <a:t> 2017</a:t>
          </a:r>
          <a:r>
            <a:rPr lang="ru-RU" b="1" dirty="0"/>
            <a:t> г.</a:t>
          </a:r>
          <a:endParaRPr lang="en-US" b="1" dirty="0"/>
        </a:p>
      </dgm:t>
    </dgm:pt>
    <dgm:pt modelId="{D865135C-710D-4950-91DF-8D38178EB0F7}" type="parTrans" cxnId="{56B6B5A2-A561-4312-AC99-F3551E516C79}">
      <dgm:prSet/>
      <dgm:spPr/>
      <dgm:t>
        <a:bodyPr/>
        <a:lstStyle/>
        <a:p>
          <a:endParaRPr lang="en-US"/>
        </a:p>
      </dgm:t>
    </dgm:pt>
    <dgm:pt modelId="{BA373F50-A6D8-4736-A840-2D1FB9AEA1E9}" type="sibTrans" cxnId="{56B6B5A2-A561-4312-AC99-F3551E516C79}">
      <dgm:prSet/>
      <dgm:spPr/>
      <dgm:t>
        <a:bodyPr/>
        <a:lstStyle/>
        <a:p>
          <a:endParaRPr lang="en-US"/>
        </a:p>
      </dgm:t>
    </dgm:pt>
    <dgm:pt modelId="{1CDF608F-1825-4C4D-AE6F-B193541D8AC8}">
      <dgm:prSet phldrT="[Text]" custT="1"/>
      <dgm:spPr/>
      <dgm:t>
        <a:bodyPr/>
        <a:lstStyle/>
        <a:p>
          <a:r>
            <a:rPr lang="ru-RU" sz="1600" b="1" dirty="0"/>
            <a:t>ГИПЕРПРОДУКЦИЯ </a:t>
          </a:r>
          <a:r>
            <a:rPr lang="ru-RU" sz="1600" b="0" dirty="0"/>
            <a:t>Существует более 120 отраслевых стратегий</a:t>
          </a:r>
          <a:endParaRPr lang="en-US" sz="1600" b="0" dirty="0"/>
        </a:p>
      </dgm:t>
    </dgm:pt>
    <dgm:pt modelId="{32D564F1-8EE6-4F85-A704-9B5047A30695}" type="parTrans" cxnId="{47B0C90A-889A-421B-9957-11997CA9F195}">
      <dgm:prSet/>
      <dgm:spPr/>
      <dgm:t>
        <a:bodyPr/>
        <a:lstStyle/>
        <a:p>
          <a:endParaRPr lang="en-US"/>
        </a:p>
      </dgm:t>
    </dgm:pt>
    <dgm:pt modelId="{ACCD3416-438D-4A2F-B21C-A3224F521DDA}" type="sibTrans" cxnId="{47B0C90A-889A-421B-9957-11997CA9F195}">
      <dgm:prSet/>
      <dgm:spPr/>
      <dgm:t>
        <a:bodyPr/>
        <a:lstStyle/>
        <a:p>
          <a:endParaRPr lang="en-US"/>
        </a:p>
      </dgm:t>
    </dgm:pt>
    <dgm:pt modelId="{1FB7E6E9-C171-49DA-8DF4-6F05A5B1CFD5}">
      <dgm:prSet phldrT="[Text]" custT="1"/>
      <dgm:spPr/>
      <dgm:t>
        <a:bodyPr/>
        <a:lstStyle/>
        <a:p>
          <a:r>
            <a:rPr lang="ru-RU" sz="1900" dirty="0"/>
            <a:t>Количество стратегий сократилось до 102</a:t>
          </a:r>
          <a:endParaRPr lang="en-US" sz="1900" dirty="0"/>
        </a:p>
      </dgm:t>
    </dgm:pt>
    <dgm:pt modelId="{7901CF59-AB38-4A1F-B566-AF4A95606683}" type="parTrans" cxnId="{53049CC0-40F7-4C73-A9AB-672F36F4FDB0}">
      <dgm:prSet/>
      <dgm:spPr/>
      <dgm:t>
        <a:bodyPr/>
        <a:lstStyle/>
        <a:p>
          <a:endParaRPr lang="en-US"/>
        </a:p>
      </dgm:t>
    </dgm:pt>
    <dgm:pt modelId="{72C17AB3-030B-409A-A67A-8BE9F127B097}" type="sibTrans" cxnId="{53049CC0-40F7-4C73-A9AB-672F36F4FDB0}">
      <dgm:prSet/>
      <dgm:spPr/>
      <dgm:t>
        <a:bodyPr/>
        <a:lstStyle/>
        <a:p>
          <a:endParaRPr lang="en-US"/>
        </a:p>
      </dgm:t>
    </dgm:pt>
    <dgm:pt modelId="{1018D79E-63D6-4496-9AF4-33DDE305272A}">
      <dgm:prSet phldrT="[Text]"/>
      <dgm:spPr/>
      <dgm:t>
        <a:bodyPr/>
        <a:lstStyle/>
        <a:p>
          <a:r>
            <a:rPr lang="ru-RU" b="1" dirty="0"/>
            <a:t>Ситуация в области координации политики в</a:t>
          </a:r>
        </a:p>
        <a:p>
          <a:r>
            <a:rPr lang="en-GB" b="1" dirty="0"/>
            <a:t> </a:t>
          </a:r>
          <a:r>
            <a:rPr lang="pl-PL" b="1" dirty="0"/>
            <a:t>2019</a:t>
          </a:r>
          <a:r>
            <a:rPr lang="ru-RU" b="1" dirty="0"/>
            <a:t> г.</a:t>
          </a:r>
          <a:endParaRPr lang="en-US" b="1" dirty="0"/>
        </a:p>
      </dgm:t>
    </dgm:pt>
    <dgm:pt modelId="{BE23811F-D70E-42F2-AB8F-F2CFF3558DFE}" type="parTrans" cxnId="{FB24B568-6C68-44CD-8FAD-C81B9F89EC1F}">
      <dgm:prSet/>
      <dgm:spPr/>
      <dgm:t>
        <a:bodyPr/>
        <a:lstStyle/>
        <a:p>
          <a:endParaRPr lang="fr-BE"/>
        </a:p>
      </dgm:t>
    </dgm:pt>
    <dgm:pt modelId="{5C7D01AC-A2CB-409D-B342-A09CE1849431}" type="sibTrans" cxnId="{FB24B568-6C68-44CD-8FAD-C81B9F89EC1F}">
      <dgm:prSet/>
      <dgm:spPr/>
      <dgm:t>
        <a:bodyPr/>
        <a:lstStyle/>
        <a:p>
          <a:endParaRPr lang="fr-BE"/>
        </a:p>
      </dgm:t>
    </dgm:pt>
    <dgm:pt modelId="{E86DD2E8-862B-45B2-A0EA-286BE95BB343}">
      <dgm:prSet phldrT="[Text]"/>
      <dgm:spPr/>
      <dgm:t>
        <a:bodyPr/>
        <a:lstStyle/>
        <a:p>
          <a:r>
            <a:rPr lang="ru-RU" b="1" dirty="0"/>
            <a:t>Ситуация в области координации политики в</a:t>
          </a:r>
        </a:p>
        <a:p>
          <a:r>
            <a:rPr lang="sr-Latn-RS" b="1" dirty="0"/>
            <a:t>2020</a:t>
          </a:r>
          <a:r>
            <a:rPr lang="ru-RU" b="1" dirty="0"/>
            <a:t> г.</a:t>
          </a:r>
          <a:endParaRPr lang="en-US" b="1" dirty="0"/>
        </a:p>
      </dgm:t>
    </dgm:pt>
    <dgm:pt modelId="{864FA6CA-39BE-4285-9DC4-862BAAB89EDA}" type="parTrans" cxnId="{BBCD958E-298F-45EB-BE4D-C81B09FA6B38}">
      <dgm:prSet/>
      <dgm:spPr/>
      <dgm:t>
        <a:bodyPr/>
        <a:lstStyle/>
        <a:p>
          <a:endParaRPr lang="fr-BE"/>
        </a:p>
      </dgm:t>
    </dgm:pt>
    <dgm:pt modelId="{923EBBE6-ECA8-41A7-B8DA-3D9B1F2EE6D5}" type="sibTrans" cxnId="{BBCD958E-298F-45EB-BE4D-C81B09FA6B38}">
      <dgm:prSet/>
      <dgm:spPr/>
      <dgm:t>
        <a:bodyPr/>
        <a:lstStyle/>
        <a:p>
          <a:endParaRPr lang="fr-BE"/>
        </a:p>
      </dgm:t>
    </dgm:pt>
    <dgm:pt modelId="{544AC164-822F-4669-A415-BB308F321082}">
      <dgm:prSet phldrT="[Text]" custT="1"/>
      <dgm:spPr/>
      <dgm:t>
        <a:bodyPr/>
        <a:lstStyle/>
        <a:p>
          <a:r>
            <a:rPr lang="ru-RU" sz="1900" dirty="0"/>
            <a:t>Количество стратегий сократилось до 97</a:t>
          </a:r>
          <a:endParaRPr lang="en-US" sz="1900" dirty="0"/>
        </a:p>
      </dgm:t>
    </dgm:pt>
    <dgm:pt modelId="{74CA66DB-7112-4D99-8EB4-69127E7B06E2}" type="parTrans" cxnId="{58A4C304-800B-4444-9837-5A433BC35FF1}">
      <dgm:prSet/>
      <dgm:spPr/>
      <dgm:t>
        <a:bodyPr/>
        <a:lstStyle/>
        <a:p>
          <a:endParaRPr lang="fr-BE"/>
        </a:p>
      </dgm:t>
    </dgm:pt>
    <dgm:pt modelId="{1C8317EB-08DE-4001-9A46-C0C7EDEAAB66}" type="sibTrans" cxnId="{58A4C304-800B-4444-9837-5A433BC35FF1}">
      <dgm:prSet/>
      <dgm:spPr/>
      <dgm:t>
        <a:bodyPr/>
        <a:lstStyle/>
        <a:p>
          <a:endParaRPr lang="fr-BE"/>
        </a:p>
      </dgm:t>
    </dgm:pt>
    <dgm:pt modelId="{66DAA97E-32B4-4C3C-81D8-A1150816F0B5}">
      <dgm:prSet custT="1"/>
      <dgm:spPr/>
      <dgm:t>
        <a:bodyPr/>
        <a:lstStyle/>
        <a:p>
          <a:r>
            <a:rPr lang="ru-RU" sz="1600" b="0" dirty="0"/>
            <a:t>Отсутствие иерархии и категоризации</a:t>
          </a:r>
          <a:endParaRPr lang="ru-KG" sz="1600" b="0" dirty="0"/>
        </a:p>
      </dgm:t>
    </dgm:pt>
    <dgm:pt modelId="{B125EAD1-32E0-40A7-9791-6B0D0D2AEAE0}" type="parTrans" cxnId="{FC3431D5-8695-43D3-8B58-8CB7E8FF347F}">
      <dgm:prSet/>
      <dgm:spPr/>
      <dgm:t>
        <a:bodyPr/>
        <a:lstStyle/>
        <a:p>
          <a:endParaRPr lang="ru-KG"/>
        </a:p>
      </dgm:t>
    </dgm:pt>
    <dgm:pt modelId="{E78D4A80-22FD-4848-9EDD-1B28992D0923}" type="sibTrans" cxnId="{FC3431D5-8695-43D3-8B58-8CB7E8FF347F}">
      <dgm:prSet/>
      <dgm:spPr/>
      <dgm:t>
        <a:bodyPr/>
        <a:lstStyle/>
        <a:p>
          <a:endParaRPr lang="ru-KG"/>
        </a:p>
      </dgm:t>
    </dgm:pt>
    <dgm:pt modelId="{21E4CF98-5AC4-4C73-AB02-A9F6E87F5DC7}">
      <dgm:prSet custT="1"/>
      <dgm:spPr/>
      <dgm:t>
        <a:bodyPr/>
        <a:lstStyle/>
        <a:p>
          <a:r>
            <a:rPr lang="ru-RU" sz="1600" b="1" dirty="0"/>
            <a:t>Неравномерное </a:t>
          </a:r>
          <a:r>
            <a:rPr lang="ru-RU" sz="1600" b="1"/>
            <a:t>качество стратегий</a:t>
          </a:r>
          <a:endParaRPr lang="ru-KG" sz="1600" b="1" dirty="0"/>
        </a:p>
      </dgm:t>
    </dgm:pt>
    <dgm:pt modelId="{752B2315-F8A8-4502-93C0-5834D25F0660}" type="parTrans" cxnId="{CB6F5E47-9466-4CCA-8C10-F56E94D4F96A}">
      <dgm:prSet/>
      <dgm:spPr/>
      <dgm:t>
        <a:bodyPr/>
        <a:lstStyle/>
        <a:p>
          <a:endParaRPr lang="ru-KG"/>
        </a:p>
      </dgm:t>
    </dgm:pt>
    <dgm:pt modelId="{8E06D69A-43A1-496E-9C2F-1D5722AC9AF7}" type="sibTrans" cxnId="{CB6F5E47-9466-4CCA-8C10-F56E94D4F96A}">
      <dgm:prSet/>
      <dgm:spPr/>
      <dgm:t>
        <a:bodyPr/>
        <a:lstStyle/>
        <a:p>
          <a:endParaRPr lang="ru-KG"/>
        </a:p>
      </dgm:t>
    </dgm:pt>
    <dgm:pt modelId="{D7AE96EC-7212-4652-8260-97F02C588F08}">
      <dgm:prSet custT="1"/>
      <dgm:spPr/>
      <dgm:t>
        <a:bodyPr/>
        <a:lstStyle/>
        <a:p>
          <a:endParaRPr lang="ru-KG" sz="1900" b="1" dirty="0"/>
        </a:p>
      </dgm:t>
    </dgm:pt>
    <dgm:pt modelId="{570A2B56-A9A4-4AF3-8CA0-037D2143CF6C}" type="parTrans" cxnId="{7C1FE549-6A50-4B4E-B96E-19CF3B87C894}">
      <dgm:prSet/>
      <dgm:spPr/>
      <dgm:t>
        <a:bodyPr/>
        <a:lstStyle/>
        <a:p>
          <a:endParaRPr lang="ru-KG"/>
        </a:p>
      </dgm:t>
    </dgm:pt>
    <dgm:pt modelId="{446B45A2-8244-4C1D-BFA4-0D5361CDD2C6}" type="sibTrans" cxnId="{7C1FE549-6A50-4B4E-B96E-19CF3B87C894}">
      <dgm:prSet/>
      <dgm:spPr/>
      <dgm:t>
        <a:bodyPr/>
        <a:lstStyle/>
        <a:p>
          <a:endParaRPr lang="ru-KG"/>
        </a:p>
      </dgm:t>
    </dgm:pt>
    <dgm:pt modelId="{5D4A54F3-3ED6-447D-BAB2-7CF16298BDE5}">
      <dgm:prSet custT="1"/>
      <dgm:spPr/>
      <dgm:t>
        <a:bodyPr/>
        <a:lstStyle/>
        <a:p>
          <a:pPr>
            <a:buNone/>
          </a:pPr>
          <a:r>
            <a:rPr lang="ru-RU" sz="1600" b="1" dirty="0"/>
            <a:t> ЭФФЕКТ неясен</a:t>
          </a:r>
          <a:endParaRPr lang="ru-KG" sz="1600" b="1" dirty="0"/>
        </a:p>
      </dgm:t>
    </dgm:pt>
    <dgm:pt modelId="{B8D4DACB-2DF9-4B0F-B4B9-388BC69EC783}" type="parTrans" cxnId="{D9188544-66C6-428C-91E3-610511823E0C}">
      <dgm:prSet/>
      <dgm:spPr/>
      <dgm:t>
        <a:bodyPr/>
        <a:lstStyle/>
        <a:p>
          <a:endParaRPr lang="ru-KG"/>
        </a:p>
      </dgm:t>
    </dgm:pt>
    <dgm:pt modelId="{594C4607-35D6-41EF-951E-772BD2AD9218}" type="sibTrans" cxnId="{D9188544-66C6-428C-91E3-610511823E0C}">
      <dgm:prSet/>
      <dgm:spPr/>
      <dgm:t>
        <a:bodyPr/>
        <a:lstStyle/>
        <a:p>
          <a:endParaRPr lang="ru-KG"/>
        </a:p>
      </dgm:t>
    </dgm:pt>
    <dgm:pt modelId="{43E3DEC8-793D-47AB-B7AB-05E28059A9BB}">
      <dgm:prSet custT="1"/>
      <dgm:spPr/>
      <dgm:t>
        <a:bodyPr/>
        <a:lstStyle/>
        <a:p>
          <a:r>
            <a:rPr lang="ru-RU" sz="1900" b="1" dirty="0"/>
            <a:t>Правовая база</a:t>
          </a:r>
          <a:r>
            <a:rPr lang="ru-RU" sz="1900" dirty="0"/>
            <a:t> - Положение и методология</a:t>
          </a:r>
          <a:endParaRPr lang="ru-KG" sz="1900" dirty="0"/>
        </a:p>
      </dgm:t>
    </dgm:pt>
    <dgm:pt modelId="{B54420B9-2EBA-4D95-A224-0D96D265B629}" type="parTrans" cxnId="{AB48666A-987E-4EF7-A638-5FC3F8DC11FC}">
      <dgm:prSet/>
      <dgm:spPr/>
      <dgm:t>
        <a:bodyPr/>
        <a:lstStyle/>
        <a:p>
          <a:endParaRPr lang="ru-KG"/>
        </a:p>
      </dgm:t>
    </dgm:pt>
    <dgm:pt modelId="{5AF68AC1-B396-4C0C-8F13-4FF1A130BF93}" type="sibTrans" cxnId="{AB48666A-987E-4EF7-A638-5FC3F8DC11FC}">
      <dgm:prSet/>
      <dgm:spPr/>
      <dgm:t>
        <a:bodyPr/>
        <a:lstStyle/>
        <a:p>
          <a:endParaRPr lang="ru-KG"/>
        </a:p>
      </dgm:t>
    </dgm:pt>
    <dgm:pt modelId="{07AF05F4-E1C3-4AB6-A0EA-8EA7763E1E27}">
      <dgm:prSet custT="1"/>
      <dgm:spPr/>
      <dgm:t>
        <a:bodyPr/>
        <a:lstStyle/>
        <a:p>
          <a:r>
            <a:rPr lang="ru-RU" sz="1900" dirty="0"/>
            <a:t>Сеть государственных служащих по стратегическому планированию</a:t>
          </a:r>
          <a:endParaRPr lang="ru-KG" sz="1900" dirty="0"/>
        </a:p>
      </dgm:t>
    </dgm:pt>
    <dgm:pt modelId="{5C2492F8-46F7-4D89-B81F-61B1F470A7D9}" type="parTrans" cxnId="{9235103D-9E68-40C7-B515-3357D8DA8944}">
      <dgm:prSet/>
      <dgm:spPr/>
      <dgm:t>
        <a:bodyPr/>
        <a:lstStyle/>
        <a:p>
          <a:endParaRPr lang="ru-KG"/>
        </a:p>
      </dgm:t>
    </dgm:pt>
    <dgm:pt modelId="{CC640247-12D5-446C-903C-08B474175CCF}" type="sibTrans" cxnId="{9235103D-9E68-40C7-B515-3357D8DA8944}">
      <dgm:prSet/>
      <dgm:spPr/>
      <dgm:t>
        <a:bodyPr/>
        <a:lstStyle/>
        <a:p>
          <a:endParaRPr lang="ru-KG"/>
        </a:p>
      </dgm:t>
    </dgm:pt>
    <dgm:pt modelId="{8D661313-77D0-4E89-8918-CB78FEA6D8AF}">
      <dgm:prSet custT="1"/>
      <dgm:spPr/>
      <dgm:t>
        <a:bodyPr/>
        <a:lstStyle/>
        <a:p>
          <a:r>
            <a:rPr lang="ru-RU" sz="1900" dirty="0"/>
            <a:t>Образовательная программа</a:t>
          </a:r>
          <a:endParaRPr lang="ru-KG" sz="1900" dirty="0"/>
        </a:p>
      </dgm:t>
    </dgm:pt>
    <dgm:pt modelId="{D3C65C61-266C-45B0-9597-9096FD72BDAD}" type="parTrans" cxnId="{336311D6-AAC3-447A-82D9-1B7233A54AF6}">
      <dgm:prSet/>
      <dgm:spPr/>
      <dgm:t>
        <a:bodyPr/>
        <a:lstStyle/>
        <a:p>
          <a:endParaRPr lang="ru-KG"/>
        </a:p>
      </dgm:t>
    </dgm:pt>
    <dgm:pt modelId="{541CF920-48AF-4F49-B469-68F9A15F0C9D}" type="sibTrans" cxnId="{336311D6-AAC3-447A-82D9-1B7233A54AF6}">
      <dgm:prSet/>
      <dgm:spPr/>
      <dgm:t>
        <a:bodyPr/>
        <a:lstStyle/>
        <a:p>
          <a:endParaRPr lang="ru-KG"/>
        </a:p>
      </dgm:t>
    </dgm:pt>
    <dgm:pt modelId="{605B6574-938C-47F1-A6B1-F3115EF1CE98}">
      <dgm:prSet custT="1"/>
      <dgm:spPr/>
      <dgm:t>
        <a:bodyPr/>
        <a:lstStyle/>
        <a:p>
          <a:endParaRPr lang="ru-KG" sz="1900" dirty="0"/>
        </a:p>
      </dgm:t>
    </dgm:pt>
    <dgm:pt modelId="{406B4B7D-0967-42BE-A389-389D30A9C821}" type="parTrans" cxnId="{3896BE23-32E8-42C2-8FB2-A13741EA3128}">
      <dgm:prSet/>
      <dgm:spPr/>
      <dgm:t>
        <a:bodyPr/>
        <a:lstStyle/>
        <a:p>
          <a:endParaRPr lang="ru-KG"/>
        </a:p>
      </dgm:t>
    </dgm:pt>
    <dgm:pt modelId="{2E9F4E1B-912E-4DDD-BECD-0669F96C3511}" type="sibTrans" cxnId="{3896BE23-32E8-42C2-8FB2-A13741EA3128}">
      <dgm:prSet/>
      <dgm:spPr/>
      <dgm:t>
        <a:bodyPr/>
        <a:lstStyle/>
        <a:p>
          <a:endParaRPr lang="ru-KG"/>
        </a:p>
      </dgm:t>
    </dgm:pt>
    <dgm:pt modelId="{2CFE6C30-A5B5-492C-8C55-C980F56C0E5A}">
      <dgm:prSet custT="1"/>
      <dgm:spPr/>
      <dgm:t>
        <a:bodyPr/>
        <a:lstStyle/>
        <a:p>
          <a:r>
            <a:rPr lang="ru-RU" sz="1900" dirty="0"/>
            <a:t>Качество стратегий по критериям растет</a:t>
          </a:r>
          <a:endParaRPr lang="ru-KG" sz="1900" dirty="0"/>
        </a:p>
      </dgm:t>
    </dgm:pt>
    <dgm:pt modelId="{B45E0D58-131A-4B78-988F-8A01F1F6BA7D}" type="parTrans" cxnId="{F87E1669-982C-467D-BA7F-04D01F130FD8}">
      <dgm:prSet/>
      <dgm:spPr/>
      <dgm:t>
        <a:bodyPr/>
        <a:lstStyle/>
        <a:p>
          <a:endParaRPr lang="ru-KG"/>
        </a:p>
      </dgm:t>
    </dgm:pt>
    <dgm:pt modelId="{9BCA49C0-C609-4B76-85A9-6C78C86BBEE0}" type="sibTrans" cxnId="{F87E1669-982C-467D-BA7F-04D01F130FD8}">
      <dgm:prSet/>
      <dgm:spPr/>
      <dgm:t>
        <a:bodyPr/>
        <a:lstStyle/>
        <a:p>
          <a:endParaRPr lang="ru-KG"/>
        </a:p>
      </dgm:t>
    </dgm:pt>
    <dgm:pt modelId="{47CC8A4C-87F3-4A18-B4B9-F955531D9AE5}">
      <dgm:prSet custT="1"/>
      <dgm:spPr/>
      <dgm:t>
        <a:bodyPr/>
        <a:lstStyle/>
        <a:p>
          <a:r>
            <a:rPr lang="ru-RU" sz="1900" dirty="0"/>
            <a:t>Требуются отчеты и оценка</a:t>
          </a:r>
          <a:endParaRPr lang="ru-KG" sz="1900" dirty="0"/>
        </a:p>
      </dgm:t>
    </dgm:pt>
    <dgm:pt modelId="{0A13C835-867A-4189-95E2-E961E573F47B}" type="parTrans" cxnId="{879BCE8B-1410-45C0-A087-4AB35336C7A0}">
      <dgm:prSet/>
      <dgm:spPr/>
      <dgm:t>
        <a:bodyPr/>
        <a:lstStyle/>
        <a:p>
          <a:endParaRPr lang="ru-KG"/>
        </a:p>
      </dgm:t>
    </dgm:pt>
    <dgm:pt modelId="{F3BBBD0F-7025-4C71-A1C8-9CBDB271BEF6}" type="sibTrans" cxnId="{879BCE8B-1410-45C0-A087-4AB35336C7A0}">
      <dgm:prSet/>
      <dgm:spPr/>
      <dgm:t>
        <a:bodyPr/>
        <a:lstStyle/>
        <a:p>
          <a:endParaRPr lang="ru-KG"/>
        </a:p>
      </dgm:t>
    </dgm:pt>
    <dgm:pt modelId="{4C973A4B-FD8A-4363-B0BA-80286D727930}" type="pres">
      <dgm:prSet presAssocID="{B5B879FB-8F22-4842-AF41-BC4C6D5BE03F}" presName="Name0" presStyleCnt="0">
        <dgm:presLayoutVars>
          <dgm:dir/>
          <dgm:animLvl val="lvl"/>
          <dgm:resizeHandles val="exact"/>
        </dgm:presLayoutVars>
      </dgm:prSet>
      <dgm:spPr/>
    </dgm:pt>
    <dgm:pt modelId="{53447A43-940B-4AAA-863F-AE317476DD6D}" type="pres">
      <dgm:prSet presAssocID="{41C5CD46-085D-40DE-87F2-129620EEF819}" presName="composite" presStyleCnt="0"/>
      <dgm:spPr/>
    </dgm:pt>
    <dgm:pt modelId="{1DF19767-2B93-4EB6-8582-A8DD464D9B96}" type="pres">
      <dgm:prSet presAssocID="{41C5CD46-085D-40DE-87F2-129620EEF8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063347C-A166-4F84-B3E2-D63532E15716}" type="pres">
      <dgm:prSet presAssocID="{41C5CD46-085D-40DE-87F2-129620EEF819}" presName="desTx" presStyleLbl="alignAccFollowNode1" presStyleIdx="0" presStyleCnt="3" custScaleX="97989">
        <dgm:presLayoutVars>
          <dgm:bulletEnabled val="1"/>
        </dgm:presLayoutVars>
      </dgm:prSet>
      <dgm:spPr/>
    </dgm:pt>
    <dgm:pt modelId="{45C95BB0-0DFB-4747-A668-F1E8E8513B35}" type="pres">
      <dgm:prSet presAssocID="{BA373F50-A6D8-4736-A840-2D1FB9AEA1E9}" presName="space" presStyleCnt="0"/>
      <dgm:spPr/>
    </dgm:pt>
    <dgm:pt modelId="{D626E445-066D-4DCB-AD8D-35A5AE1C8743}" type="pres">
      <dgm:prSet presAssocID="{1018D79E-63D6-4496-9AF4-33DDE305272A}" presName="composite" presStyleCnt="0"/>
      <dgm:spPr/>
    </dgm:pt>
    <dgm:pt modelId="{96BA76AB-4307-484E-B957-F259724894A0}" type="pres">
      <dgm:prSet presAssocID="{1018D79E-63D6-4496-9AF4-33DDE30527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41229E1-5E6B-4EAA-A151-E4F457F358B6}" type="pres">
      <dgm:prSet presAssocID="{1018D79E-63D6-4496-9AF4-33DDE305272A}" presName="desTx" presStyleLbl="alignAccFollowNode1" presStyleIdx="1" presStyleCnt="3">
        <dgm:presLayoutVars>
          <dgm:bulletEnabled val="1"/>
        </dgm:presLayoutVars>
      </dgm:prSet>
      <dgm:spPr/>
    </dgm:pt>
    <dgm:pt modelId="{A0420E9D-3D99-4EC5-A6ED-0C757D0A3B12}" type="pres">
      <dgm:prSet presAssocID="{5C7D01AC-A2CB-409D-B342-A09CE1849431}" presName="space" presStyleCnt="0"/>
      <dgm:spPr/>
    </dgm:pt>
    <dgm:pt modelId="{62B6F966-578C-4844-88E2-56631A401F2A}" type="pres">
      <dgm:prSet presAssocID="{E86DD2E8-862B-45B2-A0EA-286BE95BB343}" presName="composite" presStyleCnt="0"/>
      <dgm:spPr/>
    </dgm:pt>
    <dgm:pt modelId="{95ED2E5D-DC58-4273-815D-AAD8135D1873}" type="pres">
      <dgm:prSet presAssocID="{E86DD2E8-862B-45B2-A0EA-286BE95BB3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07C44CF-BA87-42C8-A1A3-467B9720EF9C}" type="pres">
      <dgm:prSet presAssocID="{E86DD2E8-862B-45B2-A0EA-286BE95BB3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8A4C304-800B-4444-9837-5A433BC35FF1}" srcId="{E86DD2E8-862B-45B2-A0EA-286BE95BB343}" destId="{544AC164-822F-4669-A415-BB308F321082}" srcOrd="0" destOrd="0" parTransId="{74CA66DB-7112-4D99-8EB4-69127E7B06E2}" sibTransId="{1C8317EB-08DE-4001-9A46-C0C7EDEAAB66}"/>
    <dgm:cxn modelId="{47B0C90A-889A-421B-9957-11997CA9F195}" srcId="{41C5CD46-085D-40DE-87F2-129620EEF819}" destId="{1CDF608F-1825-4C4D-AE6F-B193541D8AC8}" srcOrd="0" destOrd="0" parTransId="{32D564F1-8EE6-4F85-A704-9B5047A30695}" sibTransId="{ACCD3416-438D-4A2F-B21C-A3224F521DDA}"/>
    <dgm:cxn modelId="{56FD490E-8CBE-4B7F-98B0-4DA668265E0C}" type="presOf" srcId="{5D4A54F3-3ED6-447D-BAB2-7CF16298BDE5}" destId="{E063347C-A166-4F84-B3E2-D63532E15716}" srcOrd="0" destOrd="3" presId="urn:microsoft.com/office/officeart/2005/8/layout/hList1"/>
    <dgm:cxn modelId="{75B2E819-D593-4F3F-8674-FBCAC863FAA7}" type="presOf" srcId="{8D661313-77D0-4E89-8918-CB78FEA6D8AF}" destId="{041229E1-5E6B-4EAA-A151-E4F457F358B6}" srcOrd="0" destOrd="3" presId="urn:microsoft.com/office/officeart/2005/8/layout/hList1"/>
    <dgm:cxn modelId="{EFAD7E20-7F07-4490-BEAB-93A30E06CE93}" type="presOf" srcId="{B5B879FB-8F22-4842-AF41-BC4C6D5BE03F}" destId="{4C973A4B-FD8A-4363-B0BA-80286D727930}" srcOrd="0" destOrd="0" presId="urn:microsoft.com/office/officeart/2005/8/layout/hList1"/>
    <dgm:cxn modelId="{3896BE23-32E8-42C2-8FB2-A13741EA3128}" srcId="{1018D79E-63D6-4496-9AF4-33DDE305272A}" destId="{605B6574-938C-47F1-A6B1-F3115EF1CE98}" srcOrd="4" destOrd="0" parTransId="{406B4B7D-0967-42BE-A389-389D30A9C821}" sibTransId="{2E9F4E1B-912E-4DDD-BECD-0669F96C3511}"/>
    <dgm:cxn modelId="{14914234-BF99-4F87-A3A5-29F6273A9F5D}" type="presOf" srcId="{605B6574-938C-47F1-A6B1-F3115EF1CE98}" destId="{041229E1-5E6B-4EAA-A151-E4F457F358B6}" srcOrd="0" destOrd="4" presId="urn:microsoft.com/office/officeart/2005/8/layout/hList1"/>
    <dgm:cxn modelId="{9235103D-9E68-40C7-B515-3357D8DA8944}" srcId="{1018D79E-63D6-4496-9AF4-33DDE305272A}" destId="{07AF05F4-E1C3-4AB6-A0EA-8EA7763E1E27}" srcOrd="2" destOrd="0" parTransId="{5C2492F8-46F7-4D89-B81F-61B1F470A7D9}" sibTransId="{CC640247-12D5-446C-903C-08B474175CCF}"/>
    <dgm:cxn modelId="{5CD1835D-4350-481C-B626-066C0BC59C39}" type="presOf" srcId="{E86DD2E8-862B-45B2-A0EA-286BE95BB343}" destId="{95ED2E5D-DC58-4273-815D-AAD8135D1873}" srcOrd="0" destOrd="0" presId="urn:microsoft.com/office/officeart/2005/8/layout/hList1"/>
    <dgm:cxn modelId="{D9188544-66C6-428C-91E3-610511823E0C}" srcId="{41C5CD46-085D-40DE-87F2-129620EEF819}" destId="{5D4A54F3-3ED6-447D-BAB2-7CF16298BDE5}" srcOrd="3" destOrd="0" parTransId="{B8D4DACB-2DF9-4B0F-B4B9-388BC69EC783}" sibTransId="{594C4607-35D6-41EF-951E-772BD2AD9218}"/>
    <dgm:cxn modelId="{837AD646-1A5C-458C-A814-A48C11CEE012}" type="presOf" srcId="{544AC164-822F-4669-A415-BB308F321082}" destId="{B07C44CF-BA87-42C8-A1A3-467B9720EF9C}" srcOrd="0" destOrd="0" presId="urn:microsoft.com/office/officeart/2005/8/layout/hList1"/>
    <dgm:cxn modelId="{CB6F5E47-9466-4CCA-8C10-F56E94D4F96A}" srcId="{41C5CD46-085D-40DE-87F2-129620EEF819}" destId="{21E4CF98-5AC4-4C73-AB02-A9F6E87F5DC7}" srcOrd="2" destOrd="0" parTransId="{752B2315-F8A8-4502-93C0-5834D25F0660}" sibTransId="{8E06D69A-43A1-496E-9C2F-1D5722AC9AF7}"/>
    <dgm:cxn modelId="{B390F067-1269-480F-AE34-D366F45A6370}" type="presOf" srcId="{47CC8A4C-87F3-4A18-B4B9-F955531D9AE5}" destId="{B07C44CF-BA87-42C8-A1A3-467B9720EF9C}" srcOrd="0" destOrd="2" presId="urn:microsoft.com/office/officeart/2005/8/layout/hList1"/>
    <dgm:cxn modelId="{FB24B568-6C68-44CD-8FAD-C81B9F89EC1F}" srcId="{B5B879FB-8F22-4842-AF41-BC4C6D5BE03F}" destId="{1018D79E-63D6-4496-9AF4-33DDE305272A}" srcOrd="1" destOrd="0" parTransId="{BE23811F-D70E-42F2-AB8F-F2CFF3558DFE}" sibTransId="{5C7D01AC-A2CB-409D-B342-A09CE1849431}"/>
    <dgm:cxn modelId="{F87E1669-982C-467D-BA7F-04D01F130FD8}" srcId="{E86DD2E8-862B-45B2-A0EA-286BE95BB343}" destId="{2CFE6C30-A5B5-492C-8C55-C980F56C0E5A}" srcOrd="1" destOrd="0" parTransId="{B45E0D58-131A-4B78-988F-8A01F1F6BA7D}" sibTransId="{9BCA49C0-C609-4B76-85A9-6C78C86BBEE0}"/>
    <dgm:cxn modelId="{7C1FE549-6A50-4B4E-B96E-19CF3B87C894}" srcId="{41C5CD46-085D-40DE-87F2-129620EEF819}" destId="{D7AE96EC-7212-4652-8260-97F02C588F08}" srcOrd="4" destOrd="0" parTransId="{570A2B56-A9A4-4AF3-8CA0-037D2143CF6C}" sibTransId="{446B45A2-8244-4C1D-BFA4-0D5361CDD2C6}"/>
    <dgm:cxn modelId="{AB48666A-987E-4EF7-A638-5FC3F8DC11FC}" srcId="{1018D79E-63D6-4496-9AF4-33DDE305272A}" destId="{43E3DEC8-793D-47AB-B7AB-05E28059A9BB}" srcOrd="1" destOrd="0" parTransId="{B54420B9-2EBA-4D95-A224-0D96D265B629}" sibTransId="{5AF68AC1-B396-4C0C-8F13-4FF1A130BF93}"/>
    <dgm:cxn modelId="{94ED1071-6E54-436D-85C9-72CCF081DC5A}" type="presOf" srcId="{07AF05F4-E1C3-4AB6-A0EA-8EA7763E1E27}" destId="{041229E1-5E6B-4EAA-A151-E4F457F358B6}" srcOrd="0" destOrd="2" presId="urn:microsoft.com/office/officeart/2005/8/layout/hList1"/>
    <dgm:cxn modelId="{931F377C-C6D1-4296-B289-CF7BB9462063}" type="presOf" srcId="{1FB7E6E9-C171-49DA-8DF4-6F05A5B1CFD5}" destId="{041229E1-5E6B-4EAA-A151-E4F457F358B6}" srcOrd="0" destOrd="0" presId="urn:microsoft.com/office/officeart/2005/8/layout/hList1"/>
    <dgm:cxn modelId="{D89F977E-654D-4BFA-9004-DD2ED60C92DB}" type="presOf" srcId="{1CDF608F-1825-4C4D-AE6F-B193541D8AC8}" destId="{E063347C-A166-4F84-B3E2-D63532E15716}" srcOrd="0" destOrd="0" presId="urn:microsoft.com/office/officeart/2005/8/layout/hList1"/>
    <dgm:cxn modelId="{EECB1A7F-BB56-44BD-A4C7-F15CF7358C0F}" type="presOf" srcId="{66DAA97E-32B4-4C3C-81D8-A1150816F0B5}" destId="{E063347C-A166-4F84-B3E2-D63532E15716}" srcOrd="0" destOrd="1" presId="urn:microsoft.com/office/officeart/2005/8/layout/hList1"/>
    <dgm:cxn modelId="{879BCE8B-1410-45C0-A087-4AB35336C7A0}" srcId="{E86DD2E8-862B-45B2-A0EA-286BE95BB343}" destId="{47CC8A4C-87F3-4A18-B4B9-F955531D9AE5}" srcOrd="2" destOrd="0" parTransId="{0A13C835-867A-4189-95E2-E961E573F47B}" sibTransId="{F3BBBD0F-7025-4C71-A1C8-9CBDB271BEF6}"/>
    <dgm:cxn modelId="{BBCD958E-298F-45EB-BE4D-C81B09FA6B38}" srcId="{B5B879FB-8F22-4842-AF41-BC4C6D5BE03F}" destId="{E86DD2E8-862B-45B2-A0EA-286BE95BB343}" srcOrd="2" destOrd="0" parTransId="{864FA6CA-39BE-4285-9DC4-862BAAB89EDA}" sibTransId="{923EBBE6-ECA8-41A7-B8DA-3D9B1F2EE6D5}"/>
    <dgm:cxn modelId="{56B6B5A2-A561-4312-AC99-F3551E516C79}" srcId="{B5B879FB-8F22-4842-AF41-BC4C6D5BE03F}" destId="{41C5CD46-085D-40DE-87F2-129620EEF819}" srcOrd="0" destOrd="0" parTransId="{D865135C-710D-4950-91DF-8D38178EB0F7}" sibTransId="{BA373F50-A6D8-4736-A840-2D1FB9AEA1E9}"/>
    <dgm:cxn modelId="{4A2AB1A3-8280-4F43-87AB-C11E96AFB81B}" type="presOf" srcId="{1018D79E-63D6-4496-9AF4-33DDE305272A}" destId="{96BA76AB-4307-484E-B957-F259724894A0}" srcOrd="0" destOrd="0" presId="urn:microsoft.com/office/officeart/2005/8/layout/hList1"/>
    <dgm:cxn modelId="{164E30AF-FB18-405F-AD72-F7D1EECAC2CA}" type="presOf" srcId="{D7AE96EC-7212-4652-8260-97F02C588F08}" destId="{E063347C-A166-4F84-B3E2-D63532E15716}" srcOrd="0" destOrd="4" presId="urn:microsoft.com/office/officeart/2005/8/layout/hList1"/>
    <dgm:cxn modelId="{D6CD6FB8-2B0D-4732-8185-0553C5BDC420}" type="presOf" srcId="{41C5CD46-085D-40DE-87F2-129620EEF819}" destId="{1DF19767-2B93-4EB6-8582-A8DD464D9B96}" srcOrd="0" destOrd="0" presId="urn:microsoft.com/office/officeart/2005/8/layout/hList1"/>
    <dgm:cxn modelId="{53049CC0-40F7-4C73-A9AB-672F36F4FDB0}" srcId="{1018D79E-63D6-4496-9AF4-33DDE305272A}" destId="{1FB7E6E9-C171-49DA-8DF4-6F05A5B1CFD5}" srcOrd="0" destOrd="0" parTransId="{7901CF59-AB38-4A1F-B566-AF4A95606683}" sibTransId="{72C17AB3-030B-409A-A67A-8BE9F127B097}"/>
    <dgm:cxn modelId="{617649CE-B3D3-48DC-A620-1B8D694634C0}" type="presOf" srcId="{21E4CF98-5AC4-4C73-AB02-A9F6E87F5DC7}" destId="{E063347C-A166-4F84-B3E2-D63532E15716}" srcOrd="0" destOrd="2" presId="urn:microsoft.com/office/officeart/2005/8/layout/hList1"/>
    <dgm:cxn modelId="{FC3431D5-8695-43D3-8B58-8CB7E8FF347F}" srcId="{41C5CD46-085D-40DE-87F2-129620EEF819}" destId="{66DAA97E-32B4-4C3C-81D8-A1150816F0B5}" srcOrd="1" destOrd="0" parTransId="{B125EAD1-32E0-40A7-9791-6B0D0D2AEAE0}" sibTransId="{E78D4A80-22FD-4848-9EDD-1B28992D0923}"/>
    <dgm:cxn modelId="{336311D6-AAC3-447A-82D9-1B7233A54AF6}" srcId="{1018D79E-63D6-4496-9AF4-33DDE305272A}" destId="{8D661313-77D0-4E89-8918-CB78FEA6D8AF}" srcOrd="3" destOrd="0" parTransId="{D3C65C61-266C-45B0-9597-9096FD72BDAD}" sibTransId="{541CF920-48AF-4F49-B469-68F9A15F0C9D}"/>
    <dgm:cxn modelId="{5C0F0EE3-DDE0-4D9C-92C5-688596CDB74A}" type="presOf" srcId="{2CFE6C30-A5B5-492C-8C55-C980F56C0E5A}" destId="{B07C44CF-BA87-42C8-A1A3-467B9720EF9C}" srcOrd="0" destOrd="1" presId="urn:microsoft.com/office/officeart/2005/8/layout/hList1"/>
    <dgm:cxn modelId="{90C6FFF4-9FB1-4959-A424-B810925F1DBF}" type="presOf" srcId="{43E3DEC8-793D-47AB-B7AB-05E28059A9BB}" destId="{041229E1-5E6B-4EAA-A151-E4F457F358B6}" srcOrd="0" destOrd="1" presId="urn:microsoft.com/office/officeart/2005/8/layout/hList1"/>
    <dgm:cxn modelId="{ABDF9A49-18F7-4E33-861C-90A673978386}" type="presParOf" srcId="{4C973A4B-FD8A-4363-B0BA-80286D727930}" destId="{53447A43-940B-4AAA-863F-AE317476DD6D}" srcOrd="0" destOrd="0" presId="urn:microsoft.com/office/officeart/2005/8/layout/hList1"/>
    <dgm:cxn modelId="{DD1ED882-FF0E-4438-9F04-95672881E972}" type="presParOf" srcId="{53447A43-940B-4AAA-863F-AE317476DD6D}" destId="{1DF19767-2B93-4EB6-8582-A8DD464D9B96}" srcOrd="0" destOrd="0" presId="urn:microsoft.com/office/officeart/2005/8/layout/hList1"/>
    <dgm:cxn modelId="{91A3E7A0-4F1E-458D-AF72-80C76A54E3E9}" type="presParOf" srcId="{53447A43-940B-4AAA-863F-AE317476DD6D}" destId="{E063347C-A166-4F84-B3E2-D63532E15716}" srcOrd="1" destOrd="0" presId="urn:microsoft.com/office/officeart/2005/8/layout/hList1"/>
    <dgm:cxn modelId="{58EBE9F3-0F4A-4A50-9380-C958EC7B540C}" type="presParOf" srcId="{4C973A4B-FD8A-4363-B0BA-80286D727930}" destId="{45C95BB0-0DFB-4747-A668-F1E8E8513B35}" srcOrd="1" destOrd="0" presId="urn:microsoft.com/office/officeart/2005/8/layout/hList1"/>
    <dgm:cxn modelId="{4DFBFDAB-F06C-490A-8A43-DCC5A5A21811}" type="presParOf" srcId="{4C973A4B-FD8A-4363-B0BA-80286D727930}" destId="{D626E445-066D-4DCB-AD8D-35A5AE1C8743}" srcOrd="2" destOrd="0" presId="urn:microsoft.com/office/officeart/2005/8/layout/hList1"/>
    <dgm:cxn modelId="{D1240056-38C6-46F5-A753-D2967B359458}" type="presParOf" srcId="{D626E445-066D-4DCB-AD8D-35A5AE1C8743}" destId="{96BA76AB-4307-484E-B957-F259724894A0}" srcOrd="0" destOrd="0" presId="urn:microsoft.com/office/officeart/2005/8/layout/hList1"/>
    <dgm:cxn modelId="{1C992111-45D1-4945-A80C-81E315440AEA}" type="presParOf" srcId="{D626E445-066D-4DCB-AD8D-35A5AE1C8743}" destId="{041229E1-5E6B-4EAA-A151-E4F457F358B6}" srcOrd="1" destOrd="0" presId="urn:microsoft.com/office/officeart/2005/8/layout/hList1"/>
    <dgm:cxn modelId="{D45C4329-0EB4-4B11-BD69-D6996E0E973C}" type="presParOf" srcId="{4C973A4B-FD8A-4363-B0BA-80286D727930}" destId="{A0420E9D-3D99-4EC5-A6ED-0C757D0A3B12}" srcOrd="3" destOrd="0" presId="urn:microsoft.com/office/officeart/2005/8/layout/hList1"/>
    <dgm:cxn modelId="{44347482-2608-4ABA-9A75-C261154A7D60}" type="presParOf" srcId="{4C973A4B-FD8A-4363-B0BA-80286D727930}" destId="{62B6F966-578C-4844-88E2-56631A401F2A}" srcOrd="4" destOrd="0" presId="urn:microsoft.com/office/officeart/2005/8/layout/hList1"/>
    <dgm:cxn modelId="{060F5FA2-E03A-4B30-AC7B-0FA0D2BAE407}" type="presParOf" srcId="{62B6F966-578C-4844-88E2-56631A401F2A}" destId="{95ED2E5D-DC58-4273-815D-AAD8135D1873}" srcOrd="0" destOrd="0" presId="urn:microsoft.com/office/officeart/2005/8/layout/hList1"/>
    <dgm:cxn modelId="{65F7C504-26EA-48E3-9957-1157D7C77F27}" type="presParOf" srcId="{62B6F966-578C-4844-88E2-56631A401F2A}" destId="{B07C44CF-BA87-42C8-A1A3-467B9720EF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0BDA2E-E8A2-4DA9-9B8F-8CFEFDD25003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BE"/>
        </a:p>
      </dgm:t>
    </dgm:pt>
    <dgm:pt modelId="{6EF89200-C168-4AD0-8CDC-94935541D614}">
      <dgm:prSet phldrT="[Text]"/>
      <dgm:spPr/>
      <dgm:t>
        <a:bodyPr/>
        <a:lstStyle/>
        <a:p>
          <a:r>
            <a:rPr lang="fr-BE" dirty="0"/>
            <a:t>	</a:t>
          </a:r>
          <a:r>
            <a:rPr lang="ru-RU" dirty="0"/>
            <a:t>Стратегические и плановые документы, предусмотренные Конституцией:</a:t>
          </a:r>
          <a:endParaRPr lang="ru-KG" dirty="0"/>
        </a:p>
        <a:p>
          <a:endParaRPr lang="fr-BE" dirty="0"/>
        </a:p>
      </dgm:t>
    </dgm:pt>
    <dgm:pt modelId="{F2592FBE-E527-4DC3-8BB7-96D23490F81E}" type="parTrans" cxnId="{0FDD6996-FBF8-487A-AC3F-5B3D74C41256}">
      <dgm:prSet/>
      <dgm:spPr/>
      <dgm:t>
        <a:bodyPr/>
        <a:lstStyle/>
        <a:p>
          <a:endParaRPr lang="fr-BE"/>
        </a:p>
      </dgm:t>
    </dgm:pt>
    <dgm:pt modelId="{C4012D92-BE9E-48DF-BFDB-8C620D6A07D0}" type="sibTrans" cxnId="{0FDD6996-FBF8-487A-AC3F-5B3D74C41256}">
      <dgm:prSet/>
      <dgm:spPr/>
      <dgm:t>
        <a:bodyPr/>
        <a:lstStyle/>
        <a:p>
          <a:endParaRPr lang="fr-BE"/>
        </a:p>
      </dgm:t>
    </dgm:pt>
    <dgm:pt modelId="{0B9EE1DE-0F1B-46D9-BEEC-0221A5C9143C}">
      <dgm:prSet phldrT="[Text]" custT="1"/>
      <dgm:spPr/>
      <dgm:t>
        <a:bodyPr/>
        <a:lstStyle/>
        <a:p>
          <a:r>
            <a:rPr lang="pl-PL" sz="1000" dirty="0"/>
            <a:t>o	</a:t>
          </a:r>
          <a:r>
            <a:rPr lang="ru-RU" sz="1000" dirty="0"/>
            <a:t>Стратегия национальной безопасности и стратегия обороны</a:t>
          </a:r>
          <a:endParaRPr lang="ru-KG" sz="1000" dirty="0"/>
        </a:p>
        <a:p>
          <a:endParaRPr lang="fr-BE" sz="1200" dirty="0"/>
        </a:p>
      </dgm:t>
    </dgm:pt>
    <dgm:pt modelId="{B26CC5AF-8187-4AA7-9EDE-0AF9727676D2}" type="parTrans" cxnId="{21C827AF-8FE9-4270-9E7B-FAD386C1BEE6}">
      <dgm:prSet/>
      <dgm:spPr/>
      <dgm:t>
        <a:bodyPr/>
        <a:lstStyle/>
        <a:p>
          <a:endParaRPr lang="fr-BE"/>
        </a:p>
      </dgm:t>
    </dgm:pt>
    <dgm:pt modelId="{98FFE684-0306-4529-AF27-1DD7DA7EA95F}" type="sibTrans" cxnId="{21C827AF-8FE9-4270-9E7B-FAD386C1BEE6}">
      <dgm:prSet/>
      <dgm:spPr/>
      <dgm:t>
        <a:bodyPr/>
        <a:lstStyle/>
        <a:p>
          <a:endParaRPr lang="fr-BE"/>
        </a:p>
      </dgm:t>
    </dgm:pt>
    <dgm:pt modelId="{09B3FCBC-E167-4AD2-847F-254813C9D7A4}">
      <dgm:prSet phldrT="[Text]"/>
      <dgm:spPr/>
      <dgm:t>
        <a:bodyPr/>
        <a:lstStyle/>
        <a:p>
          <a:r>
            <a:rPr lang="fr-BE" dirty="0"/>
            <a:t>	</a:t>
          </a:r>
          <a:r>
            <a:rPr lang="ru-RU" dirty="0"/>
            <a:t>Документы, определяющие основные политические приоритеты</a:t>
          </a:r>
          <a:endParaRPr lang="ru-KG" dirty="0"/>
        </a:p>
        <a:p>
          <a:endParaRPr lang="fr-BE" dirty="0"/>
        </a:p>
      </dgm:t>
    </dgm:pt>
    <dgm:pt modelId="{FFC0925F-7A7D-4A8E-BC78-5521A0FDBFEF}" type="parTrans" cxnId="{80BFBC19-853A-4070-8182-8B28B3F00145}">
      <dgm:prSet/>
      <dgm:spPr/>
      <dgm:t>
        <a:bodyPr/>
        <a:lstStyle/>
        <a:p>
          <a:endParaRPr lang="fr-BE"/>
        </a:p>
      </dgm:t>
    </dgm:pt>
    <dgm:pt modelId="{9B8C6023-5677-4B11-A4C5-AB8385F17588}" type="sibTrans" cxnId="{80BFBC19-853A-4070-8182-8B28B3F00145}">
      <dgm:prSet/>
      <dgm:spPr/>
      <dgm:t>
        <a:bodyPr/>
        <a:lstStyle/>
        <a:p>
          <a:endParaRPr lang="fr-BE"/>
        </a:p>
      </dgm:t>
    </dgm:pt>
    <dgm:pt modelId="{15DFA9FA-0117-4020-BC84-785EAB1FB081}">
      <dgm:prSet phldrT="[Text]"/>
      <dgm:spPr/>
      <dgm:t>
        <a:bodyPr/>
        <a:lstStyle/>
        <a:p>
          <a:r>
            <a:rPr lang="fr-BE" dirty="0"/>
            <a:t>	</a:t>
          </a:r>
          <a:r>
            <a:rPr lang="ru-RU" dirty="0"/>
            <a:t>Стратегические и плановые документы, определяющие общие направления развития государства</a:t>
          </a:r>
          <a:endParaRPr lang="ru-KG" dirty="0"/>
        </a:p>
        <a:p>
          <a:endParaRPr lang="fr-BE" dirty="0"/>
        </a:p>
      </dgm:t>
    </dgm:pt>
    <dgm:pt modelId="{AC2B3AEE-D957-4228-973A-809E777E7884}" type="parTrans" cxnId="{83CF52ED-3C41-421D-A7C6-54A60F4D5754}">
      <dgm:prSet/>
      <dgm:spPr/>
      <dgm:t>
        <a:bodyPr/>
        <a:lstStyle/>
        <a:p>
          <a:endParaRPr lang="fr-BE"/>
        </a:p>
      </dgm:t>
    </dgm:pt>
    <dgm:pt modelId="{6CD45F03-AD8E-451C-A1B3-4ECDEB7E53F7}" type="sibTrans" cxnId="{83CF52ED-3C41-421D-A7C6-54A60F4D5754}">
      <dgm:prSet/>
      <dgm:spPr/>
      <dgm:t>
        <a:bodyPr/>
        <a:lstStyle/>
        <a:p>
          <a:endParaRPr lang="fr-BE"/>
        </a:p>
      </dgm:t>
    </dgm:pt>
    <dgm:pt modelId="{08D2B31A-38FB-47F3-A9B1-FA36F00AE658}">
      <dgm:prSet phldrT="[Text]" custT="1"/>
      <dgm:spPr/>
      <dgm:t>
        <a:bodyPr/>
        <a:lstStyle/>
        <a:p>
          <a:r>
            <a:rPr lang="pl-PL" sz="1000" dirty="0"/>
            <a:t>o	</a:t>
          </a:r>
          <a:r>
            <a:rPr lang="ru-RU" sz="1000" dirty="0"/>
            <a:t>Направления развития Черногории</a:t>
          </a:r>
          <a:endParaRPr lang="ru-KG" sz="1000" dirty="0"/>
        </a:p>
        <a:p>
          <a:endParaRPr lang="fr-BE" sz="1200" dirty="0"/>
        </a:p>
      </dgm:t>
    </dgm:pt>
    <dgm:pt modelId="{2B16343B-CCCF-4B46-B21A-6356A90CC2F7}" type="parTrans" cxnId="{E3098248-090A-49AD-AD98-FD75B7C7C722}">
      <dgm:prSet/>
      <dgm:spPr/>
      <dgm:t>
        <a:bodyPr/>
        <a:lstStyle/>
        <a:p>
          <a:endParaRPr lang="fr-BE"/>
        </a:p>
      </dgm:t>
    </dgm:pt>
    <dgm:pt modelId="{D223D3EF-AB5F-45A8-9576-7846371E2E4A}" type="sibTrans" cxnId="{E3098248-090A-49AD-AD98-FD75B7C7C722}">
      <dgm:prSet/>
      <dgm:spPr/>
      <dgm:t>
        <a:bodyPr/>
        <a:lstStyle/>
        <a:p>
          <a:endParaRPr lang="fr-BE"/>
        </a:p>
      </dgm:t>
    </dgm:pt>
    <dgm:pt modelId="{E8A4B367-BBB1-4B99-9556-A71EFEDB1D5B}">
      <dgm:prSet phldrT="[Text]"/>
      <dgm:spPr/>
      <dgm:t>
        <a:bodyPr/>
        <a:lstStyle/>
        <a:p>
          <a:r>
            <a:rPr lang="fr-BE" dirty="0"/>
            <a:t>	</a:t>
          </a:r>
          <a:r>
            <a:rPr lang="ru-RU" dirty="0"/>
            <a:t>Документы по финансовой стратегии</a:t>
          </a:r>
          <a:endParaRPr lang="ru-KG" dirty="0"/>
        </a:p>
        <a:p>
          <a:endParaRPr lang="fr-BE" dirty="0"/>
        </a:p>
      </dgm:t>
    </dgm:pt>
    <dgm:pt modelId="{DBB7C27C-9E36-4CB1-A6B8-6278C2EBE8F8}" type="parTrans" cxnId="{CE873ACA-C31D-4E18-848F-3EC99BEAFEC9}">
      <dgm:prSet/>
      <dgm:spPr/>
      <dgm:t>
        <a:bodyPr/>
        <a:lstStyle/>
        <a:p>
          <a:endParaRPr lang="fr-BE"/>
        </a:p>
      </dgm:t>
    </dgm:pt>
    <dgm:pt modelId="{416610D3-088B-4D5A-B1BE-0491E814954B}" type="sibTrans" cxnId="{CE873ACA-C31D-4E18-848F-3EC99BEAFEC9}">
      <dgm:prSet/>
      <dgm:spPr/>
      <dgm:t>
        <a:bodyPr/>
        <a:lstStyle/>
        <a:p>
          <a:endParaRPr lang="fr-BE"/>
        </a:p>
      </dgm:t>
    </dgm:pt>
    <dgm:pt modelId="{8623F1E6-B239-4C3A-9223-074D59957A28}">
      <dgm:prSet custT="1"/>
      <dgm:spPr/>
      <dgm:t>
        <a:bodyPr/>
        <a:lstStyle/>
        <a:p>
          <a:pPr algn="l"/>
          <a:r>
            <a:rPr lang="it-IT" sz="1200" dirty="0"/>
            <a:t>o	</a:t>
          </a:r>
          <a:r>
            <a:rPr lang="ru-RU" sz="1200" dirty="0"/>
            <a:t>Стратегия национальной безопасности и стратегия обороны</a:t>
          </a:r>
          <a:endParaRPr lang="ru-KG" sz="1200" dirty="0"/>
        </a:p>
        <a:p>
          <a:pPr algn="ctr"/>
          <a:endParaRPr lang="fr-BE" sz="1200" dirty="0"/>
        </a:p>
      </dgm:t>
    </dgm:pt>
    <dgm:pt modelId="{0D5D520A-E8A7-41AC-B711-88FE81E79C1A}" type="parTrans" cxnId="{F730FB19-C544-4A77-BB0A-C868BAF7B589}">
      <dgm:prSet/>
      <dgm:spPr/>
      <dgm:t>
        <a:bodyPr/>
        <a:lstStyle/>
        <a:p>
          <a:endParaRPr lang="fr-BE"/>
        </a:p>
      </dgm:t>
    </dgm:pt>
    <dgm:pt modelId="{FBB07D57-07AD-4A61-BD16-C05E60B2FBFE}" type="sibTrans" cxnId="{F730FB19-C544-4A77-BB0A-C868BAF7B589}">
      <dgm:prSet/>
      <dgm:spPr/>
      <dgm:t>
        <a:bodyPr/>
        <a:lstStyle/>
        <a:p>
          <a:endParaRPr lang="fr-BE"/>
        </a:p>
      </dgm:t>
    </dgm:pt>
    <dgm:pt modelId="{A033E579-D2D8-41A5-907C-62E77C976427}">
      <dgm:prSet custT="1"/>
      <dgm:spPr/>
      <dgm:t>
        <a:bodyPr/>
        <a:lstStyle/>
        <a:p>
          <a:r>
            <a:rPr lang="pl-PL" sz="1000" dirty="0"/>
            <a:t>o	</a:t>
          </a:r>
          <a:r>
            <a:rPr lang="ru-RU" sz="1000" dirty="0"/>
            <a:t>Национальная стратегия устойчивого развития Черногории на 2016-2030 годы</a:t>
          </a:r>
          <a:endParaRPr lang="ru-KG" sz="1000" dirty="0"/>
        </a:p>
        <a:p>
          <a:endParaRPr lang="fr-BE" sz="1100" dirty="0"/>
        </a:p>
      </dgm:t>
    </dgm:pt>
    <dgm:pt modelId="{9F3F858F-FE74-4A8A-A3A5-180446CA0459}" type="parTrans" cxnId="{398C45C7-EF4F-4F2A-927A-EA870A312136}">
      <dgm:prSet/>
      <dgm:spPr/>
      <dgm:t>
        <a:bodyPr/>
        <a:lstStyle/>
        <a:p>
          <a:endParaRPr lang="fr-BE"/>
        </a:p>
      </dgm:t>
    </dgm:pt>
    <dgm:pt modelId="{B498BAD1-1AE1-4AAE-AA0A-D66ABF85D1F6}" type="sibTrans" cxnId="{398C45C7-EF4F-4F2A-927A-EA870A312136}">
      <dgm:prSet/>
      <dgm:spPr/>
      <dgm:t>
        <a:bodyPr/>
        <a:lstStyle/>
        <a:p>
          <a:endParaRPr lang="fr-BE"/>
        </a:p>
      </dgm:t>
    </dgm:pt>
    <dgm:pt modelId="{ECE76E3E-133A-46CD-8401-34F7B9B76D71}">
      <dgm:prSet custT="1"/>
      <dgm:spPr/>
      <dgm:t>
        <a:bodyPr/>
        <a:lstStyle/>
        <a:p>
          <a:r>
            <a:rPr lang="pt-BR" sz="1100" dirty="0"/>
            <a:t>o	</a:t>
          </a:r>
          <a:r>
            <a:rPr lang="ru-RU" sz="1100" dirty="0"/>
            <a:t>Программа вступления Черногории в Европейский Союз</a:t>
          </a:r>
          <a:endParaRPr lang="ru-KG" sz="1100" dirty="0"/>
        </a:p>
        <a:p>
          <a:endParaRPr lang="fr-BE" sz="1200" dirty="0"/>
        </a:p>
      </dgm:t>
    </dgm:pt>
    <dgm:pt modelId="{BA7BE347-0B4C-49CC-BD2C-00AAD6B63151}" type="parTrans" cxnId="{169C3B73-F2E2-44F3-98F3-6F1911B235EB}">
      <dgm:prSet/>
      <dgm:spPr/>
      <dgm:t>
        <a:bodyPr/>
        <a:lstStyle/>
        <a:p>
          <a:endParaRPr lang="fr-BE"/>
        </a:p>
      </dgm:t>
    </dgm:pt>
    <dgm:pt modelId="{C20C78F6-4F28-4A61-AF0A-2FE72F237FA2}" type="sibTrans" cxnId="{169C3B73-F2E2-44F3-98F3-6F1911B235EB}">
      <dgm:prSet/>
      <dgm:spPr/>
      <dgm:t>
        <a:bodyPr/>
        <a:lstStyle/>
        <a:p>
          <a:endParaRPr lang="fr-BE"/>
        </a:p>
      </dgm:t>
    </dgm:pt>
    <dgm:pt modelId="{3771DF43-2C8B-4C99-BD19-AE4CE0EABC3F}">
      <dgm:prSet custT="1"/>
      <dgm:spPr/>
      <dgm:t>
        <a:bodyPr/>
        <a:lstStyle/>
        <a:p>
          <a:r>
            <a:rPr lang="pl-PL" sz="1500" dirty="0"/>
            <a:t>o	</a:t>
          </a:r>
          <a:r>
            <a:rPr lang="ru-RU" sz="1200" dirty="0"/>
            <a:t>"Соглашение о партнерстве с ЕС (СПД)"</a:t>
          </a:r>
          <a:endParaRPr lang="ru-KG" sz="1200" dirty="0"/>
        </a:p>
        <a:p>
          <a:endParaRPr lang="fr-BE" sz="1200" dirty="0"/>
        </a:p>
      </dgm:t>
    </dgm:pt>
    <dgm:pt modelId="{0D6757C0-ADA6-4B12-A10C-AF9E4239E114}" type="parTrans" cxnId="{FE0C468E-33FE-4373-914E-C3023EE600F1}">
      <dgm:prSet/>
      <dgm:spPr/>
      <dgm:t>
        <a:bodyPr/>
        <a:lstStyle/>
        <a:p>
          <a:endParaRPr lang="fr-BE"/>
        </a:p>
      </dgm:t>
    </dgm:pt>
    <dgm:pt modelId="{3B61949E-BCBF-4833-9FAD-5C181D4C35CC}" type="sibTrans" cxnId="{FE0C468E-33FE-4373-914E-C3023EE600F1}">
      <dgm:prSet/>
      <dgm:spPr/>
      <dgm:t>
        <a:bodyPr/>
        <a:lstStyle/>
        <a:p>
          <a:endParaRPr lang="fr-BE"/>
        </a:p>
      </dgm:t>
    </dgm:pt>
    <dgm:pt modelId="{2593054C-F1F7-4E57-98F4-4EE766934E94}">
      <dgm:prSet phldrT="[Text]" custT="1"/>
      <dgm:spPr/>
      <dgm:t>
        <a:bodyPr/>
        <a:lstStyle/>
        <a:p>
          <a:r>
            <a:rPr lang="fr-BE" sz="1100" dirty="0"/>
            <a:t>o	</a:t>
          </a:r>
          <a:r>
            <a:rPr lang="ru-RU" sz="1200" dirty="0"/>
            <a:t>Бюджетно-налоговая стратегия</a:t>
          </a:r>
          <a:endParaRPr lang="fr-BE" sz="1100" dirty="0"/>
        </a:p>
      </dgm:t>
    </dgm:pt>
    <dgm:pt modelId="{BA4CAEAB-325C-497E-9219-F040BD682BD0}" type="parTrans" cxnId="{10ED1F8C-E6DD-478A-BC84-388D271A1DCC}">
      <dgm:prSet/>
      <dgm:spPr/>
      <dgm:t>
        <a:bodyPr/>
        <a:lstStyle/>
        <a:p>
          <a:endParaRPr lang="fr-BE"/>
        </a:p>
      </dgm:t>
    </dgm:pt>
    <dgm:pt modelId="{D7F7813A-8FC6-44EA-B609-7FDED3BE801F}" type="sibTrans" cxnId="{10ED1F8C-E6DD-478A-BC84-388D271A1DCC}">
      <dgm:prSet/>
      <dgm:spPr/>
      <dgm:t>
        <a:bodyPr/>
        <a:lstStyle/>
        <a:p>
          <a:endParaRPr lang="fr-BE"/>
        </a:p>
      </dgm:t>
    </dgm:pt>
    <dgm:pt modelId="{1026ABAD-A5EC-46D2-8490-6144B0F95102}">
      <dgm:prSet custT="1"/>
      <dgm:spPr/>
      <dgm:t>
        <a:bodyPr/>
        <a:lstStyle/>
        <a:p>
          <a:r>
            <a:rPr lang="fr-BE" sz="1100" dirty="0"/>
            <a:t>o	</a:t>
          </a:r>
          <a:r>
            <a:rPr lang="ru-RU" sz="1100" dirty="0"/>
            <a:t>Руководящие принципы макроэкономической и фискальной политики</a:t>
          </a:r>
          <a:endParaRPr lang="ru-KG" sz="1100" dirty="0"/>
        </a:p>
        <a:p>
          <a:endParaRPr lang="fr-BE" sz="1200" dirty="0"/>
        </a:p>
      </dgm:t>
    </dgm:pt>
    <dgm:pt modelId="{77A50A6D-5496-45AB-B94D-133D49A2721B}" type="parTrans" cxnId="{286819ED-D8FE-434B-B92B-BA70B74301F7}">
      <dgm:prSet/>
      <dgm:spPr/>
      <dgm:t>
        <a:bodyPr/>
        <a:lstStyle/>
        <a:p>
          <a:endParaRPr lang="fr-BE"/>
        </a:p>
      </dgm:t>
    </dgm:pt>
    <dgm:pt modelId="{D8FE0A51-ACB5-424A-83DE-7CB2223D9E17}" type="sibTrans" cxnId="{286819ED-D8FE-434B-B92B-BA70B74301F7}">
      <dgm:prSet/>
      <dgm:spPr/>
      <dgm:t>
        <a:bodyPr/>
        <a:lstStyle/>
        <a:p>
          <a:endParaRPr lang="fr-BE"/>
        </a:p>
      </dgm:t>
    </dgm:pt>
    <dgm:pt modelId="{B13ED13F-BF64-457D-91FB-81250EDB5D20}">
      <dgm:prSet custT="1"/>
      <dgm:spPr/>
      <dgm:t>
        <a:bodyPr/>
        <a:lstStyle/>
        <a:p>
          <a:r>
            <a:rPr lang="fr-BE" sz="1100" dirty="0"/>
            <a:t>o	</a:t>
          </a:r>
          <a:r>
            <a:rPr lang="ru-RU" sz="1100" dirty="0"/>
            <a:t>Программа экономических реформ</a:t>
          </a:r>
          <a:endParaRPr lang="ru-KG" sz="1100" dirty="0"/>
        </a:p>
        <a:p>
          <a:endParaRPr lang="fr-BE" sz="1200" dirty="0"/>
        </a:p>
      </dgm:t>
    </dgm:pt>
    <dgm:pt modelId="{253F80E6-2366-4C1B-953B-FF5960905BCB}" type="parTrans" cxnId="{4B2E2E9C-2794-418E-A8B9-508E90A127E5}">
      <dgm:prSet/>
      <dgm:spPr/>
      <dgm:t>
        <a:bodyPr/>
        <a:lstStyle/>
        <a:p>
          <a:endParaRPr lang="fr-BE"/>
        </a:p>
      </dgm:t>
    </dgm:pt>
    <dgm:pt modelId="{C7B1B3ED-F3A8-4107-81B9-6FB49DBDBEF9}" type="sibTrans" cxnId="{4B2E2E9C-2794-418E-A8B9-508E90A127E5}">
      <dgm:prSet/>
      <dgm:spPr/>
      <dgm:t>
        <a:bodyPr/>
        <a:lstStyle/>
        <a:p>
          <a:endParaRPr lang="fr-BE"/>
        </a:p>
      </dgm:t>
    </dgm:pt>
    <dgm:pt modelId="{5B069836-D69A-4014-9926-E2A0ECBBCF41}">
      <dgm:prSet phldrT="[Text]" custT="1"/>
      <dgm:spPr/>
      <dgm:t>
        <a:bodyPr/>
        <a:lstStyle/>
        <a:p>
          <a:r>
            <a:rPr lang="fr-BE" sz="1000" dirty="0"/>
            <a:t>o	</a:t>
          </a:r>
          <a:r>
            <a:rPr lang="ru-RU" sz="1000" dirty="0"/>
            <a:t>Утверждаемые  премьер-министром</a:t>
          </a:r>
          <a:endParaRPr lang="fr-BE" sz="1200" dirty="0"/>
        </a:p>
      </dgm:t>
    </dgm:pt>
    <dgm:pt modelId="{EBECC054-73A0-4FE4-A50D-390C78331D12}" type="sibTrans" cxnId="{F7E53B1D-E855-4D89-BBBF-F19B76A2D2D0}">
      <dgm:prSet/>
      <dgm:spPr/>
      <dgm:t>
        <a:bodyPr/>
        <a:lstStyle/>
        <a:p>
          <a:endParaRPr lang="fr-BE"/>
        </a:p>
      </dgm:t>
    </dgm:pt>
    <dgm:pt modelId="{72B2D6FE-CACC-4D44-9100-6E4F172D466B}" type="parTrans" cxnId="{F7E53B1D-E855-4D89-BBBF-F19B76A2D2D0}">
      <dgm:prSet/>
      <dgm:spPr/>
      <dgm:t>
        <a:bodyPr/>
        <a:lstStyle/>
        <a:p>
          <a:endParaRPr lang="fr-BE"/>
        </a:p>
      </dgm:t>
    </dgm:pt>
    <dgm:pt modelId="{D7ABF6EA-20A3-4788-9BF0-911AAEC35371}">
      <dgm:prSet custT="1"/>
      <dgm:spPr/>
      <dgm:t>
        <a:bodyPr/>
        <a:lstStyle/>
        <a:p>
          <a:r>
            <a:rPr lang="pt-BR" sz="1000" dirty="0"/>
            <a:t>o	</a:t>
          </a:r>
          <a:r>
            <a:rPr lang="ru-RU" sz="1000" dirty="0"/>
            <a:t>Годовая программа работы Правительства</a:t>
          </a:r>
          <a:endParaRPr lang="ru-KG" sz="1000" dirty="0"/>
        </a:p>
        <a:p>
          <a:endParaRPr lang="fr-BE" sz="1200" dirty="0"/>
        </a:p>
      </dgm:t>
    </dgm:pt>
    <dgm:pt modelId="{D61981AA-C89B-490F-958F-187A01285484}" type="sibTrans" cxnId="{7328507D-9D2E-446F-AB5D-533D21F730BA}">
      <dgm:prSet/>
      <dgm:spPr/>
      <dgm:t>
        <a:bodyPr/>
        <a:lstStyle/>
        <a:p>
          <a:endParaRPr lang="fr-BE"/>
        </a:p>
      </dgm:t>
    </dgm:pt>
    <dgm:pt modelId="{4B96FACF-260F-4FB0-A225-8710C15DE6C2}" type="parTrans" cxnId="{7328507D-9D2E-446F-AB5D-533D21F730BA}">
      <dgm:prSet/>
      <dgm:spPr/>
      <dgm:t>
        <a:bodyPr/>
        <a:lstStyle/>
        <a:p>
          <a:endParaRPr lang="fr-BE"/>
        </a:p>
      </dgm:t>
    </dgm:pt>
    <dgm:pt modelId="{B3CC4B40-9C30-4E29-9317-15458202D5B4}">
      <dgm:prSet custT="1"/>
      <dgm:spPr/>
      <dgm:t>
        <a:bodyPr/>
        <a:lstStyle/>
        <a:p>
          <a:r>
            <a:rPr lang="pt-BR" sz="1000" dirty="0"/>
            <a:t>o	</a:t>
          </a:r>
          <a:r>
            <a:rPr lang="ru-RU" sz="1000" dirty="0"/>
            <a:t>Среднесрочная рабочая программа Правительства</a:t>
          </a:r>
          <a:endParaRPr lang="ru-KG" sz="1000" dirty="0"/>
        </a:p>
        <a:p>
          <a:endParaRPr lang="fr-BE" sz="1200" dirty="0"/>
        </a:p>
      </dgm:t>
    </dgm:pt>
    <dgm:pt modelId="{BD3D3067-FECA-469F-A4EC-AB396C314382}" type="sibTrans" cxnId="{3A516014-7721-4586-9985-3183B9A71338}">
      <dgm:prSet/>
      <dgm:spPr/>
      <dgm:t>
        <a:bodyPr/>
        <a:lstStyle/>
        <a:p>
          <a:endParaRPr lang="fr-BE"/>
        </a:p>
      </dgm:t>
    </dgm:pt>
    <dgm:pt modelId="{63EFC467-2B9B-46C0-A07C-A3601CD1FE95}" type="parTrans" cxnId="{3A516014-7721-4586-9985-3183B9A71338}">
      <dgm:prSet/>
      <dgm:spPr/>
      <dgm:t>
        <a:bodyPr/>
        <a:lstStyle/>
        <a:p>
          <a:endParaRPr lang="fr-BE"/>
        </a:p>
      </dgm:t>
    </dgm:pt>
    <dgm:pt modelId="{1AFA0713-5BE4-4779-B9EC-776607FFF0E1}" type="pres">
      <dgm:prSet presAssocID="{240BDA2E-E8A2-4DA9-9B8F-8CFEFDD25003}" presName="theList" presStyleCnt="0">
        <dgm:presLayoutVars>
          <dgm:dir/>
          <dgm:animLvl val="lvl"/>
          <dgm:resizeHandles val="exact"/>
        </dgm:presLayoutVars>
      </dgm:prSet>
      <dgm:spPr/>
    </dgm:pt>
    <dgm:pt modelId="{B65B3C3F-41DD-4C34-9067-2A764D9D31C8}" type="pres">
      <dgm:prSet presAssocID="{6EF89200-C168-4AD0-8CDC-94935541D614}" presName="compNode" presStyleCnt="0"/>
      <dgm:spPr/>
    </dgm:pt>
    <dgm:pt modelId="{17EEBF87-13B9-48ED-B773-0D6E98FE52BC}" type="pres">
      <dgm:prSet presAssocID="{6EF89200-C168-4AD0-8CDC-94935541D614}" presName="aNode" presStyleLbl="bgShp" presStyleIdx="0" presStyleCnt="4"/>
      <dgm:spPr/>
    </dgm:pt>
    <dgm:pt modelId="{82589E41-E662-43F3-88C5-AC6BDD855727}" type="pres">
      <dgm:prSet presAssocID="{6EF89200-C168-4AD0-8CDC-94935541D614}" presName="textNode" presStyleLbl="bgShp" presStyleIdx="0" presStyleCnt="4"/>
      <dgm:spPr/>
    </dgm:pt>
    <dgm:pt modelId="{BA64D2FF-05D6-41CA-AE4F-D8DBBA0E5441}" type="pres">
      <dgm:prSet presAssocID="{6EF89200-C168-4AD0-8CDC-94935541D614}" presName="compChildNode" presStyleCnt="0"/>
      <dgm:spPr/>
    </dgm:pt>
    <dgm:pt modelId="{DE27E211-B74F-446C-BDD8-58A01A70C9B4}" type="pres">
      <dgm:prSet presAssocID="{6EF89200-C168-4AD0-8CDC-94935541D614}" presName="theInnerList" presStyleCnt="0"/>
      <dgm:spPr/>
    </dgm:pt>
    <dgm:pt modelId="{7CAB3338-6544-43B3-B655-E06D6D9380A7}" type="pres">
      <dgm:prSet presAssocID="{0B9EE1DE-0F1B-46D9-BEEC-0221A5C9143C}" presName="childNode" presStyleLbl="node1" presStyleIdx="0" presStyleCnt="12">
        <dgm:presLayoutVars>
          <dgm:bulletEnabled val="1"/>
        </dgm:presLayoutVars>
      </dgm:prSet>
      <dgm:spPr/>
    </dgm:pt>
    <dgm:pt modelId="{FE8F167F-DE7C-4906-97E0-0857FC8AA6D3}" type="pres">
      <dgm:prSet presAssocID="{0B9EE1DE-0F1B-46D9-BEEC-0221A5C9143C}" presName="aSpace2" presStyleCnt="0"/>
      <dgm:spPr/>
    </dgm:pt>
    <dgm:pt modelId="{8A8AA0EE-4C33-40B4-B6FB-92EA857D52EB}" type="pres">
      <dgm:prSet presAssocID="{8623F1E6-B239-4C3A-9223-074D59957A28}" presName="childNode" presStyleLbl="node1" presStyleIdx="1" presStyleCnt="12">
        <dgm:presLayoutVars>
          <dgm:bulletEnabled val="1"/>
        </dgm:presLayoutVars>
      </dgm:prSet>
      <dgm:spPr/>
    </dgm:pt>
    <dgm:pt modelId="{A496084C-C690-4B1A-A176-6ED9F248A37D}" type="pres">
      <dgm:prSet presAssocID="{6EF89200-C168-4AD0-8CDC-94935541D614}" presName="aSpace" presStyleCnt="0"/>
      <dgm:spPr/>
    </dgm:pt>
    <dgm:pt modelId="{BFC0D877-14DB-4F5F-9B3F-E18B1E7308A9}" type="pres">
      <dgm:prSet presAssocID="{09B3FCBC-E167-4AD2-847F-254813C9D7A4}" presName="compNode" presStyleCnt="0"/>
      <dgm:spPr/>
    </dgm:pt>
    <dgm:pt modelId="{25BAA829-AD53-447D-8960-BF728C12CAEF}" type="pres">
      <dgm:prSet presAssocID="{09B3FCBC-E167-4AD2-847F-254813C9D7A4}" presName="aNode" presStyleLbl="bgShp" presStyleIdx="1" presStyleCnt="4"/>
      <dgm:spPr/>
    </dgm:pt>
    <dgm:pt modelId="{5F7D2008-8E1F-47A1-A148-DD7FDAA67322}" type="pres">
      <dgm:prSet presAssocID="{09B3FCBC-E167-4AD2-847F-254813C9D7A4}" presName="textNode" presStyleLbl="bgShp" presStyleIdx="1" presStyleCnt="4"/>
      <dgm:spPr/>
    </dgm:pt>
    <dgm:pt modelId="{0C033F38-814F-4ADA-A6A4-441E21FF6D72}" type="pres">
      <dgm:prSet presAssocID="{09B3FCBC-E167-4AD2-847F-254813C9D7A4}" presName="compChildNode" presStyleCnt="0"/>
      <dgm:spPr/>
    </dgm:pt>
    <dgm:pt modelId="{0745C40A-CF9D-496D-AA07-0317FF6EC6D5}" type="pres">
      <dgm:prSet presAssocID="{09B3FCBC-E167-4AD2-847F-254813C9D7A4}" presName="theInnerList" presStyleCnt="0"/>
      <dgm:spPr/>
    </dgm:pt>
    <dgm:pt modelId="{7333C285-EE35-4D21-94BD-D7A1BB67FBD5}" type="pres">
      <dgm:prSet presAssocID="{5B069836-D69A-4014-9926-E2A0ECBBCF41}" presName="childNode" presStyleLbl="node1" presStyleIdx="2" presStyleCnt="12" custScaleX="106809" custScaleY="108855">
        <dgm:presLayoutVars>
          <dgm:bulletEnabled val="1"/>
        </dgm:presLayoutVars>
      </dgm:prSet>
      <dgm:spPr/>
    </dgm:pt>
    <dgm:pt modelId="{C0629231-25A9-49F2-BFAA-A7C63FF7E18D}" type="pres">
      <dgm:prSet presAssocID="{5B069836-D69A-4014-9926-E2A0ECBBCF41}" presName="aSpace2" presStyleCnt="0"/>
      <dgm:spPr/>
    </dgm:pt>
    <dgm:pt modelId="{DB3DE53B-717E-479D-A55A-EA775F65AD15}" type="pres">
      <dgm:prSet presAssocID="{B3CC4B40-9C30-4E29-9317-15458202D5B4}" presName="childNode" presStyleLbl="node1" presStyleIdx="3" presStyleCnt="12">
        <dgm:presLayoutVars>
          <dgm:bulletEnabled val="1"/>
        </dgm:presLayoutVars>
      </dgm:prSet>
      <dgm:spPr/>
    </dgm:pt>
    <dgm:pt modelId="{427893FB-9291-4EEA-8D5F-21D0CDDE23CE}" type="pres">
      <dgm:prSet presAssocID="{B3CC4B40-9C30-4E29-9317-15458202D5B4}" presName="aSpace2" presStyleCnt="0"/>
      <dgm:spPr/>
    </dgm:pt>
    <dgm:pt modelId="{CBB4E65F-DE2D-4BC2-997C-77A9DA0C5331}" type="pres">
      <dgm:prSet presAssocID="{D7ABF6EA-20A3-4788-9BF0-911AAEC35371}" presName="childNode" presStyleLbl="node1" presStyleIdx="4" presStyleCnt="12">
        <dgm:presLayoutVars>
          <dgm:bulletEnabled val="1"/>
        </dgm:presLayoutVars>
      </dgm:prSet>
      <dgm:spPr/>
    </dgm:pt>
    <dgm:pt modelId="{5756D300-846C-48E4-8812-0F3AEE1F3B34}" type="pres">
      <dgm:prSet presAssocID="{09B3FCBC-E167-4AD2-847F-254813C9D7A4}" presName="aSpace" presStyleCnt="0"/>
      <dgm:spPr/>
    </dgm:pt>
    <dgm:pt modelId="{E1EEAD0D-43C2-4B05-A111-A37D71B91470}" type="pres">
      <dgm:prSet presAssocID="{15DFA9FA-0117-4020-BC84-785EAB1FB081}" presName="compNode" presStyleCnt="0"/>
      <dgm:spPr/>
    </dgm:pt>
    <dgm:pt modelId="{3700BC09-57E1-4849-9E15-A0ED48A7278F}" type="pres">
      <dgm:prSet presAssocID="{15DFA9FA-0117-4020-BC84-785EAB1FB081}" presName="aNode" presStyleLbl="bgShp" presStyleIdx="2" presStyleCnt="4"/>
      <dgm:spPr/>
    </dgm:pt>
    <dgm:pt modelId="{F2EF7D35-4E93-4EFF-8AD5-29EBA70BE15A}" type="pres">
      <dgm:prSet presAssocID="{15DFA9FA-0117-4020-BC84-785EAB1FB081}" presName="textNode" presStyleLbl="bgShp" presStyleIdx="2" presStyleCnt="4"/>
      <dgm:spPr/>
    </dgm:pt>
    <dgm:pt modelId="{BE8D6971-F7ED-4FB5-8144-E6CA7ACB58AD}" type="pres">
      <dgm:prSet presAssocID="{15DFA9FA-0117-4020-BC84-785EAB1FB081}" presName="compChildNode" presStyleCnt="0"/>
      <dgm:spPr/>
    </dgm:pt>
    <dgm:pt modelId="{19E34291-BE66-408C-ABD8-FBDE9A1F249A}" type="pres">
      <dgm:prSet presAssocID="{15DFA9FA-0117-4020-BC84-785EAB1FB081}" presName="theInnerList" presStyleCnt="0"/>
      <dgm:spPr/>
    </dgm:pt>
    <dgm:pt modelId="{4A010991-28BD-4764-86DA-0EE565AA7E1A}" type="pres">
      <dgm:prSet presAssocID="{08D2B31A-38FB-47F3-A9B1-FA36F00AE658}" presName="childNode" presStyleLbl="node1" presStyleIdx="5" presStyleCnt="12">
        <dgm:presLayoutVars>
          <dgm:bulletEnabled val="1"/>
        </dgm:presLayoutVars>
      </dgm:prSet>
      <dgm:spPr/>
    </dgm:pt>
    <dgm:pt modelId="{453DB529-5A23-4181-AEF0-B6351C372A12}" type="pres">
      <dgm:prSet presAssocID="{08D2B31A-38FB-47F3-A9B1-FA36F00AE658}" presName="aSpace2" presStyleCnt="0"/>
      <dgm:spPr/>
    </dgm:pt>
    <dgm:pt modelId="{283A15A0-95A6-4301-967E-61685C1EEDE8}" type="pres">
      <dgm:prSet presAssocID="{A033E579-D2D8-41A5-907C-62E77C976427}" presName="childNode" presStyleLbl="node1" presStyleIdx="6" presStyleCnt="12">
        <dgm:presLayoutVars>
          <dgm:bulletEnabled val="1"/>
        </dgm:presLayoutVars>
      </dgm:prSet>
      <dgm:spPr/>
    </dgm:pt>
    <dgm:pt modelId="{906A13EF-9421-4B75-B4DC-DEB999723184}" type="pres">
      <dgm:prSet presAssocID="{A033E579-D2D8-41A5-907C-62E77C976427}" presName="aSpace2" presStyleCnt="0"/>
      <dgm:spPr/>
    </dgm:pt>
    <dgm:pt modelId="{7AB995EB-CA88-4348-AAD1-A12BA215A76B}" type="pres">
      <dgm:prSet presAssocID="{ECE76E3E-133A-46CD-8401-34F7B9B76D71}" presName="childNode" presStyleLbl="node1" presStyleIdx="7" presStyleCnt="12">
        <dgm:presLayoutVars>
          <dgm:bulletEnabled val="1"/>
        </dgm:presLayoutVars>
      </dgm:prSet>
      <dgm:spPr/>
    </dgm:pt>
    <dgm:pt modelId="{B1B38097-0F01-49E5-914E-1ABFCBACD165}" type="pres">
      <dgm:prSet presAssocID="{ECE76E3E-133A-46CD-8401-34F7B9B76D71}" presName="aSpace2" presStyleCnt="0"/>
      <dgm:spPr/>
    </dgm:pt>
    <dgm:pt modelId="{6C441413-162F-4893-B10E-09CC9DD0B63B}" type="pres">
      <dgm:prSet presAssocID="{3771DF43-2C8B-4C99-BD19-AE4CE0EABC3F}" presName="childNode" presStyleLbl="node1" presStyleIdx="8" presStyleCnt="12">
        <dgm:presLayoutVars>
          <dgm:bulletEnabled val="1"/>
        </dgm:presLayoutVars>
      </dgm:prSet>
      <dgm:spPr/>
    </dgm:pt>
    <dgm:pt modelId="{16C9052E-5718-4274-98A3-DAD17147002C}" type="pres">
      <dgm:prSet presAssocID="{15DFA9FA-0117-4020-BC84-785EAB1FB081}" presName="aSpace" presStyleCnt="0"/>
      <dgm:spPr/>
    </dgm:pt>
    <dgm:pt modelId="{4CBC20C4-B5F6-4889-94D9-EB4A5EF4AC07}" type="pres">
      <dgm:prSet presAssocID="{E8A4B367-BBB1-4B99-9556-A71EFEDB1D5B}" presName="compNode" presStyleCnt="0"/>
      <dgm:spPr/>
    </dgm:pt>
    <dgm:pt modelId="{D6DA6B8D-8253-41A0-98B1-6CEB6A3C9949}" type="pres">
      <dgm:prSet presAssocID="{E8A4B367-BBB1-4B99-9556-A71EFEDB1D5B}" presName="aNode" presStyleLbl="bgShp" presStyleIdx="3" presStyleCnt="4"/>
      <dgm:spPr/>
    </dgm:pt>
    <dgm:pt modelId="{333DFB61-5AAF-4F91-8A1B-01A6AFCC601B}" type="pres">
      <dgm:prSet presAssocID="{E8A4B367-BBB1-4B99-9556-A71EFEDB1D5B}" presName="textNode" presStyleLbl="bgShp" presStyleIdx="3" presStyleCnt="4"/>
      <dgm:spPr/>
    </dgm:pt>
    <dgm:pt modelId="{FF5F6F44-183A-4193-8F7D-D0BD815C2E5D}" type="pres">
      <dgm:prSet presAssocID="{E8A4B367-BBB1-4B99-9556-A71EFEDB1D5B}" presName="compChildNode" presStyleCnt="0"/>
      <dgm:spPr/>
    </dgm:pt>
    <dgm:pt modelId="{E8754E51-F997-4E49-8AEC-CF8222F96D9C}" type="pres">
      <dgm:prSet presAssocID="{E8A4B367-BBB1-4B99-9556-A71EFEDB1D5B}" presName="theInnerList" presStyleCnt="0"/>
      <dgm:spPr/>
    </dgm:pt>
    <dgm:pt modelId="{B24A95A4-4395-45E4-BF4A-B82BBEADF530}" type="pres">
      <dgm:prSet presAssocID="{2593054C-F1F7-4E57-98F4-4EE766934E94}" presName="childNode" presStyleLbl="node1" presStyleIdx="9" presStyleCnt="12">
        <dgm:presLayoutVars>
          <dgm:bulletEnabled val="1"/>
        </dgm:presLayoutVars>
      </dgm:prSet>
      <dgm:spPr/>
    </dgm:pt>
    <dgm:pt modelId="{052C3B5C-FB18-4FE7-91BB-A351F88EF141}" type="pres">
      <dgm:prSet presAssocID="{2593054C-F1F7-4E57-98F4-4EE766934E94}" presName="aSpace2" presStyleCnt="0"/>
      <dgm:spPr/>
    </dgm:pt>
    <dgm:pt modelId="{00CBF5C6-3D31-4851-8FDF-BDB22BDB9D97}" type="pres">
      <dgm:prSet presAssocID="{1026ABAD-A5EC-46D2-8490-6144B0F95102}" presName="childNode" presStyleLbl="node1" presStyleIdx="10" presStyleCnt="12">
        <dgm:presLayoutVars>
          <dgm:bulletEnabled val="1"/>
        </dgm:presLayoutVars>
      </dgm:prSet>
      <dgm:spPr/>
    </dgm:pt>
    <dgm:pt modelId="{036BAD43-8C66-492A-9FFE-79117A7FB955}" type="pres">
      <dgm:prSet presAssocID="{1026ABAD-A5EC-46D2-8490-6144B0F95102}" presName="aSpace2" presStyleCnt="0"/>
      <dgm:spPr/>
    </dgm:pt>
    <dgm:pt modelId="{2325D6D5-A2B1-42D7-93DD-569F144F82E0}" type="pres">
      <dgm:prSet presAssocID="{B13ED13F-BF64-457D-91FB-81250EDB5D20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C85E2900-D409-49DA-A7C8-3C8EAC906615}" type="presOf" srcId="{2593054C-F1F7-4E57-98F4-4EE766934E94}" destId="{B24A95A4-4395-45E4-BF4A-B82BBEADF530}" srcOrd="0" destOrd="0" presId="urn:microsoft.com/office/officeart/2005/8/layout/lProcess2"/>
    <dgm:cxn modelId="{71371A07-6BAB-439B-B75A-269945E24814}" type="presOf" srcId="{5B069836-D69A-4014-9926-E2A0ECBBCF41}" destId="{7333C285-EE35-4D21-94BD-D7A1BB67FBD5}" srcOrd="0" destOrd="0" presId="urn:microsoft.com/office/officeart/2005/8/layout/lProcess2"/>
    <dgm:cxn modelId="{A45DD210-A57C-444A-A161-E93F186A401C}" type="presOf" srcId="{3771DF43-2C8B-4C99-BD19-AE4CE0EABC3F}" destId="{6C441413-162F-4893-B10E-09CC9DD0B63B}" srcOrd="0" destOrd="0" presId="urn:microsoft.com/office/officeart/2005/8/layout/lProcess2"/>
    <dgm:cxn modelId="{8E878112-54EE-497F-B76A-359D31F44538}" type="presOf" srcId="{B13ED13F-BF64-457D-91FB-81250EDB5D20}" destId="{2325D6D5-A2B1-42D7-93DD-569F144F82E0}" srcOrd="0" destOrd="0" presId="urn:microsoft.com/office/officeart/2005/8/layout/lProcess2"/>
    <dgm:cxn modelId="{3A516014-7721-4586-9985-3183B9A71338}" srcId="{09B3FCBC-E167-4AD2-847F-254813C9D7A4}" destId="{B3CC4B40-9C30-4E29-9317-15458202D5B4}" srcOrd="1" destOrd="0" parTransId="{63EFC467-2B9B-46C0-A07C-A3601CD1FE95}" sibTransId="{BD3D3067-FECA-469F-A4EC-AB396C314382}"/>
    <dgm:cxn modelId="{AC626616-76CF-446C-8CCA-30C11B51D73B}" type="presOf" srcId="{15DFA9FA-0117-4020-BC84-785EAB1FB081}" destId="{F2EF7D35-4E93-4EFF-8AD5-29EBA70BE15A}" srcOrd="1" destOrd="0" presId="urn:microsoft.com/office/officeart/2005/8/layout/lProcess2"/>
    <dgm:cxn modelId="{80BFBC19-853A-4070-8182-8B28B3F00145}" srcId="{240BDA2E-E8A2-4DA9-9B8F-8CFEFDD25003}" destId="{09B3FCBC-E167-4AD2-847F-254813C9D7A4}" srcOrd="1" destOrd="0" parTransId="{FFC0925F-7A7D-4A8E-BC78-5521A0FDBFEF}" sibTransId="{9B8C6023-5677-4B11-A4C5-AB8385F17588}"/>
    <dgm:cxn modelId="{F730FB19-C544-4A77-BB0A-C868BAF7B589}" srcId="{6EF89200-C168-4AD0-8CDC-94935541D614}" destId="{8623F1E6-B239-4C3A-9223-074D59957A28}" srcOrd="1" destOrd="0" parTransId="{0D5D520A-E8A7-41AC-B711-88FE81E79C1A}" sibTransId="{FBB07D57-07AD-4A61-BD16-C05E60B2FBFE}"/>
    <dgm:cxn modelId="{F7E53B1D-E855-4D89-BBBF-F19B76A2D2D0}" srcId="{09B3FCBC-E167-4AD2-847F-254813C9D7A4}" destId="{5B069836-D69A-4014-9926-E2A0ECBBCF41}" srcOrd="0" destOrd="0" parTransId="{72B2D6FE-CACC-4D44-9100-6E4F172D466B}" sibTransId="{EBECC054-73A0-4FE4-A50D-390C78331D12}"/>
    <dgm:cxn modelId="{D7B4E11E-CDD6-44A8-8403-E05873C2CE5B}" type="presOf" srcId="{E8A4B367-BBB1-4B99-9556-A71EFEDB1D5B}" destId="{333DFB61-5AAF-4F91-8A1B-01A6AFCC601B}" srcOrd="1" destOrd="0" presId="urn:microsoft.com/office/officeart/2005/8/layout/lProcess2"/>
    <dgm:cxn modelId="{70237945-05DD-4A61-BDA2-91653EB8C17D}" type="presOf" srcId="{D7ABF6EA-20A3-4788-9BF0-911AAEC35371}" destId="{CBB4E65F-DE2D-4BC2-997C-77A9DA0C5331}" srcOrd="0" destOrd="0" presId="urn:microsoft.com/office/officeart/2005/8/layout/lProcess2"/>
    <dgm:cxn modelId="{E3098248-090A-49AD-AD98-FD75B7C7C722}" srcId="{15DFA9FA-0117-4020-BC84-785EAB1FB081}" destId="{08D2B31A-38FB-47F3-A9B1-FA36F00AE658}" srcOrd="0" destOrd="0" parTransId="{2B16343B-CCCF-4B46-B21A-6356A90CC2F7}" sibTransId="{D223D3EF-AB5F-45A8-9576-7846371E2E4A}"/>
    <dgm:cxn modelId="{C83C8451-6300-4E90-97A4-160A67F2EF3D}" type="presOf" srcId="{ECE76E3E-133A-46CD-8401-34F7B9B76D71}" destId="{7AB995EB-CA88-4348-AAD1-A12BA215A76B}" srcOrd="0" destOrd="0" presId="urn:microsoft.com/office/officeart/2005/8/layout/lProcess2"/>
    <dgm:cxn modelId="{95A28152-46F8-4CAD-80AC-7434C8DC0E82}" type="presOf" srcId="{09B3FCBC-E167-4AD2-847F-254813C9D7A4}" destId="{25BAA829-AD53-447D-8960-BF728C12CAEF}" srcOrd="0" destOrd="0" presId="urn:microsoft.com/office/officeart/2005/8/layout/lProcess2"/>
    <dgm:cxn modelId="{169C3B73-F2E2-44F3-98F3-6F1911B235EB}" srcId="{15DFA9FA-0117-4020-BC84-785EAB1FB081}" destId="{ECE76E3E-133A-46CD-8401-34F7B9B76D71}" srcOrd="2" destOrd="0" parTransId="{BA7BE347-0B4C-49CC-BD2C-00AAD6B63151}" sibTransId="{C20C78F6-4F28-4A61-AF0A-2FE72F237FA2}"/>
    <dgm:cxn modelId="{53786353-5D64-4BD0-8CEE-0EAFB2E7BCAC}" type="presOf" srcId="{A033E579-D2D8-41A5-907C-62E77C976427}" destId="{283A15A0-95A6-4301-967E-61685C1EEDE8}" srcOrd="0" destOrd="0" presId="urn:microsoft.com/office/officeart/2005/8/layout/lProcess2"/>
    <dgm:cxn modelId="{7328507D-9D2E-446F-AB5D-533D21F730BA}" srcId="{09B3FCBC-E167-4AD2-847F-254813C9D7A4}" destId="{D7ABF6EA-20A3-4788-9BF0-911AAEC35371}" srcOrd="2" destOrd="0" parTransId="{4B96FACF-260F-4FB0-A225-8710C15DE6C2}" sibTransId="{D61981AA-C89B-490F-958F-187A01285484}"/>
    <dgm:cxn modelId="{21842C81-90F3-4055-9FAE-55E6CA8B8804}" type="presOf" srcId="{08D2B31A-38FB-47F3-A9B1-FA36F00AE658}" destId="{4A010991-28BD-4764-86DA-0EE565AA7E1A}" srcOrd="0" destOrd="0" presId="urn:microsoft.com/office/officeart/2005/8/layout/lProcess2"/>
    <dgm:cxn modelId="{E71FD586-76E9-4265-B567-C428431846F5}" type="presOf" srcId="{8623F1E6-B239-4C3A-9223-074D59957A28}" destId="{8A8AA0EE-4C33-40B4-B6FB-92EA857D52EB}" srcOrd="0" destOrd="0" presId="urn:microsoft.com/office/officeart/2005/8/layout/lProcess2"/>
    <dgm:cxn modelId="{AD634189-CC55-4793-BBE0-AE4DE73760C6}" type="presOf" srcId="{E8A4B367-BBB1-4B99-9556-A71EFEDB1D5B}" destId="{D6DA6B8D-8253-41A0-98B1-6CEB6A3C9949}" srcOrd="0" destOrd="0" presId="urn:microsoft.com/office/officeart/2005/8/layout/lProcess2"/>
    <dgm:cxn modelId="{10ED1F8C-E6DD-478A-BC84-388D271A1DCC}" srcId="{E8A4B367-BBB1-4B99-9556-A71EFEDB1D5B}" destId="{2593054C-F1F7-4E57-98F4-4EE766934E94}" srcOrd="0" destOrd="0" parTransId="{BA4CAEAB-325C-497E-9219-F040BD682BD0}" sibTransId="{D7F7813A-8FC6-44EA-B609-7FDED3BE801F}"/>
    <dgm:cxn modelId="{FE0C468E-33FE-4373-914E-C3023EE600F1}" srcId="{15DFA9FA-0117-4020-BC84-785EAB1FB081}" destId="{3771DF43-2C8B-4C99-BD19-AE4CE0EABC3F}" srcOrd="3" destOrd="0" parTransId="{0D6757C0-ADA6-4B12-A10C-AF9E4239E114}" sibTransId="{3B61949E-BCBF-4833-9FAD-5C181D4C35CC}"/>
    <dgm:cxn modelId="{70CA3394-94BD-4473-BB0D-1ABDFCE6E1F2}" type="presOf" srcId="{6EF89200-C168-4AD0-8CDC-94935541D614}" destId="{82589E41-E662-43F3-88C5-AC6BDD855727}" srcOrd="1" destOrd="0" presId="urn:microsoft.com/office/officeart/2005/8/layout/lProcess2"/>
    <dgm:cxn modelId="{EC5EC394-3F2F-4171-8434-E96C42F6D31E}" type="presOf" srcId="{09B3FCBC-E167-4AD2-847F-254813C9D7A4}" destId="{5F7D2008-8E1F-47A1-A148-DD7FDAA67322}" srcOrd="1" destOrd="0" presId="urn:microsoft.com/office/officeart/2005/8/layout/lProcess2"/>
    <dgm:cxn modelId="{0FDD6996-FBF8-487A-AC3F-5B3D74C41256}" srcId="{240BDA2E-E8A2-4DA9-9B8F-8CFEFDD25003}" destId="{6EF89200-C168-4AD0-8CDC-94935541D614}" srcOrd="0" destOrd="0" parTransId="{F2592FBE-E527-4DC3-8BB7-96D23490F81E}" sibTransId="{C4012D92-BE9E-48DF-BFDB-8C620D6A07D0}"/>
    <dgm:cxn modelId="{4B2E2E9C-2794-418E-A8B9-508E90A127E5}" srcId="{E8A4B367-BBB1-4B99-9556-A71EFEDB1D5B}" destId="{B13ED13F-BF64-457D-91FB-81250EDB5D20}" srcOrd="2" destOrd="0" parTransId="{253F80E6-2366-4C1B-953B-FF5960905BCB}" sibTransId="{C7B1B3ED-F3A8-4107-81B9-6FB49DBDBEF9}"/>
    <dgm:cxn modelId="{EB62D8A7-DDDA-42AA-B1D0-75C7669BCC0A}" type="presOf" srcId="{B3CC4B40-9C30-4E29-9317-15458202D5B4}" destId="{DB3DE53B-717E-479D-A55A-EA775F65AD15}" srcOrd="0" destOrd="0" presId="urn:microsoft.com/office/officeart/2005/8/layout/lProcess2"/>
    <dgm:cxn modelId="{21C827AF-8FE9-4270-9E7B-FAD386C1BEE6}" srcId="{6EF89200-C168-4AD0-8CDC-94935541D614}" destId="{0B9EE1DE-0F1B-46D9-BEEC-0221A5C9143C}" srcOrd="0" destOrd="0" parTransId="{B26CC5AF-8187-4AA7-9EDE-0AF9727676D2}" sibTransId="{98FFE684-0306-4529-AF27-1DD7DA7EA95F}"/>
    <dgm:cxn modelId="{AACB67C4-D086-443F-B221-C9ACD98E1019}" type="presOf" srcId="{15DFA9FA-0117-4020-BC84-785EAB1FB081}" destId="{3700BC09-57E1-4849-9E15-A0ED48A7278F}" srcOrd="0" destOrd="0" presId="urn:microsoft.com/office/officeart/2005/8/layout/lProcess2"/>
    <dgm:cxn modelId="{398C45C7-EF4F-4F2A-927A-EA870A312136}" srcId="{15DFA9FA-0117-4020-BC84-785EAB1FB081}" destId="{A033E579-D2D8-41A5-907C-62E77C976427}" srcOrd="1" destOrd="0" parTransId="{9F3F858F-FE74-4A8A-A3A5-180446CA0459}" sibTransId="{B498BAD1-1AE1-4AAE-AA0A-D66ABF85D1F6}"/>
    <dgm:cxn modelId="{CE873ACA-C31D-4E18-848F-3EC99BEAFEC9}" srcId="{240BDA2E-E8A2-4DA9-9B8F-8CFEFDD25003}" destId="{E8A4B367-BBB1-4B99-9556-A71EFEDB1D5B}" srcOrd="3" destOrd="0" parTransId="{DBB7C27C-9E36-4CB1-A6B8-6278C2EBE8F8}" sibTransId="{416610D3-088B-4D5A-B1BE-0491E814954B}"/>
    <dgm:cxn modelId="{2D1CA4CB-5A73-41F2-8281-8508683DB90F}" type="presOf" srcId="{240BDA2E-E8A2-4DA9-9B8F-8CFEFDD25003}" destId="{1AFA0713-5BE4-4779-B9EC-776607FFF0E1}" srcOrd="0" destOrd="0" presId="urn:microsoft.com/office/officeart/2005/8/layout/lProcess2"/>
    <dgm:cxn modelId="{9BDDA4CC-9AC5-4830-8B53-6AD857B80A04}" type="presOf" srcId="{0B9EE1DE-0F1B-46D9-BEEC-0221A5C9143C}" destId="{7CAB3338-6544-43B3-B655-E06D6D9380A7}" srcOrd="0" destOrd="0" presId="urn:microsoft.com/office/officeart/2005/8/layout/lProcess2"/>
    <dgm:cxn modelId="{C692F1D7-B373-4C72-8F8D-354AB6316FCC}" type="presOf" srcId="{6EF89200-C168-4AD0-8CDC-94935541D614}" destId="{17EEBF87-13B9-48ED-B773-0D6E98FE52BC}" srcOrd="0" destOrd="0" presId="urn:microsoft.com/office/officeart/2005/8/layout/lProcess2"/>
    <dgm:cxn modelId="{286819ED-D8FE-434B-B92B-BA70B74301F7}" srcId="{E8A4B367-BBB1-4B99-9556-A71EFEDB1D5B}" destId="{1026ABAD-A5EC-46D2-8490-6144B0F95102}" srcOrd="1" destOrd="0" parTransId="{77A50A6D-5496-45AB-B94D-133D49A2721B}" sibTransId="{D8FE0A51-ACB5-424A-83DE-7CB2223D9E17}"/>
    <dgm:cxn modelId="{83CF52ED-3C41-421D-A7C6-54A60F4D5754}" srcId="{240BDA2E-E8A2-4DA9-9B8F-8CFEFDD25003}" destId="{15DFA9FA-0117-4020-BC84-785EAB1FB081}" srcOrd="2" destOrd="0" parTransId="{AC2B3AEE-D957-4228-973A-809E777E7884}" sibTransId="{6CD45F03-AD8E-451C-A1B3-4ECDEB7E53F7}"/>
    <dgm:cxn modelId="{D12F27F5-2839-4CF0-A7E4-5B169A869344}" type="presOf" srcId="{1026ABAD-A5EC-46D2-8490-6144B0F95102}" destId="{00CBF5C6-3D31-4851-8FDF-BDB22BDB9D97}" srcOrd="0" destOrd="0" presId="urn:microsoft.com/office/officeart/2005/8/layout/lProcess2"/>
    <dgm:cxn modelId="{26147630-C4B4-40FE-9426-2C5B9C701E18}" type="presParOf" srcId="{1AFA0713-5BE4-4779-B9EC-776607FFF0E1}" destId="{B65B3C3F-41DD-4C34-9067-2A764D9D31C8}" srcOrd="0" destOrd="0" presId="urn:microsoft.com/office/officeart/2005/8/layout/lProcess2"/>
    <dgm:cxn modelId="{F115762B-A168-4048-828B-6EEF1901BA6F}" type="presParOf" srcId="{B65B3C3F-41DD-4C34-9067-2A764D9D31C8}" destId="{17EEBF87-13B9-48ED-B773-0D6E98FE52BC}" srcOrd="0" destOrd="0" presId="urn:microsoft.com/office/officeart/2005/8/layout/lProcess2"/>
    <dgm:cxn modelId="{44BE6A8F-CCA3-4BCD-830C-FC18167E0667}" type="presParOf" srcId="{B65B3C3F-41DD-4C34-9067-2A764D9D31C8}" destId="{82589E41-E662-43F3-88C5-AC6BDD855727}" srcOrd="1" destOrd="0" presId="urn:microsoft.com/office/officeart/2005/8/layout/lProcess2"/>
    <dgm:cxn modelId="{75035532-9358-4DF2-8701-230CCBFC4182}" type="presParOf" srcId="{B65B3C3F-41DD-4C34-9067-2A764D9D31C8}" destId="{BA64D2FF-05D6-41CA-AE4F-D8DBBA0E5441}" srcOrd="2" destOrd="0" presId="urn:microsoft.com/office/officeart/2005/8/layout/lProcess2"/>
    <dgm:cxn modelId="{42523A9E-01C1-4EF5-8E48-2D1F8A2ECEF4}" type="presParOf" srcId="{BA64D2FF-05D6-41CA-AE4F-D8DBBA0E5441}" destId="{DE27E211-B74F-446C-BDD8-58A01A70C9B4}" srcOrd="0" destOrd="0" presId="urn:microsoft.com/office/officeart/2005/8/layout/lProcess2"/>
    <dgm:cxn modelId="{574E9AEC-7A65-47AB-B214-4EAA0ECF8557}" type="presParOf" srcId="{DE27E211-B74F-446C-BDD8-58A01A70C9B4}" destId="{7CAB3338-6544-43B3-B655-E06D6D9380A7}" srcOrd="0" destOrd="0" presId="urn:microsoft.com/office/officeart/2005/8/layout/lProcess2"/>
    <dgm:cxn modelId="{BFC23BBF-21B5-49E6-A656-DC38046A4AE5}" type="presParOf" srcId="{DE27E211-B74F-446C-BDD8-58A01A70C9B4}" destId="{FE8F167F-DE7C-4906-97E0-0857FC8AA6D3}" srcOrd="1" destOrd="0" presId="urn:microsoft.com/office/officeart/2005/8/layout/lProcess2"/>
    <dgm:cxn modelId="{DABB78AC-899E-4A4C-9431-1A85D4749665}" type="presParOf" srcId="{DE27E211-B74F-446C-BDD8-58A01A70C9B4}" destId="{8A8AA0EE-4C33-40B4-B6FB-92EA857D52EB}" srcOrd="2" destOrd="0" presId="urn:microsoft.com/office/officeart/2005/8/layout/lProcess2"/>
    <dgm:cxn modelId="{FCCF39C2-7D40-4BAC-AB6A-49DDBAEC6A27}" type="presParOf" srcId="{1AFA0713-5BE4-4779-B9EC-776607FFF0E1}" destId="{A496084C-C690-4B1A-A176-6ED9F248A37D}" srcOrd="1" destOrd="0" presId="urn:microsoft.com/office/officeart/2005/8/layout/lProcess2"/>
    <dgm:cxn modelId="{9AA3B2AE-09E1-4F2A-9F51-493313EEF98E}" type="presParOf" srcId="{1AFA0713-5BE4-4779-B9EC-776607FFF0E1}" destId="{BFC0D877-14DB-4F5F-9B3F-E18B1E7308A9}" srcOrd="2" destOrd="0" presId="urn:microsoft.com/office/officeart/2005/8/layout/lProcess2"/>
    <dgm:cxn modelId="{E66F4085-568E-4343-B395-5DB7AA3DC8CD}" type="presParOf" srcId="{BFC0D877-14DB-4F5F-9B3F-E18B1E7308A9}" destId="{25BAA829-AD53-447D-8960-BF728C12CAEF}" srcOrd="0" destOrd="0" presId="urn:microsoft.com/office/officeart/2005/8/layout/lProcess2"/>
    <dgm:cxn modelId="{0CDE8992-14CA-462E-8674-F68694743C3C}" type="presParOf" srcId="{BFC0D877-14DB-4F5F-9B3F-E18B1E7308A9}" destId="{5F7D2008-8E1F-47A1-A148-DD7FDAA67322}" srcOrd="1" destOrd="0" presId="urn:microsoft.com/office/officeart/2005/8/layout/lProcess2"/>
    <dgm:cxn modelId="{6725240C-47C5-491F-B34A-02D20B4A7145}" type="presParOf" srcId="{BFC0D877-14DB-4F5F-9B3F-E18B1E7308A9}" destId="{0C033F38-814F-4ADA-A6A4-441E21FF6D72}" srcOrd="2" destOrd="0" presId="urn:microsoft.com/office/officeart/2005/8/layout/lProcess2"/>
    <dgm:cxn modelId="{BCC4745A-C0F9-4937-8BB2-8DA61C63519F}" type="presParOf" srcId="{0C033F38-814F-4ADA-A6A4-441E21FF6D72}" destId="{0745C40A-CF9D-496D-AA07-0317FF6EC6D5}" srcOrd="0" destOrd="0" presId="urn:microsoft.com/office/officeart/2005/8/layout/lProcess2"/>
    <dgm:cxn modelId="{2F042656-C1AC-4205-9866-C2FDC89C7168}" type="presParOf" srcId="{0745C40A-CF9D-496D-AA07-0317FF6EC6D5}" destId="{7333C285-EE35-4D21-94BD-D7A1BB67FBD5}" srcOrd="0" destOrd="0" presId="urn:microsoft.com/office/officeart/2005/8/layout/lProcess2"/>
    <dgm:cxn modelId="{8F8123B9-123A-4CD8-BBA5-F16A48BBC6BE}" type="presParOf" srcId="{0745C40A-CF9D-496D-AA07-0317FF6EC6D5}" destId="{C0629231-25A9-49F2-BFAA-A7C63FF7E18D}" srcOrd="1" destOrd="0" presId="urn:microsoft.com/office/officeart/2005/8/layout/lProcess2"/>
    <dgm:cxn modelId="{11187B90-3E6A-418A-96AF-3CFB13A37642}" type="presParOf" srcId="{0745C40A-CF9D-496D-AA07-0317FF6EC6D5}" destId="{DB3DE53B-717E-479D-A55A-EA775F65AD15}" srcOrd="2" destOrd="0" presId="urn:microsoft.com/office/officeart/2005/8/layout/lProcess2"/>
    <dgm:cxn modelId="{153E6B6F-758C-46F6-8877-2C00C7577558}" type="presParOf" srcId="{0745C40A-CF9D-496D-AA07-0317FF6EC6D5}" destId="{427893FB-9291-4EEA-8D5F-21D0CDDE23CE}" srcOrd="3" destOrd="0" presId="urn:microsoft.com/office/officeart/2005/8/layout/lProcess2"/>
    <dgm:cxn modelId="{DB89DD64-28B7-48E6-B21A-CAEF5D5BEB23}" type="presParOf" srcId="{0745C40A-CF9D-496D-AA07-0317FF6EC6D5}" destId="{CBB4E65F-DE2D-4BC2-997C-77A9DA0C5331}" srcOrd="4" destOrd="0" presId="urn:microsoft.com/office/officeart/2005/8/layout/lProcess2"/>
    <dgm:cxn modelId="{7D6DCEE7-1FE3-413C-8D5B-A30439961D1F}" type="presParOf" srcId="{1AFA0713-5BE4-4779-B9EC-776607FFF0E1}" destId="{5756D300-846C-48E4-8812-0F3AEE1F3B34}" srcOrd="3" destOrd="0" presId="urn:microsoft.com/office/officeart/2005/8/layout/lProcess2"/>
    <dgm:cxn modelId="{2B21CBB8-3169-4354-A9AF-D947213995A4}" type="presParOf" srcId="{1AFA0713-5BE4-4779-B9EC-776607FFF0E1}" destId="{E1EEAD0D-43C2-4B05-A111-A37D71B91470}" srcOrd="4" destOrd="0" presId="urn:microsoft.com/office/officeart/2005/8/layout/lProcess2"/>
    <dgm:cxn modelId="{00E83CE1-DAED-4DFB-81D8-C5232741052E}" type="presParOf" srcId="{E1EEAD0D-43C2-4B05-A111-A37D71B91470}" destId="{3700BC09-57E1-4849-9E15-A0ED48A7278F}" srcOrd="0" destOrd="0" presId="urn:microsoft.com/office/officeart/2005/8/layout/lProcess2"/>
    <dgm:cxn modelId="{5780E8D6-204F-4D80-9036-E8D4D61164D5}" type="presParOf" srcId="{E1EEAD0D-43C2-4B05-A111-A37D71B91470}" destId="{F2EF7D35-4E93-4EFF-8AD5-29EBA70BE15A}" srcOrd="1" destOrd="0" presId="urn:microsoft.com/office/officeart/2005/8/layout/lProcess2"/>
    <dgm:cxn modelId="{AFA1BB6F-14A1-448A-941B-20E6EFA31750}" type="presParOf" srcId="{E1EEAD0D-43C2-4B05-A111-A37D71B91470}" destId="{BE8D6971-F7ED-4FB5-8144-E6CA7ACB58AD}" srcOrd="2" destOrd="0" presId="urn:microsoft.com/office/officeart/2005/8/layout/lProcess2"/>
    <dgm:cxn modelId="{556DF4F7-F7AD-4356-BBD1-2E4EA7A56BA9}" type="presParOf" srcId="{BE8D6971-F7ED-4FB5-8144-E6CA7ACB58AD}" destId="{19E34291-BE66-408C-ABD8-FBDE9A1F249A}" srcOrd="0" destOrd="0" presId="urn:microsoft.com/office/officeart/2005/8/layout/lProcess2"/>
    <dgm:cxn modelId="{396DF6D8-914C-4EDE-9F26-7FEAE7B8D03F}" type="presParOf" srcId="{19E34291-BE66-408C-ABD8-FBDE9A1F249A}" destId="{4A010991-28BD-4764-86DA-0EE565AA7E1A}" srcOrd="0" destOrd="0" presId="urn:microsoft.com/office/officeart/2005/8/layout/lProcess2"/>
    <dgm:cxn modelId="{EE692268-CD96-41DF-859D-4D81AF342B29}" type="presParOf" srcId="{19E34291-BE66-408C-ABD8-FBDE9A1F249A}" destId="{453DB529-5A23-4181-AEF0-B6351C372A12}" srcOrd="1" destOrd="0" presId="urn:microsoft.com/office/officeart/2005/8/layout/lProcess2"/>
    <dgm:cxn modelId="{EB6FCB02-A3A2-421E-9607-C7EFF6B261B0}" type="presParOf" srcId="{19E34291-BE66-408C-ABD8-FBDE9A1F249A}" destId="{283A15A0-95A6-4301-967E-61685C1EEDE8}" srcOrd="2" destOrd="0" presId="urn:microsoft.com/office/officeart/2005/8/layout/lProcess2"/>
    <dgm:cxn modelId="{F10ECE6E-8A59-40B2-A654-B63579368F74}" type="presParOf" srcId="{19E34291-BE66-408C-ABD8-FBDE9A1F249A}" destId="{906A13EF-9421-4B75-B4DC-DEB999723184}" srcOrd="3" destOrd="0" presId="urn:microsoft.com/office/officeart/2005/8/layout/lProcess2"/>
    <dgm:cxn modelId="{16A11558-F493-4435-A573-AB4744110A83}" type="presParOf" srcId="{19E34291-BE66-408C-ABD8-FBDE9A1F249A}" destId="{7AB995EB-CA88-4348-AAD1-A12BA215A76B}" srcOrd="4" destOrd="0" presId="urn:microsoft.com/office/officeart/2005/8/layout/lProcess2"/>
    <dgm:cxn modelId="{B8F05306-C80B-4047-A065-DC6C006975D3}" type="presParOf" srcId="{19E34291-BE66-408C-ABD8-FBDE9A1F249A}" destId="{B1B38097-0F01-49E5-914E-1ABFCBACD165}" srcOrd="5" destOrd="0" presId="urn:microsoft.com/office/officeart/2005/8/layout/lProcess2"/>
    <dgm:cxn modelId="{644526D7-6E1D-4987-9E3A-E8C67F89D80D}" type="presParOf" srcId="{19E34291-BE66-408C-ABD8-FBDE9A1F249A}" destId="{6C441413-162F-4893-B10E-09CC9DD0B63B}" srcOrd="6" destOrd="0" presId="urn:microsoft.com/office/officeart/2005/8/layout/lProcess2"/>
    <dgm:cxn modelId="{83CC4174-A298-4C5E-A2DF-14BF6DEBE9E7}" type="presParOf" srcId="{1AFA0713-5BE4-4779-B9EC-776607FFF0E1}" destId="{16C9052E-5718-4274-98A3-DAD17147002C}" srcOrd="5" destOrd="0" presId="urn:microsoft.com/office/officeart/2005/8/layout/lProcess2"/>
    <dgm:cxn modelId="{BA8CA818-0067-4EF5-9EFD-F16AB03D1717}" type="presParOf" srcId="{1AFA0713-5BE4-4779-B9EC-776607FFF0E1}" destId="{4CBC20C4-B5F6-4889-94D9-EB4A5EF4AC07}" srcOrd="6" destOrd="0" presId="urn:microsoft.com/office/officeart/2005/8/layout/lProcess2"/>
    <dgm:cxn modelId="{072C27D0-698B-4010-A12E-E2A1E5F77D60}" type="presParOf" srcId="{4CBC20C4-B5F6-4889-94D9-EB4A5EF4AC07}" destId="{D6DA6B8D-8253-41A0-98B1-6CEB6A3C9949}" srcOrd="0" destOrd="0" presId="urn:microsoft.com/office/officeart/2005/8/layout/lProcess2"/>
    <dgm:cxn modelId="{91490923-E235-4D33-BB14-9895F0430DCB}" type="presParOf" srcId="{4CBC20C4-B5F6-4889-94D9-EB4A5EF4AC07}" destId="{333DFB61-5AAF-4F91-8A1B-01A6AFCC601B}" srcOrd="1" destOrd="0" presId="urn:microsoft.com/office/officeart/2005/8/layout/lProcess2"/>
    <dgm:cxn modelId="{9F6F1A5C-5A5A-4AD3-AD9B-74CED678BEF6}" type="presParOf" srcId="{4CBC20C4-B5F6-4889-94D9-EB4A5EF4AC07}" destId="{FF5F6F44-183A-4193-8F7D-D0BD815C2E5D}" srcOrd="2" destOrd="0" presId="urn:microsoft.com/office/officeart/2005/8/layout/lProcess2"/>
    <dgm:cxn modelId="{679A1186-E72C-4A47-B8B8-83EAD7B14933}" type="presParOf" srcId="{FF5F6F44-183A-4193-8F7D-D0BD815C2E5D}" destId="{E8754E51-F997-4E49-8AEC-CF8222F96D9C}" srcOrd="0" destOrd="0" presId="urn:microsoft.com/office/officeart/2005/8/layout/lProcess2"/>
    <dgm:cxn modelId="{73B39994-65A8-480B-9DB1-AF24AD7F82F4}" type="presParOf" srcId="{E8754E51-F997-4E49-8AEC-CF8222F96D9C}" destId="{B24A95A4-4395-45E4-BF4A-B82BBEADF530}" srcOrd="0" destOrd="0" presId="urn:microsoft.com/office/officeart/2005/8/layout/lProcess2"/>
    <dgm:cxn modelId="{BBE5B911-7F20-4DEB-8C15-68972A60C4BA}" type="presParOf" srcId="{E8754E51-F997-4E49-8AEC-CF8222F96D9C}" destId="{052C3B5C-FB18-4FE7-91BB-A351F88EF141}" srcOrd="1" destOrd="0" presId="urn:microsoft.com/office/officeart/2005/8/layout/lProcess2"/>
    <dgm:cxn modelId="{69A42878-F3C1-4B14-BDBB-97EEACEB8787}" type="presParOf" srcId="{E8754E51-F997-4E49-8AEC-CF8222F96D9C}" destId="{00CBF5C6-3D31-4851-8FDF-BDB22BDB9D97}" srcOrd="2" destOrd="0" presId="urn:microsoft.com/office/officeart/2005/8/layout/lProcess2"/>
    <dgm:cxn modelId="{BAA6E3A0-425D-4FDC-BA83-1D3C83D8BFCC}" type="presParOf" srcId="{E8754E51-F997-4E49-8AEC-CF8222F96D9C}" destId="{036BAD43-8C66-492A-9FFE-79117A7FB955}" srcOrd="3" destOrd="0" presId="urn:microsoft.com/office/officeart/2005/8/layout/lProcess2"/>
    <dgm:cxn modelId="{48900E6D-7170-4549-B553-FC3CC4B7F966}" type="presParOf" srcId="{E8754E51-F997-4E49-8AEC-CF8222F96D9C}" destId="{2325D6D5-A2B1-42D7-93DD-569F144F82E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99DF0B-4CCD-4D4D-98A3-36820B296C9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5B4B2D-32CB-48D4-956A-EA86EFF9A239}">
      <dgm:prSet phldrT="[Text]"/>
      <dgm:spPr>
        <a:xfrm>
          <a:off x="28721" y="98175"/>
          <a:ext cx="1339601" cy="67055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/>
            <a:t>Утверждаемые  премьер-министром</a:t>
          </a:r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6004E55-0FAA-4265-9D71-0B30A8CA9E3B}" type="parTrans" cxnId="{D6C64C82-B150-4671-99FC-FEC03EFA0C2F}">
      <dgm:prSet/>
      <dgm:spPr/>
      <dgm:t>
        <a:bodyPr/>
        <a:lstStyle/>
        <a:p>
          <a:endParaRPr lang="en-US"/>
        </a:p>
      </dgm:t>
    </dgm:pt>
    <dgm:pt modelId="{B93E2C69-16E0-4474-A45D-F2EB69509DC8}" type="sibTrans" cxnId="{D6C64C82-B150-4671-99FC-FEC03EFA0C2F}">
      <dgm:prSet/>
      <dgm:spPr/>
      <dgm:t>
        <a:bodyPr/>
        <a:lstStyle/>
        <a:p>
          <a:endParaRPr lang="en-US"/>
        </a:p>
      </dgm:t>
    </dgm:pt>
    <dgm:pt modelId="{E4CEFDBA-B48E-46C5-ACAA-3568EC653549}">
      <dgm:prSet phldrT="[Text]"/>
      <dgm:spPr>
        <a:xfrm>
          <a:off x="1712530" y="832697"/>
          <a:ext cx="1198820" cy="104158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Фискальная стратегия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8BB9E7CF-AE1D-4EC7-8325-4C290FBF9412}" type="parTrans" cxnId="{BEEF13C8-79C3-4599-9BE8-2D9F575C8C8F}">
      <dgm:prSet/>
      <dgm:spPr/>
      <dgm:t>
        <a:bodyPr/>
        <a:lstStyle/>
        <a:p>
          <a:endParaRPr lang="en-US"/>
        </a:p>
      </dgm:t>
    </dgm:pt>
    <dgm:pt modelId="{ECEB740F-177D-4612-B8B2-91031316BB20}" type="sibTrans" cxnId="{BEEF13C8-79C3-4599-9BE8-2D9F575C8C8F}">
      <dgm:prSet/>
      <dgm:spPr/>
      <dgm:t>
        <a:bodyPr/>
        <a:lstStyle/>
        <a:p>
          <a:endParaRPr lang="en-US"/>
        </a:p>
      </dgm:t>
    </dgm:pt>
    <dgm:pt modelId="{57CF9866-A730-431C-B20D-C2B560F9CDF7}">
      <dgm:prSet phldrT="[Text]" custT="1"/>
      <dgm:spPr>
        <a:xfrm>
          <a:off x="5498212" y="2114556"/>
          <a:ext cx="1674963" cy="613741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gm:spPr>
      <dgm:t>
        <a:bodyPr/>
        <a:lstStyle/>
        <a:p>
          <a:endParaRPr lang="ru-RU" sz="18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r>
            <a:rPr lang="ru-RU" sz="1800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Отраслевые стратегические документы</a:t>
          </a:r>
          <a:endParaRPr lang="ru-KG" sz="18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sz="18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75FC2F6-42D2-42C8-BED0-C8F26D5D7038}" type="parTrans" cxnId="{D0916065-39A4-4B34-894D-D4D030A6A05A}">
      <dgm:prSet/>
      <dgm:spPr/>
      <dgm:t>
        <a:bodyPr/>
        <a:lstStyle/>
        <a:p>
          <a:endParaRPr lang="en-US"/>
        </a:p>
      </dgm:t>
    </dgm:pt>
    <dgm:pt modelId="{5C291B86-08AF-47D7-9146-6CE18FFBCCED}" type="sibTrans" cxnId="{D0916065-39A4-4B34-894D-D4D030A6A05A}">
      <dgm:prSet/>
      <dgm:spPr/>
      <dgm:t>
        <a:bodyPr/>
        <a:lstStyle/>
        <a:p>
          <a:endParaRPr lang="en-US"/>
        </a:p>
      </dgm:t>
    </dgm:pt>
    <dgm:pt modelId="{D7074453-360C-441E-A5C8-E699BE57ADEF}">
      <dgm:prSet phldrT="[Text]"/>
      <dgm:spPr>
        <a:xfrm>
          <a:off x="1469567" y="49879"/>
          <a:ext cx="9084132" cy="7021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Международные обязательства Черногории - ООН; НАТО; ЕС; ВТО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r>
            <a:rPr lang="sr-Latn-RS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; </a:t>
          </a:r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14AE79B-A4C9-432C-811D-C44CA9A806E7}" type="parTrans" cxnId="{E13806BC-1EE3-4DFD-8B05-D193AA564510}">
      <dgm:prSet/>
      <dgm:spPr/>
      <dgm:t>
        <a:bodyPr/>
        <a:lstStyle/>
        <a:p>
          <a:endParaRPr lang="en-US"/>
        </a:p>
      </dgm:t>
    </dgm:pt>
    <dgm:pt modelId="{185988B5-9614-4ED9-A7F0-981806389DB0}" type="sibTrans" cxnId="{E13806BC-1EE3-4DFD-8B05-D193AA564510}">
      <dgm:prSet/>
      <dgm:spPr/>
      <dgm:t>
        <a:bodyPr/>
        <a:lstStyle/>
        <a:p>
          <a:endParaRPr lang="en-US"/>
        </a:p>
      </dgm:t>
    </dgm:pt>
    <dgm:pt modelId="{6F2BF742-8ECC-47A4-9613-A92CDDC33B09}">
      <dgm:prSet phldrT="[Text]"/>
      <dgm:spPr>
        <a:xfrm>
          <a:off x="43888" y="856597"/>
          <a:ext cx="1335680" cy="104226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Medium-term work program of the Government</a:t>
          </a:r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8E09D950-950F-4926-91BE-536D37995D27}" type="parTrans" cxnId="{BA3B0170-821B-4852-B9D3-0878D5DEE303}">
      <dgm:prSet/>
      <dgm:spPr/>
      <dgm:t>
        <a:bodyPr/>
        <a:lstStyle/>
        <a:p>
          <a:endParaRPr lang="en-US"/>
        </a:p>
      </dgm:t>
    </dgm:pt>
    <dgm:pt modelId="{FC6DA927-6C40-4E79-8278-B78A07CD5E5E}" type="sibTrans" cxnId="{BA3B0170-821B-4852-B9D3-0878D5DEE303}">
      <dgm:prSet/>
      <dgm:spPr/>
      <dgm:t>
        <a:bodyPr/>
        <a:lstStyle/>
        <a:p>
          <a:endParaRPr lang="en-US"/>
        </a:p>
      </dgm:t>
    </dgm:pt>
    <dgm:pt modelId="{9B3DC360-9959-4CA0-B506-DCAB0389191B}">
      <dgm:prSet phldrT="[Text]"/>
      <dgm:spPr>
        <a:xfrm>
          <a:off x="3107814" y="855289"/>
          <a:ext cx="1325103" cy="102159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Направления развития Черногории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C6EAE1A-B2A4-4538-A63E-D904FE20CC67}" type="parTrans" cxnId="{16FBBB4B-A10A-4B8E-AEBC-A2D48D27E480}">
      <dgm:prSet/>
      <dgm:spPr/>
      <dgm:t>
        <a:bodyPr/>
        <a:lstStyle/>
        <a:p>
          <a:endParaRPr lang="en-US"/>
        </a:p>
      </dgm:t>
    </dgm:pt>
    <dgm:pt modelId="{AF15ECDF-7EBA-442F-A4C8-6053C49FA2EF}" type="sibTrans" cxnId="{16FBBB4B-A10A-4B8E-AEBC-A2D48D27E480}">
      <dgm:prSet/>
      <dgm:spPr/>
      <dgm:t>
        <a:bodyPr/>
        <a:lstStyle/>
        <a:p>
          <a:endParaRPr lang="en-US"/>
        </a:p>
      </dgm:t>
    </dgm:pt>
    <dgm:pt modelId="{75A186CD-8795-4D54-8586-0F46E5C114F2}">
      <dgm:prSet phldrT="[Text]"/>
      <dgm:spPr>
        <a:xfrm>
          <a:off x="4621632" y="860159"/>
          <a:ext cx="1407365" cy="102245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Программа экономических реформ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EABA4AA-5078-4E16-8C18-438BB4D3DB57}" type="parTrans" cxnId="{6CAC6C0C-D9A4-4739-98BA-B17065DF0871}">
      <dgm:prSet/>
      <dgm:spPr/>
      <dgm:t>
        <a:bodyPr/>
        <a:lstStyle/>
        <a:p>
          <a:endParaRPr lang="en-US"/>
        </a:p>
      </dgm:t>
    </dgm:pt>
    <dgm:pt modelId="{5D15C843-C5DA-43F9-9DD7-239103F493F8}" type="sibTrans" cxnId="{6CAC6C0C-D9A4-4739-98BA-B17065DF0871}">
      <dgm:prSet/>
      <dgm:spPr/>
      <dgm:t>
        <a:bodyPr/>
        <a:lstStyle/>
        <a:p>
          <a:endParaRPr lang="en-US"/>
        </a:p>
      </dgm:t>
    </dgm:pt>
    <dgm:pt modelId="{6A0E9363-C2FB-4F91-BB5A-A47EBEDAF550}">
      <dgm:prSet phldrT="[Text]"/>
      <dgm:spPr>
        <a:xfrm>
          <a:off x="6142942" y="866096"/>
          <a:ext cx="1323825" cy="103799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Программа вступления Черногории в ЕС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66D726B-26A9-42C9-9929-C121AB2EF0FC}" type="parTrans" cxnId="{867641BE-5375-48E1-9443-08203B99FD94}">
      <dgm:prSet/>
      <dgm:spPr/>
      <dgm:t>
        <a:bodyPr/>
        <a:lstStyle/>
        <a:p>
          <a:endParaRPr lang="en-US"/>
        </a:p>
      </dgm:t>
    </dgm:pt>
    <dgm:pt modelId="{0D7424D7-3899-4933-9F77-CCBA7674E8DC}" type="sibTrans" cxnId="{867641BE-5375-48E1-9443-08203B99FD94}">
      <dgm:prSet/>
      <dgm:spPr/>
      <dgm:t>
        <a:bodyPr/>
        <a:lstStyle/>
        <a:p>
          <a:endParaRPr lang="en-US"/>
        </a:p>
      </dgm:t>
    </dgm:pt>
    <dgm:pt modelId="{9F3274F5-6E4C-4395-B013-35EB146AFE40}">
      <dgm:prSet phldrT="[Text]"/>
      <dgm:spPr>
        <a:xfrm>
          <a:off x="7634050" y="881737"/>
          <a:ext cx="1351133" cy="102235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Национальная стратегия устойчивого развития до 2030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4236E9B-044C-4C40-8CD8-B4F62A0CD766}" type="parTrans" cxnId="{C44D4834-82AF-401F-81B6-C5AB01341764}">
      <dgm:prSet/>
      <dgm:spPr/>
      <dgm:t>
        <a:bodyPr/>
        <a:lstStyle/>
        <a:p>
          <a:endParaRPr lang="en-US"/>
        </a:p>
      </dgm:t>
    </dgm:pt>
    <dgm:pt modelId="{0AAD4717-1AA2-4599-BEDC-C21AAA57A856}" type="sibTrans" cxnId="{C44D4834-82AF-401F-81B6-C5AB01341764}">
      <dgm:prSet/>
      <dgm:spPr/>
      <dgm:t>
        <a:bodyPr/>
        <a:lstStyle/>
        <a:p>
          <a:endParaRPr lang="en-US"/>
        </a:p>
      </dgm:t>
    </dgm:pt>
    <dgm:pt modelId="{9C278125-7226-4820-8F63-7DD412DA0465}">
      <dgm:prSet phldrT="[Text]"/>
      <dgm:spPr>
        <a:xfrm>
          <a:off x="9121647" y="869144"/>
          <a:ext cx="1188026" cy="1012774"/>
        </a:xfrm>
        <a:prstGeom prst="roundRect">
          <a:avLst>
            <a:gd name="adj" fmla="val 10000"/>
          </a:avLst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rgbClr val="5B9BD5">
              <a:lumMod val="75000"/>
            </a:srgbClr>
          </a:solidFill>
          <a:prstDash val="dash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Соглашение о партнерстве с ЕС</a:t>
          </a:r>
          <a:endParaRPr lang="ru-KG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087F641-DCDF-469C-BA52-41FCC249CA31}" type="parTrans" cxnId="{BFE00B88-6E8C-4071-ACC8-492934E6DE3B}">
      <dgm:prSet/>
      <dgm:spPr/>
      <dgm:t>
        <a:bodyPr/>
        <a:lstStyle/>
        <a:p>
          <a:endParaRPr lang="en-US"/>
        </a:p>
      </dgm:t>
    </dgm:pt>
    <dgm:pt modelId="{BDDA6EE2-BD55-43E0-8E4D-AA18332CD23E}" type="sibTrans" cxnId="{BFE00B88-6E8C-4071-ACC8-492934E6DE3B}">
      <dgm:prSet/>
      <dgm:spPr/>
      <dgm:t>
        <a:bodyPr/>
        <a:lstStyle/>
        <a:p>
          <a:endParaRPr lang="en-US"/>
        </a:p>
      </dgm:t>
    </dgm:pt>
    <dgm:pt modelId="{F7B8CBFD-C9BE-4AFC-82C1-29F482AF74AB}">
      <dgm:prSet phldrT="[Text]" custT="1"/>
      <dgm:spPr>
        <a:xfrm>
          <a:off x="1484658" y="2050129"/>
          <a:ext cx="1675530" cy="6668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 sz="1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r>
            <a:rPr lang="ru-RU" sz="14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Руководящие принципы макроэкономической и фискальной политики</a:t>
          </a:r>
          <a:endParaRPr lang="ru-KG" sz="1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sz="1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7529A13-B65A-4BDF-804A-9BABC97E474B}" type="parTrans" cxnId="{76066514-73A7-4E2A-93F7-0F0BF1A7609C}">
      <dgm:prSet/>
      <dgm:spPr/>
      <dgm:t>
        <a:bodyPr/>
        <a:lstStyle/>
        <a:p>
          <a:endParaRPr lang="en-US"/>
        </a:p>
      </dgm:t>
    </dgm:pt>
    <dgm:pt modelId="{1F2B2819-28DD-4152-BF78-547FEFB50C4C}" type="sibTrans" cxnId="{76066514-73A7-4E2A-93F7-0F0BF1A7609C}">
      <dgm:prSet/>
      <dgm:spPr/>
      <dgm:t>
        <a:bodyPr/>
        <a:lstStyle/>
        <a:p>
          <a:endParaRPr lang="en-US"/>
        </a:p>
      </dgm:t>
    </dgm:pt>
    <dgm:pt modelId="{4FE2B9BD-ED8F-414F-AD54-19938EB186A1}">
      <dgm:prSet phldrT="[Text]"/>
      <dgm:spPr>
        <a:xfrm>
          <a:off x="5857522" y="2905699"/>
          <a:ext cx="1084512" cy="61534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Планы мероприятий</a:t>
          </a:r>
          <a:endParaRPr lang="en-US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D07353D3-1E20-41E3-8A6C-12C19ADDB64A}" type="parTrans" cxnId="{830B4577-CA7E-4482-8E28-C71B92D3EE91}">
      <dgm:prSet/>
      <dgm:spPr/>
      <dgm:t>
        <a:bodyPr/>
        <a:lstStyle/>
        <a:p>
          <a:endParaRPr lang="en-US"/>
        </a:p>
      </dgm:t>
    </dgm:pt>
    <dgm:pt modelId="{44738E3C-D7DA-4EA0-B948-76B2F1B7DAD4}" type="sibTrans" cxnId="{830B4577-CA7E-4482-8E28-C71B92D3EE91}">
      <dgm:prSet/>
      <dgm:spPr/>
      <dgm:t>
        <a:bodyPr/>
        <a:lstStyle/>
        <a:p>
          <a:endParaRPr lang="en-US"/>
        </a:p>
      </dgm:t>
    </dgm:pt>
    <dgm:pt modelId="{1FD0BFA4-DCC3-4092-9B5D-17DF23281672}">
      <dgm:prSet phldrT="[Text]"/>
      <dgm:spPr>
        <a:xfrm>
          <a:off x="1866436" y="2922600"/>
          <a:ext cx="937019" cy="63379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Годовой бюджет= программа работы Правительства</a:t>
          </a:r>
          <a:endParaRPr lang="ru-KG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204AF47-8D0A-44BE-AFE8-DCA6632036B1}" type="parTrans" cxnId="{8DA15CC5-ECAA-4FD2-A75A-9254808A1AC8}">
      <dgm:prSet/>
      <dgm:spPr/>
      <dgm:t>
        <a:bodyPr/>
        <a:lstStyle/>
        <a:p>
          <a:endParaRPr lang="en-US"/>
        </a:p>
      </dgm:t>
    </dgm:pt>
    <dgm:pt modelId="{CF94757B-3EB0-435D-8273-016784369576}" type="sibTrans" cxnId="{8DA15CC5-ECAA-4FD2-A75A-9254808A1AC8}">
      <dgm:prSet/>
      <dgm:spPr/>
      <dgm:t>
        <a:bodyPr/>
        <a:lstStyle/>
        <a:p>
          <a:endParaRPr lang="en-US"/>
        </a:p>
      </dgm:t>
    </dgm:pt>
    <dgm:pt modelId="{676ADE5D-8501-450A-AF25-DD6BB17CAACB}">
      <dgm:prSet phldrT="[Text]"/>
      <dgm:spPr>
        <a:xfrm>
          <a:off x="234230" y="2929287"/>
          <a:ext cx="883805" cy="59896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r>
            <a:rPr lang="ru-RU" b="1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Годовая программа работы Правительства</a:t>
          </a:r>
          <a:endParaRPr lang="ru-KG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18D0F6BE-B89C-4AC8-9402-DEB8FF84F8ED}" type="parTrans" cxnId="{275A7BEC-009A-4ED6-97E9-59AA8296E170}">
      <dgm:prSet/>
      <dgm:spPr/>
      <dgm:t>
        <a:bodyPr/>
        <a:lstStyle/>
        <a:p>
          <a:endParaRPr lang="en-US"/>
        </a:p>
      </dgm:t>
    </dgm:pt>
    <dgm:pt modelId="{51D7ECB6-88C0-42F3-805D-D08E55C32643}" type="sibTrans" cxnId="{275A7BEC-009A-4ED6-97E9-59AA8296E170}">
      <dgm:prSet/>
      <dgm:spPr/>
      <dgm:t>
        <a:bodyPr/>
        <a:lstStyle/>
        <a:p>
          <a:endParaRPr lang="en-US"/>
        </a:p>
      </dgm:t>
    </dgm:pt>
    <dgm:pt modelId="{BEEA8AD6-4939-42E1-8387-7F8556D7DAD2}">
      <dgm:prSet phldrT="[Text]" custT="1"/>
      <dgm:spPr>
        <a:xfrm>
          <a:off x="93622" y="2070010"/>
          <a:ext cx="1084349" cy="641849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 sz="1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r>
            <a:rPr lang="ru-RU" sz="14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Среднесрочные рабочие программы министерства</a:t>
          </a:r>
          <a:endParaRPr lang="ru-KG" sz="1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endParaRPr lang="en-US" sz="14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73C031E-50FC-45EA-B22A-ED1F2E026B12}" type="parTrans" cxnId="{AA629533-8A51-418A-BA10-375D422C9128}">
      <dgm:prSet/>
      <dgm:spPr/>
      <dgm:t>
        <a:bodyPr/>
        <a:lstStyle/>
        <a:p>
          <a:endParaRPr lang="en-US"/>
        </a:p>
      </dgm:t>
    </dgm:pt>
    <dgm:pt modelId="{AFBDB253-676D-402F-A6A4-9C4513C367FF}" type="sibTrans" cxnId="{AA629533-8A51-418A-BA10-375D422C9128}">
      <dgm:prSet/>
      <dgm:spPr/>
      <dgm:t>
        <a:bodyPr/>
        <a:lstStyle/>
        <a:p>
          <a:endParaRPr lang="en-US"/>
        </a:p>
      </dgm:t>
    </dgm:pt>
    <dgm:pt modelId="{D1765A76-375B-4C1C-8C0C-452C2F09A3AE}" type="pres">
      <dgm:prSet presAssocID="{A299DF0B-4CCD-4D4D-98A3-36820B296C9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EEE924-C7D3-4FA2-8436-F4FF978394C6}" type="pres">
      <dgm:prSet presAssocID="{EA5B4B2D-32CB-48D4-956A-EA86EFF9A239}" presName="vertOne" presStyleCnt="0"/>
      <dgm:spPr/>
    </dgm:pt>
    <dgm:pt modelId="{CE01F937-B057-48BC-8387-167E11DE52DD}" type="pres">
      <dgm:prSet presAssocID="{EA5B4B2D-32CB-48D4-956A-EA86EFF9A239}" presName="txOne" presStyleLbl="node0" presStyleIdx="0" presStyleCnt="2" custScaleY="55347" custLinFactNeighborX="1982" custLinFactNeighborY="4937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91F86E6C-9C28-417A-8E47-021B2934646E}" type="pres">
      <dgm:prSet presAssocID="{EA5B4B2D-32CB-48D4-956A-EA86EFF9A239}" presName="parTransOne" presStyleCnt="0"/>
      <dgm:spPr/>
    </dgm:pt>
    <dgm:pt modelId="{AB6FC924-827D-44EA-846E-DBC3B118B973}" type="pres">
      <dgm:prSet presAssocID="{EA5B4B2D-32CB-48D4-956A-EA86EFF9A239}" presName="horzOne" presStyleCnt="0"/>
      <dgm:spPr/>
    </dgm:pt>
    <dgm:pt modelId="{A84EE678-210F-441D-B6A9-22CB653F0B8F}" type="pres">
      <dgm:prSet presAssocID="{6F2BF742-8ECC-47A4-9613-A92CDDC33B09}" presName="vertTwo" presStyleCnt="0"/>
      <dgm:spPr/>
    </dgm:pt>
    <dgm:pt modelId="{A248735B-173C-4CDD-A4DE-94CCC62CC077}" type="pres">
      <dgm:prSet presAssocID="{6F2BF742-8ECC-47A4-9613-A92CDDC33B09}" presName="txTwo" presStyleLbl="node2" presStyleIdx="0" presStyleCnt="7" custScaleX="122458" custScaleY="86028" custLinFactNeighborX="3645" custLinFactNeighborY="-599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AEF938C3-B6BC-4405-94ED-CE26E3958DCB}" type="pres">
      <dgm:prSet presAssocID="{6F2BF742-8ECC-47A4-9613-A92CDDC33B09}" presName="parTransTwo" presStyleCnt="0"/>
      <dgm:spPr/>
    </dgm:pt>
    <dgm:pt modelId="{9B642D74-74EA-4E6B-8419-4888F3772C3C}" type="pres">
      <dgm:prSet presAssocID="{6F2BF742-8ECC-47A4-9613-A92CDDC33B09}" presName="horzTwo" presStyleCnt="0"/>
      <dgm:spPr/>
    </dgm:pt>
    <dgm:pt modelId="{DB0FD640-AA17-47AA-8AF5-EB46668F4447}" type="pres">
      <dgm:prSet presAssocID="{BEEA8AD6-4939-42E1-8387-7F8556D7DAD2}" presName="vertThree" presStyleCnt="0"/>
      <dgm:spPr/>
    </dgm:pt>
    <dgm:pt modelId="{90A75153-B667-4F7E-9C4A-208E3AE2B2F6}" type="pres">
      <dgm:prSet presAssocID="{BEEA8AD6-4939-42E1-8387-7F8556D7DAD2}" presName="txThree" presStyleLbl="node3" presStyleIdx="0" presStyleCnt="3" custScaleX="156077" custScaleY="52978" custLinFactNeighborX="-272" custLinFactNeighborY="-136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E4A806FD-037C-4FF4-A1DF-5D52CC373961}" type="pres">
      <dgm:prSet presAssocID="{BEEA8AD6-4939-42E1-8387-7F8556D7DAD2}" presName="parTransThree" presStyleCnt="0"/>
      <dgm:spPr/>
    </dgm:pt>
    <dgm:pt modelId="{5F5A22D5-BD2F-4566-91DA-F5CD731455AB}" type="pres">
      <dgm:prSet presAssocID="{BEEA8AD6-4939-42E1-8387-7F8556D7DAD2}" presName="horzThree" presStyleCnt="0"/>
      <dgm:spPr/>
    </dgm:pt>
    <dgm:pt modelId="{1E75F4E8-2B76-44EC-AA1D-766F1C971C23}" type="pres">
      <dgm:prSet presAssocID="{676ADE5D-8501-450A-AF25-DD6BB17CAACB}" presName="vertFour" presStyleCnt="0">
        <dgm:presLayoutVars>
          <dgm:chPref val="3"/>
        </dgm:presLayoutVars>
      </dgm:prSet>
      <dgm:spPr/>
    </dgm:pt>
    <dgm:pt modelId="{2BAF721B-BC48-44F7-AD50-3E6FD0E7C03B}" type="pres">
      <dgm:prSet presAssocID="{676ADE5D-8501-450A-AF25-DD6BB17CAACB}" presName="txFour" presStyleLbl="node4" presStyleIdx="0" presStyleCnt="3" custScaleX="119120" custScaleY="49438" custLinFactNeighborX="561" custLinFactNeighborY="-140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B6EF11FE-0D01-4C1E-A18B-A77F7D3D3836}" type="pres">
      <dgm:prSet presAssocID="{676ADE5D-8501-450A-AF25-DD6BB17CAACB}" presName="horzFour" presStyleCnt="0"/>
      <dgm:spPr/>
    </dgm:pt>
    <dgm:pt modelId="{AA708BB2-2F71-4489-B796-795E15EC3CD5}" type="pres">
      <dgm:prSet presAssocID="{B93E2C69-16E0-4474-A45D-F2EB69509DC8}" presName="sibSpaceOne" presStyleCnt="0"/>
      <dgm:spPr/>
    </dgm:pt>
    <dgm:pt modelId="{58D1EA8B-34AB-4677-970F-058C34A73C25}" type="pres">
      <dgm:prSet presAssocID="{D7074453-360C-441E-A5C8-E699BE57ADEF}" presName="vertOne" presStyleCnt="0"/>
      <dgm:spPr/>
    </dgm:pt>
    <dgm:pt modelId="{1D714B70-F464-465B-A4EC-8848E255C078}" type="pres">
      <dgm:prSet presAssocID="{D7074453-360C-441E-A5C8-E699BE57ADEF}" presName="txOne" presStyleLbl="node0" presStyleIdx="1" presStyleCnt="2" custScaleY="57955" custLinFactNeighborX="43" custLinFactNeighborY="2484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241B5E9-6533-4CF2-9508-BCAA599CDCB2}" type="pres">
      <dgm:prSet presAssocID="{D7074453-360C-441E-A5C8-E699BE57ADEF}" presName="parTransOne" presStyleCnt="0"/>
      <dgm:spPr/>
    </dgm:pt>
    <dgm:pt modelId="{81109C66-5844-4E6F-B22F-6F15B90020D4}" type="pres">
      <dgm:prSet presAssocID="{D7074453-360C-441E-A5C8-E699BE57ADEF}" presName="horzOne" presStyleCnt="0"/>
      <dgm:spPr/>
    </dgm:pt>
    <dgm:pt modelId="{9F979795-164A-4E8D-B5AE-77D6E1E9BC53}" type="pres">
      <dgm:prSet presAssocID="{E4CEFDBA-B48E-46C5-ACAA-3568EC653549}" presName="vertTwo" presStyleCnt="0"/>
      <dgm:spPr/>
    </dgm:pt>
    <dgm:pt modelId="{D2DD1574-A705-46DC-B42E-BAE837C7490D}" type="pres">
      <dgm:prSet presAssocID="{E4CEFDBA-B48E-46C5-ACAA-3568EC653549}" presName="txTwo" presStyleLbl="node2" presStyleIdx="1" presStyleCnt="7" custScaleX="71409" custScaleY="85972" custLinFactNeighborX="42" custLinFactNeighborY="-3418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9C5612B-E4A1-42AD-921F-EE1355259BA9}" type="pres">
      <dgm:prSet presAssocID="{E4CEFDBA-B48E-46C5-ACAA-3568EC653549}" presName="parTransTwo" presStyleCnt="0"/>
      <dgm:spPr/>
    </dgm:pt>
    <dgm:pt modelId="{8DE9BC22-5689-431B-9525-107359B4772F}" type="pres">
      <dgm:prSet presAssocID="{E4CEFDBA-B48E-46C5-ACAA-3568EC653549}" presName="horzTwo" presStyleCnt="0"/>
      <dgm:spPr/>
    </dgm:pt>
    <dgm:pt modelId="{AC1287A2-BF2F-47E9-963F-9C242A21678C}" type="pres">
      <dgm:prSet presAssocID="{F7B8CBFD-C9BE-4AFC-82C1-29F482AF74AB}" presName="vertThree" presStyleCnt="0"/>
      <dgm:spPr/>
    </dgm:pt>
    <dgm:pt modelId="{431ABB3B-BF4F-43C8-820E-9E9ECAB3EE0B}" type="pres">
      <dgm:prSet presAssocID="{F7B8CBFD-C9BE-4AFC-82C1-29F482AF74AB}" presName="txThree" presStyleLbl="node3" presStyleIdx="1" presStyleCnt="3" custScaleX="178815" custScaleY="55043" custLinFactNeighborX="10832" custLinFactNeighborY="-4486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F510D6C-805B-4F49-8502-8C1B0E712F1B}" type="pres">
      <dgm:prSet presAssocID="{F7B8CBFD-C9BE-4AFC-82C1-29F482AF74AB}" presName="parTransThree" presStyleCnt="0"/>
      <dgm:spPr/>
    </dgm:pt>
    <dgm:pt modelId="{3C7941A8-56F1-4830-8C9D-5613CC1F1DE9}" type="pres">
      <dgm:prSet presAssocID="{F7B8CBFD-C9BE-4AFC-82C1-29F482AF74AB}" presName="horzThree" presStyleCnt="0"/>
      <dgm:spPr/>
    </dgm:pt>
    <dgm:pt modelId="{1E01AA9D-1044-4E70-8B7D-97185A62D3C3}" type="pres">
      <dgm:prSet presAssocID="{1FD0BFA4-DCC3-4092-9B5D-17DF23281672}" presName="vertFour" presStyleCnt="0">
        <dgm:presLayoutVars>
          <dgm:chPref val="3"/>
        </dgm:presLayoutVars>
      </dgm:prSet>
      <dgm:spPr/>
    </dgm:pt>
    <dgm:pt modelId="{8856DF4B-1EE6-457D-9364-AD446B4EE6B5}" type="pres">
      <dgm:prSet presAssocID="{1FD0BFA4-DCC3-4092-9B5D-17DF23281672}" presName="txFour" presStyleLbl="node4" presStyleIdx="1" presStyleCnt="3" custScaleX="125554" custScaleY="52313" custLinFactNeighborX="12253" custLinFactNeighborY="-657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DFBE4860-A61E-4CB3-B393-743A73E5008B}" type="pres">
      <dgm:prSet presAssocID="{1FD0BFA4-DCC3-4092-9B5D-17DF23281672}" presName="horzFour" presStyleCnt="0"/>
      <dgm:spPr/>
    </dgm:pt>
    <dgm:pt modelId="{AAB24A29-D59F-4E7B-9B1A-9B152F8663DC}" type="pres">
      <dgm:prSet presAssocID="{ECEB740F-177D-4612-B8B2-91031316BB20}" presName="sibSpaceTwo" presStyleCnt="0"/>
      <dgm:spPr/>
    </dgm:pt>
    <dgm:pt modelId="{C8ADD2DB-B61A-48D0-A248-7EB21DBA0561}" type="pres">
      <dgm:prSet presAssocID="{9B3DC360-9959-4CA0-B506-DCAB0389191B}" presName="vertTwo" presStyleCnt="0"/>
      <dgm:spPr/>
    </dgm:pt>
    <dgm:pt modelId="{CF069B0A-B70B-49D9-BD9E-18BAA66C4A4A}" type="pres">
      <dgm:prSet presAssocID="{9B3DC360-9959-4CA0-B506-DCAB0389191B}" presName="txTwo" presStyleLbl="node2" presStyleIdx="2" presStyleCnt="7" custScaleX="177208" custScaleY="84322" custLinFactNeighborX="-13908" custLinFactNeighborY="-369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C6892B3C-242D-4A8D-A49E-CA941A5DD8F4}" type="pres">
      <dgm:prSet presAssocID="{9B3DC360-9959-4CA0-B506-DCAB0389191B}" presName="horzTwo" presStyleCnt="0"/>
      <dgm:spPr/>
    </dgm:pt>
    <dgm:pt modelId="{7308149A-0260-456E-B6AA-FEBD04174CCB}" type="pres">
      <dgm:prSet presAssocID="{AF15ECDF-7EBA-442F-A4C8-6053C49FA2EF}" presName="sibSpaceTwo" presStyleCnt="0"/>
      <dgm:spPr/>
    </dgm:pt>
    <dgm:pt modelId="{9B046144-A082-4779-BE59-BE8039A4C947}" type="pres">
      <dgm:prSet presAssocID="{75A186CD-8795-4D54-8586-0F46E5C114F2}" presName="vertTwo" presStyleCnt="0"/>
      <dgm:spPr/>
    </dgm:pt>
    <dgm:pt modelId="{4DBB49FE-26D4-4AC8-9FAA-7FD22EE6472B}" type="pres">
      <dgm:prSet presAssocID="{75A186CD-8795-4D54-8586-0F46E5C114F2}" presName="txTwo" presStyleLbl="node2" presStyleIdx="3" presStyleCnt="7" custScaleX="188209" custScaleY="84393" custLinFactNeighborX="2929" custLinFactNeighborY="-32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B26D909D-DF90-4834-9E29-D8F812D4017C}" type="pres">
      <dgm:prSet presAssocID="{75A186CD-8795-4D54-8586-0F46E5C114F2}" presName="horzTwo" presStyleCnt="0"/>
      <dgm:spPr/>
    </dgm:pt>
    <dgm:pt modelId="{1A3B0496-BC4B-4806-A4FC-294A0F8CA291}" type="pres">
      <dgm:prSet presAssocID="{5D15C843-C5DA-43F9-9DD7-239103F493F8}" presName="sibSpaceTwo" presStyleCnt="0"/>
      <dgm:spPr/>
    </dgm:pt>
    <dgm:pt modelId="{FC1117BC-CD6C-4F2A-AFE1-0876C7C0D483}" type="pres">
      <dgm:prSet presAssocID="{6A0E9363-C2FB-4F91-BB5A-A47EBEDAF550}" presName="vertTwo" presStyleCnt="0"/>
      <dgm:spPr/>
    </dgm:pt>
    <dgm:pt modelId="{79E3DF71-D416-4864-9DC3-8E3F6EE64492}" type="pres">
      <dgm:prSet presAssocID="{6A0E9363-C2FB-4F91-BB5A-A47EBEDAF550}" presName="txTwo" presStyleLbl="node2" presStyleIdx="4" presStyleCnt="7" custScaleX="177037" custScaleY="85676" custLinFactNeighborX="9767" custLinFactNeighborY="-279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4FE96B98-4710-45C5-B3A5-C8B76BABB7FF}" type="pres">
      <dgm:prSet presAssocID="{6A0E9363-C2FB-4F91-BB5A-A47EBEDAF550}" presName="horzTwo" presStyleCnt="0"/>
      <dgm:spPr/>
    </dgm:pt>
    <dgm:pt modelId="{956564B9-4691-4C83-A0C4-0F29B4DAB412}" type="pres">
      <dgm:prSet presAssocID="{0D7424D7-3899-4933-9F77-CCBA7674E8DC}" presName="sibSpaceTwo" presStyleCnt="0"/>
      <dgm:spPr/>
    </dgm:pt>
    <dgm:pt modelId="{69B79321-B8F1-40A8-9B4A-FA52FAE28BAE}" type="pres">
      <dgm:prSet presAssocID="{9F3274F5-6E4C-4395-B013-35EB146AFE40}" presName="vertTwo" presStyleCnt="0"/>
      <dgm:spPr/>
    </dgm:pt>
    <dgm:pt modelId="{A547FB17-67BF-4EBF-982A-F695BE9B6F58}" type="pres">
      <dgm:prSet presAssocID="{9F3274F5-6E4C-4395-B013-35EB146AFE40}" presName="txTwo" presStyleLbl="node2" presStyleIdx="5" presStyleCnt="7" custScaleX="180689" custScaleY="84385" custLinFactNeighborX="23738" custLinFactNeighborY="-150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717C1318-878B-47E3-BA75-760F195C1A73}" type="pres">
      <dgm:prSet presAssocID="{9F3274F5-6E4C-4395-B013-35EB146AFE40}" presName="horzTwo" presStyleCnt="0"/>
      <dgm:spPr/>
    </dgm:pt>
    <dgm:pt modelId="{1D5ED4A6-B685-4D0A-864C-6C8DDD5F45B0}" type="pres">
      <dgm:prSet presAssocID="{0AAD4717-1AA2-4599-BEDC-C21AAA57A856}" presName="sibSpaceTwo" presStyleCnt="0"/>
      <dgm:spPr/>
    </dgm:pt>
    <dgm:pt modelId="{2A14A935-618C-4D25-A1FF-48578D8264F7}" type="pres">
      <dgm:prSet presAssocID="{9C278125-7226-4820-8F63-7DD412DA0465}" presName="vertTwo" presStyleCnt="0"/>
      <dgm:spPr/>
    </dgm:pt>
    <dgm:pt modelId="{30C86656-6D01-4985-8BA3-EAA95FDACD73}" type="pres">
      <dgm:prSet presAssocID="{9C278125-7226-4820-8F63-7DD412DA0465}" presName="txTwo" presStyleLbl="node2" presStyleIdx="6" presStyleCnt="7" custScaleX="70790" custScaleY="83594" custLinFactNeighborX="458" custLinFactNeighborY="-1567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F50542F-C63B-4784-9681-16DFD5FECE04}" type="pres">
      <dgm:prSet presAssocID="{9C278125-7226-4820-8F63-7DD412DA0465}" presName="parTransTwo" presStyleCnt="0"/>
      <dgm:spPr/>
    </dgm:pt>
    <dgm:pt modelId="{A452C60B-0D26-4DB5-84DE-7345256DAE9D}" type="pres">
      <dgm:prSet presAssocID="{9C278125-7226-4820-8F63-7DD412DA0465}" presName="horzTwo" presStyleCnt="0"/>
      <dgm:spPr/>
    </dgm:pt>
    <dgm:pt modelId="{03795320-7280-4824-963C-3F22796AD3C1}" type="pres">
      <dgm:prSet presAssocID="{57CF9866-A730-431C-B20D-C2B560F9CDF7}" presName="vertThree" presStyleCnt="0"/>
      <dgm:spPr/>
    </dgm:pt>
    <dgm:pt modelId="{C24215E8-04FB-489F-B164-386EF79DAE06}" type="pres">
      <dgm:prSet presAssocID="{57CF9866-A730-431C-B20D-C2B560F9CDF7}" presName="txThree" presStyleLbl="node3" presStyleIdx="2" presStyleCnt="3" custScaleX="185465" custScaleY="50658" custLinFactX="-110949" custLinFactNeighborX="-200000" custLinFactNeighborY="249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5C880604-A9FA-4C09-8ADF-D27A1B9AD484}" type="pres">
      <dgm:prSet presAssocID="{57CF9866-A730-431C-B20D-C2B560F9CDF7}" presName="parTransThree" presStyleCnt="0"/>
      <dgm:spPr/>
    </dgm:pt>
    <dgm:pt modelId="{6D9716A6-FDC5-4EFC-A50A-FAF0497FDC6E}" type="pres">
      <dgm:prSet presAssocID="{57CF9866-A730-431C-B20D-C2B560F9CDF7}" presName="horzThree" presStyleCnt="0"/>
      <dgm:spPr/>
    </dgm:pt>
    <dgm:pt modelId="{082A2990-D8B5-444D-B065-0C421737B558}" type="pres">
      <dgm:prSet presAssocID="{4FE2B9BD-ED8F-414F-AD54-19938EB186A1}" presName="vertFour" presStyleCnt="0">
        <dgm:presLayoutVars>
          <dgm:chPref val="3"/>
        </dgm:presLayoutVars>
      </dgm:prSet>
      <dgm:spPr/>
    </dgm:pt>
    <dgm:pt modelId="{8B4A825E-B15B-43BA-9809-7B33A7A9D367}" type="pres">
      <dgm:prSet presAssocID="{4FE2B9BD-ED8F-414F-AD54-19938EB186A1}" presName="txFour" presStyleLbl="node4" presStyleIdx="2" presStyleCnt="3" custScaleX="145317" custScaleY="50790" custLinFactX="-200000" custLinFactNeighborX="-243275" custLinFactNeighborY="-120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8FA72575-494D-4105-BF69-31DA847E7C55}" type="pres">
      <dgm:prSet presAssocID="{4FE2B9BD-ED8F-414F-AD54-19938EB186A1}" presName="horzFour" presStyleCnt="0"/>
      <dgm:spPr/>
    </dgm:pt>
  </dgm:ptLst>
  <dgm:cxnLst>
    <dgm:cxn modelId="{6CAC6C0C-D9A4-4739-98BA-B17065DF0871}" srcId="{D7074453-360C-441E-A5C8-E699BE57ADEF}" destId="{75A186CD-8795-4D54-8586-0F46E5C114F2}" srcOrd="2" destOrd="0" parTransId="{2EABA4AA-5078-4E16-8C18-438BB4D3DB57}" sibTransId="{5D15C843-C5DA-43F9-9DD7-239103F493F8}"/>
    <dgm:cxn modelId="{76066514-73A7-4E2A-93F7-0F0BF1A7609C}" srcId="{E4CEFDBA-B48E-46C5-ACAA-3568EC653549}" destId="{F7B8CBFD-C9BE-4AFC-82C1-29F482AF74AB}" srcOrd="0" destOrd="0" parTransId="{27529A13-B65A-4BDF-804A-9BABC97E474B}" sibTransId="{1F2B2819-28DD-4152-BF78-547FEFB50C4C}"/>
    <dgm:cxn modelId="{7E2FEE20-1C19-4229-BF3B-D00973CC79E0}" type="presOf" srcId="{6A0E9363-C2FB-4F91-BB5A-A47EBEDAF550}" destId="{79E3DF71-D416-4864-9DC3-8E3F6EE64492}" srcOrd="0" destOrd="0" presId="urn:microsoft.com/office/officeart/2005/8/layout/hierarchy4"/>
    <dgm:cxn modelId="{791ADF25-70D2-49AA-B989-A604D003060F}" type="presOf" srcId="{57CF9866-A730-431C-B20D-C2B560F9CDF7}" destId="{C24215E8-04FB-489F-B164-386EF79DAE06}" srcOrd="0" destOrd="0" presId="urn:microsoft.com/office/officeart/2005/8/layout/hierarchy4"/>
    <dgm:cxn modelId="{AA629533-8A51-418A-BA10-375D422C9128}" srcId="{6F2BF742-8ECC-47A4-9613-A92CDDC33B09}" destId="{BEEA8AD6-4939-42E1-8387-7F8556D7DAD2}" srcOrd="0" destOrd="0" parTransId="{E73C031E-50FC-45EA-B22A-ED1F2E026B12}" sibTransId="{AFBDB253-676D-402F-A6A4-9C4513C367FF}"/>
    <dgm:cxn modelId="{C44D4834-82AF-401F-81B6-C5AB01341764}" srcId="{D7074453-360C-441E-A5C8-E699BE57ADEF}" destId="{9F3274F5-6E4C-4395-B013-35EB146AFE40}" srcOrd="4" destOrd="0" parTransId="{24236E9B-044C-4C40-8CD8-B4F62A0CD766}" sibTransId="{0AAD4717-1AA2-4599-BEDC-C21AAA57A856}"/>
    <dgm:cxn modelId="{B055A341-B48F-4636-BF0F-596722DE12B6}" type="presOf" srcId="{9C278125-7226-4820-8F63-7DD412DA0465}" destId="{30C86656-6D01-4985-8BA3-EAA95FDACD73}" srcOrd="0" destOrd="0" presId="urn:microsoft.com/office/officeart/2005/8/layout/hierarchy4"/>
    <dgm:cxn modelId="{4BD10944-D144-41DE-B823-5DA51543C46E}" type="presOf" srcId="{75A186CD-8795-4D54-8586-0F46E5C114F2}" destId="{4DBB49FE-26D4-4AC8-9FAA-7FD22EE6472B}" srcOrd="0" destOrd="0" presId="urn:microsoft.com/office/officeart/2005/8/layout/hierarchy4"/>
    <dgm:cxn modelId="{D0916065-39A4-4B34-894D-D4D030A6A05A}" srcId="{9C278125-7226-4820-8F63-7DD412DA0465}" destId="{57CF9866-A730-431C-B20D-C2B560F9CDF7}" srcOrd="0" destOrd="0" parTransId="{B75FC2F6-42D2-42C8-BED0-C8F26D5D7038}" sibTransId="{5C291B86-08AF-47D7-9146-6CE18FFBCCED}"/>
    <dgm:cxn modelId="{16FBBB4B-A10A-4B8E-AEBC-A2D48D27E480}" srcId="{D7074453-360C-441E-A5C8-E699BE57ADEF}" destId="{9B3DC360-9959-4CA0-B506-DCAB0389191B}" srcOrd="1" destOrd="0" parTransId="{2C6EAE1A-B2A4-4538-A63E-D904FE20CC67}" sibTransId="{AF15ECDF-7EBA-442F-A4C8-6053C49FA2EF}"/>
    <dgm:cxn modelId="{BA3B0170-821B-4852-B9D3-0878D5DEE303}" srcId="{EA5B4B2D-32CB-48D4-956A-EA86EFF9A239}" destId="{6F2BF742-8ECC-47A4-9613-A92CDDC33B09}" srcOrd="0" destOrd="0" parTransId="{8E09D950-950F-4926-91BE-536D37995D27}" sibTransId="{FC6DA927-6C40-4E79-8278-B78A07CD5E5E}"/>
    <dgm:cxn modelId="{AD47FF55-AFB8-48AA-80CF-8A7A9D645F58}" type="presOf" srcId="{6F2BF742-8ECC-47A4-9613-A92CDDC33B09}" destId="{A248735B-173C-4CDD-A4DE-94CCC62CC077}" srcOrd="0" destOrd="0" presId="urn:microsoft.com/office/officeart/2005/8/layout/hierarchy4"/>
    <dgm:cxn modelId="{830B4577-CA7E-4482-8E28-C71B92D3EE91}" srcId="{57CF9866-A730-431C-B20D-C2B560F9CDF7}" destId="{4FE2B9BD-ED8F-414F-AD54-19938EB186A1}" srcOrd="0" destOrd="0" parTransId="{D07353D3-1E20-41E3-8A6C-12C19ADDB64A}" sibTransId="{44738E3C-D7DA-4EA0-B948-76B2F1B7DAD4}"/>
    <dgm:cxn modelId="{EFD8347C-8CC7-4AAA-AFE1-5CD78231009A}" type="presOf" srcId="{4FE2B9BD-ED8F-414F-AD54-19938EB186A1}" destId="{8B4A825E-B15B-43BA-9809-7B33A7A9D367}" srcOrd="0" destOrd="0" presId="urn:microsoft.com/office/officeart/2005/8/layout/hierarchy4"/>
    <dgm:cxn modelId="{7CEAAE7F-014A-4BB2-9999-AE59EB0A339D}" type="presOf" srcId="{676ADE5D-8501-450A-AF25-DD6BB17CAACB}" destId="{2BAF721B-BC48-44F7-AD50-3E6FD0E7C03B}" srcOrd="0" destOrd="0" presId="urn:microsoft.com/office/officeart/2005/8/layout/hierarchy4"/>
    <dgm:cxn modelId="{D6C64C82-B150-4671-99FC-FEC03EFA0C2F}" srcId="{A299DF0B-4CCD-4D4D-98A3-36820B296C95}" destId="{EA5B4B2D-32CB-48D4-956A-EA86EFF9A239}" srcOrd="0" destOrd="0" parTransId="{B6004E55-0FAA-4265-9D71-0B30A8CA9E3B}" sibTransId="{B93E2C69-16E0-4474-A45D-F2EB69509DC8}"/>
    <dgm:cxn modelId="{BFE00B88-6E8C-4071-ACC8-492934E6DE3B}" srcId="{D7074453-360C-441E-A5C8-E699BE57ADEF}" destId="{9C278125-7226-4820-8F63-7DD412DA0465}" srcOrd="5" destOrd="0" parTransId="{D087F641-DCDF-469C-BA52-41FCC249CA31}" sibTransId="{BDDA6EE2-BD55-43E0-8E4D-AA18332CD23E}"/>
    <dgm:cxn modelId="{E13806BC-1EE3-4DFD-8B05-D193AA564510}" srcId="{A299DF0B-4CCD-4D4D-98A3-36820B296C95}" destId="{D7074453-360C-441E-A5C8-E699BE57ADEF}" srcOrd="1" destOrd="0" parTransId="{F14AE79B-A4C9-432C-811D-C44CA9A806E7}" sibTransId="{185988B5-9614-4ED9-A7F0-981806389DB0}"/>
    <dgm:cxn modelId="{867641BE-5375-48E1-9443-08203B99FD94}" srcId="{D7074453-360C-441E-A5C8-E699BE57ADEF}" destId="{6A0E9363-C2FB-4F91-BB5A-A47EBEDAF550}" srcOrd="3" destOrd="0" parTransId="{D66D726B-26A9-42C9-9929-C121AB2EF0FC}" sibTransId="{0D7424D7-3899-4933-9F77-CCBA7674E8DC}"/>
    <dgm:cxn modelId="{8DA15CC5-ECAA-4FD2-A75A-9254808A1AC8}" srcId="{F7B8CBFD-C9BE-4AFC-82C1-29F482AF74AB}" destId="{1FD0BFA4-DCC3-4092-9B5D-17DF23281672}" srcOrd="0" destOrd="0" parTransId="{C204AF47-8D0A-44BE-AFE8-DCA6632036B1}" sibTransId="{CF94757B-3EB0-435D-8273-016784369576}"/>
    <dgm:cxn modelId="{F488A2C5-DEDB-466C-B552-1CE1E158051B}" type="presOf" srcId="{F7B8CBFD-C9BE-4AFC-82C1-29F482AF74AB}" destId="{431ABB3B-BF4F-43C8-820E-9E9ECAB3EE0B}" srcOrd="0" destOrd="0" presId="urn:microsoft.com/office/officeart/2005/8/layout/hierarchy4"/>
    <dgm:cxn modelId="{459FC9C7-55B8-4A98-9C13-C51AB4D7D67A}" type="presOf" srcId="{EA5B4B2D-32CB-48D4-956A-EA86EFF9A239}" destId="{CE01F937-B057-48BC-8387-167E11DE52DD}" srcOrd="0" destOrd="0" presId="urn:microsoft.com/office/officeart/2005/8/layout/hierarchy4"/>
    <dgm:cxn modelId="{BEEF13C8-79C3-4599-9BE8-2D9F575C8C8F}" srcId="{D7074453-360C-441E-A5C8-E699BE57ADEF}" destId="{E4CEFDBA-B48E-46C5-ACAA-3568EC653549}" srcOrd="0" destOrd="0" parTransId="{8BB9E7CF-AE1D-4EC7-8325-4C290FBF9412}" sibTransId="{ECEB740F-177D-4612-B8B2-91031316BB20}"/>
    <dgm:cxn modelId="{B94883D2-1A46-44BC-ABE8-C102CB51FADA}" type="presOf" srcId="{1FD0BFA4-DCC3-4092-9B5D-17DF23281672}" destId="{8856DF4B-1EE6-457D-9364-AD446B4EE6B5}" srcOrd="0" destOrd="0" presId="urn:microsoft.com/office/officeart/2005/8/layout/hierarchy4"/>
    <dgm:cxn modelId="{C017C0D8-DC55-4DF7-B0C7-740739B3591A}" type="presOf" srcId="{9F3274F5-6E4C-4395-B013-35EB146AFE40}" destId="{A547FB17-67BF-4EBF-982A-F695BE9B6F58}" srcOrd="0" destOrd="0" presId="urn:microsoft.com/office/officeart/2005/8/layout/hierarchy4"/>
    <dgm:cxn modelId="{3BEE82DA-2418-45F8-819A-E512D3F66A73}" type="presOf" srcId="{A299DF0B-4CCD-4D4D-98A3-36820B296C95}" destId="{D1765A76-375B-4C1C-8C0C-452C2F09A3AE}" srcOrd="0" destOrd="0" presId="urn:microsoft.com/office/officeart/2005/8/layout/hierarchy4"/>
    <dgm:cxn modelId="{BB9A00E0-3BE4-4DC0-9F20-048CDFD93008}" type="presOf" srcId="{E4CEFDBA-B48E-46C5-ACAA-3568EC653549}" destId="{D2DD1574-A705-46DC-B42E-BAE837C7490D}" srcOrd="0" destOrd="0" presId="urn:microsoft.com/office/officeart/2005/8/layout/hierarchy4"/>
    <dgm:cxn modelId="{F3C980E2-0E2C-4121-AE06-7DF8293F9C52}" type="presOf" srcId="{D7074453-360C-441E-A5C8-E699BE57ADEF}" destId="{1D714B70-F464-465B-A4EC-8848E255C078}" srcOrd="0" destOrd="0" presId="urn:microsoft.com/office/officeart/2005/8/layout/hierarchy4"/>
    <dgm:cxn modelId="{E3B0CDE9-B97E-456A-8B94-6FE935E51E97}" type="presOf" srcId="{9B3DC360-9959-4CA0-B506-DCAB0389191B}" destId="{CF069B0A-B70B-49D9-BD9E-18BAA66C4A4A}" srcOrd="0" destOrd="0" presId="urn:microsoft.com/office/officeart/2005/8/layout/hierarchy4"/>
    <dgm:cxn modelId="{275A7BEC-009A-4ED6-97E9-59AA8296E170}" srcId="{BEEA8AD6-4939-42E1-8387-7F8556D7DAD2}" destId="{676ADE5D-8501-450A-AF25-DD6BB17CAACB}" srcOrd="0" destOrd="0" parTransId="{18D0F6BE-B89C-4AC8-9402-DEB8FF84F8ED}" sibTransId="{51D7ECB6-88C0-42F3-805D-D08E55C32643}"/>
    <dgm:cxn modelId="{D533AEFA-917E-4FDE-BAB4-D8906DBF4F07}" type="presOf" srcId="{BEEA8AD6-4939-42E1-8387-7F8556D7DAD2}" destId="{90A75153-B667-4F7E-9C4A-208E3AE2B2F6}" srcOrd="0" destOrd="0" presId="urn:microsoft.com/office/officeart/2005/8/layout/hierarchy4"/>
    <dgm:cxn modelId="{9B666240-82CD-44F9-A51B-62D8BF67F7E1}" type="presParOf" srcId="{D1765A76-375B-4C1C-8C0C-452C2F09A3AE}" destId="{E4EEE924-C7D3-4FA2-8436-F4FF978394C6}" srcOrd="0" destOrd="0" presId="urn:microsoft.com/office/officeart/2005/8/layout/hierarchy4"/>
    <dgm:cxn modelId="{42E0F25D-DE1C-4A7A-BB73-F3450C6EDCA7}" type="presParOf" srcId="{E4EEE924-C7D3-4FA2-8436-F4FF978394C6}" destId="{CE01F937-B057-48BC-8387-167E11DE52DD}" srcOrd="0" destOrd="0" presId="urn:microsoft.com/office/officeart/2005/8/layout/hierarchy4"/>
    <dgm:cxn modelId="{FEFB460C-9467-45B9-9EA7-FE4207CD6B4D}" type="presParOf" srcId="{E4EEE924-C7D3-4FA2-8436-F4FF978394C6}" destId="{91F86E6C-9C28-417A-8E47-021B2934646E}" srcOrd="1" destOrd="0" presId="urn:microsoft.com/office/officeart/2005/8/layout/hierarchy4"/>
    <dgm:cxn modelId="{C3C5DA78-6572-4ADB-A54C-422763CC04BA}" type="presParOf" srcId="{E4EEE924-C7D3-4FA2-8436-F4FF978394C6}" destId="{AB6FC924-827D-44EA-846E-DBC3B118B973}" srcOrd="2" destOrd="0" presId="urn:microsoft.com/office/officeart/2005/8/layout/hierarchy4"/>
    <dgm:cxn modelId="{06C0C460-DAD8-413A-9690-49F2BB570280}" type="presParOf" srcId="{AB6FC924-827D-44EA-846E-DBC3B118B973}" destId="{A84EE678-210F-441D-B6A9-22CB653F0B8F}" srcOrd="0" destOrd="0" presId="urn:microsoft.com/office/officeart/2005/8/layout/hierarchy4"/>
    <dgm:cxn modelId="{B39EFC84-40E5-4801-A8FB-EDDD82B27C48}" type="presParOf" srcId="{A84EE678-210F-441D-B6A9-22CB653F0B8F}" destId="{A248735B-173C-4CDD-A4DE-94CCC62CC077}" srcOrd="0" destOrd="0" presId="urn:microsoft.com/office/officeart/2005/8/layout/hierarchy4"/>
    <dgm:cxn modelId="{A34D8AE7-BBB6-4E1B-AF23-71AF6B724F78}" type="presParOf" srcId="{A84EE678-210F-441D-B6A9-22CB653F0B8F}" destId="{AEF938C3-B6BC-4405-94ED-CE26E3958DCB}" srcOrd="1" destOrd="0" presId="urn:microsoft.com/office/officeart/2005/8/layout/hierarchy4"/>
    <dgm:cxn modelId="{BC4F9A25-8CD6-48B8-8A2C-4B6A36AEB9C4}" type="presParOf" srcId="{A84EE678-210F-441D-B6A9-22CB653F0B8F}" destId="{9B642D74-74EA-4E6B-8419-4888F3772C3C}" srcOrd="2" destOrd="0" presId="urn:microsoft.com/office/officeart/2005/8/layout/hierarchy4"/>
    <dgm:cxn modelId="{D5242192-F335-4FF9-931F-FCF414A02575}" type="presParOf" srcId="{9B642D74-74EA-4E6B-8419-4888F3772C3C}" destId="{DB0FD640-AA17-47AA-8AF5-EB46668F4447}" srcOrd="0" destOrd="0" presId="urn:microsoft.com/office/officeart/2005/8/layout/hierarchy4"/>
    <dgm:cxn modelId="{C4941504-702C-48CA-ABA4-CADF6570D7CF}" type="presParOf" srcId="{DB0FD640-AA17-47AA-8AF5-EB46668F4447}" destId="{90A75153-B667-4F7E-9C4A-208E3AE2B2F6}" srcOrd="0" destOrd="0" presId="urn:microsoft.com/office/officeart/2005/8/layout/hierarchy4"/>
    <dgm:cxn modelId="{8055F8DC-1787-4C88-A94B-894A8A5418B7}" type="presParOf" srcId="{DB0FD640-AA17-47AA-8AF5-EB46668F4447}" destId="{E4A806FD-037C-4FF4-A1DF-5D52CC373961}" srcOrd="1" destOrd="0" presId="urn:microsoft.com/office/officeart/2005/8/layout/hierarchy4"/>
    <dgm:cxn modelId="{C6F54EF1-93D1-444E-A44C-6220C07AC39C}" type="presParOf" srcId="{DB0FD640-AA17-47AA-8AF5-EB46668F4447}" destId="{5F5A22D5-BD2F-4566-91DA-F5CD731455AB}" srcOrd="2" destOrd="0" presId="urn:microsoft.com/office/officeart/2005/8/layout/hierarchy4"/>
    <dgm:cxn modelId="{1255847D-3C6F-4E97-A537-37D9669B8D76}" type="presParOf" srcId="{5F5A22D5-BD2F-4566-91DA-F5CD731455AB}" destId="{1E75F4E8-2B76-44EC-AA1D-766F1C971C23}" srcOrd="0" destOrd="0" presId="urn:microsoft.com/office/officeart/2005/8/layout/hierarchy4"/>
    <dgm:cxn modelId="{01355E9B-CB97-41B3-BC94-1872B8730632}" type="presParOf" srcId="{1E75F4E8-2B76-44EC-AA1D-766F1C971C23}" destId="{2BAF721B-BC48-44F7-AD50-3E6FD0E7C03B}" srcOrd="0" destOrd="0" presId="urn:microsoft.com/office/officeart/2005/8/layout/hierarchy4"/>
    <dgm:cxn modelId="{229D5BD3-8648-4EB3-9C49-16519661722E}" type="presParOf" srcId="{1E75F4E8-2B76-44EC-AA1D-766F1C971C23}" destId="{B6EF11FE-0D01-4C1E-A18B-A77F7D3D3836}" srcOrd="1" destOrd="0" presId="urn:microsoft.com/office/officeart/2005/8/layout/hierarchy4"/>
    <dgm:cxn modelId="{A626E9A8-C4E9-42CF-83AF-55C62731B901}" type="presParOf" srcId="{D1765A76-375B-4C1C-8C0C-452C2F09A3AE}" destId="{AA708BB2-2F71-4489-B796-795E15EC3CD5}" srcOrd="1" destOrd="0" presId="urn:microsoft.com/office/officeart/2005/8/layout/hierarchy4"/>
    <dgm:cxn modelId="{D9FEF852-9A55-4E73-9C3F-50493244ABD3}" type="presParOf" srcId="{D1765A76-375B-4C1C-8C0C-452C2F09A3AE}" destId="{58D1EA8B-34AB-4677-970F-058C34A73C25}" srcOrd="2" destOrd="0" presId="urn:microsoft.com/office/officeart/2005/8/layout/hierarchy4"/>
    <dgm:cxn modelId="{96A8935A-2963-40A4-8AA0-0572BB9391B5}" type="presParOf" srcId="{58D1EA8B-34AB-4677-970F-058C34A73C25}" destId="{1D714B70-F464-465B-A4EC-8848E255C078}" srcOrd="0" destOrd="0" presId="urn:microsoft.com/office/officeart/2005/8/layout/hierarchy4"/>
    <dgm:cxn modelId="{56B7C935-DEA9-4B22-BDD8-F92E4A51E31B}" type="presParOf" srcId="{58D1EA8B-34AB-4677-970F-058C34A73C25}" destId="{1241B5E9-6533-4CF2-9508-BCAA599CDCB2}" srcOrd="1" destOrd="0" presId="urn:microsoft.com/office/officeart/2005/8/layout/hierarchy4"/>
    <dgm:cxn modelId="{02EA8F7E-D2C9-4144-BB07-D55102A05FE0}" type="presParOf" srcId="{58D1EA8B-34AB-4677-970F-058C34A73C25}" destId="{81109C66-5844-4E6F-B22F-6F15B90020D4}" srcOrd="2" destOrd="0" presId="urn:microsoft.com/office/officeart/2005/8/layout/hierarchy4"/>
    <dgm:cxn modelId="{4D9DE395-481F-4A6D-A44D-65DE62C372E9}" type="presParOf" srcId="{81109C66-5844-4E6F-B22F-6F15B90020D4}" destId="{9F979795-164A-4E8D-B5AE-77D6E1E9BC53}" srcOrd="0" destOrd="0" presId="urn:microsoft.com/office/officeart/2005/8/layout/hierarchy4"/>
    <dgm:cxn modelId="{847F963D-0EDE-4781-BE50-896EA3D2324D}" type="presParOf" srcId="{9F979795-164A-4E8D-B5AE-77D6E1E9BC53}" destId="{D2DD1574-A705-46DC-B42E-BAE837C7490D}" srcOrd="0" destOrd="0" presId="urn:microsoft.com/office/officeart/2005/8/layout/hierarchy4"/>
    <dgm:cxn modelId="{86EF798F-6312-42B3-B7EE-48CAD7D1ABCE}" type="presParOf" srcId="{9F979795-164A-4E8D-B5AE-77D6E1E9BC53}" destId="{19C5612B-E4A1-42AD-921F-EE1355259BA9}" srcOrd="1" destOrd="0" presId="urn:microsoft.com/office/officeart/2005/8/layout/hierarchy4"/>
    <dgm:cxn modelId="{60C8D73E-7B2A-4958-AAEA-44BBDD45B793}" type="presParOf" srcId="{9F979795-164A-4E8D-B5AE-77D6E1E9BC53}" destId="{8DE9BC22-5689-431B-9525-107359B4772F}" srcOrd="2" destOrd="0" presId="urn:microsoft.com/office/officeart/2005/8/layout/hierarchy4"/>
    <dgm:cxn modelId="{F3FEAF84-FFF2-496D-97D9-E045DD74D333}" type="presParOf" srcId="{8DE9BC22-5689-431B-9525-107359B4772F}" destId="{AC1287A2-BF2F-47E9-963F-9C242A21678C}" srcOrd="0" destOrd="0" presId="urn:microsoft.com/office/officeart/2005/8/layout/hierarchy4"/>
    <dgm:cxn modelId="{0D012A49-AB8C-4721-920D-A4E959DB8F31}" type="presParOf" srcId="{AC1287A2-BF2F-47E9-963F-9C242A21678C}" destId="{431ABB3B-BF4F-43C8-820E-9E9ECAB3EE0B}" srcOrd="0" destOrd="0" presId="urn:microsoft.com/office/officeart/2005/8/layout/hierarchy4"/>
    <dgm:cxn modelId="{706FE0B9-B7AD-4EA9-8AF8-8B68C3BFE540}" type="presParOf" srcId="{AC1287A2-BF2F-47E9-963F-9C242A21678C}" destId="{1F510D6C-805B-4F49-8502-8C1B0E712F1B}" srcOrd="1" destOrd="0" presId="urn:microsoft.com/office/officeart/2005/8/layout/hierarchy4"/>
    <dgm:cxn modelId="{107B6EF9-DB5A-4643-A5E1-C655466A4C4C}" type="presParOf" srcId="{AC1287A2-BF2F-47E9-963F-9C242A21678C}" destId="{3C7941A8-56F1-4830-8C9D-5613CC1F1DE9}" srcOrd="2" destOrd="0" presId="urn:microsoft.com/office/officeart/2005/8/layout/hierarchy4"/>
    <dgm:cxn modelId="{A56551D1-3970-4DC7-8E72-6C2B0AB4C0FE}" type="presParOf" srcId="{3C7941A8-56F1-4830-8C9D-5613CC1F1DE9}" destId="{1E01AA9D-1044-4E70-8B7D-97185A62D3C3}" srcOrd="0" destOrd="0" presId="urn:microsoft.com/office/officeart/2005/8/layout/hierarchy4"/>
    <dgm:cxn modelId="{6020981D-0BF6-41E4-A6BF-05247A46A134}" type="presParOf" srcId="{1E01AA9D-1044-4E70-8B7D-97185A62D3C3}" destId="{8856DF4B-1EE6-457D-9364-AD446B4EE6B5}" srcOrd="0" destOrd="0" presId="urn:microsoft.com/office/officeart/2005/8/layout/hierarchy4"/>
    <dgm:cxn modelId="{E635EEE2-5454-4B40-A831-8034215A5C62}" type="presParOf" srcId="{1E01AA9D-1044-4E70-8B7D-97185A62D3C3}" destId="{DFBE4860-A61E-4CB3-B393-743A73E5008B}" srcOrd="1" destOrd="0" presId="urn:microsoft.com/office/officeart/2005/8/layout/hierarchy4"/>
    <dgm:cxn modelId="{21029AAA-92B9-4794-BEDF-B669304A81C3}" type="presParOf" srcId="{81109C66-5844-4E6F-B22F-6F15B90020D4}" destId="{AAB24A29-D59F-4E7B-9B1A-9B152F8663DC}" srcOrd="1" destOrd="0" presId="urn:microsoft.com/office/officeart/2005/8/layout/hierarchy4"/>
    <dgm:cxn modelId="{48D03F81-0C05-4003-A88C-BD990F21CAC9}" type="presParOf" srcId="{81109C66-5844-4E6F-B22F-6F15B90020D4}" destId="{C8ADD2DB-B61A-48D0-A248-7EB21DBA0561}" srcOrd="2" destOrd="0" presId="urn:microsoft.com/office/officeart/2005/8/layout/hierarchy4"/>
    <dgm:cxn modelId="{83EB9792-7705-470E-A22A-D62270D85DB5}" type="presParOf" srcId="{C8ADD2DB-B61A-48D0-A248-7EB21DBA0561}" destId="{CF069B0A-B70B-49D9-BD9E-18BAA66C4A4A}" srcOrd="0" destOrd="0" presId="urn:microsoft.com/office/officeart/2005/8/layout/hierarchy4"/>
    <dgm:cxn modelId="{2C369C62-2F99-402A-92CA-A24BF5C5C5DE}" type="presParOf" srcId="{C8ADD2DB-B61A-48D0-A248-7EB21DBA0561}" destId="{C6892B3C-242D-4A8D-A49E-CA941A5DD8F4}" srcOrd="1" destOrd="0" presId="urn:microsoft.com/office/officeart/2005/8/layout/hierarchy4"/>
    <dgm:cxn modelId="{D2072A7C-01F2-4509-BE84-0BBF096F7146}" type="presParOf" srcId="{81109C66-5844-4E6F-B22F-6F15B90020D4}" destId="{7308149A-0260-456E-B6AA-FEBD04174CCB}" srcOrd="3" destOrd="0" presId="urn:microsoft.com/office/officeart/2005/8/layout/hierarchy4"/>
    <dgm:cxn modelId="{646C232C-2EC1-4BFC-84BB-869F099B858F}" type="presParOf" srcId="{81109C66-5844-4E6F-B22F-6F15B90020D4}" destId="{9B046144-A082-4779-BE59-BE8039A4C947}" srcOrd="4" destOrd="0" presId="urn:microsoft.com/office/officeart/2005/8/layout/hierarchy4"/>
    <dgm:cxn modelId="{79F9E711-F5C0-48FC-B55B-6BF15B2230EE}" type="presParOf" srcId="{9B046144-A082-4779-BE59-BE8039A4C947}" destId="{4DBB49FE-26D4-4AC8-9FAA-7FD22EE6472B}" srcOrd="0" destOrd="0" presId="urn:microsoft.com/office/officeart/2005/8/layout/hierarchy4"/>
    <dgm:cxn modelId="{E87BE728-7692-465B-8E80-678594A73E02}" type="presParOf" srcId="{9B046144-A082-4779-BE59-BE8039A4C947}" destId="{B26D909D-DF90-4834-9E29-D8F812D4017C}" srcOrd="1" destOrd="0" presId="urn:microsoft.com/office/officeart/2005/8/layout/hierarchy4"/>
    <dgm:cxn modelId="{62076021-A56A-4361-A15F-51B01BBC01F8}" type="presParOf" srcId="{81109C66-5844-4E6F-B22F-6F15B90020D4}" destId="{1A3B0496-BC4B-4806-A4FC-294A0F8CA291}" srcOrd="5" destOrd="0" presId="urn:microsoft.com/office/officeart/2005/8/layout/hierarchy4"/>
    <dgm:cxn modelId="{C8A4F5C6-8014-410A-960E-B2792CFAB033}" type="presParOf" srcId="{81109C66-5844-4E6F-B22F-6F15B90020D4}" destId="{FC1117BC-CD6C-4F2A-AFE1-0876C7C0D483}" srcOrd="6" destOrd="0" presId="urn:microsoft.com/office/officeart/2005/8/layout/hierarchy4"/>
    <dgm:cxn modelId="{BD10A740-5CEC-43E0-9730-984B0BA556F1}" type="presParOf" srcId="{FC1117BC-CD6C-4F2A-AFE1-0876C7C0D483}" destId="{79E3DF71-D416-4864-9DC3-8E3F6EE64492}" srcOrd="0" destOrd="0" presId="urn:microsoft.com/office/officeart/2005/8/layout/hierarchy4"/>
    <dgm:cxn modelId="{F60B529A-874C-42A0-B142-549193F7DC37}" type="presParOf" srcId="{FC1117BC-CD6C-4F2A-AFE1-0876C7C0D483}" destId="{4FE96B98-4710-45C5-B3A5-C8B76BABB7FF}" srcOrd="1" destOrd="0" presId="urn:microsoft.com/office/officeart/2005/8/layout/hierarchy4"/>
    <dgm:cxn modelId="{0D141B3D-3A75-4EEA-BE1E-AFCF9DC523C2}" type="presParOf" srcId="{81109C66-5844-4E6F-B22F-6F15B90020D4}" destId="{956564B9-4691-4C83-A0C4-0F29B4DAB412}" srcOrd="7" destOrd="0" presId="urn:microsoft.com/office/officeart/2005/8/layout/hierarchy4"/>
    <dgm:cxn modelId="{2C4A2B1A-D254-4934-9E86-33ACD16F684C}" type="presParOf" srcId="{81109C66-5844-4E6F-B22F-6F15B90020D4}" destId="{69B79321-B8F1-40A8-9B4A-FA52FAE28BAE}" srcOrd="8" destOrd="0" presId="urn:microsoft.com/office/officeart/2005/8/layout/hierarchy4"/>
    <dgm:cxn modelId="{E61E0B52-3E9D-42AD-9E21-CD141E7BA7F7}" type="presParOf" srcId="{69B79321-B8F1-40A8-9B4A-FA52FAE28BAE}" destId="{A547FB17-67BF-4EBF-982A-F695BE9B6F58}" srcOrd="0" destOrd="0" presId="urn:microsoft.com/office/officeart/2005/8/layout/hierarchy4"/>
    <dgm:cxn modelId="{B5F53426-37CF-4AD9-BB32-FB156ABAF908}" type="presParOf" srcId="{69B79321-B8F1-40A8-9B4A-FA52FAE28BAE}" destId="{717C1318-878B-47E3-BA75-760F195C1A73}" srcOrd="1" destOrd="0" presId="urn:microsoft.com/office/officeart/2005/8/layout/hierarchy4"/>
    <dgm:cxn modelId="{177A6240-A72B-495B-9E34-D458EDC81890}" type="presParOf" srcId="{81109C66-5844-4E6F-B22F-6F15B90020D4}" destId="{1D5ED4A6-B685-4D0A-864C-6C8DDD5F45B0}" srcOrd="9" destOrd="0" presId="urn:microsoft.com/office/officeart/2005/8/layout/hierarchy4"/>
    <dgm:cxn modelId="{1443A7B9-E4D9-4F6C-9B9D-57EC7ECD7E65}" type="presParOf" srcId="{81109C66-5844-4E6F-B22F-6F15B90020D4}" destId="{2A14A935-618C-4D25-A1FF-48578D8264F7}" srcOrd="10" destOrd="0" presId="urn:microsoft.com/office/officeart/2005/8/layout/hierarchy4"/>
    <dgm:cxn modelId="{77A3B791-E7E3-4415-8022-8D1B1F388415}" type="presParOf" srcId="{2A14A935-618C-4D25-A1FF-48578D8264F7}" destId="{30C86656-6D01-4985-8BA3-EAA95FDACD73}" srcOrd="0" destOrd="0" presId="urn:microsoft.com/office/officeart/2005/8/layout/hierarchy4"/>
    <dgm:cxn modelId="{AE41C2C0-9766-4CE6-B50F-043399C7CBA2}" type="presParOf" srcId="{2A14A935-618C-4D25-A1FF-48578D8264F7}" destId="{1F50542F-C63B-4784-9681-16DFD5FECE04}" srcOrd="1" destOrd="0" presId="urn:microsoft.com/office/officeart/2005/8/layout/hierarchy4"/>
    <dgm:cxn modelId="{18B2D2E2-3D5D-49CA-A50A-E93681EB5B04}" type="presParOf" srcId="{2A14A935-618C-4D25-A1FF-48578D8264F7}" destId="{A452C60B-0D26-4DB5-84DE-7345256DAE9D}" srcOrd="2" destOrd="0" presId="urn:microsoft.com/office/officeart/2005/8/layout/hierarchy4"/>
    <dgm:cxn modelId="{A65A9CEC-E004-4FB7-B6E3-607771BFE1CA}" type="presParOf" srcId="{A452C60B-0D26-4DB5-84DE-7345256DAE9D}" destId="{03795320-7280-4824-963C-3F22796AD3C1}" srcOrd="0" destOrd="0" presId="urn:microsoft.com/office/officeart/2005/8/layout/hierarchy4"/>
    <dgm:cxn modelId="{BADCA61F-7099-4942-AF4C-E5001655BA78}" type="presParOf" srcId="{03795320-7280-4824-963C-3F22796AD3C1}" destId="{C24215E8-04FB-489F-B164-386EF79DAE06}" srcOrd="0" destOrd="0" presId="urn:microsoft.com/office/officeart/2005/8/layout/hierarchy4"/>
    <dgm:cxn modelId="{5812AA4E-2267-4D65-9785-CFF01495FEDD}" type="presParOf" srcId="{03795320-7280-4824-963C-3F22796AD3C1}" destId="{5C880604-A9FA-4C09-8ADF-D27A1B9AD484}" srcOrd="1" destOrd="0" presId="urn:microsoft.com/office/officeart/2005/8/layout/hierarchy4"/>
    <dgm:cxn modelId="{2EB68E1A-0B5F-4D50-81D2-0246C3F68A34}" type="presParOf" srcId="{03795320-7280-4824-963C-3F22796AD3C1}" destId="{6D9716A6-FDC5-4EFC-A50A-FAF0497FDC6E}" srcOrd="2" destOrd="0" presId="urn:microsoft.com/office/officeart/2005/8/layout/hierarchy4"/>
    <dgm:cxn modelId="{D84D88CA-4453-4712-83A6-C392712D5362}" type="presParOf" srcId="{6D9716A6-FDC5-4EFC-A50A-FAF0497FDC6E}" destId="{082A2990-D8B5-444D-B065-0C421737B558}" srcOrd="0" destOrd="0" presId="urn:microsoft.com/office/officeart/2005/8/layout/hierarchy4"/>
    <dgm:cxn modelId="{94EF01D5-8905-4E09-955A-DD16790696A8}" type="presParOf" srcId="{082A2990-D8B5-444D-B065-0C421737B558}" destId="{8B4A825E-B15B-43BA-9809-7B33A7A9D367}" srcOrd="0" destOrd="0" presId="urn:microsoft.com/office/officeart/2005/8/layout/hierarchy4"/>
    <dgm:cxn modelId="{C79758BF-9B8D-46EB-A01F-78CCDC649591}" type="presParOf" srcId="{082A2990-D8B5-444D-B065-0C421737B558}" destId="{8FA72575-494D-4105-BF69-31DA847E7C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8C147A-3F72-442E-ABA2-33306D49B0EB}" type="doc">
      <dgm:prSet loTypeId="urn:microsoft.com/office/officeart/2005/8/layout/lProcess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96030EC-76ED-4C02-AFC8-382523559EA5}">
      <dgm:prSet phldrT="[Text]" custT="1"/>
      <dgm:spPr/>
      <dgm:t>
        <a:bodyPr/>
        <a:lstStyle/>
        <a:p>
          <a:r>
            <a:rPr lang="ru-RU" sz="1600" b="1" dirty="0">
              <a:latin typeface="+mj-lt"/>
            </a:rPr>
            <a:t>Четкие определения стратегических документов и их категоризация</a:t>
          </a:r>
          <a:endParaRPr lang="en-US" sz="1600" b="1" dirty="0">
            <a:latin typeface="+mj-lt"/>
          </a:endParaRPr>
        </a:p>
      </dgm:t>
    </dgm:pt>
    <dgm:pt modelId="{EBC64A34-F568-42E4-8564-4A5635290830}" type="parTrans" cxnId="{C0B36940-DD17-4526-9AE7-B99031B402D0}">
      <dgm:prSet/>
      <dgm:spPr/>
      <dgm:t>
        <a:bodyPr/>
        <a:lstStyle/>
        <a:p>
          <a:endParaRPr lang="en-US"/>
        </a:p>
      </dgm:t>
    </dgm:pt>
    <dgm:pt modelId="{3AA9437F-62B2-4C05-A189-B544C12A394C}" type="sibTrans" cxnId="{C0B36940-DD17-4526-9AE7-B99031B402D0}">
      <dgm:prSet/>
      <dgm:spPr/>
      <dgm:t>
        <a:bodyPr/>
        <a:lstStyle/>
        <a:p>
          <a:endParaRPr lang="en-US"/>
        </a:p>
      </dgm:t>
    </dgm:pt>
    <dgm:pt modelId="{6A9E52AE-7DC5-4981-8085-8D7F74024168}">
      <dgm:prSet phldrT="[Text]" custT="1"/>
      <dgm:spPr/>
      <dgm:t>
        <a:bodyPr/>
        <a:lstStyle/>
        <a:p>
          <a:r>
            <a:rPr lang="ru-RU" sz="1200" b="1" noProof="0" dirty="0">
              <a:latin typeface="+mj-lt"/>
            </a:rPr>
            <a:t>Стратегия – 4+ года</a:t>
          </a:r>
          <a:endParaRPr lang="fr-FR" sz="1200" b="1" noProof="0" dirty="0">
            <a:latin typeface="+mj-lt"/>
          </a:endParaRPr>
        </a:p>
      </dgm:t>
    </dgm:pt>
    <dgm:pt modelId="{D3C2462D-BD40-4E4B-9A0F-D7818208D80E}" type="parTrans" cxnId="{57B1F70F-234A-4E3B-9D47-8F7571261E1C}">
      <dgm:prSet/>
      <dgm:spPr/>
      <dgm:t>
        <a:bodyPr/>
        <a:lstStyle/>
        <a:p>
          <a:endParaRPr lang="en-US"/>
        </a:p>
      </dgm:t>
    </dgm:pt>
    <dgm:pt modelId="{AEF920C6-C47D-4F18-8833-7D25ECB91E33}" type="sibTrans" cxnId="{57B1F70F-234A-4E3B-9D47-8F7571261E1C}">
      <dgm:prSet/>
      <dgm:spPr/>
      <dgm:t>
        <a:bodyPr/>
        <a:lstStyle/>
        <a:p>
          <a:endParaRPr lang="en-US"/>
        </a:p>
      </dgm:t>
    </dgm:pt>
    <dgm:pt modelId="{0A1C6F23-8AE9-459A-8AE1-1C70C9DA2CEB}">
      <dgm:prSet phldrT="[Text]" custT="1"/>
      <dgm:spPr/>
      <dgm:t>
        <a:bodyPr/>
        <a:lstStyle/>
        <a:p>
          <a:r>
            <a:rPr lang="ru-RU" sz="1600" b="1" noProof="0" dirty="0">
              <a:latin typeface="+mj-lt"/>
            </a:rPr>
            <a:t>Принципы хорошего планирования политики</a:t>
          </a:r>
          <a:endParaRPr lang="fr-FR" sz="1600" b="1" noProof="0" dirty="0">
            <a:latin typeface="+mj-lt"/>
          </a:endParaRPr>
        </a:p>
      </dgm:t>
    </dgm:pt>
    <dgm:pt modelId="{465D6F97-6BD1-467C-836A-4E7577642E96}" type="parTrans" cxnId="{3554FA44-3F9F-47CF-A7D6-F0B62A18414D}">
      <dgm:prSet/>
      <dgm:spPr/>
      <dgm:t>
        <a:bodyPr/>
        <a:lstStyle/>
        <a:p>
          <a:endParaRPr lang="en-US"/>
        </a:p>
      </dgm:t>
    </dgm:pt>
    <dgm:pt modelId="{04B18B0C-2E6B-4AC8-9675-5815DF558B38}" type="sibTrans" cxnId="{3554FA44-3F9F-47CF-A7D6-F0B62A18414D}">
      <dgm:prSet/>
      <dgm:spPr/>
      <dgm:t>
        <a:bodyPr/>
        <a:lstStyle/>
        <a:p>
          <a:endParaRPr lang="en-US"/>
        </a:p>
      </dgm:t>
    </dgm:pt>
    <dgm:pt modelId="{14FBFA03-EC9B-4544-B5D1-006DED5ED7A8}">
      <dgm:prSet phldrT="[Text]" custT="1"/>
      <dgm:spPr/>
      <dgm:t>
        <a:bodyPr/>
        <a:lstStyle/>
        <a:p>
          <a:r>
            <a:rPr lang="ru-RU" sz="1200" b="1" noProof="0" dirty="0">
              <a:latin typeface="+mj-lt"/>
            </a:rPr>
            <a:t>Принцип соответствия</a:t>
          </a:r>
          <a:endParaRPr lang="fr-FR" sz="1200" b="1" noProof="0" dirty="0">
            <a:latin typeface="+mj-lt"/>
          </a:endParaRPr>
        </a:p>
      </dgm:t>
    </dgm:pt>
    <dgm:pt modelId="{412DB58A-3AAD-4563-858E-3A21BE6718D6}" type="parTrans" cxnId="{E0A32BFC-E064-49AC-9AF0-5A2EC0A1D951}">
      <dgm:prSet/>
      <dgm:spPr/>
      <dgm:t>
        <a:bodyPr/>
        <a:lstStyle/>
        <a:p>
          <a:endParaRPr lang="en-US"/>
        </a:p>
      </dgm:t>
    </dgm:pt>
    <dgm:pt modelId="{22A79A82-5226-4BA7-97F3-FF204759B28C}" type="sibTrans" cxnId="{E0A32BFC-E064-49AC-9AF0-5A2EC0A1D951}">
      <dgm:prSet/>
      <dgm:spPr/>
      <dgm:t>
        <a:bodyPr/>
        <a:lstStyle/>
        <a:p>
          <a:endParaRPr lang="en-US"/>
        </a:p>
      </dgm:t>
    </dgm:pt>
    <dgm:pt modelId="{64C38DFA-E284-44C6-95DB-1F16E8687BBF}">
      <dgm:prSet phldrT="[Text]" custT="1"/>
      <dgm:spPr/>
      <dgm:t>
        <a:bodyPr/>
        <a:lstStyle/>
        <a:p>
          <a:r>
            <a:rPr lang="ru-RU" sz="1200" b="1" noProof="0" dirty="0">
              <a:latin typeface="+mj-lt"/>
            </a:rPr>
            <a:t>Принцип финансовой устойчивости</a:t>
          </a:r>
          <a:endParaRPr lang="fr-FR" sz="1200" b="1" noProof="0" dirty="0">
            <a:latin typeface="+mj-lt"/>
          </a:endParaRPr>
        </a:p>
      </dgm:t>
    </dgm:pt>
    <dgm:pt modelId="{E7F1AEA5-AD64-401A-BC96-DF9EBD044C6E}" type="parTrans" cxnId="{EB2DA37A-2091-4688-B5DE-61FEE0685B10}">
      <dgm:prSet/>
      <dgm:spPr/>
      <dgm:t>
        <a:bodyPr/>
        <a:lstStyle/>
        <a:p>
          <a:endParaRPr lang="en-US"/>
        </a:p>
      </dgm:t>
    </dgm:pt>
    <dgm:pt modelId="{1DAFA3C4-BCB3-4F06-9FA5-A156ED87D765}" type="sibTrans" cxnId="{EB2DA37A-2091-4688-B5DE-61FEE0685B10}">
      <dgm:prSet/>
      <dgm:spPr/>
      <dgm:t>
        <a:bodyPr/>
        <a:lstStyle/>
        <a:p>
          <a:endParaRPr lang="en-US"/>
        </a:p>
      </dgm:t>
    </dgm:pt>
    <dgm:pt modelId="{5E6D5290-F27E-43FB-85AF-9CF35B91523F}">
      <dgm:prSet phldrT="[Text]" custT="1"/>
      <dgm:spPr/>
      <dgm:t>
        <a:bodyPr/>
        <a:lstStyle/>
        <a:p>
          <a:r>
            <a:rPr lang="ru-RU" sz="1400" b="1" noProof="0" dirty="0">
              <a:latin typeface="+mj-lt"/>
            </a:rPr>
            <a:t>Группировка политик по 7 секторам</a:t>
          </a:r>
          <a:endParaRPr lang="fr-FR" sz="1400" b="1" noProof="0" dirty="0">
            <a:latin typeface="+mj-lt"/>
          </a:endParaRPr>
        </a:p>
      </dgm:t>
    </dgm:pt>
    <dgm:pt modelId="{8A72100B-46D0-4E78-80DA-A90FBACDCDC8}" type="parTrans" cxnId="{2DBB2D0E-E23B-47E0-BA40-2E8C5F013F6A}">
      <dgm:prSet/>
      <dgm:spPr/>
      <dgm:t>
        <a:bodyPr/>
        <a:lstStyle/>
        <a:p>
          <a:endParaRPr lang="en-US"/>
        </a:p>
      </dgm:t>
    </dgm:pt>
    <dgm:pt modelId="{077CA166-3B59-4AFC-91A6-FF5EFAE51EF8}" type="sibTrans" cxnId="{2DBB2D0E-E23B-47E0-BA40-2E8C5F013F6A}">
      <dgm:prSet/>
      <dgm:spPr/>
      <dgm:t>
        <a:bodyPr/>
        <a:lstStyle/>
        <a:p>
          <a:endParaRPr lang="en-US"/>
        </a:p>
      </dgm:t>
    </dgm:pt>
    <dgm:pt modelId="{D5C9AF02-0CB3-47EB-BBE0-D90D1725B9C5}">
      <dgm:prSet phldrT="[Text]" custT="1"/>
      <dgm:spPr/>
      <dgm:t>
        <a:bodyPr/>
        <a:lstStyle/>
        <a:p>
          <a:r>
            <a:rPr lang="ru-RU" sz="1200" b="1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Демократия и добросовестное управление</a:t>
          </a:r>
          <a:endParaRPr lang="ru-KG" sz="1200" b="1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r>
            <a:rPr lang="ru-RU" sz="1200" b="1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Финансовая и фискальная политика</a:t>
          </a:r>
          <a:endParaRPr lang="ru-KG" sz="1200" b="1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r>
            <a:rPr lang="ru-RU" sz="1200" b="1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Транспортная, энергетическая и информационная инфраструктура</a:t>
          </a:r>
          <a:endParaRPr lang="ru-KG" sz="1200" b="1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r>
            <a:rPr lang="ru-RU" sz="1200" b="1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Экономическое развитие и окружающая среда</a:t>
          </a:r>
          <a:endParaRPr lang="ru-KG" sz="1200" b="1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r>
            <a:rPr lang="ru-RU" sz="1200" b="1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Наука, образование, культура, молодежь и спорт</a:t>
          </a:r>
          <a:endParaRPr lang="ru-KG" sz="1200" b="1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r>
            <a:rPr lang="ru-RU" sz="1200" b="1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Занятость, социальная политика и здравоохранение</a:t>
          </a:r>
          <a:endParaRPr lang="ru-KG" sz="1200" b="1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r>
            <a:rPr lang="ru-RU" sz="1200" b="1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Внешняя политика и политика безопасности и оборона</a:t>
          </a:r>
          <a:endParaRPr lang="fr-FR" sz="1200" b="1" noProof="0" dirty="0">
            <a:latin typeface="+mj-lt"/>
          </a:endParaRPr>
        </a:p>
      </dgm:t>
    </dgm:pt>
    <dgm:pt modelId="{A5F7E184-C4E6-4990-8332-8336A9291702}" type="parTrans" cxnId="{AB8E3B57-7CEE-4A71-9C67-21F2FCC0F2AF}">
      <dgm:prSet/>
      <dgm:spPr/>
      <dgm:t>
        <a:bodyPr/>
        <a:lstStyle/>
        <a:p>
          <a:endParaRPr lang="en-US"/>
        </a:p>
      </dgm:t>
    </dgm:pt>
    <dgm:pt modelId="{5350FDBE-97C8-4706-B677-06FE13A908C8}" type="sibTrans" cxnId="{AB8E3B57-7CEE-4A71-9C67-21F2FCC0F2AF}">
      <dgm:prSet/>
      <dgm:spPr/>
      <dgm:t>
        <a:bodyPr/>
        <a:lstStyle/>
        <a:p>
          <a:endParaRPr lang="en-US"/>
        </a:p>
      </dgm:t>
    </dgm:pt>
    <dgm:pt modelId="{34D57937-1079-4EF1-B46F-D21569DC6DA1}">
      <dgm:prSet phldrT="[Text]" custT="1"/>
      <dgm:spPr/>
      <dgm:t>
        <a:bodyPr/>
        <a:lstStyle/>
        <a:p>
          <a:r>
            <a:rPr lang="ru-RU" sz="1200" b="1" noProof="0" dirty="0">
              <a:latin typeface="+mj-lt"/>
            </a:rPr>
            <a:t>Программа – до 3 лет</a:t>
          </a:r>
          <a:endParaRPr lang="fr-FR" sz="1200" b="1" noProof="0" dirty="0">
            <a:latin typeface="+mj-lt"/>
          </a:endParaRPr>
        </a:p>
      </dgm:t>
    </dgm:pt>
    <dgm:pt modelId="{A41C8938-58E8-4AFF-90A8-0A717FF9E32D}" type="parTrans" cxnId="{82922CCE-256B-485E-B004-CDADC2984A0D}">
      <dgm:prSet/>
      <dgm:spPr/>
      <dgm:t>
        <a:bodyPr/>
        <a:lstStyle/>
        <a:p>
          <a:endParaRPr lang="en-US"/>
        </a:p>
      </dgm:t>
    </dgm:pt>
    <dgm:pt modelId="{059AC22D-7AD9-4259-A34A-97202B4C81BD}" type="sibTrans" cxnId="{82922CCE-256B-485E-B004-CDADC2984A0D}">
      <dgm:prSet/>
      <dgm:spPr/>
      <dgm:t>
        <a:bodyPr/>
        <a:lstStyle/>
        <a:p>
          <a:endParaRPr lang="en-US"/>
        </a:p>
      </dgm:t>
    </dgm:pt>
    <dgm:pt modelId="{134154FB-93B1-4F85-845E-A30A782F3E27}">
      <dgm:prSet phldrT="[Text]" custT="1"/>
      <dgm:spPr/>
      <dgm:t>
        <a:bodyPr/>
        <a:lstStyle/>
        <a:p>
          <a:r>
            <a:rPr lang="ru-RU" sz="1200" b="1" noProof="0" dirty="0">
              <a:latin typeface="+mj-lt"/>
            </a:rPr>
            <a:t>План действий – до 2 лет</a:t>
          </a:r>
          <a:r>
            <a:rPr lang="bs-Latn-BA" sz="1200" b="1" noProof="0" dirty="0">
              <a:latin typeface="+mj-lt"/>
            </a:rPr>
            <a:t> </a:t>
          </a:r>
          <a:endParaRPr lang="fr-FR" sz="1200" b="1" noProof="0" dirty="0">
            <a:latin typeface="+mj-lt"/>
          </a:endParaRPr>
        </a:p>
      </dgm:t>
    </dgm:pt>
    <dgm:pt modelId="{9E907A6D-22EE-4D8F-8920-6CBC1DEFB3CF}" type="parTrans" cxnId="{97E83D38-79B5-4A3B-8448-BBFEBB7D6C78}">
      <dgm:prSet/>
      <dgm:spPr/>
      <dgm:t>
        <a:bodyPr/>
        <a:lstStyle/>
        <a:p>
          <a:endParaRPr lang="en-US"/>
        </a:p>
      </dgm:t>
    </dgm:pt>
    <dgm:pt modelId="{36A92DBE-2392-46B7-8FE7-F85746083AA7}" type="sibTrans" cxnId="{97E83D38-79B5-4A3B-8448-BBFEBB7D6C78}">
      <dgm:prSet/>
      <dgm:spPr/>
      <dgm:t>
        <a:bodyPr/>
        <a:lstStyle/>
        <a:p>
          <a:endParaRPr lang="en-US"/>
        </a:p>
      </dgm:t>
    </dgm:pt>
    <dgm:pt modelId="{DE049FBF-B22A-428B-9A2B-62DE3F5AE2BA}">
      <dgm:prSet phldrT="[Text]" custT="1"/>
      <dgm:spPr/>
      <dgm:t>
        <a:bodyPr/>
        <a:lstStyle/>
        <a:p>
          <a:r>
            <a:rPr lang="ru-RU" sz="1200" b="1" noProof="0" dirty="0">
              <a:latin typeface="+mj-lt"/>
            </a:rPr>
            <a:t>Принцип экономии и рационального планирования</a:t>
          </a:r>
          <a:endParaRPr lang="fr-FR" sz="1200" b="1" noProof="0" dirty="0">
            <a:latin typeface="+mj-lt"/>
          </a:endParaRPr>
        </a:p>
      </dgm:t>
    </dgm:pt>
    <dgm:pt modelId="{489DBBAE-5FB9-4911-8DD1-C6581E13BD99}" type="parTrans" cxnId="{49643949-96EE-4D5C-976F-98D6F7BFE4CF}">
      <dgm:prSet/>
      <dgm:spPr/>
      <dgm:t>
        <a:bodyPr/>
        <a:lstStyle/>
        <a:p>
          <a:endParaRPr lang="en-US"/>
        </a:p>
      </dgm:t>
    </dgm:pt>
    <dgm:pt modelId="{80D76C57-A090-4AAC-82EE-307B0D351202}" type="sibTrans" cxnId="{49643949-96EE-4D5C-976F-98D6F7BFE4CF}">
      <dgm:prSet/>
      <dgm:spPr/>
      <dgm:t>
        <a:bodyPr/>
        <a:lstStyle/>
        <a:p>
          <a:endParaRPr lang="en-US"/>
        </a:p>
      </dgm:t>
    </dgm:pt>
    <dgm:pt modelId="{4BC4D8F6-A3F0-4A26-BCEA-D05AA3B7A33A}">
      <dgm:prSet phldrT="[Text]" custT="1"/>
      <dgm:spPr/>
      <dgm:t>
        <a:bodyPr/>
        <a:lstStyle/>
        <a:p>
          <a:r>
            <a:rPr lang="ru-RU" sz="1200" b="1" noProof="0" dirty="0">
              <a:latin typeface="+mj-lt"/>
            </a:rPr>
            <a:t>Принцип ответственности</a:t>
          </a:r>
          <a:endParaRPr lang="fr-FR" sz="1200" b="1" noProof="0" dirty="0">
            <a:latin typeface="+mj-lt"/>
          </a:endParaRPr>
        </a:p>
      </dgm:t>
    </dgm:pt>
    <dgm:pt modelId="{CAF8D860-3092-475B-AF36-2633556B3FB3}" type="parTrans" cxnId="{F3BE1F66-94CC-4EAA-ACFB-D36CDAAE180E}">
      <dgm:prSet/>
      <dgm:spPr/>
      <dgm:t>
        <a:bodyPr/>
        <a:lstStyle/>
        <a:p>
          <a:endParaRPr lang="en-US"/>
        </a:p>
      </dgm:t>
    </dgm:pt>
    <dgm:pt modelId="{628EFBFD-39A7-4917-84F9-1A45EEE5C704}" type="sibTrans" cxnId="{F3BE1F66-94CC-4EAA-ACFB-D36CDAAE180E}">
      <dgm:prSet/>
      <dgm:spPr/>
      <dgm:t>
        <a:bodyPr/>
        <a:lstStyle/>
        <a:p>
          <a:endParaRPr lang="en-US"/>
        </a:p>
      </dgm:t>
    </dgm:pt>
    <dgm:pt modelId="{1A8C4B4F-F860-45A4-B189-62CFE8150DC2}">
      <dgm:prSet phldrT="[Text]" custT="1"/>
      <dgm:spPr/>
      <dgm:t>
        <a:bodyPr/>
        <a:lstStyle/>
        <a:p>
          <a:r>
            <a:rPr lang="ru-RU" sz="1200" b="1" noProof="0" dirty="0">
              <a:latin typeface="+mj-lt"/>
            </a:rPr>
            <a:t>Принцип сотрудничества</a:t>
          </a:r>
          <a:endParaRPr lang="fr-FR" sz="1200" b="1" noProof="0" dirty="0">
            <a:latin typeface="+mj-lt"/>
          </a:endParaRPr>
        </a:p>
      </dgm:t>
    </dgm:pt>
    <dgm:pt modelId="{61CDE922-709C-4E8C-B25A-C72AD0F7821B}" type="parTrans" cxnId="{ED28A077-402C-43ED-A145-AD883E03DC9A}">
      <dgm:prSet/>
      <dgm:spPr/>
      <dgm:t>
        <a:bodyPr/>
        <a:lstStyle/>
        <a:p>
          <a:endParaRPr lang="en-US"/>
        </a:p>
      </dgm:t>
    </dgm:pt>
    <dgm:pt modelId="{5FAE9D93-4062-4F6B-B312-E56373E7F687}" type="sibTrans" cxnId="{ED28A077-402C-43ED-A145-AD883E03DC9A}">
      <dgm:prSet/>
      <dgm:spPr/>
      <dgm:t>
        <a:bodyPr/>
        <a:lstStyle/>
        <a:p>
          <a:endParaRPr lang="en-US"/>
        </a:p>
      </dgm:t>
    </dgm:pt>
    <dgm:pt modelId="{47FCF1B7-395B-4877-9420-876C049B2CB7}">
      <dgm:prSet phldrT="[Text]" custT="1"/>
      <dgm:spPr/>
      <dgm:t>
        <a:bodyPr/>
        <a:lstStyle/>
        <a:p>
          <a:r>
            <a:rPr lang="ru-RU" sz="1200" b="1" noProof="0" dirty="0">
              <a:latin typeface="+mj-lt"/>
            </a:rPr>
            <a:t>Принцип преемственности</a:t>
          </a:r>
          <a:endParaRPr lang="fr-FR" sz="1200" b="1" noProof="0" dirty="0">
            <a:latin typeface="+mj-lt"/>
          </a:endParaRPr>
        </a:p>
      </dgm:t>
    </dgm:pt>
    <dgm:pt modelId="{AF3F527F-6BC9-4757-9210-FC2337B4EE5C}" type="parTrans" cxnId="{992430A2-4A7D-4166-B35F-6F04D1BBE378}">
      <dgm:prSet/>
      <dgm:spPr/>
      <dgm:t>
        <a:bodyPr/>
        <a:lstStyle/>
        <a:p>
          <a:endParaRPr lang="en-US"/>
        </a:p>
      </dgm:t>
    </dgm:pt>
    <dgm:pt modelId="{2638B374-50C4-4ECA-AA32-6517C9BAF163}" type="sibTrans" cxnId="{992430A2-4A7D-4166-B35F-6F04D1BBE378}">
      <dgm:prSet/>
      <dgm:spPr/>
      <dgm:t>
        <a:bodyPr/>
        <a:lstStyle/>
        <a:p>
          <a:endParaRPr lang="en-US"/>
        </a:p>
      </dgm:t>
    </dgm:pt>
    <dgm:pt modelId="{74011C0E-CADE-496F-BE96-33076FC20A4C}">
      <dgm:prSet custT="1"/>
      <dgm:spPr/>
      <dgm:t>
        <a:bodyPr/>
        <a:lstStyle/>
        <a:p>
          <a:r>
            <a:rPr lang="ru-RU" sz="1200" b="1" dirty="0">
              <a:latin typeface="+mj-lt"/>
            </a:rPr>
            <a:t>Принцип прозрачности</a:t>
          </a:r>
          <a:endParaRPr lang="en-US" sz="1200" b="1" dirty="0">
            <a:latin typeface="+mj-lt"/>
          </a:endParaRPr>
        </a:p>
      </dgm:t>
    </dgm:pt>
    <dgm:pt modelId="{CD938886-86BE-4C94-9433-2B6ACB00A6B1}" type="parTrans" cxnId="{0F70A4AF-B1AF-4EEC-AB9B-19A1A5CAB9AF}">
      <dgm:prSet/>
      <dgm:spPr/>
      <dgm:t>
        <a:bodyPr/>
        <a:lstStyle/>
        <a:p>
          <a:endParaRPr lang="en-US"/>
        </a:p>
      </dgm:t>
    </dgm:pt>
    <dgm:pt modelId="{63837920-A0F1-4759-9921-1158B7119D58}" type="sibTrans" cxnId="{0F70A4AF-B1AF-4EEC-AB9B-19A1A5CAB9AF}">
      <dgm:prSet/>
      <dgm:spPr/>
      <dgm:t>
        <a:bodyPr/>
        <a:lstStyle/>
        <a:p>
          <a:endParaRPr lang="en-US"/>
        </a:p>
      </dgm:t>
    </dgm:pt>
    <dgm:pt modelId="{3AAD4AB8-20CA-444E-85E2-4C31F519204E}" type="pres">
      <dgm:prSet presAssocID="{668C147A-3F72-442E-ABA2-33306D49B0EB}" presName="theList" presStyleCnt="0">
        <dgm:presLayoutVars>
          <dgm:dir/>
          <dgm:animLvl val="lvl"/>
          <dgm:resizeHandles val="exact"/>
        </dgm:presLayoutVars>
      </dgm:prSet>
      <dgm:spPr/>
    </dgm:pt>
    <dgm:pt modelId="{310BFF31-BC75-42B2-9042-BD94F4A4B571}" type="pres">
      <dgm:prSet presAssocID="{296030EC-76ED-4C02-AFC8-382523559EA5}" presName="compNode" presStyleCnt="0"/>
      <dgm:spPr/>
    </dgm:pt>
    <dgm:pt modelId="{40F4706C-6D5A-466B-9A79-2664B329DE82}" type="pres">
      <dgm:prSet presAssocID="{296030EC-76ED-4C02-AFC8-382523559EA5}" presName="aNode" presStyleLbl="bgShp" presStyleIdx="0" presStyleCnt="3"/>
      <dgm:spPr/>
    </dgm:pt>
    <dgm:pt modelId="{05F676FB-F790-4B3C-8A70-CDF8DE1AC7CB}" type="pres">
      <dgm:prSet presAssocID="{296030EC-76ED-4C02-AFC8-382523559EA5}" presName="textNode" presStyleLbl="bgShp" presStyleIdx="0" presStyleCnt="3"/>
      <dgm:spPr/>
    </dgm:pt>
    <dgm:pt modelId="{92AFAB96-B547-4E5D-B5A5-04DFABF5C64F}" type="pres">
      <dgm:prSet presAssocID="{296030EC-76ED-4C02-AFC8-382523559EA5}" presName="compChildNode" presStyleCnt="0"/>
      <dgm:spPr/>
    </dgm:pt>
    <dgm:pt modelId="{2F6D8331-A788-48B7-8837-0326E865F6F0}" type="pres">
      <dgm:prSet presAssocID="{296030EC-76ED-4C02-AFC8-382523559EA5}" presName="theInnerList" presStyleCnt="0"/>
      <dgm:spPr/>
    </dgm:pt>
    <dgm:pt modelId="{9F95000B-F20B-40A3-889D-C4D89EA3CEF5}" type="pres">
      <dgm:prSet presAssocID="{6A9E52AE-7DC5-4981-8085-8D7F74024168}" presName="childNode" presStyleLbl="node1" presStyleIdx="0" presStyleCnt="11">
        <dgm:presLayoutVars>
          <dgm:bulletEnabled val="1"/>
        </dgm:presLayoutVars>
      </dgm:prSet>
      <dgm:spPr/>
    </dgm:pt>
    <dgm:pt modelId="{E60AAB6D-47D4-4F7C-A031-4C17A6117193}" type="pres">
      <dgm:prSet presAssocID="{6A9E52AE-7DC5-4981-8085-8D7F74024168}" presName="aSpace2" presStyleCnt="0"/>
      <dgm:spPr/>
    </dgm:pt>
    <dgm:pt modelId="{D9ED06CA-B569-4F90-931C-AAE3B8B75B4D}" type="pres">
      <dgm:prSet presAssocID="{34D57937-1079-4EF1-B46F-D21569DC6DA1}" presName="childNode" presStyleLbl="node1" presStyleIdx="1" presStyleCnt="11">
        <dgm:presLayoutVars>
          <dgm:bulletEnabled val="1"/>
        </dgm:presLayoutVars>
      </dgm:prSet>
      <dgm:spPr/>
    </dgm:pt>
    <dgm:pt modelId="{7A16F2AA-BC18-4FE1-98EE-A92201E853A8}" type="pres">
      <dgm:prSet presAssocID="{34D57937-1079-4EF1-B46F-D21569DC6DA1}" presName="aSpace2" presStyleCnt="0"/>
      <dgm:spPr/>
    </dgm:pt>
    <dgm:pt modelId="{18CC1315-A29E-48ED-9740-230D721D7A21}" type="pres">
      <dgm:prSet presAssocID="{134154FB-93B1-4F85-845E-A30A782F3E27}" presName="childNode" presStyleLbl="node1" presStyleIdx="2" presStyleCnt="11">
        <dgm:presLayoutVars>
          <dgm:bulletEnabled val="1"/>
        </dgm:presLayoutVars>
      </dgm:prSet>
      <dgm:spPr/>
    </dgm:pt>
    <dgm:pt modelId="{0B5FD98B-80A3-4772-9FCA-C9127DD0FE66}" type="pres">
      <dgm:prSet presAssocID="{296030EC-76ED-4C02-AFC8-382523559EA5}" presName="aSpace" presStyleCnt="0"/>
      <dgm:spPr/>
    </dgm:pt>
    <dgm:pt modelId="{5FE6DC28-2262-48A3-839C-9F3DC45002D2}" type="pres">
      <dgm:prSet presAssocID="{0A1C6F23-8AE9-459A-8AE1-1C70C9DA2CEB}" presName="compNode" presStyleCnt="0"/>
      <dgm:spPr/>
    </dgm:pt>
    <dgm:pt modelId="{FB776DD4-3AD9-4E09-AB1B-72F8047C0788}" type="pres">
      <dgm:prSet presAssocID="{0A1C6F23-8AE9-459A-8AE1-1C70C9DA2CEB}" presName="aNode" presStyleLbl="bgShp" presStyleIdx="1" presStyleCnt="3" custLinFactNeighborY="2502"/>
      <dgm:spPr/>
    </dgm:pt>
    <dgm:pt modelId="{BC3BB92F-D1DC-4AE8-BAE9-FA7ECB2B8AC7}" type="pres">
      <dgm:prSet presAssocID="{0A1C6F23-8AE9-459A-8AE1-1C70C9DA2CEB}" presName="textNode" presStyleLbl="bgShp" presStyleIdx="1" presStyleCnt="3"/>
      <dgm:spPr/>
    </dgm:pt>
    <dgm:pt modelId="{17B29083-2DA4-41DA-8111-597F3472E8EE}" type="pres">
      <dgm:prSet presAssocID="{0A1C6F23-8AE9-459A-8AE1-1C70C9DA2CEB}" presName="compChildNode" presStyleCnt="0"/>
      <dgm:spPr/>
    </dgm:pt>
    <dgm:pt modelId="{0465BB0B-0BE7-43B3-88CA-D00E21CCCDC7}" type="pres">
      <dgm:prSet presAssocID="{0A1C6F23-8AE9-459A-8AE1-1C70C9DA2CEB}" presName="theInnerList" presStyleCnt="0"/>
      <dgm:spPr/>
    </dgm:pt>
    <dgm:pt modelId="{B976D3E9-93EF-4204-8131-E58ABE64BCD1}" type="pres">
      <dgm:prSet presAssocID="{14FBFA03-EC9B-4544-B5D1-006DED5ED7A8}" presName="childNode" presStyleLbl="node1" presStyleIdx="3" presStyleCnt="11">
        <dgm:presLayoutVars>
          <dgm:bulletEnabled val="1"/>
        </dgm:presLayoutVars>
      </dgm:prSet>
      <dgm:spPr/>
    </dgm:pt>
    <dgm:pt modelId="{5A7D1140-2955-4029-9115-B51A25AA292C}" type="pres">
      <dgm:prSet presAssocID="{14FBFA03-EC9B-4544-B5D1-006DED5ED7A8}" presName="aSpace2" presStyleCnt="0"/>
      <dgm:spPr/>
    </dgm:pt>
    <dgm:pt modelId="{B74556C5-C847-49A5-8908-6229E7272970}" type="pres">
      <dgm:prSet presAssocID="{64C38DFA-E284-44C6-95DB-1F16E8687BBF}" presName="childNode" presStyleLbl="node1" presStyleIdx="4" presStyleCnt="11">
        <dgm:presLayoutVars>
          <dgm:bulletEnabled val="1"/>
        </dgm:presLayoutVars>
      </dgm:prSet>
      <dgm:spPr/>
    </dgm:pt>
    <dgm:pt modelId="{F7D4E132-17EA-4B62-A382-6BEDC6F14298}" type="pres">
      <dgm:prSet presAssocID="{64C38DFA-E284-44C6-95DB-1F16E8687BBF}" presName="aSpace2" presStyleCnt="0"/>
      <dgm:spPr/>
    </dgm:pt>
    <dgm:pt modelId="{9C3F86ED-DD48-4333-A290-FA5C3851690D}" type="pres">
      <dgm:prSet presAssocID="{4BC4D8F6-A3F0-4A26-BCEA-D05AA3B7A33A}" presName="childNode" presStyleLbl="node1" presStyleIdx="5" presStyleCnt="11">
        <dgm:presLayoutVars>
          <dgm:bulletEnabled val="1"/>
        </dgm:presLayoutVars>
      </dgm:prSet>
      <dgm:spPr/>
    </dgm:pt>
    <dgm:pt modelId="{6D178A62-8581-4F88-91D5-0555906B0511}" type="pres">
      <dgm:prSet presAssocID="{4BC4D8F6-A3F0-4A26-BCEA-D05AA3B7A33A}" presName="aSpace2" presStyleCnt="0"/>
      <dgm:spPr/>
    </dgm:pt>
    <dgm:pt modelId="{6EF54461-6F05-43DC-9615-34641F067680}" type="pres">
      <dgm:prSet presAssocID="{1A8C4B4F-F860-45A4-B189-62CFE8150DC2}" presName="childNode" presStyleLbl="node1" presStyleIdx="6" presStyleCnt="11">
        <dgm:presLayoutVars>
          <dgm:bulletEnabled val="1"/>
        </dgm:presLayoutVars>
      </dgm:prSet>
      <dgm:spPr/>
    </dgm:pt>
    <dgm:pt modelId="{31F36F5E-1D70-4747-A98C-B6E5584533D2}" type="pres">
      <dgm:prSet presAssocID="{1A8C4B4F-F860-45A4-B189-62CFE8150DC2}" presName="aSpace2" presStyleCnt="0"/>
      <dgm:spPr/>
    </dgm:pt>
    <dgm:pt modelId="{4420D8E6-C0A3-4621-B79D-2CCDFEFF1BDC}" type="pres">
      <dgm:prSet presAssocID="{74011C0E-CADE-496F-BE96-33076FC20A4C}" presName="childNode" presStyleLbl="node1" presStyleIdx="7" presStyleCnt="11">
        <dgm:presLayoutVars>
          <dgm:bulletEnabled val="1"/>
        </dgm:presLayoutVars>
      </dgm:prSet>
      <dgm:spPr/>
    </dgm:pt>
    <dgm:pt modelId="{F595718D-0A06-41EA-8BBA-0449F2E07E11}" type="pres">
      <dgm:prSet presAssocID="{74011C0E-CADE-496F-BE96-33076FC20A4C}" presName="aSpace2" presStyleCnt="0"/>
      <dgm:spPr/>
    </dgm:pt>
    <dgm:pt modelId="{5E4E995C-900D-47F7-9B23-71D43E8C8F64}" type="pres">
      <dgm:prSet presAssocID="{47FCF1B7-395B-4877-9420-876C049B2CB7}" presName="childNode" presStyleLbl="node1" presStyleIdx="8" presStyleCnt="11">
        <dgm:presLayoutVars>
          <dgm:bulletEnabled val="1"/>
        </dgm:presLayoutVars>
      </dgm:prSet>
      <dgm:spPr/>
    </dgm:pt>
    <dgm:pt modelId="{CA2358E3-94B8-4B62-ABF3-B3A19D2AB746}" type="pres">
      <dgm:prSet presAssocID="{47FCF1B7-395B-4877-9420-876C049B2CB7}" presName="aSpace2" presStyleCnt="0"/>
      <dgm:spPr/>
    </dgm:pt>
    <dgm:pt modelId="{6A465C47-7B8B-409F-AED6-AD6F6420934A}" type="pres">
      <dgm:prSet presAssocID="{DE049FBF-B22A-428B-9A2B-62DE3F5AE2BA}" presName="childNode" presStyleLbl="node1" presStyleIdx="9" presStyleCnt="11">
        <dgm:presLayoutVars>
          <dgm:bulletEnabled val="1"/>
        </dgm:presLayoutVars>
      </dgm:prSet>
      <dgm:spPr/>
    </dgm:pt>
    <dgm:pt modelId="{3F2995C6-6F35-4089-9D48-2656D0736294}" type="pres">
      <dgm:prSet presAssocID="{0A1C6F23-8AE9-459A-8AE1-1C70C9DA2CEB}" presName="aSpace" presStyleCnt="0"/>
      <dgm:spPr/>
    </dgm:pt>
    <dgm:pt modelId="{FE8CC0CE-7A8A-4CD4-9CDD-B55EE06A16E1}" type="pres">
      <dgm:prSet presAssocID="{5E6D5290-F27E-43FB-85AF-9CF35B91523F}" presName="compNode" presStyleCnt="0"/>
      <dgm:spPr/>
    </dgm:pt>
    <dgm:pt modelId="{F5153679-0D77-4250-A85B-1CBD73311210}" type="pres">
      <dgm:prSet presAssocID="{5E6D5290-F27E-43FB-85AF-9CF35B91523F}" presName="aNode" presStyleLbl="bgShp" presStyleIdx="2" presStyleCnt="3"/>
      <dgm:spPr/>
    </dgm:pt>
    <dgm:pt modelId="{6CC72613-D0DD-4783-8227-CDC43821382D}" type="pres">
      <dgm:prSet presAssocID="{5E6D5290-F27E-43FB-85AF-9CF35B91523F}" presName="textNode" presStyleLbl="bgShp" presStyleIdx="2" presStyleCnt="3"/>
      <dgm:spPr/>
    </dgm:pt>
    <dgm:pt modelId="{9F2935D3-F621-4F81-AE0F-0AB4A4D1DFCD}" type="pres">
      <dgm:prSet presAssocID="{5E6D5290-F27E-43FB-85AF-9CF35B91523F}" presName="compChildNode" presStyleCnt="0"/>
      <dgm:spPr/>
    </dgm:pt>
    <dgm:pt modelId="{E9FF3953-3655-4629-A0E9-5EF7AC657EC9}" type="pres">
      <dgm:prSet presAssocID="{5E6D5290-F27E-43FB-85AF-9CF35B91523F}" presName="theInnerList" presStyleCnt="0"/>
      <dgm:spPr/>
    </dgm:pt>
    <dgm:pt modelId="{7ED68A36-9263-47A9-9A68-5CB4BD58BAAB}" type="pres">
      <dgm:prSet presAssocID="{D5C9AF02-0CB3-47EB-BBE0-D90D1725B9C5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2DBB2D0E-E23B-47E0-BA40-2E8C5F013F6A}" srcId="{668C147A-3F72-442E-ABA2-33306D49B0EB}" destId="{5E6D5290-F27E-43FB-85AF-9CF35B91523F}" srcOrd="2" destOrd="0" parTransId="{8A72100B-46D0-4E78-80DA-A90FBACDCDC8}" sibTransId="{077CA166-3B59-4AFC-91A6-FF5EFAE51EF8}"/>
    <dgm:cxn modelId="{57B1F70F-234A-4E3B-9D47-8F7571261E1C}" srcId="{296030EC-76ED-4C02-AFC8-382523559EA5}" destId="{6A9E52AE-7DC5-4981-8085-8D7F74024168}" srcOrd="0" destOrd="0" parTransId="{D3C2462D-BD40-4E4B-9A0F-D7818208D80E}" sibTransId="{AEF920C6-C47D-4F18-8833-7D25ECB91E33}"/>
    <dgm:cxn modelId="{DE514621-5B90-48C4-A133-A29200D6904E}" type="presOf" srcId="{64C38DFA-E284-44C6-95DB-1F16E8687BBF}" destId="{B74556C5-C847-49A5-8908-6229E7272970}" srcOrd="0" destOrd="0" presId="urn:microsoft.com/office/officeart/2005/8/layout/lProcess2"/>
    <dgm:cxn modelId="{97E83D38-79B5-4A3B-8448-BBFEBB7D6C78}" srcId="{296030EC-76ED-4C02-AFC8-382523559EA5}" destId="{134154FB-93B1-4F85-845E-A30A782F3E27}" srcOrd="2" destOrd="0" parTransId="{9E907A6D-22EE-4D8F-8920-6CBC1DEFB3CF}" sibTransId="{36A92DBE-2392-46B7-8FE7-F85746083AA7}"/>
    <dgm:cxn modelId="{C0B36940-DD17-4526-9AE7-B99031B402D0}" srcId="{668C147A-3F72-442E-ABA2-33306D49B0EB}" destId="{296030EC-76ED-4C02-AFC8-382523559EA5}" srcOrd="0" destOrd="0" parTransId="{EBC64A34-F568-42E4-8564-4A5635290830}" sibTransId="{3AA9437F-62B2-4C05-A189-B544C12A394C}"/>
    <dgm:cxn modelId="{3BEFB360-4E5D-45AA-A9E4-D6ADE5F26528}" type="presOf" srcId="{1A8C4B4F-F860-45A4-B189-62CFE8150DC2}" destId="{6EF54461-6F05-43DC-9615-34641F067680}" srcOrd="0" destOrd="0" presId="urn:microsoft.com/office/officeart/2005/8/layout/lProcess2"/>
    <dgm:cxn modelId="{3554FA44-3F9F-47CF-A7D6-F0B62A18414D}" srcId="{668C147A-3F72-442E-ABA2-33306D49B0EB}" destId="{0A1C6F23-8AE9-459A-8AE1-1C70C9DA2CEB}" srcOrd="1" destOrd="0" parTransId="{465D6F97-6BD1-467C-836A-4E7577642E96}" sibTransId="{04B18B0C-2E6B-4AC8-9675-5815DF558B38}"/>
    <dgm:cxn modelId="{F3BE1F66-94CC-4EAA-ACFB-D36CDAAE180E}" srcId="{0A1C6F23-8AE9-459A-8AE1-1C70C9DA2CEB}" destId="{4BC4D8F6-A3F0-4A26-BCEA-D05AA3B7A33A}" srcOrd="2" destOrd="0" parTransId="{CAF8D860-3092-475B-AF36-2633556B3FB3}" sibTransId="{628EFBFD-39A7-4917-84F9-1A45EEE5C704}"/>
    <dgm:cxn modelId="{7C571768-FCFA-47C2-9983-F3834E46C5B0}" type="presOf" srcId="{14FBFA03-EC9B-4544-B5D1-006DED5ED7A8}" destId="{B976D3E9-93EF-4204-8131-E58ABE64BCD1}" srcOrd="0" destOrd="0" presId="urn:microsoft.com/office/officeart/2005/8/layout/lProcess2"/>
    <dgm:cxn modelId="{49643949-96EE-4D5C-976F-98D6F7BFE4CF}" srcId="{0A1C6F23-8AE9-459A-8AE1-1C70C9DA2CEB}" destId="{DE049FBF-B22A-428B-9A2B-62DE3F5AE2BA}" srcOrd="6" destOrd="0" parTransId="{489DBBAE-5FB9-4911-8DD1-C6581E13BD99}" sibTransId="{80D76C57-A090-4AAC-82EE-307B0D351202}"/>
    <dgm:cxn modelId="{519F634A-1CA7-4922-8598-59F28D4EC24D}" type="presOf" srcId="{6A9E52AE-7DC5-4981-8085-8D7F74024168}" destId="{9F95000B-F20B-40A3-889D-C4D89EA3CEF5}" srcOrd="0" destOrd="0" presId="urn:microsoft.com/office/officeart/2005/8/layout/lProcess2"/>
    <dgm:cxn modelId="{7EEC4A4B-4783-4AB2-89B8-5DDCF4D2AE18}" type="presOf" srcId="{4BC4D8F6-A3F0-4A26-BCEA-D05AA3B7A33A}" destId="{9C3F86ED-DD48-4333-A290-FA5C3851690D}" srcOrd="0" destOrd="0" presId="urn:microsoft.com/office/officeart/2005/8/layout/lProcess2"/>
    <dgm:cxn modelId="{A81AD251-901F-40C3-9DFA-664006A04ECE}" type="presOf" srcId="{0A1C6F23-8AE9-459A-8AE1-1C70C9DA2CEB}" destId="{FB776DD4-3AD9-4E09-AB1B-72F8047C0788}" srcOrd="0" destOrd="0" presId="urn:microsoft.com/office/officeart/2005/8/layout/lProcess2"/>
    <dgm:cxn modelId="{4B566456-427D-4858-92CE-262A28972490}" type="presOf" srcId="{34D57937-1079-4EF1-B46F-D21569DC6DA1}" destId="{D9ED06CA-B569-4F90-931C-AAE3B8B75B4D}" srcOrd="0" destOrd="0" presId="urn:microsoft.com/office/officeart/2005/8/layout/lProcess2"/>
    <dgm:cxn modelId="{AB8E3B57-7CEE-4A71-9C67-21F2FCC0F2AF}" srcId="{5E6D5290-F27E-43FB-85AF-9CF35B91523F}" destId="{D5C9AF02-0CB3-47EB-BBE0-D90D1725B9C5}" srcOrd="0" destOrd="0" parTransId="{A5F7E184-C4E6-4990-8332-8336A9291702}" sibTransId="{5350FDBE-97C8-4706-B677-06FE13A908C8}"/>
    <dgm:cxn modelId="{ED28A077-402C-43ED-A145-AD883E03DC9A}" srcId="{0A1C6F23-8AE9-459A-8AE1-1C70C9DA2CEB}" destId="{1A8C4B4F-F860-45A4-B189-62CFE8150DC2}" srcOrd="3" destOrd="0" parTransId="{61CDE922-709C-4E8C-B25A-C72AD0F7821B}" sibTransId="{5FAE9D93-4062-4F6B-B312-E56373E7F687}"/>
    <dgm:cxn modelId="{EB2DA37A-2091-4688-B5DE-61FEE0685B10}" srcId="{0A1C6F23-8AE9-459A-8AE1-1C70C9DA2CEB}" destId="{64C38DFA-E284-44C6-95DB-1F16E8687BBF}" srcOrd="1" destOrd="0" parTransId="{E7F1AEA5-AD64-401A-BC96-DF9EBD044C6E}" sibTransId="{1DAFA3C4-BCB3-4F06-9FA5-A156ED87D765}"/>
    <dgm:cxn modelId="{794BEA87-FB59-453A-8AE5-8E414DEB8EB1}" type="presOf" srcId="{296030EC-76ED-4C02-AFC8-382523559EA5}" destId="{40F4706C-6D5A-466B-9A79-2664B329DE82}" srcOrd="0" destOrd="0" presId="urn:microsoft.com/office/officeart/2005/8/layout/lProcess2"/>
    <dgm:cxn modelId="{935A288B-8C4C-44EA-AFA6-F998540A8E7F}" type="presOf" srcId="{296030EC-76ED-4C02-AFC8-382523559EA5}" destId="{05F676FB-F790-4B3C-8A70-CDF8DE1AC7CB}" srcOrd="1" destOrd="0" presId="urn:microsoft.com/office/officeart/2005/8/layout/lProcess2"/>
    <dgm:cxn modelId="{EC981599-9669-4394-8C41-25CE8B865165}" type="presOf" srcId="{134154FB-93B1-4F85-845E-A30A782F3E27}" destId="{18CC1315-A29E-48ED-9740-230D721D7A21}" srcOrd="0" destOrd="0" presId="urn:microsoft.com/office/officeart/2005/8/layout/lProcess2"/>
    <dgm:cxn modelId="{B477D19B-8C9E-4758-AEFD-0A604ECE17A7}" type="presOf" srcId="{47FCF1B7-395B-4877-9420-876C049B2CB7}" destId="{5E4E995C-900D-47F7-9B23-71D43E8C8F64}" srcOrd="0" destOrd="0" presId="urn:microsoft.com/office/officeart/2005/8/layout/lProcess2"/>
    <dgm:cxn modelId="{992430A2-4A7D-4166-B35F-6F04D1BBE378}" srcId="{0A1C6F23-8AE9-459A-8AE1-1C70C9DA2CEB}" destId="{47FCF1B7-395B-4877-9420-876C049B2CB7}" srcOrd="5" destOrd="0" parTransId="{AF3F527F-6BC9-4757-9210-FC2337B4EE5C}" sibTransId="{2638B374-50C4-4ECA-AA32-6517C9BAF163}"/>
    <dgm:cxn modelId="{0F70A4AF-B1AF-4EEC-AB9B-19A1A5CAB9AF}" srcId="{0A1C6F23-8AE9-459A-8AE1-1C70C9DA2CEB}" destId="{74011C0E-CADE-496F-BE96-33076FC20A4C}" srcOrd="4" destOrd="0" parTransId="{CD938886-86BE-4C94-9433-2B6ACB00A6B1}" sibTransId="{63837920-A0F1-4759-9921-1158B7119D58}"/>
    <dgm:cxn modelId="{1FA657BA-34DA-4738-A055-F0F40F12BBF9}" type="presOf" srcId="{5E6D5290-F27E-43FB-85AF-9CF35B91523F}" destId="{6CC72613-D0DD-4783-8227-CDC43821382D}" srcOrd="1" destOrd="0" presId="urn:microsoft.com/office/officeart/2005/8/layout/lProcess2"/>
    <dgm:cxn modelId="{4A9A16CB-4779-4A09-A625-5CFC56C9D606}" type="presOf" srcId="{D5C9AF02-0CB3-47EB-BBE0-D90D1725B9C5}" destId="{7ED68A36-9263-47A9-9A68-5CB4BD58BAAB}" srcOrd="0" destOrd="0" presId="urn:microsoft.com/office/officeart/2005/8/layout/lProcess2"/>
    <dgm:cxn modelId="{82922CCE-256B-485E-B004-CDADC2984A0D}" srcId="{296030EC-76ED-4C02-AFC8-382523559EA5}" destId="{34D57937-1079-4EF1-B46F-D21569DC6DA1}" srcOrd="1" destOrd="0" parTransId="{A41C8938-58E8-4AFF-90A8-0A717FF9E32D}" sibTransId="{059AC22D-7AD9-4259-A34A-97202B4C81BD}"/>
    <dgm:cxn modelId="{0EABDBD7-5C3A-408A-8AF5-D7A053B63DE2}" type="presOf" srcId="{DE049FBF-B22A-428B-9A2B-62DE3F5AE2BA}" destId="{6A465C47-7B8B-409F-AED6-AD6F6420934A}" srcOrd="0" destOrd="0" presId="urn:microsoft.com/office/officeart/2005/8/layout/lProcess2"/>
    <dgm:cxn modelId="{58DD53F0-708D-4331-B538-0AF53437F5D1}" type="presOf" srcId="{74011C0E-CADE-496F-BE96-33076FC20A4C}" destId="{4420D8E6-C0A3-4621-B79D-2CCDFEFF1BDC}" srcOrd="0" destOrd="0" presId="urn:microsoft.com/office/officeart/2005/8/layout/lProcess2"/>
    <dgm:cxn modelId="{1AB697F3-6709-48C7-A4B6-1E70AF36AF31}" type="presOf" srcId="{0A1C6F23-8AE9-459A-8AE1-1C70C9DA2CEB}" destId="{BC3BB92F-D1DC-4AE8-BAE9-FA7ECB2B8AC7}" srcOrd="1" destOrd="0" presId="urn:microsoft.com/office/officeart/2005/8/layout/lProcess2"/>
    <dgm:cxn modelId="{4EC077FB-261C-4DA5-A4A0-A8A084640C72}" type="presOf" srcId="{668C147A-3F72-442E-ABA2-33306D49B0EB}" destId="{3AAD4AB8-20CA-444E-85E2-4C31F519204E}" srcOrd="0" destOrd="0" presId="urn:microsoft.com/office/officeart/2005/8/layout/lProcess2"/>
    <dgm:cxn modelId="{E0A32BFC-E064-49AC-9AF0-5A2EC0A1D951}" srcId="{0A1C6F23-8AE9-459A-8AE1-1C70C9DA2CEB}" destId="{14FBFA03-EC9B-4544-B5D1-006DED5ED7A8}" srcOrd="0" destOrd="0" parTransId="{412DB58A-3AAD-4563-858E-3A21BE6718D6}" sibTransId="{22A79A82-5226-4BA7-97F3-FF204759B28C}"/>
    <dgm:cxn modelId="{180814FF-E0BA-454F-B249-F2CE8BF9F028}" type="presOf" srcId="{5E6D5290-F27E-43FB-85AF-9CF35B91523F}" destId="{F5153679-0D77-4250-A85B-1CBD73311210}" srcOrd="0" destOrd="0" presId="urn:microsoft.com/office/officeart/2005/8/layout/lProcess2"/>
    <dgm:cxn modelId="{9650E458-509F-46AE-A3F1-05FA4B678462}" type="presParOf" srcId="{3AAD4AB8-20CA-444E-85E2-4C31F519204E}" destId="{310BFF31-BC75-42B2-9042-BD94F4A4B571}" srcOrd="0" destOrd="0" presId="urn:microsoft.com/office/officeart/2005/8/layout/lProcess2"/>
    <dgm:cxn modelId="{FEF495AC-BE43-4BBB-A960-13C11C188903}" type="presParOf" srcId="{310BFF31-BC75-42B2-9042-BD94F4A4B571}" destId="{40F4706C-6D5A-466B-9A79-2664B329DE82}" srcOrd="0" destOrd="0" presId="urn:microsoft.com/office/officeart/2005/8/layout/lProcess2"/>
    <dgm:cxn modelId="{921985A7-E327-4FA1-9040-5A18386C5641}" type="presParOf" srcId="{310BFF31-BC75-42B2-9042-BD94F4A4B571}" destId="{05F676FB-F790-4B3C-8A70-CDF8DE1AC7CB}" srcOrd="1" destOrd="0" presId="urn:microsoft.com/office/officeart/2005/8/layout/lProcess2"/>
    <dgm:cxn modelId="{BF6BA2DC-22A1-4588-ADA0-18C489539FC9}" type="presParOf" srcId="{310BFF31-BC75-42B2-9042-BD94F4A4B571}" destId="{92AFAB96-B547-4E5D-B5A5-04DFABF5C64F}" srcOrd="2" destOrd="0" presId="urn:microsoft.com/office/officeart/2005/8/layout/lProcess2"/>
    <dgm:cxn modelId="{5C15F9B5-6B56-420E-A361-46C6CA6EDEA7}" type="presParOf" srcId="{92AFAB96-B547-4E5D-B5A5-04DFABF5C64F}" destId="{2F6D8331-A788-48B7-8837-0326E865F6F0}" srcOrd="0" destOrd="0" presId="urn:microsoft.com/office/officeart/2005/8/layout/lProcess2"/>
    <dgm:cxn modelId="{5BA4FA30-2BB0-41D8-A2B3-AD41081A7154}" type="presParOf" srcId="{2F6D8331-A788-48B7-8837-0326E865F6F0}" destId="{9F95000B-F20B-40A3-889D-C4D89EA3CEF5}" srcOrd="0" destOrd="0" presId="urn:microsoft.com/office/officeart/2005/8/layout/lProcess2"/>
    <dgm:cxn modelId="{0C113AC2-7202-4092-B7C1-AEE631FDDA6C}" type="presParOf" srcId="{2F6D8331-A788-48B7-8837-0326E865F6F0}" destId="{E60AAB6D-47D4-4F7C-A031-4C17A6117193}" srcOrd="1" destOrd="0" presId="urn:microsoft.com/office/officeart/2005/8/layout/lProcess2"/>
    <dgm:cxn modelId="{F5FD0E35-E6A6-4090-9B53-B9FAC088D54E}" type="presParOf" srcId="{2F6D8331-A788-48B7-8837-0326E865F6F0}" destId="{D9ED06CA-B569-4F90-931C-AAE3B8B75B4D}" srcOrd="2" destOrd="0" presId="urn:microsoft.com/office/officeart/2005/8/layout/lProcess2"/>
    <dgm:cxn modelId="{2A43F08C-0D86-40C3-9BBC-71B51A50889D}" type="presParOf" srcId="{2F6D8331-A788-48B7-8837-0326E865F6F0}" destId="{7A16F2AA-BC18-4FE1-98EE-A92201E853A8}" srcOrd="3" destOrd="0" presId="urn:microsoft.com/office/officeart/2005/8/layout/lProcess2"/>
    <dgm:cxn modelId="{99166E82-9A88-457C-8E31-F992E25C2291}" type="presParOf" srcId="{2F6D8331-A788-48B7-8837-0326E865F6F0}" destId="{18CC1315-A29E-48ED-9740-230D721D7A21}" srcOrd="4" destOrd="0" presId="urn:microsoft.com/office/officeart/2005/8/layout/lProcess2"/>
    <dgm:cxn modelId="{01615B9B-03F3-41AF-8039-D259837984BB}" type="presParOf" srcId="{3AAD4AB8-20CA-444E-85E2-4C31F519204E}" destId="{0B5FD98B-80A3-4772-9FCA-C9127DD0FE66}" srcOrd="1" destOrd="0" presId="urn:microsoft.com/office/officeart/2005/8/layout/lProcess2"/>
    <dgm:cxn modelId="{A04DA0F5-35DF-47DE-A77F-FE8CB9865B1C}" type="presParOf" srcId="{3AAD4AB8-20CA-444E-85E2-4C31F519204E}" destId="{5FE6DC28-2262-48A3-839C-9F3DC45002D2}" srcOrd="2" destOrd="0" presId="urn:microsoft.com/office/officeart/2005/8/layout/lProcess2"/>
    <dgm:cxn modelId="{3CE6AAB5-313A-4020-8B2D-0899C0BE7498}" type="presParOf" srcId="{5FE6DC28-2262-48A3-839C-9F3DC45002D2}" destId="{FB776DD4-3AD9-4E09-AB1B-72F8047C0788}" srcOrd="0" destOrd="0" presId="urn:microsoft.com/office/officeart/2005/8/layout/lProcess2"/>
    <dgm:cxn modelId="{6E4E2B07-C2E0-4DDD-970F-7F46FE1AA4CE}" type="presParOf" srcId="{5FE6DC28-2262-48A3-839C-9F3DC45002D2}" destId="{BC3BB92F-D1DC-4AE8-BAE9-FA7ECB2B8AC7}" srcOrd="1" destOrd="0" presId="urn:microsoft.com/office/officeart/2005/8/layout/lProcess2"/>
    <dgm:cxn modelId="{6BC528D4-6369-4CCE-9A28-E7D890FD609B}" type="presParOf" srcId="{5FE6DC28-2262-48A3-839C-9F3DC45002D2}" destId="{17B29083-2DA4-41DA-8111-597F3472E8EE}" srcOrd="2" destOrd="0" presId="urn:microsoft.com/office/officeart/2005/8/layout/lProcess2"/>
    <dgm:cxn modelId="{729F0369-CEB3-4B9C-B08B-BA78A1F86F12}" type="presParOf" srcId="{17B29083-2DA4-41DA-8111-597F3472E8EE}" destId="{0465BB0B-0BE7-43B3-88CA-D00E21CCCDC7}" srcOrd="0" destOrd="0" presId="urn:microsoft.com/office/officeart/2005/8/layout/lProcess2"/>
    <dgm:cxn modelId="{92945519-A74A-4022-9C9F-30BD7422856B}" type="presParOf" srcId="{0465BB0B-0BE7-43B3-88CA-D00E21CCCDC7}" destId="{B976D3E9-93EF-4204-8131-E58ABE64BCD1}" srcOrd="0" destOrd="0" presId="urn:microsoft.com/office/officeart/2005/8/layout/lProcess2"/>
    <dgm:cxn modelId="{9C0BA5B5-46BA-466E-8884-703B6AE5C535}" type="presParOf" srcId="{0465BB0B-0BE7-43B3-88CA-D00E21CCCDC7}" destId="{5A7D1140-2955-4029-9115-B51A25AA292C}" srcOrd="1" destOrd="0" presId="urn:microsoft.com/office/officeart/2005/8/layout/lProcess2"/>
    <dgm:cxn modelId="{1BE9D113-3179-4F1B-90C0-77C8470AC453}" type="presParOf" srcId="{0465BB0B-0BE7-43B3-88CA-D00E21CCCDC7}" destId="{B74556C5-C847-49A5-8908-6229E7272970}" srcOrd="2" destOrd="0" presId="urn:microsoft.com/office/officeart/2005/8/layout/lProcess2"/>
    <dgm:cxn modelId="{019DE12E-49B6-48D5-B2A7-2860AFF767FE}" type="presParOf" srcId="{0465BB0B-0BE7-43B3-88CA-D00E21CCCDC7}" destId="{F7D4E132-17EA-4B62-A382-6BEDC6F14298}" srcOrd="3" destOrd="0" presId="urn:microsoft.com/office/officeart/2005/8/layout/lProcess2"/>
    <dgm:cxn modelId="{A147E07E-1FE0-4941-A618-2BA70A55DDFF}" type="presParOf" srcId="{0465BB0B-0BE7-43B3-88CA-D00E21CCCDC7}" destId="{9C3F86ED-DD48-4333-A290-FA5C3851690D}" srcOrd="4" destOrd="0" presId="urn:microsoft.com/office/officeart/2005/8/layout/lProcess2"/>
    <dgm:cxn modelId="{27F6C7EB-9313-4CA5-9EFC-B117282F846B}" type="presParOf" srcId="{0465BB0B-0BE7-43B3-88CA-D00E21CCCDC7}" destId="{6D178A62-8581-4F88-91D5-0555906B0511}" srcOrd="5" destOrd="0" presId="urn:microsoft.com/office/officeart/2005/8/layout/lProcess2"/>
    <dgm:cxn modelId="{B076CFE7-C8DF-421D-A652-82F872455900}" type="presParOf" srcId="{0465BB0B-0BE7-43B3-88CA-D00E21CCCDC7}" destId="{6EF54461-6F05-43DC-9615-34641F067680}" srcOrd="6" destOrd="0" presId="urn:microsoft.com/office/officeart/2005/8/layout/lProcess2"/>
    <dgm:cxn modelId="{FE869CCF-C2BE-4475-8869-ABAE0F8B8103}" type="presParOf" srcId="{0465BB0B-0BE7-43B3-88CA-D00E21CCCDC7}" destId="{31F36F5E-1D70-4747-A98C-B6E5584533D2}" srcOrd="7" destOrd="0" presId="urn:microsoft.com/office/officeart/2005/8/layout/lProcess2"/>
    <dgm:cxn modelId="{9F8A8341-B106-48E6-8ADA-27E9B19A0793}" type="presParOf" srcId="{0465BB0B-0BE7-43B3-88CA-D00E21CCCDC7}" destId="{4420D8E6-C0A3-4621-B79D-2CCDFEFF1BDC}" srcOrd="8" destOrd="0" presId="urn:microsoft.com/office/officeart/2005/8/layout/lProcess2"/>
    <dgm:cxn modelId="{98F8F14B-01B9-4CE5-A9C1-14C2A0ECE7E8}" type="presParOf" srcId="{0465BB0B-0BE7-43B3-88CA-D00E21CCCDC7}" destId="{F595718D-0A06-41EA-8BBA-0449F2E07E11}" srcOrd="9" destOrd="0" presId="urn:microsoft.com/office/officeart/2005/8/layout/lProcess2"/>
    <dgm:cxn modelId="{78415333-334C-42CA-963C-DF5EA302D2CD}" type="presParOf" srcId="{0465BB0B-0BE7-43B3-88CA-D00E21CCCDC7}" destId="{5E4E995C-900D-47F7-9B23-71D43E8C8F64}" srcOrd="10" destOrd="0" presId="urn:microsoft.com/office/officeart/2005/8/layout/lProcess2"/>
    <dgm:cxn modelId="{DC7E6B84-65BD-4CFD-A730-A97BFDC85688}" type="presParOf" srcId="{0465BB0B-0BE7-43B3-88CA-D00E21CCCDC7}" destId="{CA2358E3-94B8-4B62-ABF3-B3A19D2AB746}" srcOrd="11" destOrd="0" presId="urn:microsoft.com/office/officeart/2005/8/layout/lProcess2"/>
    <dgm:cxn modelId="{5B59C716-5FE2-495E-BD15-6E8F90F95D82}" type="presParOf" srcId="{0465BB0B-0BE7-43B3-88CA-D00E21CCCDC7}" destId="{6A465C47-7B8B-409F-AED6-AD6F6420934A}" srcOrd="12" destOrd="0" presId="urn:microsoft.com/office/officeart/2005/8/layout/lProcess2"/>
    <dgm:cxn modelId="{46F66815-045B-4DFA-A0D3-F0A3FECA8072}" type="presParOf" srcId="{3AAD4AB8-20CA-444E-85E2-4C31F519204E}" destId="{3F2995C6-6F35-4089-9D48-2656D0736294}" srcOrd="3" destOrd="0" presId="urn:microsoft.com/office/officeart/2005/8/layout/lProcess2"/>
    <dgm:cxn modelId="{21C11F3B-0556-43BE-BB3B-5261E0249466}" type="presParOf" srcId="{3AAD4AB8-20CA-444E-85E2-4C31F519204E}" destId="{FE8CC0CE-7A8A-4CD4-9CDD-B55EE06A16E1}" srcOrd="4" destOrd="0" presId="urn:microsoft.com/office/officeart/2005/8/layout/lProcess2"/>
    <dgm:cxn modelId="{1FFE5974-05DB-4282-9262-5935075786FB}" type="presParOf" srcId="{FE8CC0CE-7A8A-4CD4-9CDD-B55EE06A16E1}" destId="{F5153679-0D77-4250-A85B-1CBD73311210}" srcOrd="0" destOrd="0" presId="urn:microsoft.com/office/officeart/2005/8/layout/lProcess2"/>
    <dgm:cxn modelId="{DCA757C2-3437-495A-957E-53CBEBF6275B}" type="presParOf" srcId="{FE8CC0CE-7A8A-4CD4-9CDD-B55EE06A16E1}" destId="{6CC72613-D0DD-4783-8227-CDC43821382D}" srcOrd="1" destOrd="0" presId="urn:microsoft.com/office/officeart/2005/8/layout/lProcess2"/>
    <dgm:cxn modelId="{2F124189-837E-4CF7-A712-E5DEEADF71F4}" type="presParOf" srcId="{FE8CC0CE-7A8A-4CD4-9CDD-B55EE06A16E1}" destId="{9F2935D3-F621-4F81-AE0F-0AB4A4D1DFCD}" srcOrd="2" destOrd="0" presId="urn:microsoft.com/office/officeart/2005/8/layout/lProcess2"/>
    <dgm:cxn modelId="{B129F902-28E9-4E8A-87E0-5C61F9BC79FC}" type="presParOf" srcId="{9F2935D3-F621-4F81-AE0F-0AB4A4D1DFCD}" destId="{E9FF3953-3655-4629-A0E9-5EF7AC657EC9}" srcOrd="0" destOrd="0" presId="urn:microsoft.com/office/officeart/2005/8/layout/lProcess2"/>
    <dgm:cxn modelId="{28B8D0DA-0EFA-4DED-BF4D-6F482675B47A}" type="presParOf" srcId="{E9FF3953-3655-4629-A0E9-5EF7AC657EC9}" destId="{7ED68A36-9263-47A9-9A68-5CB4BD58BAA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ECC003-B6AC-43A0-ABD1-234EEA3E9961}" type="doc">
      <dgm:prSet loTypeId="urn:microsoft.com/office/officeart/2005/8/layout/hProcess7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B5F4066D-7E80-4BF6-AE05-2F6AE0491DE9}">
      <dgm:prSet phldrT="[Text]"/>
      <dgm:spPr/>
      <dgm:t>
        <a:bodyPr/>
        <a:lstStyle/>
        <a:p>
          <a:r>
            <a:rPr lang="ru-RU" b="1" dirty="0"/>
            <a:t>Финансовая устойчивость</a:t>
          </a:r>
          <a:endParaRPr lang="fr-FR" b="1" dirty="0"/>
        </a:p>
      </dgm:t>
    </dgm:pt>
    <dgm:pt modelId="{69CE4315-CD5C-4841-A1AB-F6B2C22A09CF}" type="parTrans" cxnId="{2DC76D72-A3C3-4F04-8FB7-314751928406}">
      <dgm:prSet/>
      <dgm:spPr/>
      <dgm:t>
        <a:bodyPr/>
        <a:lstStyle/>
        <a:p>
          <a:endParaRPr lang="fr-FR"/>
        </a:p>
      </dgm:t>
    </dgm:pt>
    <dgm:pt modelId="{2059B0C9-67DE-43B4-89E5-80001E400D2E}" type="sibTrans" cxnId="{2DC76D72-A3C3-4F04-8FB7-314751928406}">
      <dgm:prSet/>
      <dgm:spPr/>
      <dgm:t>
        <a:bodyPr/>
        <a:lstStyle/>
        <a:p>
          <a:endParaRPr lang="fr-FR"/>
        </a:p>
      </dgm:t>
    </dgm:pt>
    <dgm:pt modelId="{ED361C72-3E0B-4AC3-99F7-A8BC717E33F9}">
      <dgm:prSet phldrT="[Text]"/>
      <dgm:spPr/>
      <dgm:t>
        <a:bodyPr/>
        <a:lstStyle/>
        <a:p>
          <a:r>
            <a:rPr lang="ru-RU" dirty="0"/>
            <a:t>Соблюдайте фискальные ограничения, установленные бюджетной структурой. Выбирается направление действий, гарантирующее большую социальную и экономическую ценность</a:t>
          </a:r>
          <a:endParaRPr lang="fr-FR" dirty="0"/>
        </a:p>
      </dgm:t>
    </dgm:pt>
    <dgm:pt modelId="{26B721BD-FB94-465C-A3FA-B83D4CE398E2}" type="parTrans" cxnId="{B5C36FC5-A9AC-4E52-8726-21BC7547F4B7}">
      <dgm:prSet/>
      <dgm:spPr/>
      <dgm:t>
        <a:bodyPr/>
        <a:lstStyle/>
        <a:p>
          <a:endParaRPr lang="fr-FR"/>
        </a:p>
      </dgm:t>
    </dgm:pt>
    <dgm:pt modelId="{A0D73B53-7F79-4BC6-A2DF-7E4A2A7C48B1}" type="sibTrans" cxnId="{B5C36FC5-A9AC-4E52-8726-21BC7547F4B7}">
      <dgm:prSet/>
      <dgm:spPr/>
      <dgm:t>
        <a:bodyPr/>
        <a:lstStyle/>
        <a:p>
          <a:endParaRPr lang="fr-FR"/>
        </a:p>
      </dgm:t>
    </dgm:pt>
    <dgm:pt modelId="{B8F24BAA-C244-47B9-BA2D-7A20D68EFF66}">
      <dgm:prSet phldrT="[Text]"/>
      <dgm:spPr/>
      <dgm:t>
        <a:bodyPr/>
        <a:lstStyle/>
        <a:p>
          <a:r>
            <a:rPr lang="ru-RU" b="1" dirty="0"/>
            <a:t>Сотрудничество</a:t>
          </a:r>
          <a:endParaRPr lang="fr-FR" b="1" dirty="0"/>
        </a:p>
      </dgm:t>
    </dgm:pt>
    <dgm:pt modelId="{9B085DF3-DFE5-472C-87AB-F64332BDCAEB}" type="parTrans" cxnId="{8AA48F26-A5C0-4C65-A806-620FC42F0838}">
      <dgm:prSet/>
      <dgm:spPr/>
      <dgm:t>
        <a:bodyPr/>
        <a:lstStyle/>
        <a:p>
          <a:endParaRPr lang="fr-FR"/>
        </a:p>
      </dgm:t>
    </dgm:pt>
    <dgm:pt modelId="{710B26F1-B5B1-4B9B-8436-F307B9B6CD1D}" type="sibTrans" cxnId="{8AA48F26-A5C0-4C65-A806-620FC42F0838}">
      <dgm:prSet/>
      <dgm:spPr/>
      <dgm:t>
        <a:bodyPr/>
        <a:lstStyle/>
        <a:p>
          <a:endParaRPr lang="fr-FR"/>
        </a:p>
      </dgm:t>
    </dgm:pt>
    <dgm:pt modelId="{E3C5763C-D0D7-4144-B36F-236E5C673CD2}">
      <dgm:prSet phldrT="[Text]"/>
      <dgm:spPr/>
      <dgm:t>
        <a:bodyPr/>
        <a:lstStyle/>
        <a:p>
          <a:r>
            <a:rPr lang="ru-RU"/>
            <a:t>Гармонизированный межведомственный подход в планировании политики, координация подготовки и реализации стратегических документов</a:t>
          </a:r>
          <a:endParaRPr lang="fr-FR" dirty="0"/>
        </a:p>
      </dgm:t>
    </dgm:pt>
    <dgm:pt modelId="{FA33AACD-8B9A-4BAE-BAC9-29414BF59744}" type="parTrans" cxnId="{19158A60-8065-4D65-927C-8CD96F281D60}">
      <dgm:prSet/>
      <dgm:spPr/>
      <dgm:t>
        <a:bodyPr/>
        <a:lstStyle/>
        <a:p>
          <a:endParaRPr lang="fr-FR"/>
        </a:p>
      </dgm:t>
    </dgm:pt>
    <dgm:pt modelId="{1CDF9419-3B7C-406D-8217-8F5F15B8555B}" type="sibTrans" cxnId="{19158A60-8065-4D65-927C-8CD96F281D60}">
      <dgm:prSet/>
      <dgm:spPr/>
      <dgm:t>
        <a:bodyPr/>
        <a:lstStyle/>
        <a:p>
          <a:endParaRPr lang="fr-FR"/>
        </a:p>
      </dgm:t>
    </dgm:pt>
    <dgm:pt modelId="{327406B6-79BB-49FB-B974-5D57F0AC5533}">
      <dgm:prSet phldrT="[Text]"/>
      <dgm:spPr/>
      <dgm:t>
        <a:bodyPr/>
        <a:lstStyle/>
        <a:p>
          <a:r>
            <a:rPr lang="ru-RU" dirty="0"/>
            <a:t>Держатель SD для обеспечения условий, ресурсов и поддержки для достижения желаемых результатов.</a:t>
          </a:r>
          <a:endParaRPr lang="fr-FR" dirty="0"/>
        </a:p>
      </dgm:t>
    </dgm:pt>
    <dgm:pt modelId="{0D330451-1CD4-42A8-82CA-B3FF89B52525}" type="sibTrans" cxnId="{F721BEE2-35DC-40F1-B043-791071F855BD}">
      <dgm:prSet/>
      <dgm:spPr/>
      <dgm:t>
        <a:bodyPr/>
        <a:lstStyle/>
        <a:p>
          <a:endParaRPr lang="fr-FR"/>
        </a:p>
      </dgm:t>
    </dgm:pt>
    <dgm:pt modelId="{969FD7CF-4D5D-4C70-BD6F-E1124D0CA7FD}" type="parTrans" cxnId="{F721BEE2-35DC-40F1-B043-791071F855BD}">
      <dgm:prSet/>
      <dgm:spPr/>
      <dgm:t>
        <a:bodyPr/>
        <a:lstStyle/>
        <a:p>
          <a:endParaRPr lang="fr-FR"/>
        </a:p>
      </dgm:t>
    </dgm:pt>
    <dgm:pt modelId="{89E6BB55-A667-488F-9BCD-EF1540B47E52}">
      <dgm:prSet phldrT="[Text]"/>
      <dgm:spPr/>
      <dgm:t>
        <a:bodyPr/>
        <a:lstStyle/>
        <a:p>
          <a:r>
            <a:rPr lang="ru-RU" b="1" dirty="0"/>
            <a:t>ответственность</a:t>
          </a:r>
          <a:endParaRPr lang="fr-FR" b="1" dirty="0"/>
        </a:p>
      </dgm:t>
    </dgm:pt>
    <dgm:pt modelId="{6BFF2AAE-B859-4350-874B-599ECD507DF9}" type="sibTrans" cxnId="{34EEF2EB-502D-4926-B109-796BCAFC1156}">
      <dgm:prSet/>
      <dgm:spPr/>
      <dgm:t>
        <a:bodyPr/>
        <a:lstStyle/>
        <a:p>
          <a:endParaRPr lang="fr-FR"/>
        </a:p>
      </dgm:t>
    </dgm:pt>
    <dgm:pt modelId="{FE90322A-07B0-45AD-8245-92B917630191}" type="parTrans" cxnId="{34EEF2EB-502D-4926-B109-796BCAFC1156}">
      <dgm:prSet/>
      <dgm:spPr/>
      <dgm:t>
        <a:bodyPr/>
        <a:lstStyle/>
        <a:p>
          <a:endParaRPr lang="fr-FR"/>
        </a:p>
      </dgm:t>
    </dgm:pt>
    <dgm:pt modelId="{39021518-5D58-418F-A726-949FAE8058C7}">
      <dgm:prSet/>
      <dgm:spPr/>
      <dgm:t>
        <a:bodyPr/>
        <a:lstStyle/>
        <a:p>
          <a:r>
            <a:rPr lang="ru-RU" dirty="0"/>
            <a:t>Четко определить органы, ответственные за реализацию и отчетность</a:t>
          </a:r>
          <a:endParaRPr lang="ru-KG" dirty="0"/>
        </a:p>
      </dgm:t>
    </dgm:pt>
    <dgm:pt modelId="{C1EA1BC3-4206-4A47-BE29-8BFD48E28D4C}" type="parTrans" cxnId="{01AD3489-ECBC-4A36-957C-93E699488254}">
      <dgm:prSet/>
      <dgm:spPr/>
      <dgm:t>
        <a:bodyPr/>
        <a:lstStyle/>
        <a:p>
          <a:endParaRPr lang="ru-KG"/>
        </a:p>
      </dgm:t>
    </dgm:pt>
    <dgm:pt modelId="{B9D3989A-36A7-4C69-A74D-4E66176A3380}" type="sibTrans" cxnId="{01AD3489-ECBC-4A36-957C-93E699488254}">
      <dgm:prSet/>
      <dgm:spPr/>
      <dgm:t>
        <a:bodyPr/>
        <a:lstStyle/>
        <a:p>
          <a:endParaRPr lang="ru-KG"/>
        </a:p>
      </dgm:t>
    </dgm:pt>
    <dgm:pt modelId="{2DAB2A74-4ABF-4A9E-BCD9-5EF2FBFFB040}" type="pres">
      <dgm:prSet presAssocID="{95ECC003-B6AC-43A0-ABD1-234EEA3E9961}" presName="Name0" presStyleCnt="0">
        <dgm:presLayoutVars>
          <dgm:dir/>
          <dgm:animLvl val="lvl"/>
          <dgm:resizeHandles val="exact"/>
        </dgm:presLayoutVars>
      </dgm:prSet>
      <dgm:spPr/>
    </dgm:pt>
    <dgm:pt modelId="{9BF07BA0-E034-413A-93F3-DDFF92E81A84}" type="pres">
      <dgm:prSet presAssocID="{B5F4066D-7E80-4BF6-AE05-2F6AE0491DE9}" presName="compositeNode" presStyleCnt="0">
        <dgm:presLayoutVars>
          <dgm:bulletEnabled val="1"/>
        </dgm:presLayoutVars>
      </dgm:prSet>
      <dgm:spPr/>
    </dgm:pt>
    <dgm:pt modelId="{C35D782E-6775-4793-96E3-93E53AB8AEB0}" type="pres">
      <dgm:prSet presAssocID="{B5F4066D-7E80-4BF6-AE05-2F6AE0491DE9}" presName="bgRect" presStyleLbl="node1" presStyleIdx="0" presStyleCnt="3" custLinFactNeighborX="-289" custLinFactNeighborY="-310"/>
      <dgm:spPr/>
    </dgm:pt>
    <dgm:pt modelId="{E0AE88AA-EC93-41D4-A41C-E1F3D9D6331A}" type="pres">
      <dgm:prSet presAssocID="{B5F4066D-7E80-4BF6-AE05-2F6AE0491DE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7242D90-98EA-4E4E-8A47-5C39F753FE23}" type="pres">
      <dgm:prSet presAssocID="{B5F4066D-7E80-4BF6-AE05-2F6AE0491DE9}" presName="childNode" presStyleLbl="node1" presStyleIdx="0" presStyleCnt="3">
        <dgm:presLayoutVars>
          <dgm:bulletEnabled val="1"/>
        </dgm:presLayoutVars>
      </dgm:prSet>
      <dgm:spPr/>
    </dgm:pt>
    <dgm:pt modelId="{97A7CB86-94F0-464E-8415-1F9333098FCF}" type="pres">
      <dgm:prSet presAssocID="{2059B0C9-67DE-43B4-89E5-80001E400D2E}" presName="hSp" presStyleCnt="0"/>
      <dgm:spPr/>
    </dgm:pt>
    <dgm:pt modelId="{B3A611DB-F52A-498D-A257-94D34AAECEEA}" type="pres">
      <dgm:prSet presAssocID="{2059B0C9-67DE-43B4-89E5-80001E400D2E}" presName="vProcSp" presStyleCnt="0"/>
      <dgm:spPr/>
    </dgm:pt>
    <dgm:pt modelId="{C559B133-3129-4895-B4BE-BD0DCE406780}" type="pres">
      <dgm:prSet presAssocID="{2059B0C9-67DE-43B4-89E5-80001E400D2E}" presName="vSp1" presStyleCnt="0"/>
      <dgm:spPr/>
    </dgm:pt>
    <dgm:pt modelId="{1DDF9C5A-8792-4D80-8C05-E82E19A265E8}" type="pres">
      <dgm:prSet presAssocID="{2059B0C9-67DE-43B4-89E5-80001E400D2E}" presName="simulatedConn" presStyleLbl="solidFgAcc1" presStyleIdx="0" presStyleCnt="2"/>
      <dgm:spPr/>
    </dgm:pt>
    <dgm:pt modelId="{21E2501E-A189-499F-93D4-A2AFE70F24F8}" type="pres">
      <dgm:prSet presAssocID="{2059B0C9-67DE-43B4-89E5-80001E400D2E}" presName="vSp2" presStyleCnt="0"/>
      <dgm:spPr/>
    </dgm:pt>
    <dgm:pt modelId="{4078357E-3427-4C82-8BAA-9ED9961F221C}" type="pres">
      <dgm:prSet presAssocID="{2059B0C9-67DE-43B4-89E5-80001E400D2E}" presName="sibTrans" presStyleCnt="0"/>
      <dgm:spPr/>
    </dgm:pt>
    <dgm:pt modelId="{01AB3A18-C176-4DD8-B611-1CDC6DDD70E3}" type="pres">
      <dgm:prSet presAssocID="{89E6BB55-A667-488F-9BCD-EF1540B47E52}" presName="compositeNode" presStyleCnt="0">
        <dgm:presLayoutVars>
          <dgm:bulletEnabled val="1"/>
        </dgm:presLayoutVars>
      </dgm:prSet>
      <dgm:spPr/>
    </dgm:pt>
    <dgm:pt modelId="{2EECA9E0-C225-458C-963E-A19B03259C2A}" type="pres">
      <dgm:prSet presAssocID="{89E6BB55-A667-488F-9BCD-EF1540B47E52}" presName="bgRect" presStyleLbl="node1" presStyleIdx="1" presStyleCnt="3" custLinFactNeighborX="704" custLinFactNeighborY="4325"/>
      <dgm:spPr/>
    </dgm:pt>
    <dgm:pt modelId="{FCA973A7-7BAD-4587-8918-1CBDA9D01714}" type="pres">
      <dgm:prSet presAssocID="{89E6BB55-A667-488F-9BCD-EF1540B47E5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702009D-2519-4D11-A32D-27D1B8CA0602}" type="pres">
      <dgm:prSet presAssocID="{89E6BB55-A667-488F-9BCD-EF1540B47E52}" presName="childNode" presStyleLbl="node1" presStyleIdx="1" presStyleCnt="3">
        <dgm:presLayoutVars>
          <dgm:bulletEnabled val="1"/>
        </dgm:presLayoutVars>
      </dgm:prSet>
      <dgm:spPr/>
    </dgm:pt>
    <dgm:pt modelId="{E2998002-82D0-4C18-ACC1-B1F8410AA6AA}" type="pres">
      <dgm:prSet presAssocID="{6BFF2AAE-B859-4350-874B-599ECD507DF9}" presName="hSp" presStyleCnt="0"/>
      <dgm:spPr/>
    </dgm:pt>
    <dgm:pt modelId="{E54575B2-8E93-44CB-BFA2-84FA082F523F}" type="pres">
      <dgm:prSet presAssocID="{6BFF2AAE-B859-4350-874B-599ECD507DF9}" presName="vProcSp" presStyleCnt="0"/>
      <dgm:spPr/>
    </dgm:pt>
    <dgm:pt modelId="{E36875A4-DB38-436E-AA35-40CE61766924}" type="pres">
      <dgm:prSet presAssocID="{6BFF2AAE-B859-4350-874B-599ECD507DF9}" presName="vSp1" presStyleCnt="0"/>
      <dgm:spPr/>
    </dgm:pt>
    <dgm:pt modelId="{83BF7A44-3A6F-4089-A7D2-AFA01AC3C2DB}" type="pres">
      <dgm:prSet presAssocID="{6BFF2AAE-B859-4350-874B-599ECD507DF9}" presName="simulatedConn" presStyleLbl="solidFgAcc1" presStyleIdx="1" presStyleCnt="2"/>
      <dgm:spPr/>
    </dgm:pt>
    <dgm:pt modelId="{8AB5BFE6-4335-4412-87C7-D5E39666B291}" type="pres">
      <dgm:prSet presAssocID="{6BFF2AAE-B859-4350-874B-599ECD507DF9}" presName="vSp2" presStyleCnt="0"/>
      <dgm:spPr/>
    </dgm:pt>
    <dgm:pt modelId="{844FD373-4D95-4BA8-AFDC-199DAA4E13B0}" type="pres">
      <dgm:prSet presAssocID="{6BFF2AAE-B859-4350-874B-599ECD507DF9}" presName="sibTrans" presStyleCnt="0"/>
      <dgm:spPr/>
    </dgm:pt>
    <dgm:pt modelId="{6FC17615-ED37-47AF-ACD1-C65445D1C649}" type="pres">
      <dgm:prSet presAssocID="{B8F24BAA-C244-47B9-BA2D-7A20D68EFF66}" presName="compositeNode" presStyleCnt="0">
        <dgm:presLayoutVars>
          <dgm:bulletEnabled val="1"/>
        </dgm:presLayoutVars>
      </dgm:prSet>
      <dgm:spPr/>
    </dgm:pt>
    <dgm:pt modelId="{881FABEE-903E-4AB8-820F-D4142EF59CE3}" type="pres">
      <dgm:prSet presAssocID="{B8F24BAA-C244-47B9-BA2D-7A20D68EFF66}" presName="bgRect" presStyleLbl="node1" presStyleIdx="2" presStyleCnt="3" custLinFactNeighborX="289" custLinFactNeighborY="310"/>
      <dgm:spPr/>
    </dgm:pt>
    <dgm:pt modelId="{EFC14EB2-4CA0-4B52-BEE3-2342EE8FABE7}" type="pres">
      <dgm:prSet presAssocID="{B8F24BAA-C244-47B9-BA2D-7A20D68EFF6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573A291-E6E7-4A83-997A-A08AE107ACE7}" type="pres">
      <dgm:prSet presAssocID="{B8F24BAA-C244-47B9-BA2D-7A20D68EFF6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3FBDC04-0704-41EF-B07E-EDF34F22B5FF}" type="presOf" srcId="{327406B6-79BB-49FB-B974-5D57F0AC5533}" destId="{E702009D-2519-4D11-A32D-27D1B8CA0602}" srcOrd="0" destOrd="0" presId="urn:microsoft.com/office/officeart/2005/8/layout/hProcess7"/>
    <dgm:cxn modelId="{7C35CB14-98CB-4D88-9318-16089D5B6AC2}" type="presOf" srcId="{89E6BB55-A667-488F-9BCD-EF1540B47E52}" destId="{FCA973A7-7BAD-4587-8918-1CBDA9D01714}" srcOrd="1" destOrd="0" presId="urn:microsoft.com/office/officeart/2005/8/layout/hProcess7"/>
    <dgm:cxn modelId="{B7404D24-1F51-4A47-B22F-D852797A3383}" type="presOf" srcId="{E3C5763C-D0D7-4144-B36F-236E5C673CD2}" destId="{A573A291-E6E7-4A83-997A-A08AE107ACE7}" srcOrd="0" destOrd="0" presId="urn:microsoft.com/office/officeart/2005/8/layout/hProcess7"/>
    <dgm:cxn modelId="{8AA48F26-A5C0-4C65-A806-620FC42F0838}" srcId="{95ECC003-B6AC-43A0-ABD1-234EEA3E9961}" destId="{B8F24BAA-C244-47B9-BA2D-7A20D68EFF66}" srcOrd="2" destOrd="0" parTransId="{9B085DF3-DFE5-472C-87AB-F64332BDCAEB}" sibTransId="{710B26F1-B5B1-4B9B-8436-F307B9B6CD1D}"/>
    <dgm:cxn modelId="{19158A60-8065-4D65-927C-8CD96F281D60}" srcId="{B8F24BAA-C244-47B9-BA2D-7A20D68EFF66}" destId="{E3C5763C-D0D7-4144-B36F-236E5C673CD2}" srcOrd="0" destOrd="0" parTransId="{FA33AACD-8B9A-4BAE-BAC9-29414BF59744}" sibTransId="{1CDF9419-3B7C-406D-8217-8F5F15B8555B}"/>
    <dgm:cxn modelId="{91D32E41-05D7-401F-BD2D-67D9AF49C998}" type="presOf" srcId="{B5F4066D-7E80-4BF6-AE05-2F6AE0491DE9}" destId="{E0AE88AA-EC93-41D4-A41C-E1F3D9D6331A}" srcOrd="1" destOrd="0" presId="urn:microsoft.com/office/officeart/2005/8/layout/hProcess7"/>
    <dgm:cxn modelId="{46FE7E61-40BC-4330-AD58-27719D4AE1C3}" type="presOf" srcId="{89E6BB55-A667-488F-9BCD-EF1540B47E52}" destId="{2EECA9E0-C225-458C-963E-A19B03259C2A}" srcOrd="0" destOrd="0" presId="urn:microsoft.com/office/officeart/2005/8/layout/hProcess7"/>
    <dgm:cxn modelId="{2DC76D72-A3C3-4F04-8FB7-314751928406}" srcId="{95ECC003-B6AC-43A0-ABD1-234EEA3E9961}" destId="{B5F4066D-7E80-4BF6-AE05-2F6AE0491DE9}" srcOrd="0" destOrd="0" parTransId="{69CE4315-CD5C-4841-A1AB-F6B2C22A09CF}" sibTransId="{2059B0C9-67DE-43B4-89E5-80001E400D2E}"/>
    <dgm:cxn modelId="{5E69107D-08C3-4109-9F4B-6C218E1E7383}" type="presOf" srcId="{95ECC003-B6AC-43A0-ABD1-234EEA3E9961}" destId="{2DAB2A74-4ABF-4A9E-BCD9-5EF2FBFFB040}" srcOrd="0" destOrd="0" presId="urn:microsoft.com/office/officeart/2005/8/layout/hProcess7"/>
    <dgm:cxn modelId="{01AD3489-ECBC-4A36-957C-93E699488254}" srcId="{89E6BB55-A667-488F-9BCD-EF1540B47E52}" destId="{39021518-5D58-418F-A726-949FAE8058C7}" srcOrd="1" destOrd="0" parTransId="{C1EA1BC3-4206-4A47-BE29-8BFD48E28D4C}" sibTransId="{B9D3989A-36A7-4C69-A74D-4E66176A3380}"/>
    <dgm:cxn modelId="{32F3FC8B-EBF3-4AF0-B191-BC974006C526}" type="presOf" srcId="{B8F24BAA-C244-47B9-BA2D-7A20D68EFF66}" destId="{881FABEE-903E-4AB8-820F-D4142EF59CE3}" srcOrd="0" destOrd="0" presId="urn:microsoft.com/office/officeart/2005/8/layout/hProcess7"/>
    <dgm:cxn modelId="{516AD4B7-CA76-439A-AD41-A558C1F98343}" type="presOf" srcId="{B5F4066D-7E80-4BF6-AE05-2F6AE0491DE9}" destId="{C35D782E-6775-4793-96E3-93E53AB8AEB0}" srcOrd="0" destOrd="0" presId="urn:microsoft.com/office/officeart/2005/8/layout/hProcess7"/>
    <dgm:cxn modelId="{B5C36FC5-A9AC-4E52-8726-21BC7547F4B7}" srcId="{B5F4066D-7E80-4BF6-AE05-2F6AE0491DE9}" destId="{ED361C72-3E0B-4AC3-99F7-A8BC717E33F9}" srcOrd="0" destOrd="0" parTransId="{26B721BD-FB94-465C-A3FA-B83D4CE398E2}" sibTransId="{A0D73B53-7F79-4BC6-A2DF-7E4A2A7C48B1}"/>
    <dgm:cxn modelId="{42B01FCC-ACAF-4D79-98C7-81C8A199B461}" type="presOf" srcId="{B8F24BAA-C244-47B9-BA2D-7A20D68EFF66}" destId="{EFC14EB2-4CA0-4B52-BEE3-2342EE8FABE7}" srcOrd="1" destOrd="0" presId="urn:microsoft.com/office/officeart/2005/8/layout/hProcess7"/>
    <dgm:cxn modelId="{DE4EC3E1-F4E8-4B1D-BBCE-DDEB588A765A}" type="presOf" srcId="{39021518-5D58-418F-A726-949FAE8058C7}" destId="{E702009D-2519-4D11-A32D-27D1B8CA0602}" srcOrd="0" destOrd="1" presId="urn:microsoft.com/office/officeart/2005/8/layout/hProcess7"/>
    <dgm:cxn modelId="{F721BEE2-35DC-40F1-B043-791071F855BD}" srcId="{89E6BB55-A667-488F-9BCD-EF1540B47E52}" destId="{327406B6-79BB-49FB-B974-5D57F0AC5533}" srcOrd="0" destOrd="0" parTransId="{969FD7CF-4D5D-4C70-BD6F-E1124D0CA7FD}" sibTransId="{0D330451-1CD4-42A8-82CA-B3FF89B52525}"/>
    <dgm:cxn modelId="{34EEF2EB-502D-4926-B109-796BCAFC1156}" srcId="{95ECC003-B6AC-43A0-ABD1-234EEA3E9961}" destId="{89E6BB55-A667-488F-9BCD-EF1540B47E52}" srcOrd="1" destOrd="0" parTransId="{FE90322A-07B0-45AD-8245-92B917630191}" sibTransId="{6BFF2AAE-B859-4350-874B-599ECD507DF9}"/>
    <dgm:cxn modelId="{F25DDDEE-79B0-468B-A984-3368FC73E31E}" type="presOf" srcId="{ED361C72-3E0B-4AC3-99F7-A8BC717E33F9}" destId="{87242D90-98EA-4E4E-8A47-5C39F753FE23}" srcOrd="0" destOrd="0" presId="urn:microsoft.com/office/officeart/2005/8/layout/hProcess7"/>
    <dgm:cxn modelId="{71A49EBA-5E70-44AA-A508-2526FC180FA6}" type="presParOf" srcId="{2DAB2A74-4ABF-4A9E-BCD9-5EF2FBFFB040}" destId="{9BF07BA0-E034-413A-93F3-DDFF92E81A84}" srcOrd="0" destOrd="0" presId="urn:microsoft.com/office/officeart/2005/8/layout/hProcess7"/>
    <dgm:cxn modelId="{EDEB3E1C-1122-4A9C-BADB-B6AAF91F53AB}" type="presParOf" srcId="{9BF07BA0-E034-413A-93F3-DDFF92E81A84}" destId="{C35D782E-6775-4793-96E3-93E53AB8AEB0}" srcOrd="0" destOrd="0" presId="urn:microsoft.com/office/officeart/2005/8/layout/hProcess7"/>
    <dgm:cxn modelId="{A1AE177D-95F5-4051-9E04-184BE343C681}" type="presParOf" srcId="{9BF07BA0-E034-413A-93F3-DDFF92E81A84}" destId="{E0AE88AA-EC93-41D4-A41C-E1F3D9D6331A}" srcOrd="1" destOrd="0" presId="urn:microsoft.com/office/officeart/2005/8/layout/hProcess7"/>
    <dgm:cxn modelId="{DC8400E0-C96D-434E-A6C9-837AD014C5C5}" type="presParOf" srcId="{9BF07BA0-E034-413A-93F3-DDFF92E81A84}" destId="{87242D90-98EA-4E4E-8A47-5C39F753FE23}" srcOrd="2" destOrd="0" presId="urn:microsoft.com/office/officeart/2005/8/layout/hProcess7"/>
    <dgm:cxn modelId="{04D65A3A-EC34-43AA-8672-67FCA69EE24C}" type="presParOf" srcId="{2DAB2A74-4ABF-4A9E-BCD9-5EF2FBFFB040}" destId="{97A7CB86-94F0-464E-8415-1F9333098FCF}" srcOrd="1" destOrd="0" presId="urn:microsoft.com/office/officeart/2005/8/layout/hProcess7"/>
    <dgm:cxn modelId="{1E94A1DE-ED5F-4B2A-AF75-A0A8E9C7DE4A}" type="presParOf" srcId="{2DAB2A74-4ABF-4A9E-BCD9-5EF2FBFFB040}" destId="{B3A611DB-F52A-498D-A257-94D34AAECEEA}" srcOrd="2" destOrd="0" presId="urn:microsoft.com/office/officeart/2005/8/layout/hProcess7"/>
    <dgm:cxn modelId="{5F389371-8100-4ED0-AED4-38BD31EA32A3}" type="presParOf" srcId="{B3A611DB-F52A-498D-A257-94D34AAECEEA}" destId="{C559B133-3129-4895-B4BE-BD0DCE406780}" srcOrd="0" destOrd="0" presId="urn:microsoft.com/office/officeart/2005/8/layout/hProcess7"/>
    <dgm:cxn modelId="{82526033-400F-49F7-9AAB-9EE54E0EF01A}" type="presParOf" srcId="{B3A611DB-F52A-498D-A257-94D34AAECEEA}" destId="{1DDF9C5A-8792-4D80-8C05-E82E19A265E8}" srcOrd="1" destOrd="0" presId="urn:microsoft.com/office/officeart/2005/8/layout/hProcess7"/>
    <dgm:cxn modelId="{6CBCAD9A-2062-46FD-A51A-90BCC0F180FF}" type="presParOf" srcId="{B3A611DB-F52A-498D-A257-94D34AAECEEA}" destId="{21E2501E-A189-499F-93D4-A2AFE70F24F8}" srcOrd="2" destOrd="0" presId="urn:microsoft.com/office/officeart/2005/8/layout/hProcess7"/>
    <dgm:cxn modelId="{E609F440-3E7B-4BAD-AD61-72EBE3EE3D79}" type="presParOf" srcId="{2DAB2A74-4ABF-4A9E-BCD9-5EF2FBFFB040}" destId="{4078357E-3427-4C82-8BAA-9ED9961F221C}" srcOrd="3" destOrd="0" presId="urn:microsoft.com/office/officeart/2005/8/layout/hProcess7"/>
    <dgm:cxn modelId="{F924CFE7-DE76-45CB-BFF5-9B3C9F9298FE}" type="presParOf" srcId="{2DAB2A74-4ABF-4A9E-BCD9-5EF2FBFFB040}" destId="{01AB3A18-C176-4DD8-B611-1CDC6DDD70E3}" srcOrd="4" destOrd="0" presId="urn:microsoft.com/office/officeart/2005/8/layout/hProcess7"/>
    <dgm:cxn modelId="{5A7DEC71-15C6-49C8-8997-A5805FDE2A8D}" type="presParOf" srcId="{01AB3A18-C176-4DD8-B611-1CDC6DDD70E3}" destId="{2EECA9E0-C225-458C-963E-A19B03259C2A}" srcOrd="0" destOrd="0" presId="urn:microsoft.com/office/officeart/2005/8/layout/hProcess7"/>
    <dgm:cxn modelId="{F7F26AA7-CF88-4280-9C93-A881FB5EE767}" type="presParOf" srcId="{01AB3A18-C176-4DD8-B611-1CDC6DDD70E3}" destId="{FCA973A7-7BAD-4587-8918-1CBDA9D01714}" srcOrd="1" destOrd="0" presId="urn:microsoft.com/office/officeart/2005/8/layout/hProcess7"/>
    <dgm:cxn modelId="{76842CCE-B747-4BF5-BD1A-28508FA11B2D}" type="presParOf" srcId="{01AB3A18-C176-4DD8-B611-1CDC6DDD70E3}" destId="{E702009D-2519-4D11-A32D-27D1B8CA0602}" srcOrd="2" destOrd="0" presId="urn:microsoft.com/office/officeart/2005/8/layout/hProcess7"/>
    <dgm:cxn modelId="{336EA70D-4DD1-4E74-8BCF-E75116FB2B4E}" type="presParOf" srcId="{2DAB2A74-4ABF-4A9E-BCD9-5EF2FBFFB040}" destId="{E2998002-82D0-4C18-ACC1-B1F8410AA6AA}" srcOrd="5" destOrd="0" presId="urn:microsoft.com/office/officeart/2005/8/layout/hProcess7"/>
    <dgm:cxn modelId="{6E77E872-AB4A-4403-A274-EDCBEBD150D6}" type="presParOf" srcId="{2DAB2A74-4ABF-4A9E-BCD9-5EF2FBFFB040}" destId="{E54575B2-8E93-44CB-BFA2-84FA082F523F}" srcOrd="6" destOrd="0" presId="urn:microsoft.com/office/officeart/2005/8/layout/hProcess7"/>
    <dgm:cxn modelId="{930E891F-E38E-408A-A15D-297C812BBAF8}" type="presParOf" srcId="{E54575B2-8E93-44CB-BFA2-84FA082F523F}" destId="{E36875A4-DB38-436E-AA35-40CE61766924}" srcOrd="0" destOrd="0" presId="urn:microsoft.com/office/officeart/2005/8/layout/hProcess7"/>
    <dgm:cxn modelId="{810CB0A2-A627-4271-8CAF-FB8DA1CD4661}" type="presParOf" srcId="{E54575B2-8E93-44CB-BFA2-84FA082F523F}" destId="{83BF7A44-3A6F-4089-A7D2-AFA01AC3C2DB}" srcOrd="1" destOrd="0" presId="urn:microsoft.com/office/officeart/2005/8/layout/hProcess7"/>
    <dgm:cxn modelId="{0ED81158-1B5E-478C-B0E0-3B943BC551BE}" type="presParOf" srcId="{E54575B2-8E93-44CB-BFA2-84FA082F523F}" destId="{8AB5BFE6-4335-4412-87C7-D5E39666B291}" srcOrd="2" destOrd="0" presId="urn:microsoft.com/office/officeart/2005/8/layout/hProcess7"/>
    <dgm:cxn modelId="{E0ACD9C3-107E-457D-83B8-ADA3AAAB10F4}" type="presParOf" srcId="{2DAB2A74-4ABF-4A9E-BCD9-5EF2FBFFB040}" destId="{844FD373-4D95-4BA8-AFDC-199DAA4E13B0}" srcOrd="7" destOrd="0" presId="urn:microsoft.com/office/officeart/2005/8/layout/hProcess7"/>
    <dgm:cxn modelId="{C1C179EE-86F0-49EA-A7C3-7AE23EBAF939}" type="presParOf" srcId="{2DAB2A74-4ABF-4A9E-BCD9-5EF2FBFFB040}" destId="{6FC17615-ED37-47AF-ACD1-C65445D1C649}" srcOrd="8" destOrd="0" presId="urn:microsoft.com/office/officeart/2005/8/layout/hProcess7"/>
    <dgm:cxn modelId="{2FF1C9F3-8084-40B5-969D-F551C131844E}" type="presParOf" srcId="{6FC17615-ED37-47AF-ACD1-C65445D1C649}" destId="{881FABEE-903E-4AB8-820F-D4142EF59CE3}" srcOrd="0" destOrd="0" presId="urn:microsoft.com/office/officeart/2005/8/layout/hProcess7"/>
    <dgm:cxn modelId="{4A32BDFA-B34C-4D1F-BF86-75BC62F87261}" type="presParOf" srcId="{6FC17615-ED37-47AF-ACD1-C65445D1C649}" destId="{EFC14EB2-4CA0-4B52-BEE3-2342EE8FABE7}" srcOrd="1" destOrd="0" presId="urn:microsoft.com/office/officeart/2005/8/layout/hProcess7"/>
    <dgm:cxn modelId="{A623F72A-0765-472A-9D1D-2BAF526E40C8}" type="presParOf" srcId="{6FC17615-ED37-47AF-ACD1-C65445D1C649}" destId="{A573A291-E6E7-4A83-997A-A08AE107ACE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139A2F-E924-4B0B-9271-86A76E3A6E60}" type="doc">
      <dgm:prSet loTypeId="urn:microsoft.com/office/officeart/2005/8/layout/hProcess7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11C1E9B9-BD4A-4366-9E57-8D3AD4345649}">
      <dgm:prSet phldrT="[Text]"/>
      <dgm:spPr/>
      <dgm:t>
        <a:bodyPr/>
        <a:lstStyle/>
        <a:p>
          <a:r>
            <a:rPr lang="ru-RU" b="1" dirty="0"/>
            <a:t>Прозрачность</a:t>
          </a:r>
          <a:endParaRPr lang="fr-FR" b="1" dirty="0"/>
        </a:p>
      </dgm:t>
    </dgm:pt>
    <dgm:pt modelId="{1ABAD988-67C3-427E-8163-D5BF3595556E}" type="parTrans" cxnId="{F64E3175-9110-40E5-B7C8-688377F955B6}">
      <dgm:prSet/>
      <dgm:spPr/>
      <dgm:t>
        <a:bodyPr/>
        <a:lstStyle/>
        <a:p>
          <a:endParaRPr lang="fr-FR"/>
        </a:p>
      </dgm:t>
    </dgm:pt>
    <dgm:pt modelId="{4AEAED78-BA98-4D88-8874-10A3E93DADEC}" type="sibTrans" cxnId="{F64E3175-9110-40E5-B7C8-688377F955B6}">
      <dgm:prSet/>
      <dgm:spPr/>
      <dgm:t>
        <a:bodyPr/>
        <a:lstStyle/>
        <a:p>
          <a:endParaRPr lang="fr-FR"/>
        </a:p>
      </dgm:t>
    </dgm:pt>
    <dgm:pt modelId="{40EAE11D-2C3C-46F0-8835-50947B540F7D}">
      <dgm:prSet phldrT="[Text]"/>
      <dgm:spPr/>
      <dgm:t>
        <a:bodyPr/>
        <a:lstStyle/>
        <a:p>
          <a:r>
            <a:rPr lang="ru-RU" dirty="0"/>
            <a:t>Во время подготовки стратегического документа консультироваться с заинтересованными сторонами на НАЧАЛЬНОМ этапе</a:t>
          </a:r>
          <a:endParaRPr lang="fr-FR" dirty="0"/>
        </a:p>
      </dgm:t>
    </dgm:pt>
    <dgm:pt modelId="{FCFB682C-40C6-440A-AA64-EA54E81F36D3}" type="parTrans" cxnId="{632AAF5F-5479-462C-BD8A-08F3177537E8}">
      <dgm:prSet/>
      <dgm:spPr/>
      <dgm:t>
        <a:bodyPr/>
        <a:lstStyle/>
        <a:p>
          <a:endParaRPr lang="fr-FR"/>
        </a:p>
      </dgm:t>
    </dgm:pt>
    <dgm:pt modelId="{AF79A74B-7365-4D56-8CDD-4DC39F911ED7}" type="sibTrans" cxnId="{632AAF5F-5479-462C-BD8A-08F3177537E8}">
      <dgm:prSet/>
      <dgm:spPr/>
      <dgm:t>
        <a:bodyPr/>
        <a:lstStyle/>
        <a:p>
          <a:endParaRPr lang="fr-FR"/>
        </a:p>
      </dgm:t>
    </dgm:pt>
    <dgm:pt modelId="{60DBCFB3-6A92-460D-97D2-EE8038CC3A61}">
      <dgm:prSet phldrT="[Text]"/>
      <dgm:spPr/>
      <dgm:t>
        <a:bodyPr/>
        <a:lstStyle/>
        <a:p>
          <a:r>
            <a:rPr lang="ru-RU" b="1" dirty="0"/>
            <a:t>Преемственность</a:t>
          </a:r>
          <a:endParaRPr lang="fr-FR" b="1" dirty="0"/>
        </a:p>
      </dgm:t>
    </dgm:pt>
    <dgm:pt modelId="{0C95A6B9-5C91-4B45-BA32-A13A872C8C33}" type="parTrans" cxnId="{857FAF64-89A4-4010-9E1E-0FA392BFEA60}">
      <dgm:prSet/>
      <dgm:spPr/>
      <dgm:t>
        <a:bodyPr/>
        <a:lstStyle/>
        <a:p>
          <a:endParaRPr lang="fr-FR"/>
        </a:p>
      </dgm:t>
    </dgm:pt>
    <dgm:pt modelId="{52CFDD62-F256-4651-B5D1-7C05A30DBFCA}" type="sibTrans" cxnId="{857FAF64-89A4-4010-9E1E-0FA392BFEA60}">
      <dgm:prSet/>
      <dgm:spPr/>
      <dgm:t>
        <a:bodyPr/>
        <a:lstStyle/>
        <a:p>
          <a:endParaRPr lang="fr-FR"/>
        </a:p>
      </dgm:t>
    </dgm:pt>
    <dgm:pt modelId="{07C140BB-84C7-49B7-9467-A56C4E6EF188}">
      <dgm:prSet phldrT="[Text]"/>
      <dgm:spPr/>
      <dgm:t>
        <a:bodyPr/>
        <a:lstStyle/>
        <a:p>
          <a:r>
            <a:rPr lang="ru-RU"/>
            <a:t>Новый стратегический документ будет основан на предыдущем</a:t>
          </a:r>
          <a:endParaRPr lang="fr-FR" dirty="0"/>
        </a:p>
      </dgm:t>
    </dgm:pt>
    <dgm:pt modelId="{F05519D4-6DE7-4CE9-BC25-147960E719C4}" type="parTrans" cxnId="{45F32D3F-5E94-45BB-9323-39E3BED56BCA}">
      <dgm:prSet/>
      <dgm:spPr/>
      <dgm:t>
        <a:bodyPr/>
        <a:lstStyle/>
        <a:p>
          <a:endParaRPr lang="fr-FR"/>
        </a:p>
      </dgm:t>
    </dgm:pt>
    <dgm:pt modelId="{89B1A861-7F95-49B7-BDF6-2ACCDADD3367}" type="sibTrans" cxnId="{45F32D3F-5E94-45BB-9323-39E3BED56BCA}">
      <dgm:prSet/>
      <dgm:spPr/>
      <dgm:t>
        <a:bodyPr/>
        <a:lstStyle/>
        <a:p>
          <a:endParaRPr lang="fr-FR"/>
        </a:p>
      </dgm:t>
    </dgm:pt>
    <dgm:pt modelId="{91D58A0C-EB14-4EA8-9C19-254A316A8016}">
      <dgm:prSet phldrT="[Text]"/>
      <dgm:spPr/>
      <dgm:t>
        <a:bodyPr/>
        <a:lstStyle/>
        <a:p>
          <a:r>
            <a:rPr lang="ru-RU" b="1" dirty="0"/>
            <a:t>Экономичность и рациональное планирование</a:t>
          </a:r>
          <a:endParaRPr lang="fr-FR" b="1" dirty="0"/>
        </a:p>
      </dgm:t>
    </dgm:pt>
    <dgm:pt modelId="{F14DE6AB-1BE8-4D58-8580-F9FED1AF30C3}" type="parTrans" cxnId="{F9E2AB43-7920-4320-BE5D-F5D5D69D25EE}">
      <dgm:prSet/>
      <dgm:spPr/>
      <dgm:t>
        <a:bodyPr/>
        <a:lstStyle/>
        <a:p>
          <a:endParaRPr lang="fr-FR"/>
        </a:p>
      </dgm:t>
    </dgm:pt>
    <dgm:pt modelId="{D0CA84EB-C715-48EA-8BCF-9D0D2FAABC56}" type="sibTrans" cxnId="{F9E2AB43-7920-4320-BE5D-F5D5D69D25EE}">
      <dgm:prSet/>
      <dgm:spPr/>
      <dgm:t>
        <a:bodyPr/>
        <a:lstStyle/>
        <a:p>
          <a:endParaRPr lang="fr-FR"/>
        </a:p>
      </dgm:t>
    </dgm:pt>
    <dgm:pt modelId="{D0B870A4-B95E-4F23-AF5F-3D91CF50CAC2}">
      <dgm:prSet phldrT="[Text]"/>
      <dgm:spPr/>
      <dgm:t>
        <a:bodyPr/>
        <a:lstStyle/>
        <a:p>
          <a:r>
            <a:rPr lang="ru-RU" dirty="0"/>
            <a:t>Учитывать уровень человеческих, организационных, финансовых и материальных ресурсов</a:t>
          </a:r>
          <a:endParaRPr lang="fr-FR" dirty="0"/>
        </a:p>
      </dgm:t>
    </dgm:pt>
    <dgm:pt modelId="{712D66B0-AD90-4199-9151-E0A2980D2D58}" type="parTrans" cxnId="{33C9DBD2-3C7B-4D0E-BBB4-DC49D8E5237B}">
      <dgm:prSet/>
      <dgm:spPr/>
      <dgm:t>
        <a:bodyPr/>
        <a:lstStyle/>
        <a:p>
          <a:endParaRPr lang="fr-FR"/>
        </a:p>
      </dgm:t>
    </dgm:pt>
    <dgm:pt modelId="{A7935841-2E5A-465A-84EB-FAC95A9C05B0}" type="sibTrans" cxnId="{33C9DBD2-3C7B-4D0E-BBB4-DC49D8E5237B}">
      <dgm:prSet/>
      <dgm:spPr/>
      <dgm:t>
        <a:bodyPr/>
        <a:lstStyle/>
        <a:p>
          <a:endParaRPr lang="fr-FR"/>
        </a:p>
      </dgm:t>
    </dgm:pt>
    <dgm:pt modelId="{675A644F-4AE1-4B71-A46E-273DAE41A9FA}">
      <dgm:prSet phldrT="[Text]"/>
      <dgm:spPr/>
      <dgm:t>
        <a:bodyPr/>
        <a:lstStyle/>
        <a:p>
          <a:r>
            <a:rPr lang="fr-FR" dirty="0"/>
            <a:t> </a:t>
          </a:r>
        </a:p>
      </dgm:t>
    </dgm:pt>
    <dgm:pt modelId="{2529D4F3-F625-438B-9E28-245B2994F39A}" type="parTrans" cxnId="{49242E56-4EDA-4D43-99AE-F7BEA78ED19B}">
      <dgm:prSet/>
      <dgm:spPr/>
      <dgm:t>
        <a:bodyPr/>
        <a:lstStyle/>
        <a:p>
          <a:endParaRPr lang="fr-FR"/>
        </a:p>
      </dgm:t>
    </dgm:pt>
    <dgm:pt modelId="{16647473-8A26-469D-98B4-8673ED71DCFA}" type="sibTrans" cxnId="{49242E56-4EDA-4D43-99AE-F7BEA78ED19B}">
      <dgm:prSet/>
      <dgm:spPr/>
      <dgm:t>
        <a:bodyPr/>
        <a:lstStyle/>
        <a:p>
          <a:endParaRPr lang="fr-FR"/>
        </a:p>
      </dgm:t>
    </dgm:pt>
    <dgm:pt modelId="{6D35031B-5F2C-4B04-85CE-0F12C4745527}">
      <dgm:prSet/>
      <dgm:spPr/>
      <dgm:t>
        <a:bodyPr/>
        <a:lstStyle/>
        <a:p>
          <a:r>
            <a:rPr lang="ru-RU" dirty="0"/>
            <a:t> Организация общественного обсуждения текста проекта стратегического документа</a:t>
          </a:r>
          <a:endParaRPr lang="ru-KG" dirty="0"/>
        </a:p>
      </dgm:t>
    </dgm:pt>
    <dgm:pt modelId="{0C7E9E19-90F2-4D98-88BB-FF18F8EF3699}" type="parTrans" cxnId="{7B3C20EE-0E0D-47EC-9061-39BC1C19373A}">
      <dgm:prSet/>
      <dgm:spPr/>
      <dgm:t>
        <a:bodyPr/>
        <a:lstStyle/>
        <a:p>
          <a:endParaRPr lang="ru-KG"/>
        </a:p>
      </dgm:t>
    </dgm:pt>
    <dgm:pt modelId="{6C730389-4B91-40DC-856B-C868F7C9119D}" type="sibTrans" cxnId="{7B3C20EE-0E0D-47EC-9061-39BC1C19373A}">
      <dgm:prSet/>
      <dgm:spPr/>
      <dgm:t>
        <a:bodyPr/>
        <a:lstStyle/>
        <a:p>
          <a:endParaRPr lang="ru-KG"/>
        </a:p>
      </dgm:t>
    </dgm:pt>
    <dgm:pt modelId="{5B012CE9-E9E4-456A-A8D3-34062662B757}">
      <dgm:prSet/>
      <dgm:spPr/>
      <dgm:t>
        <a:bodyPr/>
        <a:lstStyle/>
        <a:p>
          <a:endParaRPr lang="ru-KG" dirty="0"/>
        </a:p>
      </dgm:t>
    </dgm:pt>
    <dgm:pt modelId="{78C564D8-9054-48BB-AA92-D5177201A355}" type="parTrans" cxnId="{D1D138B1-3A02-478D-9D49-631B04B4BA79}">
      <dgm:prSet/>
      <dgm:spPr/>
      <dgm:t>
        <a:bodyPr/>
        <a:lstStyle/>
        <a:p>
          <a:endParaRPr lang="ru-KG"/>
        </a:p>
      </dgm:t>
    </dgm:pt>
    <dgm:pt modelId="{1CB21E01-14F6-44FF-9B6D-FAA5EB5F04BD}" type="sibTrans" cxnId="{D1D138B1-3A02-478D-9D49-631B04B4BA79}">
      <dgm:prSet/>
      <dgm:spPr/>
      <dgm:t>
        <a:bodyPr/>
        <a:lstStyle/>
        <a:p>
          <a:endParaRPr lang="ru-KG"/>
        </a:p>
      </dgm:t>
    </dgm:pt>
    <dgm:pt modelId="{668B54BB-D1A3-4F02-8156-400A9172528F}">
      <dgm:prSet/>
      <dgm:spPr/>
      <dgm:t>
        <a:bodyPr/>
        <a:lstStyle/>
        <a:p>
          <a:r>
            <a:rPr lang="ru-RU" dirty="0"/>
            <a:t>Обеспечить мониторинг реализации и оценку достигнутых результатов</a:t>
          </a:r>
          <a:endParaRPr lang="ru-KG" dirty="0"/>
        </a:p>
      </dgm:t>
    </dgm:pt>
    <dgm:pt modelId="{17825743-7E49-4A68-B4DA-331D625825A4}" type="parTrans" cxnId="{4D1D9F2B-51C6-447F-A226-8249EC9C4A62}">
      <dgm:prSet/>
      <dgm:spPr/>
      <dgm:t>
        <a:bodyPr/>
        <a:lstStyle/>
        <a:p>
          <a:endParaRPr lang="ru-KG"/>
        </a:p>
      </dgm:t>
    </dgm:pt>
    <dgm:pt modelId="{81ADE2C4-BB51-44B4-88F9-AE3210E9B886}" type="sibTrans" cxnId="{4D1D9F2B-51C6-447F-A226-8249EC9C4A62}">
      <dgm:prSet/>
      <dgm:spPr/>
      <dgm:t>
        <a:bodyPr/>
        <a:lstStyle/>
        <a:p>
          <a:endParaRPr lang="ru-KG"/>
        </a:p>
      </dgm:t>
    </dgm:pt>
    <dgm:pt modelId="{11424B5B-9616-4EF2-A779-8BAB41F34572}">
      <dgm:prSet/>
      <dgm:spPr/>
      <dgm:t>
        <a:bodyPr/>
        <a:lstStyle/>
        <a:p>
          <a:r>
            <a:rPr lang="ru-RU" dirty="0"/>
            <a:t>Важные вопросы в смежных тематических областях должны быть рассмотрены в рамках единого стратегического документа</a:t>
          </a:r>
          <a:endParaRPr lang="ru-KG" dirty="0"/>
        </a:p>
      </dgm:t>
    </dgm:pt>
    <dgm:pt modelId="{15106E33-9479-487E-B229-3CA6D0F6F40A}" type="parTrans" cxnId="{CB7626B9-4224-4AEC-8087-D7509CE9F1A0}">
      <dgm:prSet/>
      <dgm:spPr/>
      <dgm:t>
        <a:bodyPr/>
        <a:lstStyle/>
        <a:p>
          <a:endParaRPr lang="ru-KG"/>
        </a:p>
      </dgm:t>
    </dgm:pt>
    <dgm:pt modelId="{B04CA101-C799-4F6C-A46E-9AFC21771C0F}" type="sibTrans" cxnId="{CB7626B9-4224-4AEC-8087-D7509CE9F1A0}">
      <dgm:prSet/>
      <dgm:spPr/>
      <dgm:t>
        <a:bodyPr/>
        <a:lstStyle/>
        <a:p>
          <a:endParaRPr lang="ru-KG"/>
        </a:p>
      </dgm:t>
    </dgm:pt>
    <dgm:pt modelId="{5459C2E7-D3E1-4A08-BD76-96A79BEE95F2}" type="pres">
      <dgm:prSet presAssocID="{CD139A2F-E924-4B0B-9271-86A76E3A6E60}" presName="Name0" presStyleCnt="0">
        <dgm:presLayoutVars>
          <dgm:dir/>
          <dgm:animLvl val="lvl"/>
          <dgm:resizeHandles val="exact"/>
        </dgm:presLayoutVars>
      </dgm:prSet>
      <dgm:spPr/>
    </dgm:pt>
    <dgm:pt modelId="{950A70ED-079F-4487-8093-E669951C9B75}" type="pres">
      <dgm:prSet presAssocID="{11C1E9B9-BD4A-4366-9E57-8D3AD4345649}" presName="compositeNode" presStyleCnt="0">
        <dgm:presLayoutVars>
          <dgm:bulletEnabled val="1"/>
        </dgm:presLayoutVars>
      </dgm:prSet>
      <dgm:spPr/>
    </dgm:pt>
    <dgm:pt modelId="{5F1AFC7C-6314-43E5-A9BD-B112C949E5B4}" type="pres">
      <dgm:prSet presAssocID="{11C1E9B9-BD4A-4366-9E57-8D3AD4345649}" presName="bgRect" presStyleLbl="node1" presStyleIdx="0" presStyleCnt="3" custLinFactNeighborX="2893" custLinFactNeighborY="621"/>
      <dgm:spPr/>
    </dgm:pt>
    <dgm:pt modelId="{B9B31616-AED4-42F5-B68D-0AAAB3BFDB3F}" type="pres">
      <dgm:prSet presAssocID="{11C1E9B9-BD4A-4366-9E57-8D3AD434564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48F01779-00DE-4BF2-BA97-32619CAB4AB4}" type="pres">
      <dgm:prSet presAssocID="{11C1E9B9-BD4A-4366-9E57-8D3AD4345649}" presName="childNode" presStyleLbl="node1" presStyleIdx="0" presStyleCnt="3">
        <dgm:presLayoutVars>
          <dgm:bulletEnabled val="1"/>
        </dgm:presLayoutVars>
      </dgm:prSet>
      <dgm:spPr/>
    </dgm:pt>
    <dgm:pt modelId="{4CFB4707-5A73-4B97-B94C-BCBDF8DF8F62}" type="pres">
      <dgm:prSet presAssocID="{4AEAED78-BA98-4D88-8874-10A3E93DADEC}" presName="hSp" presStyleCnt="0"/>
      <dgm:spPr/>
    </dgm:pt>
    <dgm:pt modelId="{EA151A1F-E0E2-4025-9006-639EC37812CC}" type="pres">
      <dgm:prSet presAssocID="{4AEAED78-BA98-4D88-8874-10A3E93DADEC}" presName="vProcSp" presStyleCnt="0"/>
      <dgm:spPr/>
    </dgm:pt>
    <dgm:pt modelId="{CF43898D-AD29-4DE8-AE3E-4FC16C7CA736}" type="pres">
      <dgm:prSet presAssocID="{4AEAED78-BA98-4D88-8874-10A3E93DADEC}" presName="vSp1" presStyleCnt="0"/>
      <dgm:spPr/>
    </dgm:pt>
    <dgm:pt modelId="{51AF41D6-FBA4-424F-BB8C-032EDC21B677}" type="pres">
      <dgm:prSet presAssocID="{4AEAED78-BA98-4D88-8874-10A3E93DADEC}" presName="simulatedConn" presStyleLbl="solidFgAcc1" presStyleIdx="0" presStyleCnt="2" custLinFactNeighborX="19446" custLinFactNeighborY="-9058"/>
      <dgm:spPr/>
    </dgm:pt>
    <dgm:pt modelId="{617A9AB9-7660-49F3-B1A2-69FAD7B41329}" type="pres">
      <dgm:prSet presAssocID="{4AEAED78-BA98-4D88-8874-10A3E93DADEC}" presName="vSp2" presStyleCnt="0"/>
      <dgm:spPr/>
    </dgm:pt>
    <dgm:pt modelId="{9269CF7F-6CEA-4148-A893-5757170FF57C}" type="pres">
      <dgm:prSet presAssocID="{4AEAED78-BA98-4D88-8874-10A3E93DADEC}" presName="sibTrans" presStyleCnt="0"/>
      <dgm:spPr/>
    </dgm:pt>
    <dgm:pt modelId="{0D39F33B-DBE2-4C0F-843D-DAE905C2E18E}" type="pres">
      <dgm:prSet presAssocID="{60DBCFB3-6A92-460D-97D2-EE8038CC3A61}" presName="compositeNode" presStyleCnt="0">
        <dgm:presLayoutVars>
          <dgm:bulletEnabled val="1"/>
        </dgm:presLayoutVars>
      </dgm:prSet>
      <dgm:spPr/>
    </dgm:pt>
    <dgm:pt modelId="{3A7E4C8E-D0EF-4FB9-847E-F8C79A3748FD}" type="pres">
      <dgm:prSet presAssocID="{60DBCFB3-6A92-460D-97D2-EE8038CC3A61}" presName="bgRect" presStyleLbl="node1" presStyleIdx="1" presStyleCnt="3" custLinFactNeighborX="2916" custLinFactNeighborY="621"/>
      <dgm:spPr/>
    </dgm:pt>
    <dgm:pt modelId="{4003383C-9F3A-47B8-AC2F-859F81A98C0B}" type="pres">
      <dgm:prSet presAssocID="{60DBCFB3-6A92-460D-97D2-EE8038CC3A61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790BB1A-E92C-4D8E-A993-4E9BD7741382}" type="pres">
      <dgm:prSet presAssocID="{60DBCFB3-6A92-460D-97D2-EE8038CC3A61}" presName="childNode" presStyleLbl="node1" presStyleIdx="1" presStyleCnt="3">
        <dgm:presLayoutVars>
          <dgm:bulletEnabled val="1"/>
        </dgm:presLayoutVars>
      </dgm:prSet>
      <dgm:spPr/>
    </dgm:pt>
    <dgm:pt modelId="{91A23DE7-2B95-488F-854A-2AB6ABE714D8}" type="pres">
      <dgm:prSet presAssocID="{52CFDD62-F256-4651-B5D1-7C05A30DBFCA}" presName="hSp" presStyleCnt="0"/>
      <dgm:spPr/>
    </dgm:pt>
    <dgm:pt modelId="{0D9244F6-AE66-492D-997A-95623F48FA6B}" type="pres">
      <dgm:prSet presAssocID="{52CFDD62-F256-4651-B5D1-7C05A30DBFCA}" presName="vProcSp" presStyleCnt="0"/>
      <dgm:spPr/>
    </dgm:pt>
    <dgm:pt modelId="{3A277E4F-5A66-4892-92E5-581D71F3DA77}" type="pres">
      <dgm:prSet presAssocID="{52CFDD62-F256-4651-B5D1-7C05A30DBFCA}" presName="vSp1" presStyleCnt="0"/>
      <dgm:spPr/>
    </dgm:pt>
    <dgm:pt modelId="{1C4665BB-D926-48FF-89D8-BCC0982D392D}" type="pres">
      <dgm:prSet presAssocID="{52CFDD62-F256-4651-B5D1-7C05A30DBFCA}" presName="simulatedConn" presStyleLbl="solidFgAcc1" presStyleIdx="1" presStyleCnt="2" custLinFactNeighborX="19446" custLinFactNeighborY="-9058"/>
      <dgm:spPr/>
    </dgm:pt>
    <dgm:pt modelId="{4063B407-802F-44A7-B68C-7EBE3D9156AE}" type="pres">
      <dgm:prSet presAssocID="{52CFDD62-F256-4651-B5D1-7C05A30DBFCA}" presName="vSp2" presStyleCnt="0"/>
      <dgm:spPr/>
    </dgm:pt>
    <dgm:pt modelId="{EE48B712-D809-47A5-A5B4-E091FE83BDCC}" type="pres">
      <dgm:prSet presAssocID="{52CFDD62-F256-4651-B5D1-7C05A30DBFCA}" presName="sibTrans" presStyleCnt="0"/>
      <dgm:spPr/>
    </dgm:pt>
    <dgm:pt modelId="{AD1D18E0-3667-4698-94F6-F39C9777471D}" type="pres">
      <dgm:prSet presAssocID="{91D58A0C-EB14-4EA8-9C19-254A316A8016}" presName="compositeNode" presStyleCnt="0">
        <dgm:presLayoutVars>
          <dgm:bulletEnabled val="1"/>
        </dgm:presLayoutVars>
      </dgm:prSet>
      <dgm:spPr/>
    </dgm:pt>
    <dgm:pt modelId="{DFB1015F-1D71-4B73-9AA7-90DBB3F8DC6D}" type="pres">
      <dgm:prSet presAssocID="{91D58A0C-EB14-4EA8-9C19-254A316A8016}" presName="bgRect" presStyleLbl="node1" presStyleIdx="2" presStyleCnt="3" custLinFactNeighborX="2651" custLinFactNeighborY="621"/>
      <dgm:spPr/>
    </dgm:pt>
    <dgm:pt modelId="{ECED2E9A-AC11-450E-9797-EE8658A9D097}" type="pres">
      <dgm:prSet presAssocID="{91D58A0C-EB14-4EA8-9C19-254A316A801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023360A-D390-4FEE-BDBD-E7554901488E}" type="pres">
      <dgm:prSet presAssocID="{91D58A0C-EB14-4EA8-9C19-254A316A801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0E58D00-6F4D-479F-9791-875FAD187569}" type="presOf" srcId="{11424B5B-9616-4EF2-A779-8BAB41F34572}" destId="{3023360A-D390-4FEE-BDBD-E7554901488E}" srcOrd="0" destOrd="1" presId="urn:microsoft.com/office/officeart/2005/8/layout/hProcess7"/>
    <dgm:cxn modelId="{080DD220-446E-4253-A037-5AF9A6BAAFB2}" type="presOf" srcId="{D0B870A4-B95E-4F23-AF5F-3D91CF50CAC2}" destId="{3023360A-D390-4FEE-BDBD-E7554901488E}" srcOrd="0" destOrd="0" presId="urn:microsoft.com/office/officeart/2005/8/layout/hProcess7"/>
    <dgm:cxn modelId="{D8FC7622-AF9A-46A4-83FF-650C6C928B3A}" type="presOf" srcId="{11C1E9B9-BD4A-4366-9E57-8D3AD4345649}" destId="{5F1AFC7C-6314-43E5-A9BD-B112C949E5B4}" srcOrd="0" destOrd="0" presId="urn:microsoft.com/office/officeart/2005/8/layout/hProcess7"/>
    <dgm:cxn modelId="{4D1D9F2B-51C6-447F-A226-8249EC9C4A62}" srcId="{60DBCFB3-6A92-460D-97D2-EE8038CC3A61}" destId="{668B54BB-D1A3-4F02-8156-400A9172528F}" srcOrd="2" destOrd="0" parTransId="{17825743-7E49-4A68-B4DA-331D625825A4}" sibTransId="{81ADE2C4-BB51-44B4-88F9-AE3210E9B886}"/>
    <dgm:cxn modelId="{C3AA5038-2B79-4605-93B1-E166A2F18E0E}" type="presOf" srcId="{60DBCFB3-6A92-460D-97D2-EE8038CC3A61}" destId="{3A7E4C8E-D0EF-4FB9-847E-F8C79A3748FD}" srcOrd="0" destOrd="0" presId="urn:microsoft.com/office/officeart/2005/8/layout/hProcess7"/>
    <dgm:cxn modelId="{45F32D3F-5E94-45BB-9323-39E3BED56BCA}" srcId="{60DBCFB3-6A92-460D-97D2-EE8038CC3A61}" destId="{07C140BB-84C7-49B7-9467-A56C4E6EF188}" srcOrd="0" destOrd="0" parTransId="{F05519D4-6DE7-4CE9-BC25-147960E719C4}" sibTransId="{89B1A861-7F95-49B7-BDF6-2ACCDADD3367}"/>
    <dgm:cxn modelId="{632AAF5F-5479-462C-BD8A-08F3177537E8}" srcId="{11C1E9B9-BD4A-4366-9E57-8D3AD4345649}" destId="{40EAE11D-2C3C-46F0-8835-50947B540F7D}" srcOrd="0" destOrd="0" parTransId="{FCFB682C-40C6-440A-AA64-EA54E81F36D3}" sibTransId="{AF79A74B-7365-4D56-8CDD-4DC39F911ED7}"/>
    <dgm:cxn modelId="{F9E2AB43-7920-4320-BE5D-F5D5D69D25EE}" srcId="{CD139A2F-E924-4B0B-9271-86A76E3A6E60}" destId="{91D58A0C-EB14-4EA8-9C19-254A316A8016}" srcOrd="2" destOrd="0" parTransId="{F14DE6AB-1BE8-4D58-8580-F9FED1AF30C3}" sibTransId="{D0CA84EB-C715-48EA-8BCF-9D0D2FAABC56}"/>
    <dgm:cxn modelId="{857FAF64-89A4-4010-9E1E-0FA392BFEA60}" srcId="{CD139A2F-E924-4B0B-9271-86A76E3A6E60}" destId="{60DBCFB3-6A92-460D-97D2-EE8038CC3A61}" srcOrd="1" destOrd="0" parTransId="{0C95A6B9-5C91-4B45-BA32-A13A872C8C33}" sibTransId="{52CFDD62-F256-4651-B5D1-7C05A30DBFCA}"/>
    <dgm:cxn modelId="{58EBA566-E7B6-43D8-B4B0-C40DA8A11604}" type="presOf" srcId="{6D35031B-5F2C-4B04-85CE-0F12C4745527}" destId="{48F01779-00DE-4BF2-BA97-32619CAB4AB4}" srcOrd="0" destOrd="1" presId="urn:microsoft.com/office/officeart/2005/8/layout/hProcess7"/>
    <dgm:cxn modelId="{273CB94D-0733-4FD0-A3A2-321AB721709F}" type="presOf" srcId="{675A644F-4AE1-4B71-A46E-273DAE41A9FA}" destId="{0790BB1A-E92C-4D8E-A993-4E9BD7741382}" srcOrd="0" destOrd="3" presId="urn:microsoft.com/office/officeart/2005/8/layout/hProcess7"/>
    <dgm:cxn modelId="{F64E3175-9110-40E5-B7C8-688377F955B6}" srcId="{CD139A2F-E924-4B0B-9271-86A76E3A6E60}" destId="{11C1E9B9-BD4A-4366-9E57-8D3AD4345649}" srcOrd="0" destOrd="0" parTransId="{1ABAD988-67C3-427E-8163-D5BF3595556E}" sibTransId="{4AEAED78-BA98-4D88-8874-10A3E93DADEC}"/>
    <dgm:cxn modelId="{49242E56-4EDA-4D43-99AE-F7BEA78ED19B}" srcId="{60DBCFB3-6A92-460D-97D2-EE8038CC3A61}" destId="{675A644F-4AE1-4B71-A46E-273DAE41A9FA}" srcOrd="3" destOrd="0" parTransId="{2529D4F3-F625-438B-9E28-245B2994F39A}" sibTransId="{16647473-8A26-469D-98B4-8673ED71DCFA}"/>
    <dgm:cxn modelId="{32438857-24EA-456E-99C3-C0B01F850470}" type="presOf" srcId="{5B012CE9-E9E4-456A-A8D3-34062662B757}" destId="{0790BB1A-E92C-4D8E-A993-4E9BD7741382}" srcOrd="0" destOrd="1" presId="urn:microsoft.com/office/officeart/2005/8/layout/hProcess7"/>
    <dgm:cxn modelId="{28D1057E-87DE-4C78-A3DD-2275A0873B0F}" type="presOf" srcId="{91D58A0C-EB14-4EA8-9C19-254A316A8016}" destId="{ECED2E9A-AC11-450E-9797-EE8658A9D097}" srcOrd="1" destOrd="0" presId="urn:microsoft.com/office/officeart/2005/8/layout/hProcess7"/>
    <dgm:cxn modelId="{49D9698E-79FB-4B0D-8604-37D652D59A6A}" type="presOf" srcId="{60DBCFB3-6A92-460D-97D2-EE8038CC3A61}" destId="{4003383C-9F3A-47B8-AC2F-859F81A98C0B}" srcOrd="1" destOrd="0" presId="urn:microsoft.com/office/officeart/2005/8/layout/hProcess7"/>
    <dgm:cxn modelId="{D1D138B1-3A02-478D-9D49-631B04B4BA79}" srcId="{60DBCFB3-6A92-460D-97D2-EE8038CC3A61}" destId="{5B012CE9-E9E4-456A-A8D3-34062662B757}" srcOrd="1" destOrd="0" parTransId="{78C564D8-9054-48BB-AA92-D5177201A355}" sibTransId="{1CB21E01-14F6-44FF-9B6D-FAA5EB5F04BD}"/>
    <dgm:cxn modelId="{CD48E8B7-A484-4E8E-9150-A5765A577C4F}" type="presOf" srcId="{07C140BB-84C7-49B7-9467-A56C4E6EF188}" destId="{0790BB1A-E92C-4D8E-A993-4E9BD7741382}" srcOrd="0" destOrd="0" presId="urn:microsoft.com/office/officeart/2005/8/layout/hProcess7"/>
    <dgm:cxn modelId="{CB7626B9-4224-4AEC-8087-D7509CE9F1A0}" srcId="{91D58A0C-EB14-4EA8-9C19-254A316A8016}" destId="{11424B5B-9616-4EF2-A779-8BAB41F34572}" srcOrd="1" destOrd="0" parTransId="{15106E33-9479-487E-B229-3CA6D0F6F40A}" sibTransId="{B04CA101-C799-4F6C-A46E-9AFC21771C0F}"/>
    <dgm:cxn modelId="{B84716C6-D9FA-4DE2-90C4-66D103723581}" type="presOf" srcId="{CD139A2F-E924-4B0B-9271-86A76E3A6E60}" destId="{5459C2E7-D3E1-4A08-BD76-96A79BEE95F2}" srcOrd="0" destOrd="0" presId="urn:microsoft.com/office/officeart/2005/8/layout/hProcess7"/>
    <dgm:cxn modelId="{33C9DBD2-3C7B-4D0E-BBB4-DC49D8E5237B}" srcId="{91D58A0C-EB14-4EA8-9C19-254A316A8016}" destId="{D0B870A4-B95E-4F23-AF5F-3D91CF50CAC2}" srcOrd="0" destOrd="0" parTransId="{712D66B0-AD90-4199-9151-E0A2980D2D58}" sibTransId="{A7935841-2E5A-465A-84EB-FAC95A9C05B0}"/>
    <dgm:cxn modelId="{350736D5-09B6-4690-A004-5C9982E3871E}" type="presOf" srcId="{91D58A0C-EB14-4EA8-9C19-254A316A8016}" destId="{DFB1015F-1D71-4B73-9AA7-90DBB3F8DC6D}" srcOrd="0" destOrd="0" presId="urn:microsoft.com/office/officeart/2005/8/layout/hProcess7"/>
    <dgm:cxn modelId="{279E77DF-A672-470C-B94E-4D8033FAB20D}" type="presOf" srcId="{40EAE11D-2C3C-46F0-8835-50947B540F7D}" destId="{48F01779-00DE-4BF2-BA97-32619CAB4AB4}" srcOrd="0" destOrd="0" presId="urn:microsoft.com/office/officeart/2005/8/layout/hProcess7"/>
    <dgm:cxn modelId="{7B3C20EE-0E0D-47EC-9061-39BC1C19373A}" srcId="{11C1E9B9-BD4A-4366-9E57-8D3AD4345649}" destId="{6D35031B-5F2C-4B04-85CE-0F12C4745527}" srcOrd="1" destOrd="0" parTransId="{0C7E9E19-90F2-4D98-88BB-FF18F8EF3699}" sibTransId="{6C730389-4B91-40DC-856B-C868F7C9119D}"/>
    <dgm:cxn modelId="{150C7BF6-E147-4ACA-AD87-27AE2FED5B02}" type="presOf" srcId="{11C1E9B9-BD4A-4366-9E57-8D3AD4345649}" destId="{B9B31616-AED4-42F5-B68D-0AAAB3BFDB3F}" srcOrd="1" destOrd="0" presId="urn:microsoft.com/office/officeart/2005/8/layout/hProcess7"/>
    <dgm:cxn modelId="{E95789F9-E923-4FEA-9F4A-83A44C220AEA}" type="presOf" srcId="{668B54BB-D1A3-4F02-8156-400A9172528F}" destId="{0790BB1A-E92C-4D8E-A993-4E9BD7741382}" srcOrd="0" destOrd="2" presId="urn:microsoft.com/office/officeart/2005/8/layout/hProcess7"/>
    <dgm:cxn modelId="{CF498C01-82F3-47CB-9BE0-C24BEC3903C1}" type="presParOf" srcId="{5459C2E7-D3E1-4A08-BD76-96A79BEE95F2}" destId="{950A70ED-079F-4487-8093-E669951C9B75}" srcOrd="0" destOrd="0" presId="urn:microsoft.com/office/officeart/2005/8/layout/hProcess7"/>
    <dgm:cxn modelId="{914409B2-929E-40B0-A074-7E4808EB3D3F}" type="presParOf" srcId="{950A70ED-079F-4487-8093-E669951C9B75}" destId="{5F1AFC7C-6314-43E5-A9BD-B112C949E5B4}" srcOrd="0" destOrd="0" presId="urn:microsoft.com/office/officeart/2005/8/layout/hProcess7"/>
    <dgm:cxn modelId="{56889BE8-374D-46C0-BD84-ABD0C73A15B3}" type="presParOf" srcId="{950A70ED-079F-4487-8093-E669951C9B75}" destId="{B9B31616-AED4-42F5-B68D-0AAAB3BFDB3F}" srcOrd="1" destOrd="0" presId="urn:microsoft.com/office/officeart/2005/8/layout/hProcess7"/>
    <dgm:cxn modelId="{4A74D45C-ABE2-4B0E-89EA-106829B43C98}" type="presParOf" srcId="{950A70ED-079F-4487-8093-E669951C9B75}" destId="{48F01779-00DE-4BF2-BA97-32619CAB4AB4}" srcOrd="2" destOrd="0" presId="urn:microsoft.com/office/officeart/2005/8/layout/hProcess7"/>
    <dgm:cxn modelId="{877C7668-7999-4BBB-9ED6-A808FC61E7A2}" type="presParOf" srcId="{5459C2E7-D3E1-4A08-BD76-96A79BEE95F2}" destId="{4CFB4707-5A73-4B97-B94C-BCBDF8DF8F62}" srcOrd="1" destOrd="0" presId="urn:microsoft.com/office/officeart/2005/8/layout/hProcess7"/>
    <dgm:cxn modelId="{9F9944E4-EABF-462D-9F5C-44AD5267F0F7}" type="presParOf" srcId="{5459C2E7-D3E1-4A08-BD76-96A79BEE95F2}" destId="{EA151A1F-E0E2-4025-9006-639EC37812CC}" srcOrd="2" destOrd="0" presId="urn:microsoft.com/office/officeart/2005/8/layout/hProcess7"/>
    <dgm:cxn modelId="{CE11FA47-2888-429B-BA91-EE388550A7F3}" type="presParOf" srcId="{EA151A1F-E0E2-4025-9006-639EC37812CC}" destId="{CF43898D-AD29-4DE8-AE3E-4FC16C7CA736}" srcOrd="0" destOrd="0" presId="urn:microsoft.com/office/officeart/2005/8/layout/hProcess7"/>
    <dgm:cxn modelId="{34BB49E9-BC69-4DCD-BB98-068FA47C6126}" type="presParOf" srcId="{EA151A1F-E0E2-4025-9006-639EC37812CC}" destId="{51AF41D6-FBA4-424F-BB8C-032EDC21B677}" srcOrd="1" destOrd="0" presId="urn:microsoft.com/office/officeart/2005/8/layout/hProcess7"/>
    <dgm:cxn modelId="{F08E1ECB-F493-48D6-AABB-0FE68723A048}" type="presParOf" srcId="{EA151A1F-E0E2-4025-9006-639EC37812CC}" destId="{617A9AB9-7660-49F3-B1A2-69FAD7B41329}" srcOrd="2" destOrd="0" presId="urn:microsoft.com/office/officeart/2005/8/layout/hProcess7"/>
    <dgm:cxn modelId="{F7CD2D7C-FD4E-445D-B6CC-651487DEAF21}" type="presParOf" srcId="{5459C2E7-D3E1-4A08-BD76-96A79BEE95F2}" destId="{9269CF7F-6CEA-4148-A893-5757170FF57C}" srcOrd="3" destOrd="0" presId="urn:microsoft.com/office/officeart/2005/8/layout/hProcess7"/>
    <dgm:cxn modelId="{BA2BD65A-5308-4A2D-B34E-B32107E112D7}" type="presParOf" srcId="{5459C2E7-D3E1-4A08-BD76-96A79BEE95F2}" destId="{0D39F33B-DBE2-4C0F-843D-DAE905C2E18E}" srcOrd="4" destOrd="0" presId="urn:microsoft.com/office/officeart/2005/8/layout/hProcess7"/>
    <dgm:cxn modelId="{367C58CC-B099-4F01-A729-523189020171}" type="presParOf" srcId="{0D39F33B-DBE2-4C0F-843D-DAE905C2E18E}" destId="{3A7E4C8E-D0EF-4FB9-847E-F8C79A3748FD}" srcOrd="0" destOrd="0" presId="urn:microsoft.com/office/officeart/2005/8/layout/hProcess7"/>
    <dgm:cxn modelId="{21596741-9CCC-468E-9D37-1618997BAC62}" type="presParOf" srcId="{0D39F33B-DBE2-4C0F-843D-DAE905C2E18E}" destId="{4003383C-9F3A-47B8-AC2F-859F81A98C0B}" srcOrd="1" destOrd="0" presId="urn:microsoft.com/office/officeart/2005/8/layout/hProcess7"/>
    <dgm:cxn modelId="{9D4ADB8F-FFF9-4DAE-9F34-726879DC0150}" type="presParOf" srcId="{0D39F33B-DBE2-4C0F-843D-DAE905C2E18E}" destId="{0790BB1A-E92C-4D8E-A993-4E9BD7741382}" srcOrd="2" destOrd="0" presId="urn:microsoft.com/office/officeart/2005/8/layout/hProcess7"/>
    <dgm:cxn modelId="{276290E3-320A-4335-AA8E-2CBA231B296E}" type="presParOf" srcId="{5459C2E7-D3E1-4A08-BD76-96A79BEE95F2}" destId="{91A23DE7-2B95-488F-854A-2AB6ABE714D8}" srcOrd="5" destOrd="0" presId="urn:microsoft.com/office/officeart/2005/8/layout/hProcess7"/>
    <dgm:cxn modelId="{40B268AA-7BD6-44E6-AC81-9FE77E64157B}" type="presParOf" srcId="{5459C2E7-D3E1-4A08-BD76-96A79BEE95F2}" destId="{0D9244F6-AE66-492D-997A-95623F48FA6B}" srcOrd="6" destOrd="0" presId="urn:microsoft.com/office/officeart/2005/8/layout/hProcess7"/>
    <dgm:cxn modelId="{D47CD4F2-8075-4CDC-8F5C-757EA42EE1E3}" type="presParOf" srcId="{0D9244F6-AE66-492D-997A-95623F48FA6B}" destId="{3A277E4F-5A66-4892-92E5-581D71F3DA77}" srcOrd="0" destOrd="0" presId="urn:microsoft.com/office/officeart/2005/8/layout/hProcess7"/>
    <dgm:cxn modelId="{BDAB4EEA-D6CE-4CE9-A07F-2EB33FA6397B}" type="presParOf" srcId="{0D9244F6-AE66-492D-997A-95623F48FA6B}" destId="{1C4665BB-D926-48FF-89D8-BCC0982D392D}" srcOrd="1" destOrd="0" presId="urn:microsoft.com/office/officeart/2005/8/layout/hProcess7"/>
    <dgm:cxn modelId="{6D4B25CD-A7DB-47C6-9CAE-FC9907401E6F}" type="presParOf" srcId="{0D9244F6-AE66-492D-997A-95623F48FA6B}" destId="{4063B407-802F-44A7-B68C-7EBE3D9156AE}" srcOrd="2" destOrd="0" presId="urn:microsoft.com/office/officeart/2005/8/layout/hProcess7"/>
    <dgm:cxn modelId="{E6113B61-5AE6-4E63-B498-A2ED7A306E39}" type="presParOf" srcId="{5459C2E7-D3E1-4A08-BD76-96A79BEE95F2}" destId="{EE48B712-D809-47A5-A5B4-E091FE83BDCC}" srcOrd="7" destOrd="0" presId="urn:microsoft.com/office/officeart/2005/8/layout/hProcess7"/>
    <dgm:cxn modelId="{14F50FBF-D1B9-429A-AFBB-D254295526DF}" type="presParOf" srcId="{5459C2E7-D3E1-4A08-BD76-96A79BEE95F2}" destId="{AD1D18E0-3667-4698-94F6-F39C9777471D}" srcOrd="8" destOrd="0" presId="urn:microsoft.com/office/officeart/2005/8/layout/hProcess7"/>
    <dgm:cxn modelId="{44ACAE65-D1AD-4CA4-BB6E-2198393EC6B3}" type="presParOf" srcId="{AD1D18E0-3667-4698-94F6-F39C9777471D}" destId="{DFB1015F-1D71-4B73-9AA7-90DBB3F8DC6D}" srcOrd="0" destOrd="0" presId="urn:microsoft.com/office/officeart/2005/8/layout/hProcess7"/>
    <dgm:cxn modelId="{EE9F5D63-44C9-464B-BD6B-7BA7A527FCCC}" type="presParOf" srcId="{AD1D18E0-3667-4698-94F6-F39C9777471D}" destId="{ECED2E9A-AC11-450E-9797-EE8658A9D097}" srcOrd="1" destOrd="0" presId="urn:microsoft.com/office/officeart/2005/8/layout/hProcess7"/>
    <dgm:cxn modelId="{45B1A74A-1EF6-4C9E-A799-C964568C2C85}" type="presParOf" srcId="{AD1D18E0-3667-4698-94F6-F39C9777471D}" destId="{3023360A-D390-4FEE-BDBD-E7554901488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D8BE-27F7-0541-A95E-79E3688BEB03}">
      <dsp:nvSpPr>
        <dsp:cNvPr id="0" name=""/>
        <dsp:cNvSpPr/>
      </dsp:nvSpPr>
      <dsp:spPr>
        <a:xfrm>
          <a:off x="330200" y="0"/>
          <a:ext cx="5435600" cy="406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Более широкий общественный контекст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8103" y="203200"/>
        <a:ext cx="1519793" cy="609600"/>
      </dsp:txXfrm>
    </dsp:sp>
    <dsp:sp modelId="{8502F476-E8F7-634F-BAAA-7D9A49CAF3D2}">
      <dsp:nvSpPr>
        <dsp:cNvPr id="0" name=""/>
        <dsp:cNvSpPr/>
      </dsp:nvSpPr>
      <dsp:spPr>
        <a:xfrm>
          <a:off x="1041408" y="812799"/>
          <a:ext cx="4013183" cy="3251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Политический контекст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6696" y="1007871"/>
        <a:ext cx="1402607" cy="585216"/>
      </dsp:txXfrm>
    </dsp:sp>
    <dsp:sp modelId="{5DC4F459-C018-4248-A17C-6CEE971D4866}">
      <dsp:nvSpPr>
        <dsp:cNvPr id="0" name=""/>
        <dsp:cNvSpPr/>
      </dsp:nvSpPr>
      <dsp:spPr>
        <a:xfrm>
          <a:off x="554102" y="1587365"/>
          <a:ext cx="4978871" cy="243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Организационный контекст</a:t>
          </a:r>
          <a:endParaRPr lang="en-GB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3460" y="1770245"/>
        <a:ext cx="2320154" cy="548640"/>
      </dsp:txXfrm>
    </dsp:sp>
    <dsp:sp modelId="{1062D967-10F2-1D4E-82E7-F33D6E03E7E0}">
      <dsp:nvSpPr>
        <dsp:cNvPr id="0" name=""/>
        <dsp:cNvSpPr/>
      </dsp:nvSpPr>
      <dsp:spPr>
        <a:xfrm>
          <a:off x="1790793" y="2438399"/>
          <a:ext cx="2565391" cy="1625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Политический процесс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6486" y="2844799"/>
        <a:ext cx="1814005" cy="812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1F937-B057-48BC-8387-167E11DE52DD}">
      <dsp:nvSpPr>
        <dsp:cNvPr id="0" name=""/>
        <dsp:cNvSpPr/>
      </dsp:nvSpPr>
      <dsp:spPr>
        <a:xfrm>
          <a:off x="28721" y="94527"/>
          <a:ext cx="1339601" cy="91205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В ведении премьер-министра</a:t>
          </a:r>
          <a:endParaRPr lang="en-US" sz="18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5434" y="121240"/>
        <a:ext cx="1286175" cy="858630"/>
      </dsp:txXfrm>
    </dsp:sp>
    <dsp:sp modelId="{A248735B-173C-4CDD-A4DE-94CCC62CC077}">
      <dsp:nvSpPr>
        <dsp:cNvPr id="0" name=""/>
        <dsp:cNvSpPr/>
      </dsp:nvSpPr>
      <dsp:spPr>
        <a:xfrm>
          <a:off x="43888" y="1091319"/>
          <a:ext cx="1335680" cy="141764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Среднесрочная рабочая программа Правительства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83009" y="1130440"/>
        <a:ext cx="1257438" cy="1339403"/>
      </dsp:txXfrm>
    </dsp:sp>
    <dsp:sp modelId="{90A75153-B667-4F7E-9C4A-208E3AE2B2F6}">
      <dsp:nvSpPr>
        <dsp:cNvPr id="0" name=""/>
        <dsp:cNvSpPr/>
      </dsp:nvSpPr>
      <dsp:spPr>
        <a:xfrm>
          <a:off x="127392" y="2684374"/>
          <a:ext cx="1084349" cy="133999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Среднесрочные рабочие программы министерства</a:t>
          </a:r>
          <a:endParaRPr lang="ru-KG" sz="14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59151" y="2716133"/>
        <a:ext cx="1020831" cy="1276478"/>
      </dsp:txXfrm>
    </dsp:sp>
    <dsp:sp modelId="{2BAF721B-BC48-44F7-AD50-3E6FD0E7C03B}">
      <dsp:nvSpPr>
        <dsp:cNvPr id="0" name=""/>
        <dsp:cNvSpPr/>
      </dsp:nvSpPr>
      <dsp:spPr>
        <a:xfrm>
          <a:off x="234230" y="4216953"/>
          <a:ext cx="883805" cy="81468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Годовая программа работы Правительства</a:t>
          </a:r>
          <a:endParaRPr lang="ru-KG" sz="9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58091" y="4240814"/>
        <a:ext cx="836083" cy="766960"/>
      </dsp:txXfrm>
    </dsp:sp>
    <dsp:sp modelId="{1D714B70-F464-465B-A4EC-8848E255C078}">
      <dsp:nvSpPr>
        <dsp:cNvPr id="0" name=""/>
        <dsp:cNvSpPr/>
      </dsp:nvSpPr>
      <dsp:spPr>
        <a:xfrm>
          <a:off x="1469567" y="47955"/>
          <a:ext cx="9084132" cy="95503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Международные обязательства Черногории - ООН; НАТО; ЕС; ВТО</a:t>
          </a:r>
          <a:endParaRPr lang="ru-KG" sz="18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; </a:t>
          </a:r>
          <a:endParaRPr lang="en-US" sz="18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497539" y="75927"/>
        <a:ext cx="9028188" cy="899089"/>
      </dsp:txXfrm>
    </dsp:sp>
    <dsp:sp modelId="{D2DD1574-A705-46DC-B42E-BAE837C7490D}">
      <dsp:nvSpPr>
        <dsp:cNvPr id="0" name=""/>
        <dsp:cNvSpPr/>
      </dsp:nvSpPr>
      <dsp:spPr>
        <a:xfrm>
          <a:off x="1712530" y="1080779"/>
          <a:ext cx="1198820" cy="141672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Фискальная стратегия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747642" y="1115891"/>
        <a:ext cx="1128596" cy="1346498"/>
      </dsp:txXfrm>
    </dsp:sp>
    <dsp:sp modelId="{431ABB3B-BF4F-43C8-820E-9E9ECAB3EE0B}">
      <dsp:nvSpPr>
        <dsp:cNvPr id="0" name=""/>
        <dsp:cNvSpPr/>
      </dsp:nvSpPr>
      <dsp:spPr>
        <a:xfrm>
          <a:off x="1574968" y="2667073"/>
          <a:ext cx="1675530" cy="132496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Руководящие принципы макроэкономической и фискальной политики</a:t>
          </a:r>
          <a:endParaRPr lang="ru-KG" sz="14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613775" y="2705880"/>
        <a:ext cx="1597916" cy="1247353"/>
      </dsp:txXfrm>
    </dsp:sp>
    <dsp:sp modelId="{8856DF4B-1EE6-457D-9364-AD446B4EE6B5}">
      <dsp:nvSpPr>
        <dsp:cNvPr id="0" name=""/>
        <dsp:cNvSpPr/>
      </dsp:nvSpPr>
      <dsp:spPr>
        <a:xfrm>
          <a:off x="1934171" y="4158799"/>
          <a:ext cx="937019" cy="86205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Годовой бюджет</a:t>
          </a:r>
          <a:endParaRPr lang="ru-KG" sz="9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959420" y="4184048"/>
        <a:ext cx="886521" cy="811561"/>
      </dsp:txXfrm>
    </dsp:sp>
    <dsp:sp modelId="{CF069B0A-B70B-49D9-BD9E-18BAA66C4A4A}">
      <dsp:nvSpPr>
        <dsp:cNvPr id="0" name=""/>
        <dsp:cNvSpPr/>
      </dsp:nvSpPr>
      <dsp:spPr>
        <a:xfrm>
          <a:off x="3107814" y="1084868"/>
          <a:ext cx="1325103" cy="138953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Направления развития Черногории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146625" y="1123679"/>
        <a:ext cx="1247481" cy="1311910"/>
      </dsp:txXfrm>
    </dsp:sp>
    <dsp:sp modelId="{4DBB49FE-26D4-4AC8-9FAA-7FD22EE6472B}">
      <dsp:nvSpPr>
        <dsp:cNvPr id="0" name=""/>
        <dsp:cNvSpPr/>
      </dsp:nvSpPr>
      <dsp:spPr>
        <a:xfrm>
          <a:off x="4621632" y="1091493"/>
          <a:ext cx="1407365" cy="139070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Программа экономических реформ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662364" y="1132225"/>
        <a:ext cx="1325901" cy="1309238"/>
      </dsp:txXfrm>
    </dsp:sp>
    <dsp:sp modelId="{79E3DF71-D416-4864-9DC3-8E3F6EE64492}">
      <dsp:nvSpPr>
        <dsp:cNvPr id="0" name=""/>
        <dsp:cNvSpPr/>
      </dsp:nvSpPr>
      <dsp:spPr>
        <a:xfrm>
          <a:off x="6142942" y="1099567"/>
          <a:ext cx="1323825" cy="141184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Программа вступления Черногории в ЕС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181716" y="1138341"/>
        <a:ext cx="1246277" cy="1334296"/>
      </dsp:txXfrm>
    </dsp:sp>
    <dsp:sp modelId="{A547FB17-67BF-4EBF-982A-F695BE9B6F58}">
      <dsp:nvSpPr>
        <dsp:cNvPr id="0" name=""/>
        <dsp:cNvSpPr/>
      </dsp:nvSpPr>
      <dsp:spPr>
        <a:xfrm>
          <a:off x="7634050" y="1120842"/>
          <a:ext cx="1351133" cy="139057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Национальная стратегия устойчивого развития 2030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673623" y="1160415"/>
        <a:ext cx="1271987" cy="1311424"/>
      </dsp:txXfrm>
    </dsp:sp>
    <dsp:sp modelId="{30C86656-6D01-4985-8BA3-EAA95FDACD73}">
      <dsp:nvSpPr>
        <dsp:cNvPr id="0" name=""/>
        <dsp:cNvSpPr/>
      </dsp:nvSpPr>
      <dsp:spPr>
        <a:xfrm>
          <a:off x="9121647" y="1115926"/>
          <a:ext cx="1188026" cy="1377535"/>
        </a:xfrm>
        <a:prstGeom prst="roundRect">
          <a:avLst>
            <a:gd name="adj" fmla="val 10000"/>
          </a:avLst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rgbClr val="5B9BD5">
              <a:lumMod val="75000"/>
            </a:srgb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Соглашение о партнерстве с ЕС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9156443" y="1150722"/>
        <a:ext cx="1118434" cy="1307943"/>
      </dsp:txXfrm>
    </dsp:sp>
    <dsp:sp modelId="{C24215E8-04FB-489F-B164-386EF79DAE06}">
      <dsp:nvSpPr>
        <dsp:cNvPr id="0" name=""/>
        <dsp:cNvSpPr/>
      </dsp:nvSpPr>
      <dsp:spPr>
        <a:xfrm>
          <a:off x="5498212" y="2717797"/>
          <a:ext cx="1674963" cy="1156718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Отраслевые стратегические документы</a:t>
          </a:r>
          <a:endParaRPr lang="ru-KG" sz="1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532091" y="2751676"/>
        <a:ext cx="1607205" cy="1088960"/>
      </dsp:txXfrm>
    </dsp:sp>
    <dsp:sp modelId="{8B4A825E-B15B-43BA-9809-7B33A7A9D367}">
      <dsp:nvSpPr>
        <dsp:cNvPr id="0" name=""/>
        <dsp:cNvSpPr/>
      </dsp:nvSpPr>
      <dsp:spPr>
        <a:xfrm>
          <a:off x="5857522" y="4039821"/>
          <a:ext cx="1084512" cy="83696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Планы действий</a:t>
          </a:r>
          <a:endParaRPr lang="ru-KG" sz="9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882036" y="4064335"/>
        <a:ext cx="1035484" cy="787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D8BE-27F7-0541-A95E-79E3688BEB03}">
      <dsp:nvSpPr>
        <dsp:cNvPr id="0" name=""/>
        <dsp:cNvSpPr/>
      </dsp:nvSpPr>
      <dsp:spPr>
        <a:xfrm>
          <a:off x="251521" y="0"/>
          <a:ext cx="5435598" cy="4063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Более широкий общественный контекст</a:t>
          </a:r>
          <a:endParaRPr lang="en-GB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9424" y="203199"/>
        <a:ext cx="1519793" cy="609599"/>
      </dsp:txXfrm>
    </dsp:sp>
    <dsp:sp modelId="{8502F476-E8F7-634F-BAAA-7D9A49CAF3D2}">
      <dsp:nvSpPr>
        <dsp:cNvPr id="0" name=""/>
        <dsp:cNvSpPr/>
      </dsp:nvSpPr>
      <dsp:spPr>
        <a:xfrm>
          <a:off x="333394" y="812799"/>
          <a:ext cx="4921242" cy="3251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Политический контекст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4029" y="1007871"/>
        <a:ext cx="1719974" cy="585215"/>
      </dsp:txXfrm>
    </dsp:sp>
    <dsp:sp modelId="{5DC4F459-C018-4248-A17C-6CEE971D4866}">
      <dsp:nvSpPr>
        <dsp:cNvPr id="0" name=""/>
        <dsp:cNvSpPr/>
      </dsp:nvSpPr>
      <dsp:spPr>
        <a:xfrm>
          <a:off x="990600" y="1625599"/>
          <a:ext cx="3657599" cy="2438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noProof="0" dirty="0">
              <a:latin typeface="Arial" panose="020B0604020202020204" pitchFamily="34" charset="0"/>
              <a:cs typeface="Arial" panose="020B0604020202020204" pitchFamily="34" charset="0"/>
            </a:rPr>
            <a:t>Организационный контекст</a:t>
          </a:r>
          <a:endParaRPr lang="en-GB" sz="17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7179" y="1808479"/>
        <a:ext cx="1704441" cy="548639"/>
      </dsp:txXfrm>
    </dsp:sp>
    <dsp:sp modelId="{1062D967-10F2-1D4E-82E7-F33D6E03E7E0}">
      <dsp:nvSpPr>
        <dsp:cNvPr id="0" name=""/>
        <dsp:cNvSpPr/>
      </dsp:nvSpPr>
      <dsp:spPr>
        <a:xfrm>
          <a:off x="1524000" y="2438399"/>
          <a:ext cx="2565391" cy="1625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Политический процесс</a:t>
          </a:r>
          <a:endParaRPr lang="en-GB" sz="17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9693" y="2844799"/>
        <a:ext cx="1814005" cy="812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D8BE-27F7-0541-A95E-79E3688BEB03}">
      <dsp:nvSpPr>
        <dsp:cNvPr id="0" name=""/>
        <dsp:cNvSpPr/>
      </dsp:nvSpPr>
      <dsp:spPr>
        <a:xfrm>
          <a:off x="452567" y="0"/>
          <a:ext cx="5435600" cy="406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Более широкий общественный контек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ст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0470" y="203200"/>
        <a:ext cx="1519793" cy="609600"/>
      </dsp:txXfrm>
    </dsp:sp>
    <dsp:sp modelId="{8502F476-E8F7-634F-BAAA-7D9A49CAF3D2}">
      <dsp:nvSpPr>
        <dsp:cNvPr id="0" name=""/>
        <dsp:cNvSpPr/>
      </dsp:nvSpPr>
      <dsp:spPr>
        <a:xfrm>
          <a:off x="1397024" y="812799"/>
          <a:ext cx="4013183" cy="3251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Политический контекст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2312" y="1007871"/>
        <a:ext cx="1402607" cy="585216"/>
      </dsp:txXfrm>
    </dsp:sp>
    <dsp:sp modelId="{5DC4F459-C018-4248-A17C-6CEE971D4866}">
      <dsp:nvSpPr>
        <dsp:cNvPr id="0" name=""/>
        <dsp:cNvSpPr/>
      </dsp:nvSpPr>
      <dsp:spPr>
        <a:xfrm>
          <a:off x="1600199" y="1625599"/>
          <a:ext cx="3657600" cy="2438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Организационный контекст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6779" y="1808479"/>
        <a:ext cx="1704441" cy="548640"/>
      </dsp:txXfrm>
    </dsp:sp>
    <dsp:sp modelId="{1062D967-10F2-1D4E-82E7-F33D6E03E7E0}">
      <dsp:nvSpPr>
        <dsp:cNvPr id="0" name=""/>
        <dsp:cNvSpPr/>
      </dsp:nvSpPr>
      <dsp:spPr>
        <a:xfrm>
          <a:off x="2148880" y="2438399"/>
          <a:ext cx="2565391" cy="1625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Политический процесс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4573" y="2844799"/>
        <a:ext cx="1814005" cy="812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19767-2B93-4EB6-8582-A8DD464D9B96}">
      <dsp:nvSpPr>
        <dsp:cNvPr id="0" name=""/>
        <dsp:cNvSpPr/>
      </dsp:nvSpPr>
      <dsp:spPr>
        <a:xfrm>
          <a:off x="3544" y="108157"/>
          <a:ext cx="3455491" cy="56336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Ситуация в области координации политики в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 2017</a:t>
          </a:r>
          <a:r>
            <a:rPr lang="ru-RU" sz="1300" b="1" kern="1200" dirty="0"/>
            <a:t> г.</a:t>
          </a:r>
          <a:endParaRPr lang="en-US" sz="1300" b="1" kern="1200" dirty="0"/>
        </a:p>
      </dsp:txBody>
      <dsp:txXfrm>
        <a:off x="3544" y="108157"/>
        <a:ext cx="3455491" cy="563361"/>
      </dsp:txXfrm>
    </dsp:sp>
    <dsp:sp modelId="{E063347C-A166-4F84-B3E2-D63532E15716}">
      <dsp:nvSpPr>
        <dsp:cNvPr id="0" name=""/>
        <dsp:cNvSpPr/>
      </dsp:nvSpPr>
      <dsp:spPr>
        <a:xfrm>
          <a:off x="38289" y="671519"/>
          <a:ext cx="3386001" cy="311128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ГИПЕРПРОДУКЦИЯ </a:t>
          </a:r>
          <a:r>
            <a:rPr lang="ru-RU" sz="1600" b="0" kern="1200" dirty="0"/>
            <a:t>Существует более 120 отраслевых стратегий</a:t>
          </a: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kern="1200" dirty="0"/>
            <a:t>Отсутствие иерархии и категоризации</a:t>
          </a:r>
          <a:endParaRPr lang="ru-KG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Неравномерное </a:t>
          </a:r>
          <a:r>
            <a:rPr lang="ru-RU" sz="1600" b="1" kern="1200"/>
            <a:t>качество стратегий</a:t>
          </a:r>
          <a:endParaRPr lang="ru-K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kern="1200" dirty="0"/>
            <a:t> ЭФФЕКТ неясен</a:t>
          </a:r>
          <a:endParaRPr lang="ru-KG" sz="16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KG" sz="1900" b="1" kern="1200" dirty="0"/>
        </a:p>
      </dsp:txBody>
      <dsp:txXfrm>
        <a:off x="38289" y="671519"/>
        <a:ext cx="3386001" cy="3111285"/>
      </dsp:txXfrm>
    </dsp:sp>
    <dsp:sp modelId="{96BA76AB-4307-484E-B957-F259724894A0}">
      <dsp:nvSpPr>
        <dsp:cNvPr id="0" name=""/>
        <dsp:cNvSpPr/>
      </dsp:nvSpPr>
      <dsp:spPr>
        <a:xfrm>
          <a:off x="3942804" y="108157"/>
          <a:ext cx="3455491" cy="56336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Ситуация в области координации политики в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 </a:t>
          </a:r>
          <a:r>
            <a:rPr lang="pl-PL" sz="1300" b="1" kern="1200" dirty="0"/>
            <a:t>2019</a:t>
          </a:r>
          <a:r>
            <a:rPr lang="ru-RU" sz="1300" b="1" kern="1200" dirty="0"/>
            <a:t> г.</a:t>
          </a:r>
          <a:endParaRPr lang="en-US" sz="1300" b="1" kern="1200" dirty="0"/>
        </a:p>
      </dsp:txBody>
      <dsp:txXfrm>
        <a:off x="3942804" y="108157"/>
        <a:ext cx="3455491" cy="563361"/>
      </dsp:txXfrm>
    </dsp:sp>
    <dsp:sp modelId="{041229E1-5E6B-4EAA-A151-E4F457F358B6}">
      <dsp:nvSpPr>
        <dsp:cNvPr id="0" name=""/>
        <dsp:cNvSpPr/>
      </dsp:nvSpPr>
      <dsp:spPr>
        <a:xfrm>
          <a:off x="3942804" y="671519"/>
          <a:ext cx="3455491" cy="311128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Количество стратегий сократилось до 102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Правовая база</a:t>
          </a:r>
          <a:r>
            <a:rPr lang="ru-RU" sz="1900" kern="1200" dirty="0"/>
            <a:t> - Положение и методология</a:t>
          </a:r>
          <a:endParaRPr lang="ru-KG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Сеть государственных служащих по стратегическому планированию</a:t>
          </a:r>
          <a:endParaRPr lang="ru-KG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Образовательная программа</a:t>
          </a:r>
          <a:endParaRPr lang="ru-KG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KG" sz="1900" kern="1200" dirty="0"/>
        </a:p>
      </dsp:txBody>
      <dsp:txXfrm>
        <a:off x="3942804" y="671519"/>
        <a:ext cx="3455491" cy="3111285"/>
      </dsp:txXfrm>
    </dsp:sp>
    <dsp:sp modelId="{95ED2E5D-DC58-4273-815D-AAD8135D1873}">
      <dsp:nvSpPr>
        <dsp:cNvPr id="0" name=""/>
        <dsp:cNvSpPr/>
      </dsp:nvSpPr>
      <dsp:spPr>
        <a:xfrm>
          <a:off x="7882064" y="108157"/>
          <a:ext cx="3455491" cy="56336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Ситуация в области координации политики в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b="1" kern="1200" dirty="0"/>
            <a:t>2020</a:t>
          </a:r>
          <a:r>
            <a:rPr lang="ru-RU" sz="1300" b="1" kern="1200" dirty="0"/>
            <a:t> г.</a:t>
          </a:r>
          <a:endParaRPr lang="en-US" sz="1300" b="1" kern="1200" dirty="0"/>
        </a:p>
      </dsp:txBody>
      <dsp:txXfrm>
        <a:off x="7882064" y="108157"/>
        <a:ext cx="3455491" cy="563361"/>
      </dsp:txXfrm>
    </dsp:sp>
    <dsp:sp modelId="{B07C44CF-BA87-42C8-A1A3-467B9720EF9C}">
      <dsp:nvSpPr>
        <dsp:cNvPr id="0" name=""/>
        <dsp:cNvSpPr/>
      </dsp:nvSpPr>
      <dsp:spPr>
        <a:xfrm>
          <a:off x="7882064" y="671519"/>
          <a:ext cx="3455491" cy="311128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Количество стратегий сократилось до 97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Качество стратегий по критериям растет</a:t>
          </a:r>
          <a:endParaRPr lang="ru-KG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Требуются отчеты и оценка</a:t>
          </a:r>
          <a:endParaRPr lang="ru-KG" sz="1900" kern="1200" dirty="0"/>
        </a:p>
      </dsp:txBody>
      <dsp:txXfrm>
        <a:off x="7882064" y="671519"/>
        <a:ext cx="3455491" cy="3111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EBF87-13B9-48ED-B773-0D6E98FE52BC}">
      <dsp:nvSpPr>
        <dsp:cNvPr id="0" name=""/>
        <dsp:cNvSpPr/>
      </dsp:nvSpPr>
      <dsp:spPr>
        <a:xfrm>
          <a:off x="2544" y="0"/>
          <a:ext cx="2496712" cy="459940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	</a:t>
          </a:r>
          <a:r>
            <a:rPr lang="ru-RU" sz="1400" kern="1200" dirty="0"/>
            <a:t>Стратегические и плановые документы, предусмотренные Конституцией:</a:t>
          </a:r>
          <a:endParaRPr lang="ru-KG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 dirty="0"/>
        </a:p>
      </dsp:txBody>
      <dsp:txXfrm>
        <a:off x="2544" y="0"/>
        <a:ext cx="2496712" cy="1379822"/>
      </dsp:txXfrm>
    </dsp:sp>
    <dsp:sp modelId="{7CAB3338-6544-43B3-B655-E06D6D9380A7}">
      <dsp:nvSpPr>
        <dsp:cNvPr id="0" name=""/>
        <dsp:cNvSpPr/>
      </dsp:nvSpPr>
      <dsp:spPr>
        <a:xfrm>
          <a:off x="252215" y="1381169"/>
          <a:ext cx="1997370" cy="13867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o	</a:t>
          </a:r>
          <a:r>
            <a:rPr lang="ru-RU" sz="1000" kern="1200" dirty="0"/>
            <a:t>Стратегия национальной безопасности и стратегия обороны</a:t>
          </a:r>
          <a:endParaRPr lang="ru-KG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kern="1200" dirty="0"/>
        </a:p>
      </dsp:txBody>
      <dsp:txXfrm>
        <a:off x="292833" y="1421787"/>
        <a:ext cx="1916134" cy="1305548"/>
      </dsp:txXfrm>
    </dsp:sp>
    <dsp:sp modelId="{8A8AA0EE-4C33-40B4-B6FB-92EA857D52EB}">
      <dsp:nvSpPr>
        <dsp:cNvPr id="0" name=""/>
        <dsp:cNvSpPr/>
      </dsp:nvSpPr>
      <dsp:spPr>
        <a:xfrm>
          <a:off x="252215" y="2981305"/>
          <a:ext cx="1997370" cy="1386784"/>
        </a:xfrm>
        <a:prstGeom prst="roundRect">
          <a:avLst>
            <a:gd name="adj" fmla="val 10000"/>
          </a:avLst>
        </a:prstGeom>
        <a:solidFill>
          <a:schemeClr val="accent4">
            <a:hueOff val="-155842"/>
            <a:satOff val="1320"/>
            <a:lumOff val="-5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o	</a:t>
          </a:r>
          <a:r>
            <a:rPr lang="ru-RU" sz="1200" kern="1200" dirty="0"/>
            <a:t>Стратегия национальной безопасности и стратегия обороны</a:t>
          </a:r>
          <a:endParaRPr lang="ru-KG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kern="1200" dirty="0"/>
        </a:p>
      </dsp:txBody>
      <dsp:txXfrm>
        <a:off x="292833" y="3021923"/>
        <a:ext cx="1916134" cy="1305548"/>
      </dsp:txXfrm>
    </dsp:sp>
    <dsp:sp modelId="{25BAA829-AD53-447D-8960-BF728C12CAEF}">
      <dsp:nvSpPr>
        <dsp:cNvPr id="0" name=""/>
        <dsp:cNvSpPr/>
      </dsp:nvSpPr>
      <dsp:spPr>
        <a:xfrm>
          <a:off x="2686510" y="0"/>
          <a:ext cx="2496712" cy="459940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	</a:t>
          </a:r>
          <a:r>
            <a:rPr lang="ru-RU" sz="1400" kern="1200" dirty="0"/>
            <a:t>Документы, определяющие основные политические приоритеты</a:t>
          </a:r>
          <a:endParaRPr lang="ru-KG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 dirty="0"/>
        </a:p>
      </dsp:txBody>
      <dsp:txXfrm>
        <a:off x="2686510" y="0"/>
        <a:ext cx="2496712" cy="1379822"/>
      </dsp:txXfrm>
    </dsp:sp>
    <dsp:sp modelId="{7333C285-EE35-4D21-94BD-D7A1BB67FBD5}">
      <dsp:nvSpPr>
        <dsp:cNvPr id="0" name=""/>
        <dsp:cNvSpPr/>
      </dsp:nvSpPr>
      <dsp:spPr>
        <a:xfrm>
          <a:off x="2868181" y="1379870"/>
          <a:ext cx="2133371" cy="958188"/>
        </a:xfrm>
        <a:prstGeom prst="roundRect">
          <a:avLst>
            <a:gd name="adj" fmla="val 10000"/>
          </a:avLst>
        </a:prstGeom>
        <a:solidFill>
          <a:schemeClr val="accent4">
            <a:hueOff val="-311685"/>
            <a:satOff val="2640"/>
            <a:lumOff val="-1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 dirty="0"/>
            <a:t>o	</a:t>
          </a:r>
          <a:r>
            <a:rPr lang="ru-RU" sz="1000" kern="1200" dirty="0"/>
            <a:t>Утверждаемые  премьер-министром</a:t>
          </a:r>
          <a:endParaRPr lang="fr-BE" sz="1200" kern="1200" dirty="0"/>
        </a:p>
      </dsp:txBody>
      <dsp:txXfrm>
        <a:off x="2896245" y="1407934"/>
        <a:ext cx="2077243" cy="902060"/>
      </dsp:txXfrm>
    </dsp:sp>
    <dsp:sp modelId="{DB3DE53B-717E-479D-A55A-EA775F65AD15}">
      <dsp:nvSpPr>
        <dsp:cNvPr id="0" name=""/>
        <dsp:cNvSpPr/>
      </dsp:nvSpPr>
      <dsp:spPr>
        <a:xfrm>
          <a:off x="2936181" y="2473480"/>
          <a:ext cx="1997370" cy="880242"/>
        </a:xfrm>
        <a:prstGeom prst="roundRect">
          <a:avLst>
            <a:gd name="adj" fmla="val 10000"/>
          </a:avLst>
        </a:prstGeom>
        <a:solidFill>
          <a:schemeClr val="accent4">
            <a:hueOff val="-467527"/>
            <a:satOff val="3960"/>
            <a:lumOff val="-1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o	</a:t>
          </a:r>
          <a:r>
            <a:rPr lang="ru-RU" sz="1000" kern="1200" dirty="0"/>
            <a:t>Среднесрочная рабочая программа Правительства</a:t>
          </a:r>
          <a:endParaRPr lang="ru-KG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kern="1200" dirty="0"/>
        </a:p>
      </dsp:txBody>
      <dsp:txXfrm>
        <a:off x="2961962" y="2499261"/>
        <a:ext cx="1945808" cy="828680"/>
      </dsp:txXfrm>
    </dsp:sp>
    <dsp:sp modelId="{CBB4E65F-DE2D-4BC2-997C-77A9DA0C5331}">
      <dsp:nvSpPr>
        <dsp:cNvPr id="0" name=""/>
        <dsp:cNvSpPr/>
      </dsp:nvSpPr>
      <dsp:spPr>
        <a:xfrm>
          <a:off x="2936181" y="3489145"/>
          <a:ext cx="1997370" cy="880242"/>
        </a:xfrm>
        <a:prstGeom prst="roundRect">
          <a:avLst>
            <a:gd name="adj" fmla="val 10000"/>
          </a:avLst>
        </a:prstGeom>
        <a:solidFill>
          <a:schemeClr val="accent4">
            <a:hueOff val="-623370"/>
            <a:satOff val="5280"/>
            <a:lumOff val="-2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o	</a:t>
          </a:r>
          <a:r>
            <a:rPr lang="ru-RU" sz="1000" kern="1200" dirty="0"/>
            <a:t>Годовая программа работы Правительства</a:t>
          </a:r>
          <a:endParaRPr lang="ru-KG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kern="1200" dirty="0"/>
        </a:p>
      </dsp:txBody>
      <dsp:txXfrm>
        <a:off x="2961962" y="3514926"/>
        <a:ext cx="1945808" cy="828680"/>
      </dsp:txXfrm>
    </dsp:sp>
    <dsp:sp modelId="{3700BC09-57E1-4849-9E15-A0ED48A7278F}">
      <dsp:nvSpPr>
        <dsp:cNvPr id="0" name=""/>
        <dsp:cNvSpPr/>
      </dsp:nvSpPr>
      <dsp:spPr>
        <a:xfrm>
          <a:off x="5370476" y="0"/>
          <a:ext cx="2496712" cy="459940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	</a:t>
          </a:r>
          <a:r>
            <a:rPr lang="ru-RU" sz="1400" kern="1200" dirty="0"/>
            <a:t>Стратегические и плановые документы, определяющие общие направления развития государства</a:t>
          </a:r>
          <a:endParaRPr lang="ru-KG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 dirty="0"/>
        </a:p>
      </dsp:txBody>
      <dsp:txXfrm>
        <a:off x="5370476" y="0"/>
        <a:ext cx="2496712" cy="1379822"/>
      </dsp:txXfrm>
    </dsp:sp>
    <dsp:sp modelId="{4A010991-28BD-4764-86DA-0EE565AA7E1A}">
      <dsp:nvSpPr>
        <dsp:cNvPr id="0" name=""/>
        <dsp:cNvSpPr/>
      </dsp:nvSpPr>
      <dsp:spPr>
        <a:xfrm>
          <a:off x="5620147" y="1379934"/>
          <a:ext cx="1997370" cy="670035"/>
        </a:xfrm>
        <a:prstGeom prst="roundRect">
          <a:avLst>
            <a:gd name="adj" fmla="val 10000"/>
          </a:avLst>
        </a:prstGeom>
        <a:solidFill>
          <a:schemeClr val="accent4">
            <a:hueOff val="-779212"/>
            <a:satOff val="6600"/>
            <a:lumOff val="-2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o	</a:t>
          </a:r>
          <a:r>
            <a:rPr lang="ru-RU" sz="1000" kern="1200" dirty="0"/>
            <a:t>Направления развития Черногории</a:t>
          </a:r>
          <a:endParaRPr lang="ru-KG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kern="1200" dirty="0"/>
        </a:p>
      </dsp:txBody>
      <dsp:txXfrm>
        <a:off x="5639772" y="1399559"/>
        <a:ext cx="1958120" cy="630785"/>
      </dsp:txXfrm>
    </dsp:sp>
    <dsp:sp modelId="{283A15A0-95A6-4301-967E-61685C1EEDE8}">
      <dsp:nvSpPr>
        <dsp:cNvPr id="0" name=""/>
        <dsp:cNvSpPr/>
      </dsp:nvSpPr>
      <dsp:spPr>
        <a:xfrm>
          <a:off x="5620147" y="2153052"/>
          <a:ext cx="1997370" cy="670035"/>
        </a:xfrm>
        <a:prstGeom prst="roundRect">
          <a:avLst>
            <a:gd name="adj" fmla="val 10000"/>
          </a:avLst>
        </a:prstGeom>
        <a:solidFill>
          <a:schemeClr val="accent4">
            <a:hueOff val="-935054"/>
            <a:satOff val="7920"/>
            <a:lumOff val="-34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o	</a:t>
          </a:r>
          <a:r>
            <a:rPr lang="ru-RU" sz="1000" kern="1200" dirty="0"/>
            <a:t>Национальная стратегия устойчивого развития Черногории на 2016-2030 годы</a:t>
          </a:r>
          <a:endParaRPr lang="ru-KG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100" kern="1200" dirty="0"/>
        </a:p>
      </dsp:txBody>
      <dsp:txXfrm>
        <a:off x="5639772" y="2172677"/>
        <a:ext cx="1958120" cy="630785"/>
      </dsp:txXfrm>
    </dsp:sp>
    <dsp:sp modelId="{7AB995EB-CA88-4348-AAD1-A12BA215A76B}">
      <dsp:nvSpPr>
        <dsp:cNvPr id="0" name=""/>
        <dsp:cNvSpPr/>
      </dsp:nvSpPr>
      <dsp:spPr>
        <a:xfrm>
          <a:off x="5620147" y="2926170"/>
          <a:ext cx="1997370" cy="670035"/>
        </a:xfrm>
        <a:prstGeom prst="roundRect">
          <a:avLst>
            <a:gd name="adj" fmla="val 10000"/>
          </a:avLst>
        </a:prstGeom>
        <a:solidFill>
          <a:schemeClr val="accent4">
            <a:hueOff val="-1090897"/>
            <a:satOff val="9240"/>
            <a:lumOff val="-39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o	</a:t>
          </a:r>
          <a:r>
            <a:rPr lang="ru-RU" sz="1100" kern="1200" dirty="0"/>
            <a:t>Программа вступления Черногории в Европейский Союз</a:t>
          </a:r>
          <a:endParaRPr lang="ru-KG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kern="1200" dirty="0"/>
        </a:p>
      </dsp:txBody>
      <dsp:txXfrm>
        <a:off x="5639772" y="2945795"/>
        <a:ext cx="1958120" cy="630785"/>
      </dsp:txXfrm>
    </dsp:sp>
    <dsp:sp modelId="{6C441413-162F-4893-B10E-09CC9DD0B63B}">
      <dsp:nvSpPr>
        <dsp:cNvPr id="0" name=""/>
        <dsp:cNvSpPr/>
      </dsp:nvSpPr>
      <dsp:spPr>
        <a:xfrm>
          <a:off x="5620147" y="3699288"/>
          <a:ext cx="1997370" cy="670035"/>
        </a:xfrm>
        <a:prstGeom prst="roundRect">
          <a:avLst>
            <a:gd name="adj" fmla="val 10000"/>
          </a:avLst>
        </a:prstGeom>
        <a:solidFill>
          <a:schemeClr val="accent4">
            <a:hueOff val="-1246739"/>
            <a:satOff val="10560"/>
            <a:lumOff val="-45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o	</a:t>
          </a:r>
          <a:r>
            <a:rPr lang="ru-RU" sz="1200" kern="1200" dirty="0"/>
            <a:t>"Соглашение о партнерстве с ЕС (СПД)"</a:t>
          </a:r>
          <a:endParaRPr lang="ru-KG" sz="12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kern="1200" dirty="0"/>
        </a:p>
      </dsp:txBody>
      <dsp:txXfrm>
        <a:off x="5639772" y="3718913"/>
        <a:ext cx="1958120" cy="630785"/>
      </dsp:txXfrm>
    </dsp:sp>
    <dsp:sp modelId="{D6DA6B8D-8253-41A0-98B1-6CEB6A3C9949}">
      <dsp:nvSpPr>
        <dsp:cNvPr id="0" name=""/>
        <dsp:cNvSpPr/>
      </dsp:nvSpPr>
      <dsp:spPr>
        <a:xfrm>
          <a:off x="8054442" y="0"/>
          <a:ext cx="2496712" cy="459940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	</a:t>
          </a:r>
          <a:r>
            <a:rPr lang="ru-RU" sz="1400" kern="1200" dirty="0"/>
            <a:t>Документы по финансовой стратегии</a:t>
          </a:r>
          <a:endParaRPr lang="ru-KG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kern="1200" dirty="0"/>
        </a:p>
      </dsp:txBody>
      <dsp:txXfrm>
        <a:off x="8054442" y="0"/>
        <a:ext cx="2496712" cy="1379822"/>
      </dsp:txXfrm>
    </dsp:sp>
    <dsp:sp modelId="{B24A95A4-4395-45E4-BF4A-B82BBEADF530}">
      <dsp:nvSpPr>
        <dsp:cNvPr id="0" name=""/>
        <dsp:cNvSpPr/>
      </dsp:nvSpPr>
      <dsp:spPr>
        <a:xfrm>
          <a:off x="8304114" y="1380215"/>
          <a:ext cx="1997370" cy="903599"/>
        </a:xfrm>
        <a:prstGeom prst="roundRect">
          <a:avLst>
            <a:gd name="adj" fmla="val 10000"/>
          </a:avLst>
        </a:prstGeom>
        <a:solidFill>
          <a:schemeClr val="accent4">
            <a:hueOff val="-1402582"/>
            <a:satOff val="11880"/>
            <a:lumOff val="-51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o	</a:t>
          </a:r>
          <a:r>
            <a:rPr lang="ru-RU" sz="1200" kern="1200" dirty="0"/>
            <a:t>Бюджетно-налоговая стратегия</a:t>
          </a:r>
          <a:endParaRPr lang="fr-BE" sz="1100" kern="1200" dirty="0"/>
        </a:p>
      </dsp:txBody>
      <dsp:txXfrm>
        <a:off x="8330580" y="1406681"/>
        <a:ext cx="1944438" cy="850667"/>
      </dsp:txXfrm>
    </dsp:sp>
    <dsp:sp modelId="{00CBF5C6-3D31-4851-8FDF-BDB22BDB9D97}">
      <dsp:nvSpPr>
        <dsp:cNvPr id="0" name=""/>
        <dsp:cNvSpPr/>
      </dsp:nvSpPr>
      <dsp:spPr>
        <a:xfrm>
          <a:off x="8304114" y="2422829"/>
          <a:ext cx="1997370" cy="903599"/>
        </a:xfrm>
        <a:prstGeom prst="roundRect">
          <a:avLst>
            <a:gd name="adj" fmla="val 10000"/>
          </a:avLst>
        </a:prstGeom>
        <a:solidFill>
          <a:schemeClr val="accent4">
            <a:hueOff val="-1558424"/>
            <a:satOff val="13200"/>
            <a:lumOff val="-57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o	</a:t>
          </a:r>
          <a:r>
            <a:rPr lang="ru-RU" sz="1100" kern="1200" dirty="0"/>
            <a:t>Руководящие принципы макроэкономической и фискальной политики</a:t>
          </a:r>
          <a:endParaRPr lang="ru-KG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kern="1200" dirty="0"/>
        </a:p>
      </dsp:txBody>
      <dsp:txXfrm>
        <a:off x="8330580" y="2449295"/>
        <a:ext cx="1944438" cy="850667"/>
      </dsp:txXfrm>
    </dsp:sp>
    <dsp:sp modelId="{2325D6D5-A2B1-42D7-93DD-569F144F82E0}">
      <dsp:nvSpPr>
        <dsp:cNvPr id="0" name=""/>
        <dsp:cNvSpPr/>
      </dsp:nvSpPr>
      <dsp:spPr>
        <a:xfrm>
          <a:off x="8304114" y="3465444"/>
          <a:ext cx="1997370" cy="903599"/>
        </a:xfrm>
        <a:prstGeom prst="roundRect">
          <a:avLst>
            <a:gd name="adj" fmla="val 10000"/>
          </a:avLst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o	</a:t>
          </a:r>
          <a:r>
            <a:rPr lang="ru-RU" sz="1100" kern="1200" dirty="0"/>
            <a:t>Программа экономических реформ</a:t>
          </a:r>
          <a:endParaRPr lang="ru-KG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200" kern="1200" dirty="0"/>
        </a:p>
      </dsp:txBody>
      <dsp:txXfrm>
        <a:off x="8330580" y="3491910"/>
        <a:ext cx="1944438" cy="850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1F937-B057-48BC-8387-167E11DE52DD}">
      <dsp:nvSpPr>
        <dsp:cNvPr id="0" name=""/>
        <dsp:cNvSpPr/>
      </dsp:nvSpPr>
      <dsp:spPr>
        <a:xfrm>
          <a:off x="41240" y="102540"/>
          <a:ext cx="1595601" cy="99309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Утверждаемые  премьер-министром</a:t>
          </a:r>
          <a:endParaRPr lang="en-US" sz="16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0327" y="131627"/>
        <a:ext cx="1537427" cy="934924"/>
      </dsp:txXfrm>
    </dsp:sp>
    <dsp:sp modelId="{A248735B-173C-4CDD-A4DE-94CCC62CC077}">
      <dsp:nvSpPr>
        <dsp:cNvPr id="0" name=""/>
        <dsp:cNvSpPr/>
      </dsp:nvSpPr>
      <dsp:spPr>
        <a:xfrm>
          <a:off x="59305" y="1187904"/>
          <a:ext cx="1590931" cy="1543612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Medium-term work program of the Government</a:t>
          </a: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04516" y="1233115"/>
        <a:ext cx="1500509" cy="1453190"/>
      </dsp:txXfrm>
    </dsp:sp>
    <dsp:sp modelId="{90A75153-B667-4F7E-9C4A-208E3AE2B2F6}">
      <dsp:nvSpPr>
        <dsp:cNvPr id="0" name=""/>
        <dsp:cNvSpPr/>
      </dsp:nvSpPr>
      <dsp:spPr>
        <a:xfrm>
          <a:off x="159379" y="2922513"/>
          <a:ext cx="1291571" cy="950591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Среднесрочные рабочие программы министерства</a:t>
          </a:r>
          <a:endParaRPr lang="ru-KG" sz="14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87221" y="2950355"/>
        <a:ext cx="1235887" cy="894907"/>
      </dsp:txXfrm>
    </dsp:sp>
    <dsp:sp modelId="{2BAF721B-BC48-44F7-AD50-3E6FD0E7C03B}">
      <dsp:nvSpPr>
        <dsp:cNvPr id="0" name=""/>
        <dsp:cNvSpPr/>
      </dsp:nvSpPr>
      <dsp:spPr>
        <a:xfrm>
          <a:off x="397552" y="4082799"/>
          <a:ext cx="827521" cy="88707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Годовая программа работы Правительства</a:t>
          </a:r>
          <a:endParaRPr lang="ru-KG" sz="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21789" y="4107036"/>
        <a:ext cx="779047" cy="838598"/>
      </dsp:txXfrm>
    </dsp:sp>
    <dsp:sp modelId="{1D714B70-F464-465B-A4EC-8848E255C078}">
      <dsp:nvSpPr>
        <dsp:cNvPr id="0" name=""/>
        <dsp:cNvSpPr/>
      </dsp:nvSpPr>
      <dsp:spPr>
        <a:xfrm>
          <a:off x="1726635" y="51830"/>
          <a:ext cx="8821242" cy="103989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Международные обязательства Черногории - ООН; НАТО; ЕС; ВТО</a:t>
          </a:r>
          <a:endParaRPr lang="ru-KG" sz="16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; </a:t>
          </a:r>
          <a:endParaRPr lang="en-US" sz="16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757092" y="82287"/>
        <a:ext cx="8760328" cy="978980"/>
      </dsp:txXfrm>
    </dsp:sp>
    <dsp:sp modelId="{D2DD1574-A705-46DC-B42E-BAE837C7490D}">
      <dsp:nvSpPr>
        <dsp:cNvPr id="0" name=""/>
        <dsp:cNvSpPr/>
      </dsp:nvSpPr>
      <dsp:spPr>
        <a:xfrm>
          <a:off x="1952672" y="1176428"/>
          <a:ext cx="1122475" cy="154260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Фискальная стратегия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985548" y="1209304"/>
        <a:ext cx="1056723" cy="1476855"/>
      </dsp:txXfrm>
    </dsp:sp>
    <dsp:sp modelId="{431ABB3B-BF4F-43C8-820E-9E9ECAB3EE0B}">
      <dsp:nvSpPr>
        <dsp:cNvPr id="0" name=""/>
        <dsp:cNvSpPr/>
      </dsp:nvSpPr>
      <dsp:spPr>
        <a:xfrm>
          <a:off x="1823870" y="2903675"/>
          <a:ext cx="1568827" cy="987644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Руководящие принципы макроэкономической и фискальной политики</a:t>
          </a:r>
          <a:endParaRPr lang="ru-KG" sz="14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852797" y="2932602"/>
        <a:ext cx="1510973" cy="929790"/>
      </dsp:txXfrm>
    </dsp:sp>
    <dsp:sp modelId="{8856DF4B-1EE6-457D-9364-AD446B4EE6B5}">
      <dsp:nvSpPr>
        <dsp:cNvPr id="0" name=""/>
        <dsp:cNvSpPr/>
      </dsp:nvSpPr>
      <dsp:spPr>
        <a:xfrm>
          <a:off x="2160198" y="4072894"/>
          <a:ext cx="877346" cy="93865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Годовой бюджет= программа работы Правительства</a:t>
          </a:r>
          <a:endParaRPr lang="ru-KG" sz="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185895" y="4098591"/>
        <a:ext cx="825952" cy="887265"/>
      </dsp:txXfrm>
    </dsp:sp>
    <dsp:sp modelId="{CF069B0A-B70B-49D9-BD9E-18BAA66C4A4A}">
      <dsp:nvSpPr>
        <dsp:cNvPr id="0" name=""/>
        <dsp:cNvSpPr/>
      </dsp:nvSpPr>
      <dsp:spPr>
        <a:xfrm>
          <a:off x="3259099" y="1180881"/>
          <a:ext cx="1240716" cy="151300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Направления развития Черногории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295438" y="1217220"/>
        <a:ext cx="1168038" cy="1440323"/>
      </dsp:txXfrm>
    </dsp:sp>
    <dsp:sp modelId="{4DBB49FE-26D4-4AC8-9FAA-7FD22EE6472B}">
      <dsp:nvSpPr>
        <dsp:cNvPr id="0" name=""/>
        <dsp:cNvSpPr/>
      </dsp:nvSpPr>
      <dsp:spPr>
        <a:xfrm>
          <a:off x="4676512" y="1188094"/>
          <a:ext cx="1317740" cy="151427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Программа экономических реформ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715107" y="1226689"/>
        <a:ext cx="1240550" cy="1437085"/>
      </dsp:txXfrm>
    </dsp:sp>
    <dsp:sp modelId="{79E3DF71-D416-4864-9DC3-8E3F6EE64492}">
      <dsp:nvSpPr>
        <dsp:cNvPr id="0" name=""/>
        <dsp:cNvSpPr/>
      </dsp:nvSpPr>
      <dsp:spPr>
        <a:xfrm>
          <a:off x="6100941" y="1196886"/>
          <a:ext cx="1239519" cy="1537296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Программа вступления Черногории в ЕС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137245" y="1233190"/>
        <a:ext cx="1166911" cy="1464688"/>
      </dsp:txXfrm>
    </dsp:sp>
    <dsp:sp modelId="{A547FB17-67BF-4EBF-982A-F695BE9B6F58}">
      <dsp:nvSpPr>
        <dsp:cNvPr id="0" name=""/>
        <dsp:cNvSpPr/>
      </dsp:nvSpPr>
      <dsp:spPr>
        <a:xfrm>
          <a:off x="7497091" y="1220050"/>
          <a:ext cx="1265089" cy="151413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Национальная стратегия устойчивого развития до 2030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7534144" y="1257103"/>
        <a:ext cx="1190983" cy="1440025"/>
      </dsp:txXfrm>
    </dsp:sp>
    <dsp:sp modelId="{30C86656-6D01-4985-8BA3-EAA95FDACD73}">
      <dsp:nvSpPr>
        <dsp:cNvPr id="0" name=""/>
        <dsp:cNvSpPr/>
      </dsp:nvSpPr>
      <dsp:spPr>
        <a:xfrm>
          <a:off x="8937185" y="1214698"/>
          <a:ext cx="1335794" cy="1499938"/>
        </a:xfrm>
        <a:prstGeom prst="roundRect">
          <a:avLst>
            <a:gd name="adj" fmla="val 10000"/>
          </a:avLst>
        </a:prstGeom>
        <a:solidFill>
          <a:srgbClr val="5B9BD5">
            <a:lumMod val="60000"/>
            <a:lumOff val="40000"/>
          </a:srgbClr>
        </a:solidFill>
        <a:ln w="12700" cap="flat" cmpd="sng" algn="ctr">
          <a:solidFill>
            <a:srgbClr val="5B9BD5">
              <a:lumMod val="75000"/>
            </a:srgb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Соглашение о партнерстве с ЕС</a:t>
          </a:r>
          <a:endParaRPr lang="ru-KG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8976309" y="1253822"/>
        <a:ext cx="1257546" cy="1421690"/>
      </dsp:txXfrm>
    </dsp:sp>
    <dsp:sp modelId="{C24215E8-04FB-489F-B164-386EF79DAE06}">
      <dsp:nvSpPr>
        <dsp:cNvPr id="0" name=""/>
        <dsp:cNvSpPr/>
      </dsp:nvSpPr>
      <dsp:spPr>
        <a:xfrm>
          <a:off x="5497270" y="2958906"/>
          <a:ext cx="1883298" cy="908963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Отраслевые стратегические документы</a:t>
          </a:r>
          <a:endParaRPr lang="ru-KG" sz="1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523893" y="2985529"/>
        <a:ext cx="1830052" cy="855717"/>
      </dsp:txXfrm>
    </dsp:sp>
    <dsp:sp modelId="{8B4A825E-B15B-43BA-9809-7B33A7A9D367}">
      <dsp:nvSpPr>
        <dsp:cNvPr id="0" name=""/>
        <dsp:cNvSpPr/>
      </dsp:nvSpPr>
      <dsp:spPr>
        <a:xfrm>
          <a:off x="5991198" y="4047864"/>
          <a:ext cx="1015446" cy="91133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Планы мероприятий</a:t>
          </a:r>
          <a:endParaRPr lang="en-US" sz="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017890" y="4074556"/>
        <a:ext cx="962062" cy="8579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4706C-6D5A-466B-9A79-2664B329DE82}">
      <dsp:nvSpPr>
        <dsp:cNvPr id="0" name=""/>
        <dsp:cNvSpPr/>
      </dsp:nvSpPr>
      <dsp:spPr>
        <a:xfrm>
          <a:off x="1288" y="0"/>
          <a:ext cx="3349562" cy="4496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j-lt"/>
            </a:rPr>
            <a:t>Четкие определения стратегических документов и их категоризация</a:t>
          </a:r>
          <a:endParaRPr lang="en-US" sz="1600" b="1" kern="1200" dirty="0">
            <a:latin typeface="+mj-lt"/>
          </a:endParaRPr>
        </a:p>
      </dsp:txBody>
      <dsp:txXfrm>
        <a:off x="1288" y="0"/>
        <a:ext cx="3349562" cy="1348809"/>
      </dsp:txXfrm>
    </dsp:sp>
    <dsp:sp modelId="{9F95000B-F20B-40A3-889D-C4D89EA3CEF5}">
      <dsp:nvSpPr>
        <dsp:cNvPr id="0" name=""/>
        <dsp:cNvSpPr/>
      </dsp:nvSpPr>
      <dsp:spPr>
        <a:xfrm>
          <a:off x="336244" y="1349193"/>
          <a:ext cx="2679650" cy="883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+mj-lt"/>
            </a:rPr>
            <a:t>Стратегия – 4+ года</a:t>
          </a:r>
          <a:endParaRPr lang="fr-FR" sz="1200" b="1" kern="1200" noProof="0" dirty="0">
            <a:latin typeface="+mj-lt"/>
          </a:endParaRPr>
        </a:p>
      </dsp:txBody>
      <dsp:txXfrm>
        <a:off x="362115" y="1375064"/>
        <a:ext cx="2627908" cy="831548"/>
      </dsp:txXfrm>
    </dsp:sp>
    <dsp:sp modelId="{D9ED06CA-B569-4F90-931C-AAE3B8B75B4D}">
      <dsp:nvSpPr>
        <dsp:cNvPr id="0" name=""/>
        <dsp:cNvSpPr/>
      </dsp:nvSpPr>
      <dsp:spPr>
        <a:xfrm>
          <a:off x="336244" y="2368374"/>
          <a:ext cx="2679650" cy="883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+mj-lt"/>
            </a:rPr>
            <a:t>Программа – до 3 лет</a:t>
          </a:r>
          <a:endParaRPr lang="fr-FR" sz="1200" b="1" kern="1200" noProof="0" dirty="0">
            <a:latin typeface="+mj-lt"/>
          </a:endParaRPr>
        </a:p>
      </dsp:txBody>
      <dsp:txXfrm>
        <a:off x="362115" y="2394245"/>
        <a:ext cx="2627908" cy="831548"/>
      </dsp:txXfrm>
    </dsp:sp>
    <dsp:sp modelId="{18CC1315-A29E-48ED-9740-230D721D7A21}">
      <dsp:nvSpPr>
        <dsp:cNvPr id="0" name=""/>
        <dsp:cNvSpPr/>
      </dsp:nvSpPr>
      <dsp:spPr>
        <a:xfrm>
          <a:off x="336244" y="3387555"/>
          <a:ext cx="2679650" cy="883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+mj-lt"/>
            </a:rPr>
            <a:t>План действий – до 2 лет</a:t>
          </a:r>
          <a:r>
            <a:rPr lang="bs-Latn-BA" sz="1200" b="1" kern="1200" noProof="0" dirty="0">
              <a:latin typeface="+mj-lt"/>
            </a:rPr>
            <a:t> </a:t>
          </a:r>
          <a:endParaRPr lang="fr-FR" sz="1200" b="1" kern="1200" noProof="0" dirty="0">
            <a:latin typeface="+mj-lt"/>
          </a:endParaRPr>
        </a:p>
      </dsp:txBody>
      <dsp:txXfrm>
        <a:off x="362115" y="3413426"/>
        <a:ext cx="2627908" cy="831548"/>
      </dsp:txXfrm>
    </dsp:sp>
    <dsp:sp modelId="{FB776DD4-3AD9-4E09-AB1B-72F8047C0788}">
      <dsp:nvSpPr>
        <dsp:cNvPr id="0" name=""/>
        <dsp:cNvSpPr/>
      </dsp:nvSpPr>
      <dsp:spPr>
        <a:xfrm>
          <a:off x="3602068" y="0"/>
          <a:ext cx="3349562" cy="4496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0" dirty="0">
              <a:latin typeface="+mj-lt"/>
            </a:rPr>
            <a:t>Принципы хорошего планирования политики</a:t>
          </a:r>
          <a:endParaRPr lang="fr-FR" sz="1600" b="1" kern="1200" noProof="0" dirty="0">
            <a:latin typeface="+mj-lt"/>
          </a:endParaRPr>
        </a:p>
      </dsp:txBody>
      <dsp:txXfrm>
        <a:off x="3602068" y="0"/>
        <a:ext cx="3349562" cy="1348809"/>
      </dsp:txXfrm>
    </dsp:sp>
    <dsp:sp modelId="{B976D3E9-93EF-4204-8131-E58ABE64BCD1}">
      <dsp:nvSpPr>
        <dsp:cNvPr id="0" name=""/>
        <dsp:cNvSpPr/>
      </dsp:nvSpPr>
      <dsp:spPr>
        <a:xfrm>
          <a:off x="3937024" y="1351553"/>
          <a:ext cx="2679650" cy="36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+mj-lt"/>
            </a:rPr>
            <a:t>Принцип соответствия</a:t>
          </a:r>
          <a:endParaRPr lang="fr-FR" sz="1200" b="1" kern="1200" noProof="0" dirty="0">
            <a:latin typeface="+mj-lt"/>
          </a:endParaRPr>
        </a:p>
      </dsp:txBody>
      <dsp:txXfrm>
        <a:off x="3947807" y="1362336"/>
        <a:ext cx="2658084" cy="346590"/>
      </dsp:txXfrm>
    </dsp:sp>
    <dsp:sp modelId="{B74556C5-C847-49A5-8908-6229E7272970}">
      <dsp:nvSpPr>
        <dsp:cNvPr id="0" name=""/>
        <dsp:cNvSpPr/>
      </dsp:nvSpPr>
      <dsp:spPr>
        <a:xfrm>
          <a:off x="3937024" y="1776349"/>
          <a:ext cx="2679650" cy="36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+mj-lt"/>
            </a:rPr>
            <a:t>Принцип финансовой устойчивости</a:t>
          </a:r>
          <a:endParaRPr lang="fr-FR" sz="1200" b="1" kern="1200" noProof="0" dirty="0">
            <a:latin typeface="+mj-lt"/>
          </a:endParaRPr>
        </a:p>
      </dsp:txBody>
      <dsp:txXfrm>
        <a:off x="3947807" y="1787132"/>
        <a:ext cx="2658084" cy="346590"/>
      </dsp:txXfrm>
    </dsp:sp>
    <dsp:sp modelId="{9C3F86ED-DD48-4333-A290-FA5C3851690D}">
      <dsp:nvSpPr>
        <dsp:cNvPr id="0" name=""/>
        <dsp:cNvSpPr/>
      </dsp:nvSpPr>
      <dsp:spPr>
        <a:xfrm>
          <a:off x="3937024" y="2201145"/>
          <a:ext cx="2679650" cy="36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+mj-lt"/>
            </a:rPr>
            <a:t>Принцип ответственности</a:t>
          </a:r>
          <a:endParaRPr lang="fr-FR" sz="1200" b="1" kern="1200" noProof="0" dirty="0">
            <a:latin typeface="+mj-lt"/>
          </a:endParaRPr>
        </a:p>
      </dsp:txBody>
      <dsp:txXfrm>
        <a:off x="3947807" y="2211928"/>
        <a:ext cx="2658084" cy="346590"/>
      </dsp:txXfrm>
    </dsp:sp>
    <dsp:sp modelId="{6EF54461-6F05-43DC-9615-34641F067680}">
      <dsp:nvSpPr>
        <dsp:cNvPr id="0" name=""/>
        <dsp:cNvSpPr/>
      </dsp:nvSpPr>
      <dsp:spPr>
        <a:xfrm>
          <a:off x="3937024" y="2625941"/>
          <a:ext cx="2679650" cy="36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+mj-lt"/>
            </a:rPr>
            <a:t>Принцип сотрудничества</a:t>
          </a:r>
          <a:endParaRPr lang="fr-FR" sz="1200" b="1" kern="1200" noProof="0" dirty="0">
            <a:latin typeface="+mj-lt"/>
          </a:endParaRPr>
        </a:p>
      </dsp:txBody>
      <dsp:txXfrm>
        <a:off x="3947807" y="2636724"/>
        <a:ext cx="2658084" cy="346590"/>
      </dsp:txXfrm>
    </dsp:sp>
    <dsp:sp modelId="{4420D8E6-C0A3-4621-B79D-2CCDFEFF1BDC}">
      <dsp:nvSpPr>
        <dsp:cNvPr id="0" name=""/>
        <dsp:cNvSpPr/>
      </dsp:nvSpPr>
      <dsp:spPr>
        <a:xfrm>
          <a:off x="3937024" y="3050737"/>
          <a:ext cx="2679650" cy="36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j-lt"/>
            </a:rPr>
            <a:t>Принцип прозрачности</a:t>
          </a:r>
          <a:endParaRPr lang="en-US" sz="1200" b="1" kern="1200" dirty="0">
            <a:latin typeface="+mj-lt"/>
          </a:endParaRPr>
        </a:p>
      </dsp:txBody>
      <dsp:txXfrm>
        <a:off x="3947807" y="3061520"/>
        <a:ext cx="2658084" cy="346590"/>
      </dsp:txXfrm>
    </dsp:sp>
    <dsp:sp modelId="{5E4E995C-900D-47F7-9B23-71D43E8C8F64}">
      <dsp:nvSpPr>
        <dsp:cNvPr id="0" name=""/>
        <dsp:cNvSpPr/>
      </dsp:nvSpPr>
      <dsp:spPr>
        <a:xfrm>
          <a:off x="3937024" y="3475532"/>
          <a:ext cx="2679650" cy="36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+mj-lt"/>
            </a:rPr>
            <a:t>Принцип преемственности</a:t>
          </a:r>
          <a:endParaRPr lang="fr-FR" sz="1200" b="1" kern="1200" noProof="0" dirty="0">
            <a:latin typeface="+mj-lt"/>
          </a:endParaRPr>
        </a:p>
      </dsp:txBody>
      <dsp:txXfrm>
        <a:off x="3947807" y="3486315"/>
        <a:ext cx="2658084" cy="346590"/>
      </dsp:txXfrm>
    </dsp:sp>
    <dsp:sp modelId="{6A465C47-7B8B-409F-AED6-AD6F6420934A}">
      <dsp:nvSpPr>
        <dsp:cNvPr id="0" name=""/>
        <dsp:cNvSpPr/>
      </dsp:nvSpPr>
      <dsp:spPr>
        <a:xfrm>
          <a:off x="3937024" y="3900328"/>
          <a:ext cx="2679650" cy="36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+mj-lt"/>
            </a:rPr>
            <a:t>Принцип экономии и рационального планирования</a:t>
          </a:r>
          <a:endParaRPr lang="fr-FR" sz="1200" b="1" kern="1200" noProof="0" dirty="0">
            <a:latin typeface="+mj-lt"/>
          </a:endParaRPr>
        </a:p>
      </dsp:txBody>
      <dsp:txXfrm>
        <a:off x="3947807" y="3911111"/>
        <a:ext cx="2658084" cy="346590"/>
      </dsp:txXfrm>
    </dsp:sp>
    <dsp:sp modelId="{F5153679-0D77-4250-A85B-1CBD73311210}">
      <dsp:nvSpPr>
        <dsp:cNvPr id="0" name=""/>
        <dsp:cNvSpPr/>
      </dsp:nvSpPr>
      <dsp:spPr>
        <a:xfrm>
          <a:off x="7202848" y="0"/>
          <a:ext cx="3349562" cy="44960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noProof="0" dirty="0">
              <a:latin typeface="+mj-lt"/>
            </a:rPr>
            <a:t>Группировка политик по 7 секторам</a:t>
          </a:r>
          <a:endParaRPr lang="fr-FR" sz="1400" b="1" kern="1200" noProof="0" dirty="0">
            <a:latin typeface="+mj-lt"/>
          </a:endParaRPr>
        </a:p>
      </dsp:txBody>
      <dsp:txXfrm>
        <a:off x="7202848" y="0"/>
        <a:ext cx="3349562" cy="1348809"/>
      </dsp:txXfrm>
    </dsp:sp>
    <dsp:sp modelId="{7ED68A36-9263-47A9-9A68-5CB4BD58BAAB}">
      <dsp:nvSpPr>
        <dsp:cNvPr id="0" name=""/>
        <dsp:cNvSpPr/>
      </dsp:nvSpPr>
      <dsp:spPr>
        <a:xfrm>
          <a:off x="7537805" y="1348809"/>
          <a:ext cx="2679650" cy="2922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Демократия и добросовестное управление</a:t>
          </a:r>
          <a:endParaRPr lang="ru-KG" sz="1200" b="1" kern="1200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Финансовая и фискальная политика</a:t>
          </a:r>
          <a:endParaRPr lang="ru-KG" sz="1200" b="1" kern="1200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Транспортная, энергетическая и информационная инфраструктура</a:t>
          </a:r>
          <a:endParaRPr lang="ru-KG" sz="1200" b="1" kern="1200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Экономическое развитие и окружающая среда</a:t>
          </a:r>
          <a:endParaRPr lang="ru-KG" sz="1200" b="1" kern="1200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Наука, образование, культура, молодежь и спорт</a:t>
          </a:r>
          <a:endParaRPr lang="ru-KG" sz="1200" b="1" kern="1200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Занятость, социальная политика и здравоохранение</a:t>
          </a:r>
          <a:endParaRPr lang="ru-KG" sz="1200" b="1" kern="1200" dirty="0">
            <a:solidFill>
              <a:srgbClr val="000000"/>
            </a:solidFill>
            <a:latin typeface="Arial Narrow" panose="020B0606020202030204" pitchFamily="34" charset="0"/>
            <a:ea typeface="Cambria" panose="020405030504060302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00"/>
              </a:solidFill>
              <a:latin typeface="Arial Narrow" panose="020B0606020202030204" pitchFamily="34" charset="0"/>
              <a:ea typeface="Cambria" panose="02040503050406030204" pitchFamily="18" charset="0"/>
            </a:rPr>
            <a:t>Внешняя политика и политика безопасности и оборона</a:t>
          </a:r>
          <a:endParaRPr lang="fr-FR" sz="1200" b="1" kern="1200" noProof="0" dirty="0">
            <a:latin typeface="+mj-lt"/>
          </a:endParaRPr>
        </a:p>
      </dsp:txBody>
      <dsp:txXfrm>
        <a:off x="7616289" y="1427293"/>
        <a:ext cx="2522682" cy="2765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D782E-6775-4793-96E3-93E53AB8AEB0}">
      <dsp:nvSpPr>
        <dsp:cNvPr id="0" name=""/>
        <dsp:cNvSpPr/>
      </dsp:nvSpPr>
      <dsp:spPr>
        <a:xfrm>
          <a:off x="0" y="0"/>
          <a:ext cx="3437166" cy="363696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Финансовая устойчивость</a:t>
          </a:r>
          <a:endParaRPr lang="fr-FR" sz="2100" b="1" kern="1200" dirty="0"/>
        </a:p>
      </dsp:txBody>
      <dsp:txXfrm rot="16200000">
        <a:off x="-1147438" y="1147438"/>
        <a:ext cx="2982309" cy="687433"/>
      </dsp:txXfrm>
    </dsp:sp>
    <dsp:sp modelId="{87242D90-98EA-4E4E-8A47-5C39F753FE23}">
      <dsp:nvSpPr>
        <dsp:cNvPr id="0" name=""/>
        <dsp:cNvSpPr/>
      </dsp:nvSpPr>
      <dsp:spPr>
        <a:xfrm>
          <a:off x="687433" y="0"/>
          <a:ext cx="2560689" cy="363696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Соблюдайте фискальные ограничения, установленные бюджетной структурой. Выбирается направление действий, гарантирующее большую социальную и экономическую ценность</a:t>
          </a:r>
          <a:endParaRPr lang="fr-FR" sz="2000" kern="1200" dirty="0"/>
        </a:p>
      </dsp:txBody>
      <dsp:txXfrm>
        <a:off x="687433" y="0"/>
        <a:ext cx="2560689" cy="3636963"/>
      </dsp:txXfrm>
    </dsp:sp>
    <dsp:sp modelId="{2EECA9E0-C225-458C-963E-A19B03259C2A}">
      <dsp:nvSpPr>
        <dsp:cNvPr id="0" name=""/>
        <dsp:cNvSpPr/>
      </dsp:nvSpPr>
      <dsp:spPr>
        <a:xfrm>
          <a:off x="3582464" y="0"/>
          <a:ext cx="3437166" cy="363696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ответственность</a:t>
          </a:r>
          <a:endParaRPr lang="fr-FR" sz="2100" b="1" kern="1200" dirty="0"/>
        </a:p>
      </dsp:txBody>
      <dsp:txXfrm rot="16200000">
        <a:off x="2435026" y="1147438"/>
        <a:ext cx="2982309" cy="687433"/>
      </dsp:txXfrm>
    </dsp:sp>
    <dsp:sp modelId="{1DDF9C5A-8792-4D80-8C05-E82E19A265E8}">
      <dsp:nvSpPr>
        <dsp:cNvPr id="0" name=""/>
        <dsp:cNvSpPr/>
      </dsp:nvSpPr>
      <dsp:spPr>
        <a:xfrm rot="5400000">
          <a:off x="3308389" y="2857950"/>
          <a:ext cx="534126" cy="5155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2009D-2519-4D11-A32D-27D1B8CA0602}">
      <dsp:nvSpPr>
        <dsp:cNvPr id="0" name=""/>
        <dsp:cNvSpPr/>
      </dsp:nvSpPr>
      <dsp:spPr>
        <a:xfrm>
          <a:off x="4269897" y="0"/>
          <a:ext cx="2560689" cy="363696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Держатель SD для обеспечения условий, ресурсов и поддержки для достижения желаемых результатов.</a:t>
          </a:r>
          <a:endParaRPr lang="fr-F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Четко определить органы, ответственные за реализацию и отчетность</a:t>
          </a:r>
          <a:endParaRPr lang="ru-KG" sz="2000" kern="1200" dirty="0"/>
        </a:p>
      </dsp:txBody>
      <dsp:txXfrm>
        <a:off x="4269897" y="0"/>
        <a:ext cx="2560689" cy="3636963"/>
      </dsp:txXfrm>
    </dsp:sp>
    <dsp:sp modelId="{881FABEE-903E-4AB8-820F-D4142EF59CE3}">
      <dsp:nvSpPr>
        <dsp:cNvPr id="0" name=""/>
        <dsp:cNvSpPr/>
      </dsp:nvSpPr>
      <dsp:spPr>
        <a:xfrm>
          <a:off x="7116533" y="0"/>
          <a:ext cx="3437166" cy="363696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Сотрудничество</a:t>
          </a:r>
          <a:endParaRPr lang="fr-FR" sz="2100" b="1" kern="1200" dirty="0"/>
        </a:p>
      </dsp:txBody>
      <dsp:txXfrm rot="16200000">
        <a:off x="5969094" y="1147438"/>
        <a:ext cx="2982309" cy="687433"/>
      </dsp:txXfrm>
    </dsp:sp>
    <dsp:sp modelId="{83BF7A44-3A6F-4089-A7D2-AFA01AC3C2DB}">
      <dsp:nvSpPr>
        <dsp:cNvPr id="0" name=""/>
        <dsp:cNvSpPr/>
      </dsp:nvSpPr>
      <dsp:spPr>
        <a:xfrm rot="5400000">
          <a:off x="6865856" y="2857950"/>
          <a:ext cx="534126" cy="5155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3A291-E6E7-4A83-997A-A08AE107ACE7}">
      <dsp:nvSpPr>
        <dsp:cNvPr id="0" name=""/>
        <dsp:cNvSpPr/>
      </dsp:nvSpPr>
      <dsp:spPr>
        <a:xfrm>
          <a:off x="7803966" y="0"/>
          <a:ext cx="2560689" cy="363696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Гармонизированный межведомственный подход в планировании политики, координация подготовки и реализации стратегических документов</a:t>
          </a:r>
          <a:endParaRPr lang="fr-FR" sz="2000" kern="1200" dirty="0"/>
        </a:p>
      </dsp:txBody>
      <dsp:txXfrm>
        <a:off x="7803966" y="0"/>
        <a:ext cx="2560689" cy="36369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AFC7C-6314-43E5-A9BD-B112C949E5B4}">
      <dsp:nvSpPr>
        <dsp:cNvPr id="0" name=""/>
        <dsp:cNvSpPr/>
      </dsp:nvSpPr>
      <dsp:spPr>
        <a:xfrm>
          <a:off x="100235" y="0"/>
          <a:ext cx="3437166" cy="363696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Прозрачность</a:t>
          </a:r>
          <a:endParaRPr lang="fr-FR" sz="1700" b="1" kern="1200" dirty="0"/>
        </a:p>
      </dsp:txBody>
      <dsp:txXfrm rot="16200000">
        <a:off x="-1047202" y="1147438"/>
        <a:ext cx="2982309" cy="687433"/>
      </dsp:txXfrm>
    </dsp:sp>
    <dsp:sp modelId="{48F01779-00DE-4BF2-BA97-32619CAB4AB4}">
      <dsp:nvSpPr>
        <dsp:cNvPr id="0" name=""/>
        <dsp:cNvSpPr/>
      </dsp:nvSpPr>
      <dsp:spPr>
        <a:xfrm>
          <a:off x="787669" y="0"/>
          <a:ext cx="2560689" cy="363696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Во время подготовки стратегического документа консультироваться с заинтересованными сторонами на НАЧАЛЬНОМ этапе</a:t>
          </a:r>
          <a:endParaRPr lang="fr-FR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 Организация общественного обсуждения текста проекта стратегического документа</a:t>
          </a:r>
          <a:endParaRPr lang="ru-KG" sz="1900" kern="1200" dirty="0"/>
        </a:p>
      </dsp:txBody>
      <dsp:txXfrm>
        <a:off x="787669" y="0"/>
        <a:ext cx="2560689" cy="3636963"/>
      </dsp:txXfrm>
    </dsp:sp>
    <dsp:sp modelId="{3A7E4C8E-D0EF-4FB9-847E-F8C79A3748FD}">
      <dsp:nvSpPr>
        <dsp:cNvPr id="0" name=""/>
        <dsp:cNvSpPr/>
      </dsp:nvSpPr>
      <dsp:spPr>
        <a:xfrm>
          <a:off x="3658494" y="0"/>
          <a:ext cx="3437166" cy="363696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Преемственность</a:t>
          </a:r>
          <a:endParaRPr lang="fr-FR" sz="1700" b="1" kern="1200" dirty="0"/>
        </a:p>
      </dsp:txBody>
      <dsp:txXfrm rot="16200000">
        <a:off x="2511056" y="1147438"/>
        <a:ext cx="2982309" cy="687433"/>
      </dsp:txXfrm>
    </dsp:sp>
    <dsp:sp modelId="{51AF41D6-FBA4-424F-BB8C-032EDC21B677}">
      <dsp:nvSpPr>
        <dsp:cNvPr id="0" name=""/>
        <dsp:cNvSpPr/>
      </dsp:nvSpPr>
      <dsp:spPr>
        <a:xfrm rot="5400000">
          <a:off x="3408647" y="2835372"/>
          <a:ext cx="534126" cy="5155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BB1A-E92C-4D8E-A993-4E9BD7741382}">
      <dsp:nvSpPr>
        <dsp:cNvPr id="0" name=""/>
        <dsp:cNvSpPr/>
      </dsp:nvSpPr>
      <dsp:spPr>
        <a:xfrm>
          <a:off x="4345927" y="0"/>
          <a:ext cx="2560689" cy="363696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Новый стратегический документ будет основан на предыдущем</a:t>
          </a:r>
          <a:endParaRPr lang="fr-FR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G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Обеспечить мониторинг реализации и оценку достигнутых результатов</a:t>
          </a:r>
          <a:endParaRPr lang="ru-KG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 </a:t>
          </a:r>
        </a:p>
      </dsp:txBody>
      <dsp:txXfrm>
        <a:off x="4345927" y="0"/>
        <a:ext cx="2560689" cy="3636963"/>
      </dsp:txXfrm>
    </dsp:sp>
    <dsp:sp modelId="{DFB1015F-1D71-4B73-9AA7-90DBB3F8DC6D}">
      <dsp:nvSpPr>
        <dsp:cNvPr id="0" name=""/>
        <dsp:cNvSpPr/>
      </dsp:nvSpPr>
      <dsp:spPr>
        <a:xfrm>
          <a:off x="7116533" y="0"/>
          <a:ext cx="3437166" cy="3636963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Экономичность и рациональное планирование</a:t>
          </a:r>
          <a:endParaRPr lang="fr-FR" sz="1700" b="1" kern="1200" dirty="0"/>
        </a:p>
      </dsp:txBody>
      <dsp:txXfrm rot="16200000">
        <a:off x="5969094" y="1147438"/>
        <a:ext cx="2982309" cy="687433"/>
      </dsp:txXfrm>
    </dsp:sp>
    <dsp:sp modelId="{1C4665BB-D926-48FF-89D8-BCC0982D392D}">
      <dsp:nvSpPr>
        <dsp:cNvPr id="0" name=""/>
        <dsp:cNvSpPr/>
      </dsp:nvSpPr>
      <dsp:spPr>
        <a:xfrm rot="5400000">
          <a:off x="6966115" y="2835372"/>
          <a:ext cx="534126" cy="5155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3360A-D390-4FEE-BDBD-E7554901488E}">
      <dsp:nvSpPr>
        <dsp:cNvPr id="0" name=""/>
        <dsp:cNvSpPr/>
      </dsp:nvSpPr>
      <dsp:spPr>
        <a:xfrm>
          <a:off x="7803966" y="0"/>
          <a:ext cx="2560689" cy="363696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Учитывать уровень человеческих, организационных, финансовых и материальных ресурсов</a:t>
          </a:r>
          <a:endParaRPr lang="fr-FR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Важные вопросы в смежных тематических областях должны быть рассмотрены в рамках единого стратегического документа</a:t>
          </a:r>
          <a:endParaRPr lang="ru-KG" sz="1900" kern="1200" dirty="0"/>
        </a:p>
      </dsp:txBody>
      <dsp:txXfrm>
        <a:off x="7803966" y="0"/>
        <a:ext cx="2560689" cy="3636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E5207-4AC4-F342-B8A0-CB1DFA977081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45971-732C-5540-8AB5-FABF05DAC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F1D227-51F4-4C0C-8A3D-CFB58A991F66}" type="slidenum">
              <a:rPr lang="en-GB">
                <a:ea typeface="ＭＳ Ｐゴシック" pitchFamily="34" charset="-128"/>
              </a:rPr>
              <a:pPr/>
              <a:t>3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2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3CA84B-B37B-4C46-B3FD-0D6B5B965867}" type="slidenum">
              <a:rPr lang="en-GB">
                <a:ea typeface="ＭＳ Ｐゴシック" pitchFamily="34" charset="-128"/>
              </a:rPr>
              <a:pPr/>
              <a:t>4</a:t>
            </a:fld>
            <a:endParaRPr lang="en-GB">
              <a:ea typeface="ＭＳ Ｐゴシック" pitchFamily="34" charset="-128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3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C0DED7-8FC0-4D6B-98AC-C3C79654159C}" type="slidenum">
              <a:rPr lang="en-GB"/>
              <a:pPr/>
              <a:t>27</a:t>
            </a:fld>
            <a:endParaRPr lang="en-GB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81038"/>
            <a:ext cx="6057900" cy="34083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16413"/>
            <a:ext cx="5029200" cy="41671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0" tIns="45240" rIns="90480" bIns="4524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6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516C3-48DE-4A89-B2C7-6BDA13A925AF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9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D6776B-C37E-45F3-9A63-A89036B48955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https://lh4.googleusercontent.com/UPTTPff_JyegnW0TK-jsAb1wBkvuju_vAt0hBZlV_9cPRf1e90ReP7HBBDrdPODbx809e6uHpwObVA0OWbh38rJ47432uh2R6_tPMqO8QHHPXy4N9PMUb21hGGzZaHcTK7gR0YNQed9kH_CMWw" TargetMode="External"/><Relationship Id="rId5" Type="http://schemas.openxmlformats.org/officeDocument/2006/relationships/image" Target="../media/image4.png"/><Relationship Id="rId4" Type="http://schemas.openxmlformats.org/officeDocument/2006/relationships/image" Target="https://lh4.googleusercontent.com/S4F-SGEGzDUSaUzzvyTEYZ7lyP03jUo6C4EXp5joMjFu3Zc47gtLtjJqXW1KW2bw8TdL68oDYcioSbCHsDIwJd6wFU1bvFpwoh-ZIhnQFEP_CUj0nCNu9xH1ki1ziQM_D7ppqew8_t42JwQeMw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8122" y="1004563"/>
            <a:ext cx="8296275" cy="2595563"/>
          </a:xfrm>
          <a:ln>
            <a:noFill/>
          </a:ln>
        </p:spPr>
        <p:txBody>
          <a:bodyPr anchor="b"/>
          <a:lstStyle>
            <a:lvl1pPr algn="ctr">
              <a:defRPr sz="6000" baseline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državnih</a:t>
            </a:r>
            <a:r>
              <a:rPr lang="en-US" dirty="0"/>
              <a:t> </a:t>
            </a:r>
            <a:r>
              <a:rPr lang="en-US" dirty="0" err="1"/>
              <a:t>službenika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planiranje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8122" y="3614258"/>
            <a:ext cx="8296274" cy="7794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Program </a:t>
            </a:r>
            <a:r>
              <a:rPr lang="en-US" dirty="0" err="1"/>
              <a:t>obuka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2552" y="6412940"/>
            <a:ext cx="1352207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5920" y="5619750"/>
            <a:ext cx="8718929" cy="11017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3650" y="6356350"/>
            <a:ext cx="1200150" cy="365125"/>
          </a:xfrm>
        </p:spPr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  <p:pic>
        <p:nvPicPr>
          <p:cNvPr id="9" name="Picture 3" descr="10953393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80" y="5700065"/>
            <a:ext cx="839788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59DC"/>
                </a:solidFill>
              </a14:hiddenFill>
            </a:ext>
          </a:extLst>
        </p:spPr>
      </p:pic>
      <p:pic>
        <p:nvPicPr>
          <p:cNvPr id="10" name="Picture 3" descr="10953393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72" y="5744602"/>
            <a:ext cx="839788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59DC"/>
                </a:solidFill>
              </a14:hiddenFill>
            </a:ext>
          </a:extLst>
        </p:spPr>
      </p:pic>
      <p:pic>
        <p:nvPicPr>
          <p:cNvPr id="11" name="Picture 1" descr="https://lh4.googleusercontent.com/S4F-SGEGzDUSaUzzvyTEYZ7lyP03jUo6C4EXp5joMjFu3Zc47gtLtjJqXW1KW2bw8TdL68oDYcioSbCHsDIwJd6wFU1bvFpwoh-ZIhnQFEP_CUj0nCNu9xH1ki1ziQM_D7ppqew8_t42JwQeMw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91" y="5615927"/>
            <a:ext cx="15049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46202" y="5853063"/>
            <a:ext cx="942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Crna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Gora</a:t>
            </a:r>
          </a:p>
          <a:p>
            <a:pPr algn="ctr"/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</a:t>
            </a:r>
            <a:r>
              <a:rPr lang="en-US" sz="11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1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kadrove</a:t>
            </a:r>
            <a:endParaRPr lang="bs-Latn-BA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3003" y="5825433"/>
            <a:ext cx="13398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Generalni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sekretarijat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Vlade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Crne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Gore</a:t>
            </a:r>
            <a:endParaRPr lang="bs-Latn-BA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3520" y="5908949"/>
            <a:ext cx="1110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11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obrazovanja</a:t>
            </a:r>
            <a:endParaRPr lang="bs-Latn-BA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Cyrl-RS"/>
          </a:p>
        </p:txBody>
      </p:sp>
      <p:pic>
        <p:nvPicPr>
          <p:cNvPr id="1025" name="Picture 1" descr="https://lh4.googleusercontent.com/UPTTPff_JyegnW0TK-jsAb1wBkvuju_vAt0hBZlV_9cPRf1e90ReP7HBBDrdPODbx809e6uHpwObVA0OWbh38rJ47432uh2R6_tPMqO8QHHPXy4N9PMUb21hGGzZaHcTK7gR0YNQed9kH_CMWw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88" y="5712162"/>
            <a:ext cx="93027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369165" y="5825433"/>
            <a:ext cx="199568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en-US" altLang="sr-Latn-RS" sz="11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Sektorska</a:t>
            </a:r>
            <a:r>
              <a:rPr kumimoji="0" lang="en-US" altLang="sr-Latn-R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sr-Latn-RS" sz="11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budžetska</a:t>
            </a:r>
            <a:r>
              <a:rPr kumimoji="0" lang="en-US" altLang="sr-Latn-R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sr-Latn-RS" sz="11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podrška</a:t>
            </a:r>
            <a:r>
              <a:rPr kumimoji="0" lang="en-US" altLang="sr-Latn-R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sr-Latn-RS" sz="11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kumimoji="0" lang="en-US" altLang="sr-Latn-R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sr-Latn-RS" sz="11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reformu</a:t>
            </a:r>
            <a:r>
              <a:rPr kumimoji="0" lang="en-US" altLang="sr-Latn-R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sr-Latn-RS" sz="11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javne</a:t>
            </a:r>
            <a:r>
              <a:rPr kumimoji="0" lang="en-US" altLang="sr-Latn-R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sr-Latn-RS" sz="11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uprave</a:t>
            </a:r>
            <a:r>
              <a:rPr kumimoji="0" lang="en-US" altLang="sr-Latn-R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kumimoji="0" lang="en-US" altLang="sr-Latn-RS" sz="11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Crnoj</a:t>
            </a:r>
            <a:r>
              <a:rPr kumimoji="0" lang="en-US" altLang="sr-Latn-R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Gori</a:t>
            </a:r>
            <a:endParaRPr kumimoji="0" lang="en-US" altLang="sr-Latn-RS" sz="11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7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bs-Latn-B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1053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bs-Latn-B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5164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3792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23055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0548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0808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bs-Latn-B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8414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222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074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bs-Latn-B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163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42C6-3D3C-4476-ACCF-CEFD691B00CE}" type="datetimeFigureOut">
              <a:rPr lang="sr-Cyrl-RS" smtClean="0"/>
              <a:t>25.08.2022.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598F7-8C10-4DE4-961B-D185C1CCFA97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1043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ju.gov.me/ResourceManager/FileDownload.aspx?rid=329420&amp;rType=2&amp;file=Uredba%20o%20nacinu%20i%20postupku%20izrade%20uskladjivanja%20i%20pracenja%20sprovodjenja%20strate%C5%A1kih%20dokumenata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y-KG" sz="1800" dirty="0"/>
              <a:t>-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ru-RU" sz="5000" dirty="0"/>
              <a:t> «Выработка политики. Значение для эффективного развития государства»</a:t>
            </a:r>
            <a:endParaRPr lang="sr-Cyrl-R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148" y="3851564"/>
            <a:ext cx="9084222" cy="152881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merican Typewriter" panose="02090604020004020304" pitchFamily="18" charset="77"/>
              </a:rPr>
              <a:t>Что, почему и как — все, что вам нужно знать в двух словах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merican Typewriter" panose="02090604020004020304" pitchFamily="18" charset="77"/>
            </a:endParaRPr>
          </a:p>
          <a:p>
            <a:endParaRPr lang="en-US" b="1" dirty="0">
              <a:solidFill>
                <a:schemeClr val="accent3">
                  <a:lumMod val="50000"/>
                </a:schemeClr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717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55" y="1040935"/>
            <a:ext cx="11304103" cy="1029786"/>
          </a:xfrm>
        </p:spPr>
        <p:txBody>
          <a:bodyPr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ru-RU" b="1" dirty="0">
                <a:solidFill>
                  <a:schemeClr val="tx1"/>
                </a:solidFill>
              </a:rPr>
              <a:t>Виды политических вмешательств, доступных для государственного вмешательства</a:t>
            </a:r>
            <a:endParaRPr lang="en-GB" b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19894" y="2444218"/>
            <a:ext cx="3152214" cy="3551558"/>
            <a:chOff x="1593181" y="1409700"/>
            <a:chExt cx="4201858" cy="4734177"/>
          </a:xfrm>
        </p:grpSpPr>
        <p:grpSp>
          <p:nvGrpSpPr>
            <p:cNvPr id="21" name="Group 20"/>
            <p:cNvGrpSpPr/>
            <p:nvPr/>
          </p:nvGrpSpPr>
          <p:grpSpPr>
            <a:xfrm>
              <a:off x="1676192" y="1485164"/>
              <a:ext cx="4026781" cy="4008671"/>
              <a:chOff x="1676192" y="1485164"/>
              <a:chExt cx="4026781" cy="4008671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3854095" y="3183114"/>
                <a:ext cx="1848878" cy="23107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0" y="2"/>
                  </a:cxn>
                  <a:cxn ang="0">
                    <a:pos x="87" y="5"/>
                  </a:cxn>
                  <a:cxn ang="0">
                    <a:pos x="148" y="10"/>
                  </a:cxn>
                  <a:cxn ang="0">
                    <a:pos x="222" y="18"/>
                  </a:cxn>
                  <a:cxn ang="0">
                    <a:pos x="306" y="30"/>
                  </a:cxn>
                  <a:cxn ang="0">
                    <a:pos x="397" y="46"/>
                  </a:cxn>
                  <a:cxn ang="0">
                    <a:pos x="495" y="66"/>
                  </a:cxn>
                  <a:cxn ang="0">
                    <a:pos x="595" y="92"/>
                  </a:cxn>
                  <a:cxn ang="0">
                    <a:pos x="696" y="123"/>
                  </a:cxn>
                  <a:cxn ang="0">
                    <a:pos x="796" y="162"/>
                  </a:cxn>
                  <a:cxn ang="0">
                    <a:pos x="891" y="206"/>
                  </a:cxn>
                  <a:cxn ang="0">
                    <a:pos x="982" y="259"/>
                  </a:cxn>
                  <a:cxn ang="0">
                    <a:pos x="1063" y="320"/>
                  </a:cxn>
                  <a:cxn ang="0">
                    <a:pos x="1134" y="390"/>
                  </a:cxn>
                  <a:cxn ang="0">
                    <a:pos x="1192" y="469"/>
                  </a:cxn>
                  <a:cxn ang="0">
                    <a:pos x="1219" y="522"/>
                  </a:cxn>
                  <a:cxn ang="0">
                    <a:pos x="1222" y="561"/>
                  </a:cxn>
                  <a:cxn ang="0">
                    <a:pos x="1225" y="583"/>
                  </a:cxn>
                  <a:cxn ang="0">
                    <a:pos x="1225" y="619"/>
                  </a:cxn>
                  <a:cxn ang="0">
                    <a:pos x="1219" y="652"/>
                  </a:cxn>
                  <a:cxn ang="0">
                    <a:pos x="1209" y="694"/>
                  </a:cxn>
                  <a:cxn ang="0">
                    <a:pos x="1193" y="744"/>
                  </a:cxn>
                  <a:cxn ang="0">
                    <a:pos x="1167" y="802"/>
                  </a:cxn>
                  <a:cxn ang="0">
                    <a:pos x="1131" y="867"/>
                  </a:cxn>
                  <a:cxn ang="0">
                    <a:pos x="1084" y="938"/>
                  </a:cxn>
                  <a:cxn ang="0">
                    <a:pos x="1021" y="1013"/>
                  </a:cxn>
                  <a:cxn ang="0">
                    <a:pos x="943" y="1094"/>
                  </a:cxn>
                  <a:cxn ang="0">
                    <a:pos x="849" y="1178"/>
                  </a:cxn>
                  <a:cxn ang="0">
                    <a:pos x="734" y="1264"/>
                  </a:cxn>
                  <a:cxn ang="0">
                    <a:pos x="598" y="1352"/>
                  </a:cxn>
                  <a:cxn ang="0">
                    <a:pos x="440" y="1441"/>
                  </a:cxn>
                  <a:cxn ang="0">
                    <a:pos x="257" y="1531"/>
                  </a:cxn>
                  <a:cxn ang="0">
                    <a:pos x="259" y="1521"/>
                  </a:cxn>
                  <a:cxn ang="0">
                    <a:pos x="265" y="1495"/>
                  </a:cxn>
                  <a:cxn ang="0">
                    <a:pos x="273" y="1454"/>
                  </a:cxn>
                  <a:cxn ang="0">
                    <a:pos x="283" y="1397"/>
                  </a:cxn>
                  <a:cxn ang="0">
                    <a:pos x="294" y="1330"/>
                  </a:cxn>
                  <a:cxn ang="0">
                    <a:pos x="304" y="1252"/>
                  </a:cxn>
                  <a:cxn ang="0">
                    <a:pos x="314" y="1165"/>
                  </a:cxn>
                  <a:cxn ang="0">
                    <a:pos x="324" y="1071"/>
                  </a:cxn>
                  <a:cxn ang="0">
                    <a:pos x="330" y="971"/>
                  </a:cxn>
                  <a:cxn ang="0">
                    <a:pos x="332" y="868"/>
                  </a:cxn>
                  <a:cxn ang="0">
                    <a:pos x="332" y="762"/>
                  </a:cxn>
                  <a:cxn ang="0">
                    <a:pos x="326" y="657"/>
                  </a:cxn>
                  <a:cxn ang="0">
                    <a:pos x="314" y="552"/>
                  </a:cxn>
                  <a:cxn ang="0">
                    <a:pos x="296" y="451"/>
                  </a:cxn>
                  <a:cxn ang="0">
                    <a:pos x="270" y="354"/>
                  </a:cxn>
                  <a:cxn ang="0">
                    <a:pos x="236" y="264"/>
                  </a:cxn>
                  <a:cxn ang="0">
                    <a:pos x="192" y="181"/>
                  </a:cxn>
                  <a:cxn ang="0">
                    <a:pos x="139" y="109"/>
                  </a:cxn>
                  <a:cxn ang="0">
                    <a:pos x="75" y="48"/>
                  </a:cxn>
                  <a:cxn ang="0">
                    <a:pos x="0" y="0"/>
                  </a:cxn>
                </a:cxnLst>
                <a:rect l="0" t="0" r="r" b="b"/>
                <a:pathLst>
                  <a:path w="1225" h="1531">
                    <a:moveTo>
                      <a:pt x="0" y="0"/>
                    </a:moveTo>
                    <a:lnTo>
                      <a:pt x="10" y="0"/>
                    </a:lnTo>
                    <a:lnTo>
                      <a:pt x="23" y="1"/>
                    </a:lnTo>
                    <a:lnTo>
                      <a:pt x="40" y="2"/>
                    </a:lnTo>
                    <a:lnTo>
                      <a:pt x="62" y="3"/>
                    </a:lnTo>
                    <a:lnTo>
                      <a:pt x="87" y="5"/>
                    </a:lnTo>
                    <a:lnTo>
                      <a:pt x="115" y="7"/>
                    </a:lnTo>
                    <a:lnTo>
                      <a:pt x="148" y="10"/>
                    </a:lnTo>
                    <a:lnTo>
                      <a:pt x="184" y="14"/>
                    </a:lnTo>
                    <a:lnTo>
                      <a:pt x="222" y="18"/>
                    </a:lnTo>
                    <a:lnTo>
                      <a:pt x="262" y="24"/>
                    </a:lnTo>
                    <a:lnTo>
                      <a:pt x="306" y="30"/>
                    </a:lnTo>
                    <a:lnTo>
                      <a:pt x="350" y="38"/>
                    </a:lnTo>
                    <a:lnTo>
                      <a:pt x="397" y="46"/>
                    </a:lnTo>
                    <a:lnTo>
                      <a:pt x="445" y="56"/>
                    </a:lnTo>
                    <a:lnTo>
                      <a:pt x="495" y="66"/>
                    </a:lnTo>
                    <a:lnTo>
                      <a:pt x="544" y="79"/>
                    </a:lnTo>
                    <a:lnTo>
                      <a:pt x="595" y="92"/>
                    </a:lnTo>
                    <a:lnTo>
                      <a:pt x="645" y="107"/>
                    </a:lnTo>
                    <a:lnTo>
                      <a:pt x="696" y="123"/>
                    </a:lnTo>
                    <a:lnTo>
                      <a:pt x="746" y="141"/>
                    </a:lnTo>
                    <a:lnTo>
                      <a:pt x="796" y="162"/>
                    </a:lnTo>
                    <a:lnTo>
                      <a:pt x="844" y="183"/>
                    </a:lnTo>
                    <a:lnTo>
                      <a:pt x="891" y="206"/>
                    </a:lnTo>
                    <a:lnTo>
                      <a:pt x="937" y="232"/>
                    </a:lnTo>
                    <a:lnTo>
                      <a:pt x="982" y="259"/>
                    </a:lnTo>
                    <a:lnTo>
                      <a:pt x="1024" y="288"/>
                    </a:lnTo>
                    <a:lnTo>
                      <a:pt x="1063" y="320"/>
                    </a:lnTo>
                    <a:lnTo>
                      <a:pt x="1101" y="354"/>
                    </a:lnTo>
                    <a:lnTo>
                      <a:pt x="1134" y="390"/>
                    </a:lnTo>
                    <a:lnTo>
                      <a:pt x="1166" y="428"/>
                    </a:lnTo>
                    <a:lnTo>
                      <a:pt x="1192" y="469"/>
                    </a:lnTo>
                    <a:lnTo>
                      <a:pt x="1216" y="512"/>
                    </a:lnTo>
                    <a:lnTo>
                      <a:pt x="1219" y="522"/>
                    </a:lnTo>
                    <a:lnTo>
                      <a:pt x="1220" y="534"/>
                    </a:lnTo>
                    <a:lnTo>
                      <a:pt x="1222" y="561"/>
                    </a:lnTo>
                    <a:lnTo>
                      <a:pt x="1223" y="574"/>
                    </a:lnTo>
                    <a:lnTo>
                      <a:pt x="1225" y="583"/>
                    </a:lnTo>
                    <a:lnTo>
                      <a:pt x="1225" y="606"/>
                    </a:lnTo>
                    <a:lnTo>
                      <a:pt x="1225" y="619"/>
                    </a:lnTo>
                    <a:lnTo>
                      <a:pt x="1222" y="635"/>
                    </a:lnTo>
                    <a:lnTo>
                      <a:pt x="1219" y="652"/>
                    </a:lnTo>
                    <a:lnTo>
                      <a:pt x="1215" y="671"/>
                    </a:lnTo>
                    <a:lnTo>
                      <a:pt x="1209" y="694"/>
                    </a:lnTo>
                    <a:lnTo>
                      <a:pt x="1202" y="718"/>
                    </a:lnTo>
                    <a:lnTo>
                      <a:pt x="1193" y="744"/>
                    </a:lnTo>
                    <a:lnTo>
                      <a:pt x="1181" y="772"/>
                    </a:lnTo>
                    <a:lnTo>
                      <a:pt x="1167" y="802"/>
                    </a:lnTo>
                    <a:lnTo>
                      <a:pt x="1150" y="834"/>
                    </a:lnTo>
                    <a:lnTo>
                      <a:pt x="1131" y="867"/>
                    </a:lnTo>
                    <a:lnTo>
                      <a:pt x="1109" y="901"/>
                    </a:lnTo>
                    <a:lnTo>
                      <a:pt x="1084" y="938"/>
                    </a:lnTo>
                    <a:lnTo>
                      <a:pt x="1054" y="975"/>
                    </a:lnTo>
                    <a:lnTo>
                      <a:pt x="1021" y="1013"/>
                    </a:lnTo>
                    <a:lnTo>
                      <a:pt x="984" y="1054"/>
                    </a:lnTo>
                    <a:lnTo>
                      <a:pt x="943" y="1094"/>
                    </a:lnTo>
                    <a:lnTo>
                      <a:pt x="898" y="1136"/>
                    </a:lnTo>
                    <a:lnTo>
                      <a:pt x="849" y="1178"/>
                    </a:lnTo>
                    <a:lnTo>
                      <a:pt x="794" y="1220"/>
                    </a:lnTo>
                    <a:lnTo>
                      <a:pt x="734" y="1264"/>
                    </a:lnTo>
                    <a:lnTo>
                      <a:pt x="669" y="1308"/>
                    </a:lnTo>
                    <a:lnTo>
                      <a:pt x="598" y="1352"/>
                    </a:lnTo>
                    <a:lnTo>
                      <a:pt x="522" y="1397"/>
                    </a:lnTo>
                    <a:lnTo>
                      <a:pt x="440" y="1441"/>
                    </a:lnTo>
                    <a:lnTo>
                      <a:pt x="352" y="1486"/>
                    </a:lnTo>
                    <a:lnTo>
                      <a:pt x="257" y="1531"/>
                    </a:lnTo>
                    <a:lnTo>
                      <a:pt x="258" y="1528"/>
                    </a:lnTo>
                    <a:lnTo>
                      <a:pt x="259" y="1521"/>
                    </a:lnTo>
                    <a:lnTo>
                      <a:pt x="262" y="1510"/>
                    </a:lnTo>
                    <a:lnTo>
                      <a:pt x="265" y="1495"/>
                    </a:lnTo>
                    <a:lnTo>
                      <a:pt x="268" y="1476"/>
                    </a:lnTo>
                    <a:lnTo>
                      <a:pt x="273" y="1454"/>
                    </a:lnTo>
                    <a:lnTo>
                      <a:pt x="278" y="1427"/>
                    </a:lnTo>
                    <a:lnTo>
                      <a:pt x="283" y="1397"/>
                    </a:lnTo>
                    <a:lnTo>
                      <a:pt x="288" y="1365"/>
                    </a:lnTo>
                    <a:lnTo>
                      <a:pt x="294" y="1330"/>
                    </a:lnTo>
                    <a:lnTo>
                      <a:pt x="299" y="1292"/>
                    </a:lnTo>
                    <a:lnTo>
                      <a:pt x="304" y="1252"/>
                    </a:lnTo>
                    <a:lnTo>
                      <a:pt x="310" y="1209"/>
                    </a:lnTo>
                    <a:lnTo>
                      <a:pt x="314" y="1165"/>
                    </a:lnTo>
                    <a:lnTo>
                      <a:pt x="320" y="1119"/>
                    </a:lnTo>
                    <a:lnTo>
                      <a:pt x="324" y="1071"/>
                    </a:lnTo>
                    <a:lnTo>
                      <a:pt x="327" y="1021"/>
                    </a:lnTo>
                    <a:lnTo>
                      <a:pt x="330" y="971"/>
                    </a:lnTo>
                    <a:lnTo>
                      <a:pt x="332" y="919"/>
                    </a:lnTo>
                    <a:lnTo>
                      <a:pt x="332" y="868"/>
                    </a:lnTo>
                    <a:lnTo>
                      <a:pt x="332" y="815"/>
                    </a:lnTo>
                    <a:lnTo>
                      <a:pt x="332" y="762"/>
                    </a:lnTo>
                    <a:lnTo>
                      <a:pt x="329" y="710"/>
                    </a:lnTo>
                    <a:lnTo>
                      <a:pt x="326" y="657"/>
                    </a:lnTo>
                    <a:lnTo>
                      <a:pt x="320" y="605"/>
                    </a:lnTo>
                    <a:lnTo>
                      <a:pt x="314" y="552"/>
                    </a:lnTo>
                    <a:lnTo>
                      <a:pt x="306" y="501"/>
                    </a:lnTo>
                    <a:lnTo>
                      <a:pt x="296" y="451"/>
                    </a:lnTo>
                    <a:lnTo>
                      <a:pt x="284" y="402"/>
                    </a:lnTo>
                    <a:lnTo>
                      <a:pt x="270" y="354"/>
                    </a:lnTo>
                    <a:lnTo>
                      <a:pt x="254" y="308"/>
                    </a:lnTo>
                    <a:lnTo>
                      <a:pt x="236" y="264"/>
                    </a:lnTo>
                    <a:lnTo>
                      <a:pt x="215" y="222"/>
                    </a:lnTo>
                    <a:lnTo>
                      <a:pt x="192" y="181"/>
                    </a:lnTo>
                    <a:lnTo>
                      <a:pt x="168" y="145"/>
                    </a:lnTo>
                    <a:lnTo>
                      <a:pt x="139" y="109"/>
                    </a:lnTo>
                    <a:lnTo>
                      <a:pt x="109" y="77"/>
                    </a:lnTo>
                    <a:lnTo>
                      <a:pt x="75" y="48"/>
                    </a:lnTo>
                    <a:lnTo>
                      <a:pt x="39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>
                  <a:alpha val="7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1676192" y="1485164"/>
                <a:ext cx="2485798" cy="1805109"/>
              </a:xfrm>
              <a:custGeom>
                <a:avLst/>
                <a:gdLst/>
                <a:ahLst/>
                <a:cxnLst>
                  <a:cxn ang="0">
                    <a:pos x="1599" y="1"/>
                  </a:cxn>
                  <a:cxn ang="0">
                    <a:pos x="1634" y="12"/>
                  </a:cxn>
                  <a:cxn ang="0">
                    <a:pos x="1647" y="38"/>
                  </a:cxn>
                  <a:cxn ang="0">
                    <a:pos x="1632" y="79"/>
                  </a:cxn>
                  <a:cxn ang="0">
                    <a:pos x="1574" y="152"/>
                  </a:cxn>
                  <a:cxn ang="0">
                    <a:pos x="1464" y="283"/>
                  </a:cxn>
                  <a:cxn ang="0">
                    <a:pos x="1372" y="417"/>
                  </a:cxn>
                  <a:cxn ang="0">
                    <a:pos x="1317" y="529"/>
                  </a:cxn>
                  <a:cxn ang="0">
                    <a:pos x="1274" y="660"/>
                  </a:cxn>
                  <a:cxn ang="0">
                    <a:pos x="1246" y="815"/>
                  </a:cxn>
                  <a:cxn ang="0">
                    <a:pos x="1234" y="1002"/>
                  </a:cxn>
                  <a:cxn ang="0">
                    <a:pos x="1201" y="1016"/>
                  </a:cxn>
                  <a:cxn ang="0">
                    <a:pos x="1139" y="1042"/>
                  </a:cxn>
                  <a:cxn ang="0">
                    <a:pos x="1047" y="1076"/>
                  </a:cxn>
                  <a:cxn ang="0">
                    <a:pos x="933" y="1112"/>
                  </a:cxn>
                  <a:cxn ang="0">
                    <a:pos x="798" y="1147"/>
                  </a:cxn>
                  <a:cxn ang="0">
                    <a:pos x="647" y="1175"/>
                  </a:cxn>
                  <a:cxn ang="0">
                    <a:pos x="485" y="1193"/>
                  </a:cxn>
                  <a:cxn ang="0">
                    <a:pos x="322" y="1194"/>
                  </a:cxn>
                  <a:cxn ang="0">
                    <a:pos x="194" y="1174"/>
                  </a:cxn>
                  <a:cxn ang="0">
                    <a:pos x="99" y="1134"/>
                  </a:cxn>
                  <a:cxn ang="0">
                    <a:pos x="36" y="1078"/>
                  </a:cxn>
                  <a:cxn ang="0">
                    <a:pos x="4" y="1013"/>
                  </a:cxn>
                  <a:cxn ang="0">
                    <a:pos x="1" y="942"/>
                  </a:cxn>
                  <a:cxn ang="0">
                    <a:pos x="26" y="870"/>
                  </a:cxn>
                  <a:cxn ang="0">
                    <a:pos x="77" y="803"/>
                  </a:cxn>
                  <a:cxn ang="0">
                    <a:pos x="152" y="743"/>
                  </a:cxn>
                  <a:cxn ang="0">
                    <a:pos x="235" y="697"/>
                  </a:cxn>
                  <a:cxn ang="0">
                    <a:pos x="330" y="643"/>
                  </a:cxn>
                  <a:cxn ang="0">
                    <a:pos x="438" y="577"/>
                  </a:cxn>
                  <a:cxn ang="0">
                    <a:pos x="597" y="479"/>
                  </a:cxn>
                  <a:cxn ang="0">
                    <a:pos x="759" y="377"/>
                  </a:cxn>
                  <a:cxn ang="0">
                    <a:pos x="876" y="301"/>
                  </a:cxn>
                  <a:cxn ang="0">
                    <a:pos x="983" y="232"/>
                  </a:cxn>
                  <a:cxn ang="0">
                    <a:pos x="1076" y="172"/>
                  </a:cxn>
                  <a:cxn ang="0">
                    <a:pos x="1147" y="125"/>
                  </a:cxn>
                  <a:cxn ang="0">
                    <a:pos x="1194" y="95"/>
                  </a:cxn>
                  <a:cxn ang="0">
                    <a:pos x="1213" y="83"/>
                  </a:cxn>
                  <a:cxn ang="0">
                    <a:pos x="1235" y="76"/>
                  </a:cxn>
                  <a:cxn ang="0">
                    <a:pos x="1276" y="63"/>
                  </a:cxn>
                  <a:cxn ang="0">
                    <a:pos x="1331" y="46"/>
                  </a:cxn>
                  <a:cxn ang="0">
                    <a:pos x="1396" y="29"/>
                  </a:cxn>
                  <a:cxn ang="0">
                    <a:pos x="1464" y="13"/>
                  </a:cxn>
                  <a:cxn ang="0">
                    <a:pos x="1528" y="3"/>
                  </a:cxn>
                </a:cxnLst>
                <a:rect l="0" t="0" r="r" b="b"/>
                <a:pathLst>
                  <a:path w="1647" h="1196">
                    <a:moveTo>
                      <a:pt x="1567" y="0"/>
                    </a:moveTo>
                    <a:lnTo>
                      <a:pt x="1584" y="0"/>
                    </a:lnTo>
                    <a:lnTo>
                      <a:pt x="1599" y="1"/>
                    </a:lnTo>
                    <a:lnTo>
                      <a:pt x="1613" y="4"/>
                    </a:lnTo>
                    <a:lnTo>
                      <a:pt x="1625" y="7"/>
                    </a:lnTo>
                    <a:lnTo>
                      <a:pt x="1634" y="12"/>
                    </a:lnTo>
                    <a:lnTo>
                      <a:pt x="1641" y="19"/>
                    </a:lnTo>
                    <a:lnTo>
                      <a:pt x="1646" y="28"/>
                    </a:lnTo>
                    <a:lnTo>
                      <a:pt x="1647" y="38"/>
                    </a:lnTo>
                    <a:lnTo>
                      <a:pt x="1646" y="49"/>
                    </a:lnTo>
                    <a:lnTo>
                      <a:pt x="1640" y="64"/>
                    </a:lnTo>
                    <a:lnTo>
                      <a:pt x="1632" y="79"/>
                    </a:lnTo>
                    <a:lnTo>
                      <a:pt x="1619" y="97"/>
                    </a:lnTo>
                    <a:lnTo>
                      <a:pt x="1603" y="118"/>
                    </a:lnTo>
                    <a:lnTo>
                      <a:pt x="1574" y="152"/>
                    </a:lnTo>
                    <a:lnTo>
                      <a:pt x="1545" y="185"/>
                    </a:lnTo>
                    <a:lnTo>
                      <a:pt x="1490" y="250"/>
                    </a:lnTo>
                    <a:lnTo>
                      <a:pt x="1464" y="283"/>
                    </a:lnTo>
                    <a:lnTo>
                      <a:pt x="1440" y="315"/>
                    </a:lnTo>
                    <a:lnTo>
                      <a:pt x="1393" y="382"/>
                    </a:lnTo>
                    <a:lnTo>
                      <a:pt x="1372" y="417"/>
                    </a:lnTo>
                    <a:lnTo>
                      <a:pt x="1352" y="453"/>
                    </a:lnTo>
                    <a:lnTo>
                      <a:pt x="1334" y="490"/>
                    </a:lnTo>
                    <a:lnTo>
                      <a:pt x="1317" y="529"/>
                    </a:lnTo>
                    <a:lnTo>
                      <a:pt x="1300" y="571"/>
                    </a:lnTo>
                    <a:lnTo>
                      <a:pt x="1287" y="614"/>
                    </a:lnTo>
                    <a:lnTo>
                      <a:pt x="1274" y="660"/>
                    </a:lnTo>
                    <a:lnTo>
                      <a:pt x="1263" y="709"/>
                    </a:lnTo>
                    <a:lnTo>
                      <a:pt x="1253" y="760"/>
                    </a:lnTo>
                    <a:lnTo>
                      <a:pt x="1246" y="815"/>
                    </a:lnTo>
                    <a:lnTo>
                      <a:pt x="1240" y="874"/>
                    </a:lnTo>
                    <a:lnTo>
                      <a:pt x="1235" y="936"/>
                    </a:lnTo>
                    <a:lnTo>
                      <a:pt x="1234" y="1002"/>
                    </a:lnTo>
                    <a:lnTo>
                      <a:pt x="1225" y="1006"/>
                    </a:lnTo>
                    <a:lnTo>
                      <a:pt x="1216" y="1010"/>
                    </a:lnTo>
                    <a:lnTo>
                      <a:pt x="1201" y="1016"/>
                    </a:lnTo>
                    <a:lnTo>
                      <a:pt x="1184" y="1024"/>
                    </a:lnTo>
                    <a:lnTo>
                      <a:pt x="1163" y="1033"/>
                    </a:lnTo>
                    <a:lnTo>
                      <a:pt x="1139" y="1042"/>
                    </a:lnTo>
                    <a:lnTo>
                      <a:pt x="1111" y="1053"/>
                    </a:lnTo>
                    <a:lnTo>
                      <a:pt x="1081" y="1064"/>
                    </a:lnTo>
                    <a:lnTo>
                      <a:pt x="1047" y="1076"/>
                    </a:lnTo>
                    <a:lnTo>
                      <a:pt x="1011" y="1088"/>
                    </a:lnTo>
                    <a:lnTo>
                      <a:pt x="973" y="1100"/>
                    </a:lnTo>
                    <a:lnTo>
                      <a:pt x="933" y="1112"/>
                    </a:lnTo>
                    <a:lnTo>
                      <a:pt x="889" y="1124"/>
                    </a:lnTo>
                    <a:lnTo>
                      <a:pt x="845" y="1136"/>
                    </a:lnTo>
                    <a:lnTo>
                      <a:pt x="798" y="1147"/>
                    </a:lnTo>
                    <a:lnTo>
                      <a:pt x="749" y="1158"/>
                    </a:lnTo>
                    <a:lnTo>
                      <a:pt x="699" y="1167"/>
                    </a:lnTo>
                    <a:lnTo>
                      <a:pt x="647" y="1175"/>
                    </a:lnTo>
                    <a:lnTo>
                      <a:pt x="594" y="1183"/>
                    </a:lnTo>
                    <a:lnTo>
                      <a:pt x="540" y="1188"/>
                    </a:lnTo>
                    <a:lnTo>
                      <a:pt x="485" y="1193"/>
                    </a:lnTo>
                    <a:lnTo>
                      <a:pt x="429" y="1195"/>
                    </a:lnTo>
                    <a:lnTo>
                      <a:pt x="372" y="1196"/>
                    </a:lnTo>
                    <a:lnTo>
                      <a:pt x="322" y="1194"/>
                    </a:lnTo>
                    <a:lnTo>
                      <a:pt x="275" y="1190"/>
                    </a:lnTo>
                    <a:lnTo>
                      <a:pt x="232" y="1183"/>
                    </a:lnTo>
                    <a:lnTo>
                      <a:pt x="194" y="1174"/>
                    </a:lnTo>
                    <a:lnTo>
                      <a:pt x="158" y="1162"/>
                    </a:lnTo>
                    <a:lnTo>
                      <a:pt x="126" y="1148"/>
                    </a:lnTo>
                    <a:lnTo>
                      <a:pt x="99" y="1134"/>
                    </a:lnTo>
                    <a:lnTo>
                      <a:pt x="74" y="1116"/>
                    </a:lnTo>
                    <a:lnTo>
                      <a:pt x="54" y="1098"/>
                    </a:lnTo>
                    <a:lnTo>
                      <a:pt x="36" y="1078"/>
                    </a:lnTo>
                    <a:lnTo>
                      <a:pt x="22" y="1057"/>
                    </a:lnTo>
                    <a:lnTo>
                      <a:pt x="12" y="1035"/>
                    </a:lnTo>
                    <a:lnTo>
                      <a:pt x="4" y="1013"/>
                    </a:lnTo>
                    <a:lnTo>
                      <a:pt x="1" y="990"/>
                    </a:lnTo>
                    <a:lnTo>
                      <a:pt x="0" y="966"/>
                    </a:lnTo>
                    <a:lnTo>
                      <a:pt x="1" y="942"/>
                    </a:lnTo>
                    <a:lnTo>
                      <a:pt x="7" y="918"/>
                    </a:lnTo>
                    <a:lnTo>
                      <a:pt x="15" y="894"/>
                    </a:lnTo>
                    <a:lnTo>
                      <a:pt x="26" y="870"/>
                    </a:lnTo>
                    <a:lnTo>
                      <a:pt x="40" y="847"/>
                    </a:lnTo>
                    <a:lnTo>
                      <a:pt x="57" y="824"/>
                    </a:lnTo>
                    <a:lnTo>
                      <a:pt x="77" y="803"/>
                    </a:lnTo>
                    <a:lnTo>
                      <a:pt x="99" y="781"/>
                    </a:lnTo>
                    <a:lnTo>
                      <a:pt x="124" y="762"/>
                    </a:lnTo>
                    <a:lnTo>
                      <a:pt x="152" y="743"/>
                    </a:lnTo>
                    <a:lnTo>
                      <a:pt x="182" y="726"/>
                    </a:lnTo>
                    <a:lnTo>
                      <a:pt x="207" y="712"/>
                    </a:lnTo>
                    <a:lnTo>
                      <a:pt x="235" y="697"/>
                    </a:lnTo>
                    <a:lnTo>
                      <a:pt x="265" y="680"/>
                    </a:lnTo>
                    <a:lnTo>
                      <a:pt x="296" y="662"/>
                    </a:lnTo>
                    <a:lnTo>
                      <a:pt x="330" y="643"/>
                    </a:lnTo>
                    <a:lnTo>
                      <a:pt x="365" y="621"/>
                    </a:lnTo>
                    <a:lnTo>
                      <a:pt x="400" y="600"/>
                    </a:lnTo>
                    <a:lnTo>
                      <a:pt x="438" y="577"/>
                    </a:lnTo>
                    <a:lnTo>
                      <a:pt x="477" y="554"/>
                    </a:lnTo>
                    <a:lnTo>
                      <a:pt x="556" y="504"/>
                    </a:lnTo>
                    <a:lnTo>
                      <a:pt x="597" y="479"/>
                    </a:lnTo>
                    <a:lnTo>
                      <a:pt x="637" y="454"/>
                    </a:lnTo>
                    <a:lnTo>
                      <a:pt x="719" y="402"/>
                    </a:lnTo>
                    <a:lnTo>
                      <a:pt x="759" y="377"/>
                    </a:lnTo>
                    <a:lnTo>
                      <a:pt x="799" y="351"/>
                    </a:lnTo>
                    <a:lnTo>
                      <a:pt x="838" y="326"/>
                    </a:lnTo>
                    <a:lnTo>
                      <a:pt x="876" y="301"/>
                    </a:lnTo>
                    <a:lnTo>
                      <a:pt x="913" y="278"/>
                    </a:lnTo>
                    <a:lnTo>
                      <a:pt x="949" y="254"/>
                    </a:lnTo>
                    <a:lnTo>
                      <a:pt x="983" y="232"/>
                    </a:lnTo>
                    <a:lnTo>
                      <a:pt x="1016" y="212"/>
                    </a:lnTo>
                    <a:lnTo>
                      <a:pt x="1047" y="191"/>
                    </a:lnTo>
                    <a:lnTo>
                      <a:pt x="1076" y="172"/>
                    </a:lnTo>
                    <a:lnTo>
                      <a:pt x="1102" y="155"/>
                    </a:lnTo>
                    <a:lnTo>
                      <a:pt x="1126" y="140"/>
                    </a:lnTo>
                    <a:lnTo>
                      <a:pt x="1147" y="125"/>
                    </a:lnTo>
                    <a:lnTo>
                      <a:pt x="1166" y="113"/>
                    </a:lnTo>
                    <a:lnTo>
                      <a:pt x="1182" y="103"/>
                    </a:lnTo>
                    <a:lnTo>
                      <a:pt x="1194" y="95"/>
                    </a:lnTo>
                    <a:lnTo>
                      <a:pt x="1204" y="89"/>
                    </a:lnTo>
                    <a:lnTo>
                      <a:pt x="1210" y="84"/>
                    </a:lnTo>
                    <a:lnTo>
                      <a:pt x="1213" y="83"/>
                    </a:lnTo>
                    <a:lnTo>
                      <a:pt x="1217" y="82"/>
                    </a:lnTo>
                    <a:lnTo>
                      <a:pt x="1224" y="79"/>
                    </a:lnTo>
                    <a:lnTo>
                      <a:pt x="1235" y="76"/>
                    </a:lnTo>
                    <a:lnTo>
                      <a:pt x="1246" y="72"/>
                    </a:lnTo>
                    <a:lnTo>
                      <a:pt x="1260" y="67"/>
                    </a:lnTo>
                    <a:lnTo>
                      <a:pt x="1276" y="63"/>
                    </a:lnTo>
                    <a:lnTo>
                      <a:pt x="1293" y="58"/>
                    </a:lnTo>
                    <a:lnTo>
                      <a:pt x="1311" y="52"/>
                    </a:lnTo>
                    <a:lnTo>
                      <a:pt x="1331" y="46"/>
                    </a:lnTo>
                    <a:lnTo>
                      <a:pt x="1352" y="41"/>
                    </a:lnTo>
                    <a:lnTo>
                      <a:pt x="1374" y="35"/>
                    </a:lnTo>
                    <a:lnTo>
                      <a:pt x="1396" y="29"/>
                    </a:lnTo>
                    <a:lnTo>
                      <a:pt x="1418" y="24"/>
                    </a:lnTo>
                    <a:lnTo>
                      <a:pt x="1441" y="18"/>
                    </a:lnTo>
                    <a:lnTo>
                      <a:pt x="1464" y="13"/>
                    </a:lnTo>
                    <a:lnTo>
                      <a:pt x="1486" y="9"/>
                    </a:lnTo>
                    <a:lnTo>
                      <a:pt x="1507" y="6"/>
                    </a:lnTo>
                    <a:lnTo>
                      <a:pt x="1528" y="3"/>
                    </a:lnTo>
                    <a:lnTo>
                      <a:pt x="1548" y="1"/>
                    </a:lnTo>
                    <a:lnTo>
                      <a:pt x="1567" y="0"/>
                    </a:ln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736370" y="1637603"/>
                <a:ext cx="1550039" cy="1611920"/>
              </a:xfrm>
              <a:custGeom>
                <a:avLst/>
                <a:gdLst/>
                <a:ahLst/>
                <a:cxnLst>
                  <a:cxn ang="0">
                    <a:pos x="513" y="0"/>
                  </a:cxn>
                  <a:cxn ang="0">
                    <a:pos x="519" y="3"/>
                  </a:cxn>
                  <a:cxn ang="0">
                    <a:pos x="536" y="12"/>
                  </a:cxn>
                  <a:cxn ang="0">
                    <a:pos x="563" y="28"/>
                  </a:cxn>
                  <a:cxn ang="0">
                    <a:pos x="596" y="50"/>
                  </a:cxn>
                  <a:cxn ang="0">
                    <a:pos x="636" y="79"/>
                  </a:cxn>
                  <a:cxn ang="0">
                    <a:pos x="681" y="116"/>
                  </a:cxn>
                  <a:cxn ang="0">
                    <a:pos x="729" y="161"/>
                  </a:cxn>
                  <a:cxn ang="0">
                    <a:pos x="778" y="215"/>
                  </a:cxn>
                  <a:cxn ang="0">
                    <a:pos x="827" y="277"/>
                  </a:cxn>
                  <a:cxn ang="0">
                    <a:pos x="874" y="349"/>
                  </a:cxn>
                  <a:cxn ang="0">
                    <a:pos x="917" y="431"/>
                  </a:cxn>
                  <a:cxn ang="0">
                    <a:pos x="955" y="521"/>
                  </a:cxn>
                  <a:cxn ang="0">
                    <a:pos x="987" y="623"/>
                  </a:cxn>
                  <a:cxn ang="0">
                    <a:pos x="1010" y="736"/>
                  </a:cxn>
                  <a:cxn ang="0">
                    <a:pos x="1024" y="860"/>
                  </a:cxn>
                  <a:cxn ang="0">
                    <a:pos x="1026" y="996"/>
                  </a:cxn>
                  <a:cxn ang="0">
                    <a:pos x="1022" y="1067"/>
                  </a:cxn>
                  <a:cxn ang="0">
                    <a:pos x="1018" y="1061"/>
                  </a:cxn>
                  <a:cxn ang="0">
                    <a:pos x="1010" y="1050"/>
                  </a:cxn>
                  <a:cxn ang="0">
                    <a:pos x="998" y="1035"/>
                  </a:cxn>
                  <a:cxn ang="0">
                    <a:pos x="978" y="1017"/>
                  </a:cxn>
                  <a:cxn ang="0">
                    <a:pos x="951" y="997"/>
                  </a:cxn>
                  <a:cxn ang="0">
                    <a:pos x="916" y="975"/>
                  </a:cxn>
                  <a:cxn ang="0">
                    <a:pos x="873" y="954"/>
                  </a:cxn>
                  <a:cxn ang="0">
                    <a:pos x="819" y="933"/>
                  </a:cxn>
                  <a:cxn ang="0">
                    <a:pos x="754" y="914"/>
                  </a:cxn>
                  <a:cxn ang="0">
                    <a:pos x="677" y="897"/>
                  </a:cxn>
                  <a:cxn ang="0">
                    <a:pos x="587" y="885"/>
                  </a:cxn>
                  <a:cxn ang="0">
                    <a:pos x="484" y="876"/>
                  </a:cxn>
                  <a:cxn ang="0">
                    <a:pos x="366" y="873"/>
                  </a:cxn>
                  <a:cxn ang="0">
                    <a:pos x="233" y="876"/>
                  </a:cxn>
                  <a:cxn ang="0">
                    <a:pos x="82" y="887"/>
                  </a:cxn>
                  <a:cxn ang="0">
                    <a:pos x="1" y="893"/>
                  </a:cxn>
                  <a:cxn ang="0">
                    <a:pos x="5" y="873"/>
                  </a:cxn>
                  <a:cxn ang="0">
                    <a:pos x="12" y="835"/>
                  </a:cxn>
                  <a:cxn ang="0">
                    <a:pos x="24" y="783"/>
                  </a:cxn>
                  <a:cxn ang="0">
                    <a:pos x="40" y="719"/>
                  </a:cxn>
                  <a:cxn ang="0">
                    <a:pos x="59" y="644"/>
                  </a:cxn>
                  <a:cxn ang="0">
                    <a:pos x="83" y="565"/>
                  </a:cxn>
                  <a:cxn ang="0">
                    <a:pos x="110" y="480"/>
                  </a:cxn>
                  <a:cxn ang="0">
                    <a:pos x="160" y="354"/>
                  </a:cxn>
                  <a:cxn ang="0">
                    <a:pos x="198" y="271"/>
                  </a:cxn>
                  <a:cxn ang="0">
                    <a:pos x="240" y="196"/>
                  </a:cxn>
                  <a:cxn ang="0">
                    <a:pos x="287" y="129"/>
                  </a:cxn>
                  <a:cxn ang="0">
                    <a:pos x="336" y="73"/>
                  </a:cxn>
                  <a:cxn ang="0">
                    <a:pos x="391" y="31"/>
                  </a:cxn>
                  <a:cxn ang="0">
                    <a:pos x="450" y="5"/>
                  </a:cxn>
                </a:cxnLst>
                <a:rect l="0" t="0" r="r" b="b"/>
                <a:pathLst>
                  <a:path w="1027" h="1068">
                    <a:moveTo>
                      <a:pt x="481" y="0"/>
                    </a:moveTo>
                    <a:lnTo>
                      <a:pt x="513" y="0"/>
                    </a:lnTo>
                    <a:lnTo>
                      <a:pt x="515" y="1"/>
                    </a:lnTo>
                    <a:lnTo>
                      <a:pt x="519" y="3"/>
                    </a:lnTo>
                    <a:lnTo>
                      <a:pt x="526" y="7"/>
                    </a:lnTo>
                    <a:lnTo>
                      <a:pt x="536" y="12"/>
                    </a:lnTo>
                    <a:lnTo>
                      <a:pt x="548" y="19"/>
                    </a:lnTo>
                    <a:lnTo>
                      <a:pt x="563" y="28"/>
                    </a:lnTo>
                    <a:lnTo>
                      <a:pt x="579" y="38"/>
                    </a:lnTo>
                    <a:lnTo>
                      <a:pt x="596" y="50"/>
                    </a:lnTo>
                    <a:lnTo>
                      <a:pt x="616" y="64"/>
                    </a:lnTo>
                    <a:lnTo>
                      <a:pt x="636" y="79"/>
                    </a:lnTo>
                    <a:lnTo>
                      <a:pt x="658" y="97"/>
                    </a:lnTo>
                    <a:lnTo>
                      <a:pt x="681" y="116"/>
                    </a:lnTo>
                    <a:lnTo>
                      <a:pt x="704" y="138"/>
                    </a:lnTo>
                    <a:lnTo>
                      <a:pt x="729" y="161"/>
                    </a:lnTo>
                    <a:lnTo>
                      <a:pt x="753" y="187"/>
                    </a:lnTo>
                    <a:lnTo>
                      <a:pt x="778" y="215"/>
                    </a:lnTo>
                    <a:lnTo>
                      <a:pt x="803" y="245"/>
                    </a:lnTo>
                    <a:lnTo>
                      <a:pt x="827" y="277"/>
                    </a:lnTo>
                    <a:lnTo>
                      <a:pt x="851" y="312"/>
                    </a:lnTo>
                    <a:lnTo>
                      <a:pt x="874" y="349"/>
                    </a:lnTo>
                    <a:lnTo>
                      <a:pt x="896" y="389"/>
                    </a:lnTo>
                    <a:lnTo>
                      <a:pt x="917" y="431"/>
                    </a:lnTo>
                    <a:lnTo>
                      <a:pt x="937" y="475"/>
                    </a:lnTo>
                    <a:lnTo>
                      <a:pt x="955" y="521"/>
                    </a:lnTo>
                    <a:lnTo>
                      <a:pt x="972" y="571"/>
                    </a:lnTo>
                    <a:lnTo>
                      <a:pt x="987" y="623"/>
                    </a:lnTo>
                    <a:lnTo>
                      <a:pt x="1000" y="679"/>
                    </a:lnTo>
                    <a:lnTo>
                      <a:pt x="1010" y="736"/>
                    </a:lnTo>
                    <a:lnTo>
                      <a:pt x="1019" y="797"/>
                    </a:lnTo>
                    <a:lnTo>
                      <a:pt x="1024" y="860"/>
                    </a:lnTo>
                    <a:lnTo>
                      <a:pt x="1027" y="927"/>
                    </a:lnTo>
                    <a:lnTo>
                      <a:pt x="1026" y="996"/>
                    </a:lnTo>
                    <a:lnTo>
                      <a:pt x="1022" y="1068"/>
                    </a:lnTo>
                    <a:lnTo>
                      <a:pt x="1022" y="1067"/>
                    </a:lnTo>
                    <a:lnTo>
                      <a:pt x="1021" y="1064"/>
                    </a:lnTo>
                    <a:lnTo>
                      <a:pt x="1018" y="1061"/>
                    </a:lnTo>
                    <a:lnTo>
                      <a:pt x="1015" y="1056"/>
                    </a:lnTo>
                    <a:lnTo>
                      <a:pt x="1010" y="1050"/>
                    </a:lnTo>
                    <a:lnTo>
                      <a:pt x="1004" y="1043"/>
                    </a:lnTo>
                    <a:lnTo>
                      <a:pt x="998" y="1035"/>
                    </a:lnTo>
                    <a:lnTo>
                      <a:pt x="989" y="1027"/>
                    </a:lnTo>
                    <a:lnTo>
                      <a:pt x="978" y="1017"/>
                    </a:lnTo>
                    <a:lnTo>
                      <a:pt x="966" y="1007"/>
                    </a:lnTo>
                    <a:lnTo>
                      <a:pt x="951" y="997"/>
                    </a:lnTo>
                    <a:lnTo>
                      <a:pt x="935" y="986"/>
                    </a:lnTo>
                    <a:lnTo>
                      <a:pt x="916" y="975"/>
                    </a:lnTo>
                    <a:lnTo>
                      <a:pt x="896" y="965"/>
                    </a:lnTo>
                    <a:lnTo>
                      <a:pt x="873" y="954"/>
                    </a:lnTo>
                    <a:lnTo>
                      <a:pt x="847" y="944"/>
                    </a:lnTo>
                    <a:lnTo>
                      <a:pt x="819" y="933"/>
                    </a:lnTo>
                    <a:lnTo>
                      <a:pt x="788" y="923"/>
                    </a:lnTo>
                    <a:lnTo>
                      <a:pt x="754" y="914"/>
                    </a:lnTo>
                    <a:lnTo>
                      <a:pt x="717" y="905"/>
                    </a:lnTo>
                    <a:lnTo>
                      <a:pt x="677" y="897"/>
                    </a:lnTo>
                    <a:lnTo>
                      <a:pt x="634" y="891"/>
                    </a:lnTo>
                    <a:lnTo>
                      <a:pt x="587" y="885"/>
                    </a:lnTo>
                    <a:lnTo>
                      <a:pt x="538" y="879"/>
                    </a:lnTo>
                    <a:lnTo>
                      <a:pt x="484" y="876"/>
                    </a:lnTo>
                    <a:lnTo>
                      <a:pt x="428" y="874"/>
                    </a:lnTo>
                    <a:lnTo>
                      <a:pt x="366" y="873"/>
                    </a:lnTo>
                    <a:lnTo>
                      <a:pt x="301" y="874"/>
                    </a:lnTo>
                    <a:lnTo>
                      <a:pt x="233" y="876"/>
                    </a:lnTo>
                    <a:lnTo>
                      <a:pt x="159" y="881"/>
                    </a:lnTo>
                    <a:lnTo>
                      <a:pt x="82" y="887"/>
                    </a:lnTo>
                    <a:lnTo>
                      <a:pt x="0" y="896"/>
                    </a:lnTo>
                    <a:lnTo>
                      <a:pt x="1" y="893"/>
                    </a:lnTo>
                    <a:lnTo>
                      <a:pt x="2" y="885"/>
                    </a:lnTo>
                    <a:lnTo>
                      <a:pt x="5" y="873"/>
                    </a:lnTo>
                    <a:lnTo>
                      <a:pt x="8" y="856"/>
                    </a:lnTo>
                    <a:lnTo>
                      <a:pt x="12" y="835"/>
                    </a:lnTo>
                    <a:lnTo>
                      <a:pt x="17" y="811"/>
                    </a:lnTo>
                    <a:lnTo>
                      <a:pt x="24" y="783"/>
                    </a:lnTo>
                    <a:lnTo>
                      <a:pt x="32" y="752"/>
                    </a:lnTo>
                    <a:lnTo>
                      <a:pt x="40" y="719"/>
                    </a:lnTo>
                    <a:lnTo>
                      <a:pt x="49" y="683"/>
                    </a:lnTo>
                    <a:lnTo>
                      <a:pt x="59" y="644"/>
                    </a:lnTo>
                    <a:lnTo>
                      <a:pt x="71" y="605"/>
                    </a:lnTo>
                    <a:lnTo>
                      <a:pt x="83" y="565"/>
                    </a:lnTo>
                    <a:lnTo>
                      <a:pt x="97" y="523"/>
                    </a:lnTo>
                    <a:lnTo>
                      <a:pt x="110" y="480"/>
                    </a:lnTo>
                    <a:lnTo>
                      <a:pt x="126" y="437"/>
                    </a:lnTo>
                    <a:lnTo>
                      <a:pt x="160" y="354"/>
                    </a:lnTo>
                    <a:lnTo>
                      <a:pt x="179" y="312"/>
                    </a:lnTo>
                    <a:lnTo>
                      <a:pt x="198" y="271"/>
                    </a:lnTo>
                    <a:lnTo>
                      <a:pt x="218" y="233"/>
                    </a:lnTo>
                    <a:lnTo>
                      <a:pt x="240" y="196"/>
                    </a:lnTo>
                    <a:lnTo>
                      <a:pt x="263" y="161"/>
                    </a:lnTo>
                    <a:lnTo>
                      <a:pt x="287" y="129"/>
                    </a:lnTo>
                    <a:lnTo>
                      <a:pt x="310" y="100"/>
                    </a:lnTo>
                    <a:lnTo>
                      <a:pt x="336" y="73"/>
                    </a:lnTo>
                    <a:lnTo>
                      <a:pt x="363" y="50"/>
                    </a:lnTo>
                    <a:lnTo>
                      <a:pt x="391" y="31"/>
                    </a:lnTo>
                    <a:lnTo>
                      <a:pt x="420" y="16"/>
                    </a:lnTo>
                    <a:lnTo>
                      <a:pt x="450" y="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978050" y="3183114"/>
                <a:ext cx="1847369" cy="2259405"/>
              </a:xfrm>
              <a:custGeom>
                <a:avLst/>
                <a:gdLst/>
                <a:ahLst/>
                <a:cxnLst>
                  <a:cxn ang="0">
                    <a:pos x="1051" y="2"/>
                  </a:cxn>
                  <a:cxn ang="0">
                    <a:pos x="1061" y="15"/>
                  </a:cxn>
                  <a:cxn ang="0">
                    <a:pos x="1079" y="43"/>
                  </a:cxn>
                  <a:cxn ang="0">
                    <a:pos x="1102" y="83"/>
                  </a:cxn>
                  <a:cxn ang="0">
                    <a:pos x="1129" y="136"/>
                  </a:cxn>
                  <a:cxn ang="0">
                    <a:pos x="1156" y="201"/>
                  </a:cxn>
                  <a:cxn ang="0">
                    <a:pos x="1181" y="278"/>
                  </a:cxn>
                  <a:cxn ang="0">
                    <a:pos x="1203" y="366"/>
                  </a:cxn>
                  <a:cxn ang="0">
                    <a:pos x="1218" y="464"/>
                  </a:cxn>
                  <a:cxn ang="0">
                    <a:pos x="1224" y="574"/>
                  </a:cxn>
                  <a:cxn ang="0">
                    <a:pos x="1219" y="693"/>
                  </a:cxn>
                  <a:cxn ang="0">
                    <a:pos x="1200" y="822"/>
                  </a:cxn>
                  <a:cxn ang="0">
                    <a:pos x="1165" y="960"/>
                  </a:cxn>
                  <a:cxn ang="0">
                    <a:pos x="1123" y="1081"/>
                  </a:cxn>
                  <a:cxn ang="0">
                    <a:pos x="1076" y="1183"/>
                  </a:cxn>
                  <a:cxn ang="0">
                    <a:pos x="1026" y="1266"/>
                  </a:cxn>
                  <a:cxn ang="0">
                    <a:pos x="976" y="1333"/>
                  </a:cxn>
                  <a:cxn ang="0">
                    <a:pos x="923" y="1386"/>
                  </a:cxn>
                  <a:cxn ang="0">
                    <a:pos x="873" y="1427"/>
                  </a:cxn>
                  <a:cxn ang="0">
                    <a:pos x="824" y="1456"/>
                  </a:cxn>
                  <a:cxn ang="0">
                    <a:pos x="779" y="1475"/>
                  </a:cxn>
                  <a:cxn ang="0">
                    <a:pos x="738" y="1488"/>
                  </a:cxn>
                  <a:cxn ang="0">
                    <a:pos x="703" y="1494"/>
                  </a:cxn>
                  <a:cxn ang="0">
                    <a:pos x="675" y="1497"/>
                  </a:cxn>
                  <a:cxn ang="0">
                    <a:pos x="655" y="1496"/>
                  </a:cxn>
                  <a:cxn ang="0">
                    <a:pos x="645" y="1495"/>
                  </a:cxn>
                  <a:cxn ang="0">
                    <a:pos x="616" y="1497"/>
                  </a:cxn>
                  <a:cxn ang="0">
                    <a:pos x="562" y="1484"/>
                  </a:cxn>
                  <a:cxn ang="0">
                    <a:pos x="508" y="1451"/>
                  </a:cxn>
                  <a:cxn ang="0">
                    <a:pos x="457" y="1403"/>
                  </a:cxn>
                  <a:cxn ang="0">
                    <a:pos x="406" y="1339"/>
                  </a:cxn>
                  <a:cxn ang="0">
                    <a:pos x="358" y="1264"/>
                  </a:cxn>
                  <a:cxn ang="0">
                    <a:pos x="311" y="1178"/>
                  </a:cxn>
                  <a:cxn ang="0">
                    <a:pos x="266" y="1087"/>
                  </a:cxn>
                  <a:cxn ang="0">
                    <a:pos x="224" y="989"/>
                  </a:cxn>
                  <a:cxn ang="0">
                    <a:pos x="185" y="890"/>
                  </a:cxn>
                  <a:cxn ang="0">
                    <a:pos x="132" y="743"/>
                  </a:cxn>
                  <a:cxn ang="0">
                    <a:pos x="100" y="648"/>
                  </a:cxn>
                  <a:cxn ang="0">
                    <a:pos x="73" y="560"/>
                  </a:cxn>
                  <a:cxn ang="0">
                    <a:pos x="50" y="481"/>
                  </a:cxn>
                  <a:cxn ang="0">
                    <a:pos x="30" y="412"/>
                  </a:cxn>
                  <a:cxn ang="0">
                    <a:pos x="16" y="358"/>
                  </a:cxn>
                  <a:cxn ang="0">
                    <a:pos x="6" y="318"/>
                  </a:cxn>
                  <a:cxn ang="0">
                    <a:pos x="1" y="298"/>
                  </a:cxn>
                  <a:cxn ang="0">
                    <a:pos x="62" y="306"/>
                  </a:cxn>
                  <a:cxn ang="0">
                    <a:pos x="183" y="317"/>
                  </a:cxn>
                  <a:cxn ang="0">
                    <a:pos x="300" y="315"/>
                  </a:cxn>
                  <a:cxn ang="0">
                    <a:pos x="411" y="300"/>
                  </a:cxn>
                  <a:cxn ang="0">
                    <a:pos x="516" y="277"/>
                  </a:cxn>
                  <a:cxn ang="0">
                    <a:pos x="613" y="247"/>
                  </a:cxn>
                  <a:cxn ang="0">
                    <a:pos x="703" y="212"/>
                  </a:cxn>
                  <a:cxn ang="0">
                    <a:pos x="783" y="174"/>
                  </a:cxn>
                  <a:cxn ang="0">
                    <a:pos x="855" y="135"/>
                  </a:cxn>
                  <a:cxn ang="0">
                    <a:pos x="917" y="98"/>
                  </a:cxn>
                  <a:cxn ang="0">
                    <a:pos x="968" y="63"/>
                  </a:cxn>
                  <a:cxn ang="0">
                    <a:pos x="1006" y="34"/>
                  </a:cxn>
                  <a:cxn ang="0">
                    <a:pos x="1034" y="13"/>
                  </a:cxn>
                  <a:cxn ang="0">
                    <a:pos x="1047" y="2"/>
                  </a:cxn>
                </a:cxnLst>
                <a:rect l="0" t="0" r="r" b="b"/>
                <a:pathLst>
                  <a:path w="1224" h="1497">
                    <a:moveTo>
                      <a:pt x="1049" y="0"/>
                    </a:moveTo>
                    <a:lnTo>
                      <a:pt x="1051" y="2"/>
                    </a:lnTo>
                    <a:lnTo>
                      <a:pt x="1054" y="7"/>
                    </a:lnTo>
                    <a:lnTo>
                      <a:pt x="1061" y="15"/>
                    </a:lnTo>
                    <a:lnTo>
                      <a:pt x="1069" y="27"/>
                    </a:lnTo>
                    <a:lnTo>
                      <a:pt x="1079" y="43"/>
                    </a:lnTo>
                    <a:lnTo>
                      <a:pt x="1090" y="62"/>
                    </a:lnTo>
                    <a:lnTo>
                      <a:pt x="1102" y="83"/>
                    </a:lnTo>
                    <a:lnTo>
                      <a:pt x="1115" y="108"/>
                    </a:lnTo>
                    <a:lnTo>
                      <a:pt x="1129" y="136"/>
                    </a:lnTo>
                    <a:lnTo>
                      <a:pt x="1142" y="167"/>
                    </a:lnTo>
                    <a:lnTo>
                      <a:pt x="1156" y="201"/>
                    </a:lnTo>
                    <a:lnTo>
                      <a:pt x="1169" y="238"/>
                    </a:lnTo>
                    <a:lnTo>
                      <a:pt x="1181" y="278"/>
                    </a:lnTo>
                    <a:lnTo>
                      <a:pt x="1193" y="321"/>
                    </a:lnTo>
                    <a:lnTo>
                      <a:pt x="1203" y="366"/>
                    </a:lnTo>
                    <a:lnTo>
                      <a:pt x="1211" y="414"/>
                    </a:lnTo>
                    <a:lnTo>
                      <a:pt x="1218" y="464"/>
                    </a:lnTo>
                    <a:lnTo>
                      <a:pt x="1223" y="518"/>
                    </a:lnTo>
                    <a:lnTo>
                      <a:pt x="1224" y="574"/>
                    </a:lnTo>
                    <a:lnTo>
                      <a:pt x="1223" y="632"/>
                    </a:lnTo>
                    <a:lnTo>
                      <a:pt x="1219" y="693"/>
                    </a:lnTo>
                    <a:lnTo>
                      <a:pt x="1211" y="756"/>
                    </a:lnTo>
                    <a:lnTo>
                      <a:pt x="1200" y="822"/>
                    </a:lnTo>
                    <a:lnTo>
                      <a:pt x="1185" y="889"/>
                    </a:lnTo>
                    <a:lnTo>
                      <a:pt x="1165" y="960"/>
                    </a:lnTo>
                    <a:lnTo>
                      <a:pt x="1145" y="1023"/>
                    </a:lnTo>
                    <a:lnTo>
                      <a:pt x="1123" y="1081"/>
                    </a:lnTo>
                    <a:lnTo>
                      <a:pt x="1099" y="1134"/>
                    </a:lnTo>
                    <a:lnTo>
                      <a:pt x="1076" y="1183"/>
                    </a:lnTo>
                    <a:lnTo>
                      <a:pt x="1052" y="1226"/>
                    </a:lnTo>
                    <a:lnTo>
                      <a:pt x="1026" y="1266"/>
                    </a:lnTo>
                    <a:lnTo>
                      <a:pt x="1001" y="1302"/>
                    </a:lnTo>
                    <a:lnTo>
                      <a:pt x="976" y="1333"/>
                    </a:lnTo>
                    <a:lnTo>
                      <a:pt x="949" y="1362"/>
                    </a:lnTo>
                    <a:lnTo>
                      <a:pt x="923" y="1386"/>
                    </a:lnTo>
                    <a:lnTo>
                      <a:pt x="898" y="1408"/>
                    </a:lnTo>
                    <a:lnTo>
                      <a:pt x="873" y="1427"/>
                    </a:lnTo>
                    <a:lnTo>
                      <a:pt x="848" y="1443"/>
                    </a:lnTo>
                    <a:lnTo>
                      <a:pt x="824" y="1456"/>
                    </a:lnTo>
                    <a:lnTo>
                      <a:pt x="801" y="1467"/>
                    </a:lnTo>
                    <a:lnTo>
                      <a:pt x="779" y="1475"/>
                    </a:lnTo>
                    <a:lnTo>
                      <a:pt x="758" y="1483"/>
                    </a:lnTo>
                    <a:lnTo>
                      <a:pt x="738" y="1488"/>
                    </a:lnTo>
                    <a:lnTo>
                      <a:pt x="720" y="1491"/>
                    </a:lnTo>
                    <a:lnTo>
                      <a:pt x="703" y="1494"/>
                    </a:lnTo>
                    <a:lnTo>
                      <a:pt x="688" y="1496"/>
                    </a:lnTo>
                    <a:lnTo>
                      <a:pt x="675" y="1497"/>
                    </a:lnTo>
                    <a:lnTo>
                      <a:pt x="664" y="1497"/>
                    </a:lnTo>
                    <a:lnTo>
                      <a:pt x="655" y="1496"/>
                    </a:lnTo>
                    <a:lnTo>
                      <a:pt x="648" y="1496"/>
                    </a:lnTo>
                    <a:lnTo>
                      <a:pt x="645" y="1495"/>
                    </a:lnTo>
                    <a:lnTo>
                      <a:pt x="643" y="1495"/>
                    </a:lnTo>
                    <a:lnTo>
                      <a:pt x="616" y="1497"/>
                    </a:lnTo>
                    <a:lnTo>
                      <a:pt x="588" y="1492"/>
                    </a:lnTo>
                    <a:lnTo>
                      <a:pt x="562" y="1484"/>
                    </a:lnTo>
                    <a:lnTo>
                      <a:pt x="535" y="1470"/>
                    </a:lnTo>
                    <a:lnTo>
                      <a:pt x="508" y="1451"/>
                    </a:lnTo>
                    <a:lnTo>
                      <a:pt x="482" y="1429"/>
                    </a:lnTo>
                    <a:lnTo>
                      <a:pt x="457" y="1403"/>
                    </a:lnTo>
                    <a:lnTo>
                      <a:pt x="431" y="1373"/>
                    </a:lnTo>
                    <a:lnTo>
                      <a:pt x="406" y="1339"/>
                    </a:lnTo>
                    <a:lnTo>
                      <a:pt x="382" y="1303"/>
                    </a:lnTo>
                    <a:lnTo>
                      <a:pt x="358" y="1264"/>
                    </a:lnTo>
                    <a:lnTo>
                      <a:pt x="334" y="1222"/>
                    </a:lnTo>
                    <a:lnTo>
                      <a:pt x="311" y="1178"/>
                    </a:lnTo>
                    <a:lnTo>
                      <a:pt x="288" y="1133"/>
                    </a:lnTo>
                    <a:lnTo>
                      <a:pt x="266" y="1087"/>
                    </a:lnTo>
                    <a:lnTo>
                      <a:pt x="245" y="1039"/>
                    </a:lnTo>
                    <a:lnTo>
                      <a:pt x="224" y="989"/>
                    </a:lnTo>
                    <a:lnTo>
                      <a:pt x="204" y="941"/>
                    </a:lnTo>
                    <a:lnTo>
                      <a:pt x="185" y="890"/>
                    </a:lnTo>
                    <a:lnTo>
                      <a:pt x="166" y="841"/>
                    </a:lnTo>
                    <a:lnTo>
                      <a:pt x="132" y="743"/>
                    </a:lnTo>
                    <a:lnTo>
                      <a:pt x="116" y="695"/>
                    </a:lnTo>
                    <a:lnTo>
                      <a:pt x="100" y="648"/>
                    </a:lnTo>
                    <a:lnTo>
                      <a:pt x="87" y="604"/>
                    </a:lnTo>
                    <a:lnTo>
                      <a:pt x="73" y="560"/>
                    </a:lnTo>
                    <a:lnTo>
                      <a:pt x="61" y="519"/>
                    </a:lnTo>
                    <a:lnTo>
                      <a:pt x="50" y="481"/>
                    </a:lnTo>
                    <a:lnTo>
                      <a:pt x="40" y="445"/>
                    </a:lnTo>
                    <a:lnTo>
                      <a:pt x="30" y="412"/>
                    </a:lnTo>
                    <a:lnTo>
                      <a:pt x="23" y="383"/>
                    </a:lnTo>
                    <a:lnTo>
                      <a:pt x="16" y="358"/>
                    </a:lnTo>
                    <a:lnTo>
                      <a:pt x="10" y="336"/>
                    </a:lnTo>
                    <a:lnTo>
                      <a:pt x="6" y="318"/>
                    </a:lnTo>
                    <a:lnTo>
                      <a:pt x="2" y="305"/>
                    </a:lnTo>
                    <a:lnTo>
                      <a:pt x="1" y="298"/>
                    </a:lnTo>
                    <a:lnTo>
                      <a:pt x="0" y="295"/>
                    </a:lnTo>
                    <a:lnTo>
                      <a:pt x="62" y="306"/>
                    </a:lnTo>
                    <a:lnTo>
                      <a:pt x="124" y="313"/>
                    </a:lnTo>
                    <a:lnTo>
                      <a:pt x="183" y="317"/>
                    </a:lnTo>
                    <a:lnTo>
                      <a:pt x="242" y="317"/>
                    </a:lnTo>
                    <a:lnTo>
                      <a:pt x="300" y="315"/>
                    </a:lnTo>
                    <a:lnTo>
                      <a:pt x="356" y="309"/>
                    </a:lnTo>
                    <a:lnTo>
                      <a:pt x="411" y="300"/>
                    </a:lnTo>
                    <a:lnTo>
                      <a:pt x="464" y="290"/>
                    </a:lnTo>
                    <a:lnTo>
                      <a:pt x="516" y="277"/>
                    </a:lnTo>
                    <a:lnTo>
                      <a:pt x="565" y="263"/>
                    </a:lnTo>
                    <a:lnTo>
                      <a:pt x="613" y="247"/>
                    </a:lnTo>
                    <a:lnTo>
                      <a:pt x="659" y="230"/>
                    </a:lnTo>
                    <a:lnTo>
                      <a:pt x="703" y="212"/>
                    </a:lnTo>
                    <a:lnTo>
                      <a:pt x="744" y="193"/>
                    </a:lnTo>
                    <a:lnTo>
                      <a:pt x="783" y="174"/>
                    </a:lnTo>
                    <a:lnTo>
                      <a:pt x="821" y="155"/>
                    </a:lnTo>
                    <a:lnTo>
                      <a:pt x="855" y="135"/>
                    </a:lnTo>
                    <a:lnTo>
                      <a:pt x="888" y="116"/>
                    </a:lnTo>
                    <a:lnTo>
                      <a:pt x="917" y="98"/>
                    </a:lnTo>
                    <a:lnTo>
                      <a:pt x="944" y="80"/>
                    </a:lnTo>
                    <a:lnTo>
                      <a:pt x="968" y="63"/>
                    </a:lnTo>
                    <a:lnTo>
                      <a:pt x="988" y="48"/>
                    </a:lnTo>
                    <a:lnTo>
                      <a:pt x="1006" y="34"/>
                    </a:lnTo>
                    <a:lnTo>
                      <a:pt x="1022" y="23"/>
                    </a:lnTo>
                    <a:lnTo>
                      <a:pt x="1034" y="13"/>
                    </a:lnTo>
                    <a:lnTo>
                      <a:pt x="1042" y="6"/>
                    </a:lnTo>
                    <a:lnTo>
                      <a:pt x="1047" y="2"/>
                    </a:lnTo>
                    <a:lnTo>
                      <a:pt x="1049" y="0"/>
                    </a:lnTo>
                    <a:close/>
                  </a:path>
                </a:pathLst>
              </a:custGeom>
              <a:solidFill>
                <a:srgbClr val="FFC000">
                  <a:alpha val="59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 flipV="1">
              <a:off x="1635124" y="5732079"/>
              <a:ext cx="4117976" cy="4117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23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983"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830878" y="1680066"/>
              <a:ext cx="3734350" cy="37343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84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93181" y="1409700"/>
              <a:ext cx="4201858" cy="4259212"/>
              <a:chOff x="1593181" y="1409700"/>
              <a:chExt cx="4201858" cy="4259212"/>
            </a:xfrm>
          </p:grpSpPr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674683" y="1409700"/>
                <a:ext cx="2482779" cy="1492686"/>
              </a:xfrm>
              <a:custGeom>
                <a:avLst/>
                <a:gdLst/>
                <a:ahLst/>
                <a:cxnLst>
                  <a:cxn ang="0">
                    <a:pos x="1413" y="2"/>
                  </a:cxn>
                  <a:cxn ang="0">
                    <a:pos x="1498" y="10"/>
                  </a:cxn>
                  <a:cxn ang="0">
                    <a:pos x="1565" y="25"/>
                  </a:cxn>
                  <a:cxn ang="0">
                    <a:pos x="1613" y="43"/>
                  </a:cxn>
                  <a:cxn ang="0">
                    <a:pos x="1640" y="62"/>
                  </a:cxn>
                  <a:cxn ang="0">
                    <a:pos x="1644" y="73"/>
                  </a:cxn>
                  <a:cxn ang="0">
                    <a:pos x="1635" y="71"/>
                  </a:cxn>
                  <a:cxn ang="0">
                    <a:pos x="1593" y="70"/>
                  </a:cxn>
                  <a:cxn ang="0">
                    <a:pos x="1561" y="74"/>
                  </a:cxn>
                  <a:cxn ang="0">
                    <a:pos x="1523" y="81"/>
                  </a:cxn>
                  <a:cxn ang="0">
                    <a:pos x="1482" y="95"/>
                  </a:cxn>
                  <a:cxn ang="0">
                    <a:pos x="1436" y="115"/>
                  </a:cxn>
                  <a:cxn ang="0">
                    <a:pos x="1388" y="145"/>
                  </a:cxn>
                  <a:cxn ang="0">
                    <a:pos x="1336" y="185"/>
                  </a:cxn>
                  <a:cxn ang="0">
                    <a:pos x="1283" y="236"/>
                  </a:cxn>
                  <a:cxn ang="0">
                    <a:pos x="1230" y="300"/>
                  </a:cxn>
                  <a:cxn ang="0">
                    <a:pos x="1178" y="379"/>
                  </a:cxn>
                  <a:cxn ang="0">
                    <a:pos x="1127" y="473"/>
                  </a:cxn>
                  <a:cxn ang="0">
                    <a:pos x="1077" y="585"/>
                  </a:cxn>
                  <a:cxn ang="0">
                    <a:pos x="1031" y="715"/>
                  </a:cxn>
                  <a:cxn ang="0">
                    <a:pos x="989" y="865"/>
                  </a:cxn>
                  <a:cxn ang="0">
                    <a:pos x="980" y="862"/>
                  </a:cxn>
                  <a:cxn ang="0">
                    <a:pos x="954" y="854"/>
                  </a:cxn>
                  <a:cxn ang="0">
                    <a:pos x="914" y="843"/>
                  </a:cxn>
                  <a:cxn ang="0">
                    <a:pos x="861" y="830"/>
                  </a:cxn>
                  <a:cxn ang="0">
                    <a:pos x="798" y="815"/>
                  </a:cxn>
                  <a:cxn ang="0">
                    <a:pos x="726" y="802"/>
                  </a:cxn>
                  <a:cxn ang="0">
                    <a:pos x="648" y="792"/>
                  </a:cxn>
                  <a:cxn ang="0">
                    <a:pos x="563" y="786"/>
                  </a:cxn>
                  <a:cxn ang="0">
                    <a:pos x="477" y="786"/>
                  </a:cxn>
                  <a:cxn ang="0">
                    <a:pos x="389" y="793"/>
                  </a:cxn>
                  <a:cxn ang="0">
                    <a:pos x="301" y="808"/>
                  </a:cxn>
                  <a:cxn ang="0">
                    <a:pos x="217" y="835"/>
                  </a:cxn>
                  <a:cxn ang="0">
                    <a:pos x="137" y="872"/>
                  </a:cxn>
                  <a:cxn ang="0">
                    <a:pos x="64" y="924"/>
                  </a:cxn>
                  <a:cxn ang="0">
                    <a:pos x="0" y="989"/>
                  </a:cxn>
                  <a:cxn ang="0">
                    <a:pos x="2" y="979"/>
                  </a:cxn>
                  <a:cxn ang="0">
                    <a:pos x="11" y="951"/>
                  </a:cxn>
                  <a:cxn ang="0">
                    <a:pos x="25" y="907"/>
                  </a:cxn>
                  <a:cxn ang="0">
                    <a:pos x="49" y="849"/>
                  </a:cxn>
                  <a:cxn ang="0">
                    <a:pos x="81" y="781"/>
                  </a:cxn>
                  <a:cxn ang="0">
                    <a:pos x="123" y="704"/>
                  </a:cxn>
                  <a:cxn ang="0">
                    <a:pos x="177" y="620"/>
                  </a:cxn>
                  <a:cxn ang="0">
                    <a:pos x="243" y="533"/>
                  </a:cxn>
                  <a:cxn ang="0">
                    <a:pos x="321" y="445"/>
                  </a:cxn>
                  <a:cxn ang="0">
                    <a:pos x="415" y="357"/>
                  </a:cxn>
                  <a:cxn ang="0">
                    <a:pos x="525" y="274"/>
                  </a:cxn>
                  <a:cxn ang="0">
                    <a:pos x="650" y="196"/>
                  </a:cxn>
                  <a:cxn ang="0">
                    <a:pos x="798" y="123"/>
                  </a:cxn>
                  <a:cxn ang="0">
                    <a:pos x="940" y="70"/>
                  </a:cxn>
                  <a:cxn ang="0">
                    <a:pos x="1075" y="33"/>
                  </a:cxn>
                  <a:cxn ang="0">
                    <a:pos x="1200" y="11"/>
                  </a:cxn>
                  <a:cxn ang="0">
                    <a:pos x="1313" y="1"/>
                  </a:cxn>
                </a:cxnLst>
                <a:rect l="0" t="0" r="r" b="b"/>
                <a:pathLst>
                  <a:path w="1645" h="989">
                    <a:moveTo>
                      <a:pt x="1365" y="0"/>
                    </a:moveTo>
                    <a:lnTo>
                      <a:pt x="1413" y="2"/>
                    </a:lnTo>
                    <a:lnTo>
                      <a:pt x="1458" y="5"/>
                    </a:lnTo>
                    <a:lnTo>
                      <a:pt x="1498" y="10"/>
                    </a:lnTo>
                    <a:lnTo>
                      <a:pt x="1534" y="16"/>
                    </a:lnTo>
                    <a:lnTo>
                      <a:pt x="1565" y="25"/>
                    </a:lnTo>
                    <a:lnTo>
                      <a:pt x="1592" y="33"/>
                    </a:lnTo>
                    <a:lnTo>
                      <a:pt x="1613" y="43"/>
                    </a:lnTo>
                    <a:lnTo>
                      <a:pt x="1629" y="53"/>
                    </a:lnTo>
                    <a:lnTo>
                      <a:pt x="1640" y="62"/>
                    </a:lnTo>
                    <a:lnTo>
                      <a:pt x="1645" y="73"/>
                    </a:lnTo>
                    <a:lnTo>
                      <a:pt x="1644" y="73"/>
                    </a:lnTo>
                    <a:lnTo>
                      <a:pt x="1641" y="72"/>
                    </a:lnTo>
                    <a:lnTo>
                      <a:pt x="1635" y="71"/>
                    </a:lnTo>
                    <a:lnTo>
                      <a:pt x="1627" y="70"/>
                    </a:lnTo>
                    <a:lnTo>
                      <a:pt x="1593" y="70"/>
                    </a:lnTo>
                    <a:lnTo>
                      <a:pt x="1577" y="72"/>
                    </a:lnTo>
                    <a:lnTo>
                      <a:pt x="1561" y="74"/>
                    </a:lnTo>
                    <a:lnTo>
                      <a:pt x="1543" y="77"/>
                    </a:lnTo>
                    <a:lnTo>
                      <a:pt x="1523" y="81"/>
                    </a:lnTo>
                    <a:lnTo>
                      <a:pt x="1504" y="87"/>
                    </a:lnTo>
                    <a:lnTo>
                      <a:pt x="1482" y="95"/>
                    </a:lnTo>
                    <a:lnTo>
                      <a:pt x="1459" y="104"/>
                    </a:lnTo>
                    <a:lnTo>
                      <a:pt x="1436" y="115"/>
                    </a:lnTo>
                    <a:lnTo>
                      <a:pt x="1412" y="129"/>
                    </a:lnTo>
                    <a:lnTo>
                      <a:pt x="1388" y="145"/>
                    </a:lnTo>
                    <a:lnTo>
                      <a:pt x="1362" y="163"/>
                    </a:lnTo>
                    <a:lnTo>
                      <a:pt x="1336" y="185"/>
                    </a:lnTo>
                    <a:lnTo>
                      <a:pt x="1310" y="209"/>
                    </a:lnTo>
                    <a:lnTo>
                      <a:pt x="1283" y="236"/>
                    </a:lnTo>
                    <a:lnTo>
                      <a:pt x="1257" y="266"/>
                    </a:lnTo>
                    <a:lnTo>
                      <a:pt x="1230" y="300"/>
                    </a:lnTo>
                    <a:lnTo>
                      <a:pt x="1204" y="337"/>
                    </a:lnTo>
                    <a:lnTo>
                      <a:pt x="1178" y="379"/>
                    </a:lnTo>
                    <a:lnTo>
                      <a:pt x="1152" y="423"/>
                    </a:lnTo>
                    <a:lnTo>
                      <a:pt x="1127" y="473"/>
                    </a:lnTo>
                    <a:lnTo>
                      <a:pt x="1101" y="527"/>
                    </a:lnTo>
                    <a:lnTo>
                      <a:pt x="1077" y="585"/>
                    </a:lnTo>
                    <a:lnTo>
                      <a:pt x="1053" y="647"/>
                    </a:lnTo>
                    <a:lnTo>
                      <a:pt x="1031" y="715"/>
                    </a:lnTo>
                    <a:lnTo>
                      <a:pt x="1009" y="788"/>
                    </a:lnTo>
                    <a:lnTo>
                      <a:pt x="989" y="865"/>
                    </a:lnTo>
                    <a:lnTo>
                      <a:pt x="986" y="865"/>
                    </a:lnTo>
                    <a:lnTo>
                      <a:pt x="980" y="862"/>
                    </a:lnTo>
                    <a:lnTo>
                      <a:pt x="969" y="859"/>
                    </a:lnTo>
                    <a:lnTo>
                      <a:pt x="954" y="854"/>
                    </a:lnTo>
                    <a:lnTo>
                      <a:pt x="936" y="849"/>
                    </a:lnTo>
                    <a:lnTo>
                      <a:pt x="914" y="843"/>
                    </a:lnTo>
                    <a:lnTo>
                      <a:pt x="889" y="836"/>
                    </a:lnTo>
                    <a:lnTo>
                      <a:pt x="861" y="830"/>
                    </a:lnTo>
                    <a:lnTo>
                      <a:pt x="831" y="822"/>
                    </a:lnTo>
                    <a:lnTo>
                      <a:pt x="798" y="815"/>
                    </a:lnTo>
                    <a:lnTo>
                      <a:pt x="763" y="809"/>
                    </a:lnTo>
                    <a:lnTo>
                      <a:pt x="726" y="802"/>
                    </a:lnTo>
                    <a:lnTo>
                      <a:pt x="688" y="797"/>
                    </a:lnTo>
                    <a:lnTo>
                      <a:pt x="648" y="792"/>
                    </a:lnTo>
                    <a:lnTo>
                      <a:pt x="606" y="788"/>
                    </a:lnTo>
                    <a:lnTo>
                      <a:pt x="563" y="786"/>
                    </a:lnTo>
                    <a:lnTo>
                      <a:pt x="520" y="785"/>
                    </a:lnTo>
                    <a:lnTo>
                      <a:pt x="477" y="786"/>
                    </a:lnTo>
                    <a:lnTo>
                      <a:pt x="432" y="788"/>
                    </a:lnTo>
                    <a:lnTo>
                      <a:pt x="389" y="793"/>
                    </a:lnTo>
                    <a:lnTo>
                      <a:pt x="344" y="800"/>
                    </a:lnTo>
                    <a:lnTo>
                      <a:pt x="301" y="808"/>
                    </a:lnTo>
                    <a:lnTo>
                      <a:pt x="259" y="820"/>
                    </a:lnTo>
                    <a:lnTo>
                      <a:pt x="217" y="835"/>
                    </a:lnTo>
                    <a:lnTo>
                      <a:pt x="177" y="852"/>
                    </a:lnTo>
                    <a:lnTo>
                      <a:pt x="137" y="872"/>
                    </a:lnTo>
                    <a:lnTo>
                      <a:pt x="100" y="896"/>
                    </a:lnTo>
                    <a:lnTo>
                      <a:pt x="64" y="924"/>
                    </a:lnTo>
                    <a:lnTo>
                      <a:pt x="31" y="954"/>
                    </a:lnTo>
                    <a:lnTo>
                      <a:pt x="0" y="989"/>
                    </a:lnTo>
                    <a:lnTo>
                      <a:pt x="1" y="987"/>
                    </a:lnTo>
                    <a:lnTo>
                      <a:pt x="2" y="979"/>
                    </a:lnTo>
                    <a:lnTo>
                      <a:pt x="6" y="967"/>
                    </a:lnTo>
                    <a:lnTo>
                      <a:pt x="11" y="951"/>
                    </a:lnTo>
                    <a:lnTo>
                      <a:pt x="17" y="931"/>
                    </a:lnTo>
                    <a:lnTo>
                      <a:pt x="25" y="907"/>
                    </a:lnTo>
                    <a:lnTo>
                      <a:pt x="37" y="880"/>
                    </a:lnTo>
                    <a:lnTo>
                      <a:pt x="49" y="849"/>
                    </a:lnTo>
                    <a:lnTo>
                      <a:pt x="64" y="817"/>
                    </a:lnTo>
                    <a:lnTo>
                      <a:pt x="81" y="781"/>
                    </a:lnTo>
                    <a:lnTo>
                      <a:pt x="101" y="743"/>
                    </a:lnTo>
                    <a:lnTo>
                      <a:pt x="123" y="704"/>
                    </a:lnTo>
                    <a:lnTo>
                      <a:pt x="149" y="663"/>
                    </a:lnTo>
                    <a:lnTo>
                      <a:pt x="177" y="620"/>
                    </a:lnTo>
                    <a:lnTo>
                      <a:pt x="207" y="577"/>
                    </a:lnTo>
                    <a:lnTo>
                      <a:pt x="243" y="533"/>
                    </a:lnTo>
                    <a:lnTo>
                      <a:pt x="280" y="489"/>
                    </a:lnTo>
                    <a:lnTo>
                      <a:pt x="321" y="445"/>
                    </a:lnTo>
                    <a:lnTo>
                      <a:pt x="366" y="401"/>
                    </a:lnTo>
                    <a:lnTo>
                      <a:pt x="415" y="357"/>
                    </a:lnTo>
                    <a:lnTo>
                      <a:pt x="467" y="315"/>
                    </a:lnTo>
                    <a:lnTo>
                      <a:pt x="525" y="274"/>
                    </a:lnTo>
                    <a:lnTo>
                      <a:pt x="585" y="233"/>
                    </a:lnTo>
                    <a:lnTo>
                      <a:pt x="650" y="196"/>
                    </a:lnTo>
                    <a:lnTo>
                      <a:pt x="724" y="157"/>
                    </a:lnTo>
                    <a:lnTo>
                      <a:pt x="798" y="123"/>
                    </a:lnTo>
                    <a:lnTo>
                      <a:pt x="870" y="94"/>
                    </a:lnTo>
                    <a:lnTo>
                      <a:pt x="940" y="70"/>
                    </a:lnTo>
                    <a:lnTo>
                      <a:pt x="1008" y="50"/>
                    </a:lnTo>
                    <a:lnTo>
                      <a:pt x="1075" y="33"/>
                    </a:lnTo>
                    <a:lnTo>
                      <a:pt x="1138" y="21"/>
                    </a:lnTo>
                    <a:lnTo>
                      <a:pt x="1200" y="11"/>
                    </a:lnTo>
                    <a:lnTo>
                      <a:pt x="1258" y="4"/>
                    </a:lnTo>
                    <a:lnTo>
                      <a:pt x="1313" y="1"/>
                    </a:lnTo>
                    <a:lnTo>
                      <a:pt x="13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4388383" y="1637603"/>
                <a:ext cx="1406656" cy="2109985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88" y="15"/>
                  </a:cxn>
                  <a:cxn ang="0">
                    <a:pos x="260" y="41"/>
                  </a:cxn>
                  <a:cxn ang="0">
                    <a:pos x="336" y="80"/>
                  </a:cxn>
                  <a:cxn ang="0">
                    <a:pos x="417" y="135"/>
                  </a:cxn>
                  <a:cxn ang="0">
                    <a:pos x="501" y="209"/>
                  </a:cxn>
                  <a:cxn ang="0">
                    <a:pos x="589" y="301"/>
                  </a:cxn>
                  <a:cxn ang="0">
                    <a:pos x="680" y="414"/>
                  </a:cxn>
                  <a:cxn ang="0">
                    <a:pos x="762" y="533"/>
                  </a:cxn>
                  <a:cxn ang="0">
                    <a:pos x="821" y="642"/>
                  </a:cxn>
                  <a:cxn ang="0">
                    <a:pos x="865" y="750"/>
                  </a:cxn>
                  <a:cxn ang="0">
                    <a:pos x="896" y="856"/>
                  </a:cxn>
                  <a:cxn ang="0">
                    <a:pos x="917" y="958"/>
                  </a:cxn>
                  <a:cxn ang="0">
                    <a:pos x="928" y="1055"/>
                  </a:cxn>
                  <a:cxn ang="0">
                    <a:pos x="932" y="1142"/>
                  </a:cxn>
                  <a:cxn ang="0">
                    <a:pos x="931" y="1221"/>
                  </a:cxn>
                  <a:cxn ang="0">
                    <a:pos x="926" y="1287"/>
                  </a:cxn>
                  <a:cxn ang="0">
                    <a:pos x="920" y="1339"/>
                  </a:cxn>
                  <a:cxn ang="0">
                    <a:pos x="914" y="1376"/>
                  </a:cxn>
                  <a:cxn ang="0">
                    <a:pos x="911" y="1395"/>
                  </a:cxn>
                  <a:cxn ang="0">
                    <a:pos x="865" y="1346"/>
                  </a:cxn>
                  <a:cxn ang="0">
                    <a:pos x="770" y="1253"/>
                  </a:cxn>
                  <a:cxn ang="0">
                    <a:pos x="671" y="1173"/>
                  </a:cxn>
                  <a:cxn ang="0">
                    <a:pos x="571" y="1105"/>
                  </a:cxn>
                  <a:cxn ang="0">
                    <a:pos x="473" y="1050"/>
                  </a:cxn>
                  <a:cxn ang="0">
                    <a:pos x="380" y="1004"/>
                  </a:cxn>
                  <a:cxn ang="0">
                    <a:pos x="293" y="968"/>
                  </a:cxn>
                  <a:cxn ang="0">
                    <a:pos x="216" y="941"/>
                  </a:cxn>
                  <a:cxn ang="0">
                    <a:pos x="152" y="921"/>
                  </a:cxn>
                  <a:cxn ang="0">
                    <a:pos x="102" y="909"/>
                  </a:cxn>
                  <a:cxn ang="0">
                    <a:pos x="71" y="901"/>
                  </a:cxn>
                  <a:cxn ang="0">
                    <a:pos x="60" y="899"/>
                  </a:cxn>
                  <a:cxn ang="0">
                    <a:pos x="91" y="826"/>
                  </a:cxn>
                  <a:cxn ang="0">
                    <a:pos x="114" y="770"/>
                  </a:cxn>
                  <a:cxn ang="0">
                    <a:pos x="137" y="706"/>
                  </a:cxn>
                  <a:cxn ang="0">
                    <a:pos x="158" y="631"/>
                  </a:cxn>
                  <a:cxn ang="0">
                    <a:pos x="178" y="544"/>
                  </a:cxn>
                  <a:cxn ang="0">
                    <a:pos x="194" y="442"/>
                  </a:cxn>
                  <a:cxn ang="0">
                    <a:pos x="205" y="321"/>
                  </a:cxn>
                  <a:cxn ang="0">
                    <a:pos x="206" y="243"/>
                  </a:cxn>
                  <a:cxn ang="0">
                    <a:pos x="196" y="180"/>
                  </a:cxn>
                  <a:cxn ang="0">
                    <a:pos x="180" y="129"/>
                  </a:cxn>
                  <a:cxn ang="0">
                    <a:pos x="158" y="89"/>
                  </a:cxn>
                  <a:cxn ang="0">
                    <a:pos x="132" y="59"/>
                  </a:cxn>
                  <a:cxn ang="0">
                    <a:pos x="104" y="38"/>
                  </a:cxn>
                  <a:cxn ang="0">
                    <a:pos x="76" y="23"/>
                  </a:cxn>
                  <a:cxn ang="0">
                    <a:pos x="49" y="15"/>
                  </a:cxn>
                  <a:cxn ang="0">
                    <a:pos x="27" y="11"/>
                  </a:cxn>
                  <a:cxn ang="0">
                    <a:pos x="10" y="9"/>
                  </a:cxn>
                  <a:cxn ang="0">
                    <a:pos x="28" y="4"/>
                  </a:cxn>
                  <a:cxn ang="0">
                    <a:pos x="88" y="0"/>
                  </a:cxn>
                </a:cxnLst>
                <a:rect l="0" t="0" r="r" b="b"/>
                <a:pathLst>
                  <a:path w="932" h="1398">
                    <a:moveTo>
                      <a:pt x="88" y="0"/>
                    </a:moveTo>
                    <a:lnTo>
                      <a:pt x="120" y="2"/>
                    </a:lnTo>
                    <a:lnTo>
                      <a:pt x="153" y="7"/>
                    </a:lnTo>
                    <a:lnTo>
                      <a:pt x="188" y="15"/>
                    </a:lnTo>
                    <a:lnTo>
                      <a:pt x="223" y="26"/>
                    </a:lnTo>
                    <a:lnTo>
                      <a:pt x="260" y="41"/>
                    </a:lnTo>
                    <a:lnTo>
                      <a:pt x="297" y="59"/>
                    </a:lnTo>
                    <a:lnTo>
                      <a:pt x="336" y="80"/>
                    </a:lnTo>
                    <a:lnTo>
                      <a:pt x="376" y="106"/>
                    </a:lnTo>
                    <a:lnTo>
                      <a:pt x="417" y="135"/>
                    </a:lnTo>
                    <a:lnTo>
                      <a:pt x="459" y="170"/>
                    </a:lnTo>
                    <a:lnTo>
                      <a:pt x="501" y="209"/>
                    </a:lnTo>
                    <a:lnTo>
                      <a:pt x="545" y="253"/>
                    </a:lnTo>
                    <a:lnTo>
                      <a:pt x="589" y="301"/>
                    </a:lnTo>
                    <a:lnTo>
                      <a:pt x="635" y="355"/>
                    </a:lnTo>
                    <a:lnTo>
                      <a:pt x="680" y="414"/>
                    </a:lnTo>
                    <a:lnTo>
                      <a:pt x="727" y="479"/>
                    </a:lnTo>
                    <a:lnTo>
                      <a:pt x="762" y="533"/>
                    </a:lnTo>
                    <a:lnTo>
                      <a:pt x="794" y="588"/>
                    </a:lnTo>
                    <a:lnTo>
                      <a:pt x="821" y="642"/>
                    </a:lnTo>
                    <a:lnTo>
                      <a:pt x="844" y="696"/>
                    </a:lnTo>
                    <a:lnTo>
                      <a:pt x="865" y="750"/>
                    </a:lnTo>
                    <a:lnTo>
                      <a:pt x="882" y="804"/>
                    </a:lnTo>
                    <a:lnTo>
                      <a:pt x="896" y="856"/>
                    </a:lnTo>
                    <a:lnTo>
                      <a:pt x="907" y="909"/>
                    </a:lnTo>
                    <a:lnTo>
                      <a:pt x="917" y="958"/>
                    </a:lnTo>
                    <a:lnTo>
                      <a:pt x="923" y="1008"/>
                    </a:lnTo>
                    <a:lnTo>
                      <a:pt x="928" y="1055"/>
                    </a:lnTo>
                    <a:lnTo>
                      <a:pt x="930" y="1099"/>
                    </a:lnTo>
                    <a:lnTo>
                      <a:pt x="932" y="1142"/>
                    </a:lnTo>
                    <a:lnTo>
                      <a:pt x="932" y="1183"/>
                    </a:lnTo>
                    <a:lnTo>
                      <a:pt x="931" y="1221"/>
                    </a:lnTo>
                    <a:lnTo>
                      <a:pt x="929" y="1255"/>
                    </a:lnTo>
                    <a:lnTo>
                      <a:pt x="926" y="1287"/>
                    </a:lnTo>
                    <a:lnTo>
                      <a:pt x="924" y="1315"/>
                    </a:lnTo>
                    <a:lnTo>
                      <a:pt x="920" y="1339"/>
                    </a:lnTo>
                    <a:lnTo>
                      <a:pt x="917" y="1359"/>
                    </a:lnTo>
                    <a:lnTo>
                      <a:pt x="914" y="1376"/>
                    </a:lnTo>
                    <a:lnTo>
                      <a:pt x="912" y="1387"/>
                    </a:lnTo>
                    <a:lnTo>
                      <a:pt x="911" y="1395"/>
                    </a:lnTo>
                    <a:lnTo>
                      <a:pt x="910" y="1398"/>
                    </a:lnTo>
                    <a:lnTo>
                      <a:pt x="865" y="1346"/>
                    </a:lnTo>
                    <a:lnTo>
                      <a:pt x="818" y="1298"/>
                    </a:lnTo>
                    <a:lnTo>
                      <a:pt x="770" y="1253"/>
                    </a:lnTo>
                    <a:lnTo>
                      <a:pt x="721" y="1211"/>
                    </a:lnTo>
                    <a:lnTo>
                      <a:pt x="671" y="1173"/>
                    </a:lnTo>
                    <a:lnTo>
                      <a:pt x="621" y="1138"/>
                    </a:lnTo>
                    <a:lnTo>
                      <a:pt x="571" y="1105"/>
                    </a:lnTo>
                    <a:lnTo>
                      <a:pt x="522" y="1076"/>
                    </a:lnTo>
                    <a:lnTo>
                      <a:pt x="473" y="1050"/>
                    </a:lnTo>
                    <a:lnTo>
                      <a:pt x="426" y="1026"/>
                    </a:lnTo>
                    <a:lnTo>
                      <a:pt x="380" y="1004"/>
                    </a:lnTo>
                    <a:lnTo>
                      <a:pt x="336" y="985"/>
                    </a:lnTo>
                    <a:lnTo>
                      <a:pt x="293" y="968"/>
                    </a:lnTo>
                    <a:lnTo>
                      <a:pt x="254" y="953"/>
                    </a:lnTo>
                    <a:lnTo>
                      <a:pt x="216" y="941"/>
                    </a:lnTo>
                    <a:lnTo>
                      <a:pt x="183" y="930"/>
                    </a:lnTo>
                    <a:lnTo>
                      <a:pt x="152" y="921"/>
                    </a:lnTo>
                    <a:lnTo>
                      <a:pt x="125" y="914"/>
                    </a:lnTo>
                    <a:lnTo>
                      <a:pt x="102" y="909"/>
                    </a:lnTo>
                    <a:lnTo>
                      <a:pt x="84" y="904"/>
                    </a:lnTo>
                    <a:lnTo>
                      <a:pt x="71" y="901"/>
                    </a:lnTo>
                    <a:lnTo>
                      <a:pt x="62" y="900"/>
                    </a:lnTo>
                    <a:lnTo>
                      <a:pt x="60" y="899"/>
                    </a:lnTo>
                    <a:lnTo>
                      <a:pt x="80" y="851"/>
                    </a:lnTo>
                    <a:lnTo>
                      <a:pt x="91" y="826"/>
                    </a:lnTo>
                    <a:lnTo>
                      <a:pt x="102" y="799"/>
                    </a:lnTo>
                    <a:lnTo>
                      <a:pt x="114" y="770"/>
                    </a:lnTo>
                    <a:lnTo>
                      <a:pt x="125" y="739"/>
                    </a:lnTo>
                    <a:lnTo>
                      <a:pt x="137" y="706"/>
                    </a:lnTo>
                    <a:lnTo>
                      <a:pt x="148" y="671"/>
                    </a:lnTo>
                    <a:lnTo>
                      <a:pt x="158" y="631"/>
                    </a:lnTo>
                    <a:lnTo>
                      <a:pt x="168" y="590"/>
                    </a:lnTo>
                    <a:lnTo>
                      <a:pt x="178" y="544"/>
                    </a:lnTo>
                    <a:lnTo>
                      <a:pt x="186" y="496"/>
                    </a:lnTo>
                    <a:lnTo>
                      <a:pt x="194" y="442"/>
                    </a:lnTo>
                    <a:lnTo>
                      <a:pt x="200" y="383"/>
                    </a:lnTo>
                    <a:lnTo>
                      <a:pt x="205" y="321"/>
                    </a:lnTo>
                    <a:lnTo>
                      <a:pt x="207" y="281"/>
                    </a:lnTo>
                    <a:lnTo>
                      <a:pt x="206" y="243"/>
                    </a:lnTo>
                    <a:lnTo>
                      <a:pt x="202" y="210"/>
                    </a:lnTo>
                    <a:lnTo>
                      <a:pt x="196" y="180"/>
                    </a:lnTo>
                    <a:lnTo>
                      <a:pt x="190" y="153"/>
                    </a:lnTo>
                    <a:lnTo>
                      <a:pt x="180" y="129"/>
                    </a:lnTo>
                    <a:lnTo>
                      <a:pt x="170" y="108"/>
                    </a:lnTo>
                    <a:lnTo>
                      <a:pt x="158" y="89"/>
                    </a:lnTo>
                    <a:lnTo>
                      <a:pt x="145" y="73"/>
                    </a:lnTo>
                    <a:lnTo>
                      <a:pt x="132" y="59"/>
                    </a:lnTo>
                    <a:lnTo>
                      <a:pt x="118" y="48"/>
                    </a:lnTo>
                    <a:lnTo>
                      <a:pt x="104" y="38"/>
                    </a:lnTo>
                    <a:lnTo>
                      <a:pt x="90" y="30"/>
                    </a:lnTo>
                    <a:lnTo>
                      <a:pt x="76" y="23"/>
                    </a:lnTo>
                    <a:lnTo>
                      <a:pt x="62" y="19"/>
                    </a:lnTo>
                    <a:lnTo>
                      <a:pt x="49" y="15"/>
                    </a:lnTo>
                    <a:lnTo>
                      <a:pt x="38" y="12"/>
                    </a:lnTo>
                    <a:lnTo>
                      <a:pt x="27" y="11"/>
                    </a:lnTo>
                    <a:lnTo>
                      <a:pt x="18" y="10"/>
                    </a:lnTo>
                    <a:lnTo>
                      <a:pt x="10" y="9"/>
                    </a:lnTo>
                    <a:lnTo>
                      <a:pt x="0" y="9"/>
                    </a:lnTo>
                    <a:lnTo>
                      <a:pt x="28" y="4"/>
                    </a:lnTo>
                    <a:lnTo>
                      <a:pt x="57" y="1"/>
                    </a:lnTo>
                    <a:lnTo>
                      <a:pt x="8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3324335" y="3952851"/>
                <a:ext cx="2392222" cy="1716061"/>
              </a:xfrm>
              <a:custGeom>
                <a:avLst/>
                <a:gdLst/>
                <a:ahLst/>
                <a:cxnLst>
                  <a:cxn ang="0">
                    <a:pos x="1566" y="1"/>
                  </a:cxn>
                  <a:cxn ang="0">
                    <a:pos x="1570" y="10"/>
                  </a:cxn>
                  <a:cxn ang="0">
                    <a:pos x="1578" y="41"/>
                  </a:cxn>
                  <a:cxn ang="0">
                    <a:pos x="1583" y="73"/>
                  </a:cxn>
                  <a:cxn ang="0">
                    <a:pos x="1585" y="115"/>
                  </a:cxn>
                  <a:cxn ang="0">
                    <a:pos x="1581" y="166"/>
                  </a:cxn>
                  <a:cxn ang="0">
                    <a:pos x="1569" y="228"/>
                  </a:cxn>
                  <a:cxn ang="0">
                    <a:pos x="1547" y="300"/>
                  </a:cxn>
                  <a:cxn ang="0">
                    <a:pos x="1515" y="381"/>
                  </a:cxn>
                  <a:cxn ang="0">
                    <a:pos x="1468" y="474"/>
                  </a:cxn>
                  <a:cxn ang="0">
                    <a:pos x="1424" y="544"/>
                  </a:cxn>
                  <a:cxn ang="0">
                    <a:pos x="1372" y="617"/>
                  </a:cxn>
                  <a:cxn ang="0">
                    <a:pos x="1311" y="691"/>
                  </a:cxn>
                  <a:cxn ang="0">
                    <a:pos x="1241" y="763"/>
                  </a:cxn>
                  <a:cxn ang="0">
                    <a:pos x="1160" y="833"/>
                  </a:cxn>
                  <a:cxn ang="0">
                    <a:pos x="1071" y="899"/>
                  </a:cxn>
                  <a:cxn ang="0">
                    <a:pos x="971" y="959"/>
                  </a:cxn>
                  <a:cxn ang="0">
                    <a:pos x="863" y="1014"/>
                  </a:cxn>
                  <a:cxn ang="0">
                    <a:pos x="744" y="1059"/>
                  </a:cxn>
                  <a:cxn ang="0">
                    <a:pos x="616" y="1096"/>
                  </a:cxn>
                  <a:cxn ang="0">
                    <a:pos x="477" y="1122"/>
                  </a:cxn>
                  <a:cxn ang="0">
                    <a:pos x="328" y="1135"/>
                  </a:cxn>
                  <a:cxn ang="0">
                    <a:pos x="169" y="1135"/>
                  </a:cxn>
                  <a:cxn ang="0">
                    <a:pos x="0" y="1119"/>
                  </a:cxn>
                  <a:cxn ang="0">
                    <a:pos x="6" y="1117"/>
                  </a:cxn>
                  <a:cxn ang="0">
                    <a:pos x="22" y="1113"/>
                  </a:cxn>
                  <a:cxn ang="0">
                    <a:pos x="47" y="1104"/>
                  </a:cxn>
                  <a:cxn ang="0">
                    <a:pos x="80" y="1089"/>
                  </a:cxn>
                  <a:cxn ang="0">
                    <a:pos x="119" y="1069"/>
                  </a:cxn>
                  <a:cxn ang="0">
                    <a:pos x="164" y="1041"/>
                  </a:cxn>
                  <a:cxn ang="0">
                    <a:pos x="212" y="1004"/>
                  </a:cxn>
                  <a:cxn ang="0">
                    <a:pos x="262" y="958"/>
                  </a:cxn>
                  <a:cxn ang="0">
                    <a:pos x="313" y="903"/>
                  </a:cxn>
                  <a:cxn ang="0">
                    <a:pos x="364" y="836"/>
                  </a:cxn>
                  <a:cxn ang="0">
                    <a:pos x="413" y="757"/>
                  </a:cxn>
                  <a:cxn ang="0">
                    <a:pos x="460" y="665"/>
                  </a:cxn>
                  <a:cxn ang="0">
                    <a:pos x="501" y="559"/>
                  </a:cxn>
                  <a:cxn ang="0">
                    <a:pos x="536" y="438"/>
                  </a:cxn>
                  <a:cxn ang="0">
                    <a:pos x="566" y="301"/>
                  </a:cxn>
                  <a:cxn ang="0">
                    <a:pos x="578" y="226"/>
                  </a:cxn>
                  <a:cxn ang="0">
                    <a:pos x="592" y="230"/>
                  </a:cxn>
                  <a:cxn ang="0">
                    <a:pos x="634" y="241"/>
                  </a:cxn>
                  <a:cxn ang="0">
                    <a:pos x="675" y="251"/>
                  </a:cxn>
                  <a:cxn ang="0">
                    <a:pos x="724" y="262"/>
                  </a:cxn>
                  <a:cxn ang="0">
                    <a:pos x="782" y="273"/>
                  </a:cxn>
                  <a:cxn ang="0">
                    <a:pos x="844" y="285"/>
                  </a:cxn>
                  <a:cxn ang="0">
                    <a:pos x="912" y="295"/>
                  </a:cxn>
                  <a:cxn ang="0">
                    <a:pos x="1018" y="307"/>
                  </a:cxn>
                  <a:cxn ang="0">
                    <a:pos x="1090" y="312"/>
                  </a:cxn>
                  <a:cxn ang="0">
                    <a:pos x="1162" y="313"/>
                  </a:cxn>
                  <a:cxn ang="0">
                    <a:pos x="1232" y="308"/>
                  </a:cxn>
                  <a:cxn ang="0">
                    <a:pos x="1300" y="300"/>
                  </a:cxn>
                  <a:cxn ang="0">
                    <a:pos x="1362" y="286"/>
                  </a:cxn>
                  <a:cxn ang="0">
                    <a:pos x="1419" y="265"/>
                  </a:cxn>
                  <a:cxn ang="0">
                    <a:pos x="1469" y="237"/>
                  </a:cxn>
                  <a:cxn ang="0">
                    <a:pos x="1510" y="201"/>
                  </a:cxn>
                  <a:cxn ang="0">
                    <a:pos x="1541" y="155"/>
                  </a:cxn>
                  <a:cxn ang="0">
                    <a:pos x="1560" y="101"/>
                  </a:cxn>
                  <a:cxn ang="0">
                    <a:pos x="1567" y="36"/>
                  </a:cxn>
                </a:cxnLst>
                <a:rect l="0" t="0" r="r" b="b"/>
                <a:pathLst>
                  <a:path w="1585" h="1137">
                    <a:moveTo>
                      <a:pt x="1565" y="0"/>
                    </a:moveTo>
                    <a:lnTo>
                      <a:pt x="1566" y="1"/>
                    </a:lnTo>
                    <a:lnTo>
                      <a:pt x="1568" y="4"/>
                    </a:lnTo>
                    <a:lnTo>
                      <a:pt x="1570" y="10"/>
                    </a:lnTo>
                    <a:lnTo>
                      <a:pt x="1576" y="28"/>
                    </a:lnTo>
                    <a:lnTo>
                      <a:pt x="1578" y="41"/>
                    </a:lnTo>
                    <a:lnTo>
                      <a:pt x="1582" y="56"/>
                    </a:lnTo>
                    <a:lnTo>
                      <a:pt x="1583" y="73"/>
                    </a:lnTo>
                    <a:lnTo>
                      <a:pt x="1584" y="93"/>
                    </a:lnTo>
                    <a:lnTo>
                      <a:pt x="1585" y="115"/>
                    </a:lnTo>
                    <a:lnTo>
                      <a:pt x="1583" y="140"/>
                    </a:lnTo>
                    <a:lnTo>
                      <a:pt x="1581" y="166"/>
                    </a:lnTo>
                    <a:lnTo>
                      <a:pt x="1576" y="196"/>
                    </a:lnTo>
                    <a:lnTo>
                      <a:pt x="1569" y="228"/>
                    </a:lnTo>
                    <a:lnTo>
                      <a:pt x="1559" y="263"/>
                    </a:lnTo>
                    <a:lnTo>
                      <a:pt x="1547" y="300"/>
                    </a:lnTo>
                    <a:lnTo>
                      <a:pt x="1533" y="339"/>
                    </a:lnTo>
                    <a:lnTo>
                      <a:pt x="1515" y="381"/>
                    </a:lnTo>
                    <a:lnTo>
                      <a:pt x="1494" y="426"/>
                    </a:lnTo>
                    <a:lnTo>
                      <a:pt x="1468" y="474"/>
                    </a:lnTo>
                    <a:lnTo>
                      <a:pt x="1447" y="509"/>
                    </a:lnTo>
                    <a:lnTo>
                      <a:pt x="1424" y="544"/>
                    </a:lnTo>
                    <a:lnTo>
                      <a:pt x="1400" y="580"/>
                    </a:lnTo>
                    <a:lnTo>
                      <a:pt x="1372" y="617"/>
                    </a:lnTo>
                    <a:lnTo>
                      <a:pt x="1343" y="654"/>
                    </a:lnTo>
                    <a:lnTo>
                      <a:pt x="1311" y="691"/>
                    </a:lnTo>
                    <a:lnTo>
                      <a:pt x="1276" y="727"/>
                    </a:lnTo>
                    <a:lnTo>
                      <a:pt x="1241" y="763"/>
                    </a:lnTo>
                    <a:lnTo>
                      <a:pt x="1201" y="798"/>
                    </a:lnTo>
                    <a:lnTo>
                      <a:pt x="1160" y="833"/>
                    </a:lnTo>
                    <a:lnTo>
                      <a:pt x="1117" y="866"/>
                    </a:lnTo>
                    <a:lnTo>
                      <a:pt x="1071" y="899"/>
                    </a:lnTo>
                    <a:lnTo>
                      <a:pt x="1023" y="930"/>
                    </a:lnTo>
                    <a:lnTo>
                      <a:pt x="971" y="959"/>
                    </a:lnTo>
                    <a:lnTo>
                      <a:pt x="918" y="987"/>
                    </a:lnTo>
                    <a:lnTo>
                      <a:pt x="863" y="1014"/>
                    </a:lnTo>
                    <a:lnTo>
                      <a:pt x="805" y="1038"/>
                    </a:lnTo>
                    <a:lnTo>
                      <a:pt x="744" y="1059"/>
                    </a:lnTo>
                    <a:lnTo>
                      <a:pt x="681" y="1079"/>
                    </a:lnTo>
                    <a:lnTo>
                      <a:pt x="616" y="1096"/>
                    </a:lnTo>
                    <a:lnTo>
                      <a:pt x="548" y="1111"/>
                    </a:lnTo>
                    <a:lnTo>
                      <a:pt x="477" y="1122"/>
                    </a:lnTo>
                    <a:lnTo>
                      <a:pt x="404" y="1130"/>
                    </a:lnTo>
                    <a:lnTo>
                      <a:pt x="328" y="1135"/>
                    </a:lnTo>
                    <a:lnTo>
                      <a:pt x="250" y="1137"/>
                    </a:lnTo>
                    <a:lnTo>
                      <a:pt x="169" y="1135"/>
                    </a:lnTo>
                    <a:lnTo>
                      <a:pt x="86" y="1129"/>
                    </a:lnTo>
                    <a:lnTo>
                      <a:pt x="0" y="1119"/>
                    </a:lnTo>
                    <a:lnTo>
                      <a:pt x="2" y="1119"/>
                    </a:lnTo>
                    <a:lnTo>
                      <a:pt x="6" y="1117"/>
                    </a:lnTo>
                    <a:lnTo>
                      <a:pt x="13" y="1116"/>
                    </a:lnTo>
                    <a:lnTo>
                      <a:pt x="22" y="1113"/>
                    </a:lnTo>
                    <a:lnTo>
                      <a:pt x="33" y="1109"/>
                    </a:lnTo>
                    <a:lnTo>
                      <a:pt x="47" y="1104"/>
                    </a:lnTo>
                    <a:lnTo>
                      <a:pt x="62" y="1097"/>
                    </a:lnTo>
                    <a:lnTo>
                      <a:pt x="80" y="1089"/>
                    </a:lnTo>
                    <a:lnTo>
                      <a:pt x="99" y="1080"/>
                    </a:lnTo>
                    <a:lnTo>
                      <a:pt x="119" y="1069"/>
                    </a:lnTo>
                    <a:lnTo>
                      <a:pt x="141" y="1056"/>
                    </a:lnTo>
                    <a:lnTo>
                      <a:pt x="164" y="1041"/>
                    </a:lnTo>
                    <a:lnTo>
                      <a:pt x="187" y="1023"/>
                    </a:lnTo>
                    <a:lnTo>
                      <a:pt x="212" y="1004"/>
                    </a:lnTo>
                    <a:lnTo>
                      <a:pt x="237" y="982"/>
                    </a:lnTo>
                    <a:lnTo>
                      <a:pt x="262" y="958"/>
                    </a:lnTo>
                    <a:lnTo>
                      <a:pt x="288" y="932"/>
                    </a:lnTo>
                    <a:lnTo>
                      <a:pt x="313" y="903"/>
                    </a:lnTo>
                    <a:lnTo>
                      <a:pt x="339" y="871"/>
                    </a:lnTo>
                    <a:lnTo>
                      <a:pt x="364" y="836"/>
                    </a:lnTo>
                    <a:lnTo>
                      <a:pt x="389" y="798"/>
                    </a:lnTo>
                    <a:lnTo>
                      <a:pt x="413" y="757"/>
                    </a:lnTo>
                    <a:lnTo>
                      <a:pt x="436" y="713"/>
                    </a:lnTo>
                    <a:lnTo>
                      <a:pt x="460" y="665"/>
                    </a:lnTo>
                    <a:lnTo>
                      <a:pt x="481" y="614"/>
                    </a:lnTo>
                    <a:lnTo>
                      <a:pt x="501" y="559"/>
                    </a:lnTo>
                    <a:lnTo>
                      <a:pt x="519" y="500"/>
                    </a:lnTo>
                    <a:lnTo>
                      <a:pt x="536" y="438"/>
                    </a:lnTo>
                    <a:lnTo>
                      <a:pt x="552" y="371"/>
                    </a:lnTo>
                    <a:lnTo>
                      <a:pt x="566" y="301"/>
                    </a:lnTo>
                    <a:lnTo>
                      <a:pt x="577" y="225"/>
                    </a:lnTo>
                    <a:lnTo>
                      <a:pt x="578" y="226"/>
                    </a:lnTo>
                    <a:lnTo>
                      <a:pt x="583" y="227"/>
                    </a:lnTo>
                    <a:lnTo>
                      <a:pt x="592" y="230"/>
                    </a:lnTo>
                    <a:lnTo>
                      <a:pt x="603" y="233"/>
                    </a:lnTo>
                    <a:lnTo>
                      <a:pt x="634" y="241"/>
                    </a:lnTo>
                    <a:lnTo>
                      <a:pt x="654" y="246"/>
                    </a:lnTo>
                    <a:lnTo>
                      <a:pt x="675" y="251"/>
                    </a:lnTo>
                    <a:lnTo>
                      <a:pt x="699" y="256"/>
                    </a:lnTo>
                    <a:lnTo>
                      <a:pt x="724" y="262"/>
                    </a:lnTo>
                    <a:lnTo>
                      <a:pt x="752" y="267"/>
                    </a:lnTo>
                    <a:lnTo>
                      <a:pt x="782" y="273"/>
                    </a:lnTo>
                    <a:lnTo>
                      <a:pt x="812" y="279"/>
                    </a:lnTo>
                    <a:lnTo>
                      <a:pt x="844" y="285"/>
                    </a:lnTo>
                    <a:lnTo>
                      <a:pt x="877" y="290"/>
                    </a:lnTo>
                    <a:lnTo>
                      <a:pt x="912" y="295"/>
                    </a:lnTo>
                    <a:lnTo>
                      <a:pt x="946" y="300"/>
                    </a:lnTo>
                    <a:lnTo>
                      <a:pt x="1018" y="307"/>
                    </a:lnTo>
                    <a:lnTo>
                      <a:pt x="1053" y="309"/>
                    </a:lnTo>
                    <a:lnTo>
                      <a:pt x="1090" y="312"/>
                    </a:lnTo>
                    <a:lnTo>
                      <a:pt x="1126" y="313"/>
                    </a:lnTo>
                    <a:lnTo>
                      <a:pt x="1162" y="313"/>
                    </a:lnTo>
                    <a:lnTo>
                      <a:pt x="1197" y="311"/>
                    </a:lnTo>
                    <a:lnTo>
                      <a:pt x="1232" y="308"/>
                    </a:lnTo>
                    <a:lnTo>
                      <a:pt x="1266" y="305"/>
                    </a:lnTo>
                    <a:lnTo>
                      <a:pt x="1300" y="300"/>
                    </a:lnTo>
                    <a:lnTo>
                      <a:pt x="1331" y="294"/>
                    </a:lnTo>
                    <a:lnTo>
                      <a:pt x="1362" y="286"/>
                    </a:lnTo>
                    <a:lnTo>
                      <a:pt x="1391" y="276"/>
                    </a:lnTo>
                    <a:lnTo>
                      <a:pt x="1419" y="265"/>
                    </a:lnTo>
                    <a:lnTo>
                      <a:pt x="1445" y="252"/>
                    </a:lnTo>
                    <a:lnTo>
                      <a:pt x="1469" y="237"/>
                    </a:lnTo>
                    <a:lnTo>
                      <a:pt x="1490" y="220"/>
                    </a:lnTo>
                    <a:lnTo>
                      <a:pt x="1510" y="201"/>
                    </a:lnTo>
                    <a:lnTo>
                      <a:pt x="1526" y="179"/>
                    </a:lnTo>
                    <a:lnTo>
                      <a:pt x="1541" y="155"/>
                    </a:lnTo>
                    <a:lnTo>
                      <a:pt x="1552" y="130"/>
                    </a:lnTo>
                    <a:lnTo>
                      <a:pt x="1560" y="101"/>
                    </a:lnTo>
                    <a:lnTo>
                      <a:pt x="1565" y="70"/>
                    </a:lnTo>
                    <a:lnTo>
                      <a:pt x="1567" y="36"/>
                    </a:lnTo>
                    <a:lnTo>
                      <a:pt x="15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1593181" y="3158965"/>
                <a:ext cx="1281386" cy="2280535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33" y="17"/>
                  </a:cxn>
                  <a:cxn ang="0">
                    <a:pos x="52" y="44"/>
                  </a:cxn>
                  <a:cxn ang="0">
                    <a:pos x="82" y="82"/>
                  </a:cxn>
                  <a:cxn ang="0">
                    <a:pos x="121" y="127"/>
                  </a:cxn>
                  <a:cxn ang="0">
                    <a:pos x="173" y="179"/>
                  </a:cxn>
                  <a:cxn ang="0">
                    <a:pos x="236" y="235"/>
                  </a:cxn>
                  <a:cxn ang="0">
                    <a:pos x="311" y="292"/>
                  </a:cxn>
                  <a:cxn ang="0">
                    <a:pos x="399" y="349"/>
                  </a:cxn>
                  <a:cxn ang="0">
                    <a:pos x="500" y="402"/>
                  </a:cxn>
                  <a:cxn ang="0">
                    <a:pos x="614" y="450"/>
                  </a:cxn>
                  <a:cxn ang="0">
                    <a:pos x="743" y="491"/>
                  </a:cxn>
                  <a:cxn ang="0">
                    <a:pos x="813" y="510"/>
                  </a:cxn>
                  <a:cxn ang="0">
                    <a:pos x="805" y="527"/>
                  </a:cxn>
                  <a:cxn ang="0">
                    <a:pos x="791" y="559"/>
                  </a:cxn>
                  <a:cxn ang="0">
                    <a:pos x="774" y="605"/>
                  </a:cxn>
                  <a:cxn ang="0">
                    <a:pos x="754" y="663"/>
                  </a:cxn>
                  <a:cxn ang="0">
                    <a:pos x="733" y="729"/>
                  </a:cxn>
                  <a:cxn ang="0">
                    <a:pos x="714" y="805"/>
                  </a:cxn>
                  <a:cxn ang="0">
                    <a:pos x="697" y="886"/>
                  </a:cxn>
                  <a:cxn ang="0">
                    <a:pos x="686" y="971"/>
                  </a:cxn>
                  <a:cxn ang="0">
                    <a:pos x="681" y="1060"/>
                  </a:cxn>
                  <a:cxn ang="0">
                    <a:pos x="684" y="1149"/>
                  </a:cxn>
                  <a:cxn ang="0">
                    <a:pos x="697" y="1237"/>
                  </a:cxn>
                  <a:cxn ang="0">
                    <a:pos x="723" y="1322"/>
                  </a:cxn>
                  <a:cxn ang="0">
                    <a:pos x="761" y="1403"/>
                  </a:cxn>
                  <a:cxn ang="0">
                    <a:pos x="815" y="1477"/>
                  </a:cxn>
                  <a:cxn ang="0">
                    <a:pos x="847" y="1511"/>
                  </a:cxn>
                  <a:cxn ang="0">
                    <a:pos x="837" y="1508"/>
                  </a:cxn>
                  <a:cxn ang="0">
                    <a:pos x="815" y="1503"/>
                  </a:cxn>
                  <a:cxn ang="0">
                    <a:pos x="786" y="1495"/>
                  </a:cxn>
                  <a:cxn ang="0">
                    <a:pos x="749" y="1482"/>
                  </a:cxn>
                  <a:cxn ang="0">
                    <a:pos x="705" y="1466"/>
                  </a:cxn>
                  <a:cxn ang="0">
                    <a:pos x="655" y="1444"/>
                  </a:cxn>
                  <a:cxn ang="0">
                    <a:pos x="602" y="1418"/>
                  </a:cxn>
                  <a:cxn ang="0">
                    <a:pos x="545" y="1385"/>
                  </a:cxn>
                  <a:cxn ang="0">
                    <a:pos x="485" y="1347"/>
                  </a:cxn>
                  <a:cxn ang="0">
                    <a:pos x="426" y="1302"/>
                  </a:cxn>
                  <a:cxn ang="0">
                    <a:pos x="365" y="1250"/>
                  </a:cxn>
                  <a:cxn ang="0">
                    <a:pos x="306" y="1191"/>
                  </a:cxn>
                  <a:cxn ang="0">
                    <a:pos x="249" y="1124"/>
                  </a:cxn>
                  <a:cxn ang="0">
                    <a:pos x="195" y="1048"/>
                  </a:cxn>
                  <a:cxn ang="0">
                    <a:pos x="145" y="964"/>
                  </a:cxn>
                  <a:cxn ang="0">
                    <a:pos x="101" y="870"/>
                  </a:cxn>
                  <a:cxn ang="0">
                    <a:pos x="64" y="766"/>
                  </a:cxn>
                  <a:cxn ang="0">
                    <a:pos x="34" y="651"/>
                  </a:cxn>
                  <a:cxn ang="0">
                    <a:pos x="13" y="527"/>
                  </a:cxn>
                  <a:cxn ang="0">
                    <a:pos x="2" y="391"/>
                  </a:cxn>
                  <a:cxn ang="0">
                    <a:pos x="1" y="244"/>
                  </a:cxn>
                  <a:cxn ang="0">
                    <a:pos x="13" y="84"/>
                  </a:cxn>
                </a:cxnLst>
                <a:rect l="0" t="0" r="r" b="b"/>
                <a:pathLst>
                  <a:path w="849" h="1511">
                    <a:moveTo>
                      <a:pt x="23" y="0"/>
                    </a:moveTo>
                    <a:lnTo>
                      <a:pt x="24" y="1"/>
                    </a:lnTo>
                    <a:lnTo>
                      <a:pt x="27" y="7"/>
                    </a:lnTo>
                    <a:lnTo>
                      <a:pt x="33" y="17"/>
                    </a:lnTo>
                    <a:lnTo>
                      <a:pt x="42" y="29"/>
                    </a:lnTo>
                    <a:lnTo>
                      <a:pt x="52" y="44"/>
                    </a:lnTo>
                    <a:lnTo>
                      <a:pt x="66" y="61"/>
                    </a:lnTo>
                    <a:lnTo>
                      <a:pt x="82" y="82"/>
                    </a:lnTo>
                    <a:lnTo>
                      <a:pt x="100" y="104"/>
                    </a:lnTo>
                    <a:lnTo>
                      <a:pt x="121" y="127"/>
                    </a:lnTo>
                    <a:lnTo>
                      <a:pt x="146" y="153"/>
                    </a:lnTo>
                    <a:lnTo>
                      <a:pt x="173" y="179"/>
                    </a:lnTo>
                    <a:lnTo>
                      <a:pt x="203" y="207"/>
                    </a:lnTo>
                    <a:lnTo>
                      <a:pt x="236" y="235"/>
                    </a:lnTo>
                    <a:lnTo>
                      <a:pt x="272" y="263"/>
                    </a:lnTo>
                    <a:lnTo>
                      <a:pt x="311" y="292"/>
                    </a:lnTo>
                    <a:lnTo>
                      <a:pt x="354" y="320"/>
                    </a:lnTo>
                    <a:lnTo>
                      <a:pt x="399" y="349"/>
                    </a:lnTo>
                    <a:lnTo>
                      <a:pt x="448" y="376"/>
                    </a:lnTo>
                    <a:lnTo>
                      <a:pt x="500" y="402"/>
                    </a:lnTo>
                    <a:lnTo>
                      <a:pt x="555" y="427"/>
                    </a:lnTo>
                    <a:lnTo>
                      <a:pt x="614" y="450"/>
                    </a:lnTo>
                    <a:lnTo>
                      <a:pt x="678" y="472"/>
                    </a:lnTo>
                    <a:lnTo>
                      <a:pt x="743" y="491"/>
                    </a:lnTo>
                    <a:lnTo>
                      <a:pt x="814" y="508"/>
                    </a:lnTo>
                    <a:lnTo>
                      <a:pt x="813" y="510"/>
                    </a:lnTo>
                    <a:lnTo>
                      <a:pt x="809" y="516"/>
                    </a:lnTo>
                    <a:lnTo>
                      <a:pt x="805" y="527"/>
                    </a:lnTo>
                    <a:lnTo>
                      <a:pt x="799" y="541"/>
                    </a:lnTo>
                    <a:lnTo>
                      <a:pt x="791" y="559"/>
                    </a:lnTo>
                    <a:lnTo>
                      <a:pt x="783" y="580"/>
                    </a:lnTo>
                    <a:lnTo>
                      <a:pt x="774" y="605"/>
                    </a:lnTo>
                    <a:lnTo>
                      <a:pt x="764" y="633"/>
                    </a:lnTo>
                    <a:lnTo>
                      <a:pt x="754" y="663"/>
                    </a:lnTo>
                    <a:lnTo>
                      <a:pt x="743" y="695"/>
                    </a:lnTo>
                    <a:lnTo>
                      <a:pt x="733" y="729"/>
                    </a:lnTo>
                    <a:lnTo>
                      <a:pt x="724" y="766"/>
                    </a:lnTo>
                    <a:lnTo>
                      <a:pt x="714" y="805"/>
                    </a:lnTo>
                    <a:lnTo>
                      <a:pt x="706" y="845"/>
                    </a:lnTo>
                    <a:lnTo>
                      <a:pt x="697" y="886"/>
                    </a:lnTo>
                    <a:lnTo>
                      <a:pt x="691" y="929"/>
                    </a:lnTo>
                    <a:lnTo>
                      <a:pt x="686" y="971"/>
                    </a:lnTo>
                    <a:lnTo>
                      <a:pt x="683" y="1016"/>
                    </a:lnTo>
                    <a:lnTo>
                      <a:pt x="681" y="1060"/>
                    </a:lnTo>
                    <a:lnTo>
                      <a:pt x="681" y="1105"/>
                    </a:lnTo>
                    <a:lnTo>
                      <a:pt x="684" y="1149"/>
                    </a:lnTo>
                    <a:lnTo>
                      <a:pt x="690" y="1194"/>
                    </a:lnTo>
                    <a:lnTo>
                      <a:pt x="697" y="1237"/>
                    </a:lnTo>
                    <a:lnTo>
                      <a:pt x="708" y="1280"/>
                    </a:lnTo>
                    <a:lnTo>
                      <a:pt x="723" y="1322"/>
                    </a:lnTo>
                    <a:lnTo>
                      <a:pt x="740" y="1363"/>
                    </a:lnTo>
                    <a:lnTo>
                      <a:pt x="761" y="1403"/>
                    </a:lnTo>
                    <a:lnTo>
                      <a:pt x="786" y="1441"/>
                    </a:lnTo>
                    <a:lnTo>
                      <a:pt x="815" y="1477"/>
                    </a:lnTo>
                    <a:lnTo>
                      <a:pt x="849" y="1511"/>
                    </a:lnTo>
                    <a:lnTo>
                      <a:pt x="847" y="1511"/>
                    </a:lnTo>
                    <a:lnTo>
                      <a:pt x="843" y="1510"/>
                    </a:lnTo>
                    <a:lnTo>
                      <a:pt x="837" y="1508"/>
                    </a:lnTo>
                    <a:lnTo>
                      <a:pt x="827" y="1506"/>
                    </a:lnTo>
                    <a:lnTo>
                      <a:pt x="815" y="1503"/>
                    </a:lnTo>
                    <a:lnTo>
                      <a:pt x="802" y="1499"/>
                    </a:lnTo>
                    <a:lnTo>
                      <a:pt x="786" y="1495"/>
                    </a:lnTo>
                    <a:lnTo>
                      <a:pt x="768" y="1489"/>
                    </a:lnTo>
                    <a:lnTo>
                      <a:pt x="749" y="1482"/>
                    </a:lnTo>
                    <a:lnTo>
                      <a:pt x="727" y="1474"/>
                    </a:lnTo>
                    <a:lnTo>
                      <a:pt x="705" y="1466"/>
                    </a:lnTo>
                    <a:lnTo>
                      <a:pt x="681" y="1455"/>
                    </a:lnTo>
                    <a:lnTo>
                      <a:pt x="655" y="1444"/>
                    </a:lnTo>
                    <a:lnTo>
                      <a:pt x="629" y="1431"/>
                    </a:lnTo>
                    <a:lnTo>
                      <a:pt x="602" y="1418"/>
                    </a:lnTo>
                    <a:lnTo>
                      <a:pt x="573" y="1402"/>
                    </a:lnTo>
                    <a:lnTo>
                      <a:pt x="545" y="1385"/>
                    </a:lnTo>
                    <a:lnTo>
                      <a:pt x="515" y="1366"/>
                    </a:lnTo>
                    <a:lnTo>
                      <a:pt x="485" y="1347"/>
                    </a:lnTo>
                    <a:lnTo>
                      <a:pt x="455" y="1325"/>
                    </a:lnTo>
                    <a:lnTo>
                      <a:pt x="426" y="1302"/>
                    </a:lnTo>
                    <a:lnTo>
                      <a:pt x="395" y="1277"/>
                    </a:lnTo>
                    <a:lnTo>
                      <a:pt x="365" y="1250"/>
                    </a:lnTo>
                    <a:lnTo>
                      <a:pt x="335" y="1222"/>
                    </a:lnTo>
                    <a:lnTo>
                      <a:pt x="306" y="1191"/>
                    </a:lnTo>
                    <a:lnTo>
                      <a:pt x="277" y="1159"/>
                    </a:lnTo>
                    <a:lnTo>
                      <a:pt x="249" y="1124"/>
                    </a:lnTo>
                    <a:lnTo>
                      <a:pt x="221" y="1087"/>
                    </a:lnTo>
                    <a:lnTo>
                      <a:pt x="195" y="1048"/>
                    </a:lnTo>
                    <a:lnTo>
                      <a:pt x="169" y="1006"/>
                    </a:lnTo>
                    <a:lnTo>
                      <a:pt x="145" y="964"/>
                    </a:lnTo>
                    <a:lnTo>
                      <a:pt x="122" y="917"/>
                    </a:lnTo>
                    <a:lnTo>
                      <a:pt x="101" y="870"/>
                    </a:lnTo>
                    <a:lnTo>
                      <a:pt x="81" y="819"/>
                    </a:lnTo>
                    <a:lnTo>
                      <a:pt x="64" y="766"/>
                    </a:lnTo>
                    <a:lnTo>
                      <a:pt x="48" y="710"/>
                    </a:lnTo>
                    <a:lnTo>
                      <a:pt x="34" y="651"/>
                    </a:lnTo>
                    <a:lnTo>
                      <a:pt x="22" y="591"/>
                    </a:lnTo>
                    <a:lnTo>
                      <a:pt x="13" y="527"/>
                    </a:lnTo>
                    <a:lnTo>
                      <a:pt x="6" y="461"/>
                    </a:lnTo>
                    <a:lnTo>
                      <a:pt x="2" y="391"/>
                    </a:lnTo>
                    <a:lnTo>
                      <a:pt x="0" y="319"/>
                    </a:lnTo>
                    <a:lnTo>
                      <a:pt x="1" y="244"/>
                    </a:lnTo>
                    <a:lnTo>
                      <a:pt x="5" y="166"/>
                    </a:lnTo>
                    <a:lnTo>
                      <a:pt x="13" y="84"/>
                    </a:lnTo>
                    <a:lnTo>
                      <a:pt x="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2AC00">
                      <a:shade val="30000"/>
                      <a:satMod val="115000"/>
                    </a:srgbClr>
                  </a:gs>
                  <a:gs pos="50000">
                    <a:srgbClr val="E2AC00">
                      <a:shade val="67500"/>
                      <a:satMod val="115000"/>
                    </a:srgbClr>
                  </a:gs>
                  <a:gs pos="100000">
                    <a:srgbClr val="E2AC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484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220222" y="1942714"/>
            <a:ext cx="22739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84"/>
            <a:r>
              <a:rPr lang="en-US" sz="1350" kern="0" dirty="0">
                <a:solidFill>
                  <a:schemeClr val="bg1"/>
                </a:solidFill>
                <a:cs typeface="Arial" pitchFamily="34" charset="0"/>
              </a:rPr>
              <a:t>Monetary - Direct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97809" y="1942714"/>
            <a:ext cx="22739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84"/>
            <a:r>
              <a:rPr lang="en-US" sz="1350" kern="0" dirty="0">
                <a:solidFill>
                  <a:schemeClr val="bg1"/>
                </a:solidFill>
                <a:cs typeface="Arial" pitchFamily="34" charset="0"/>
              </a:rPr>
              <a:t>Monetary - Indirect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222" y="4716238"/>
            <a:ext cx="22739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84"/>
            <a:r>
              <a:rPr lang="en-US" sz="1350" kern="0" dirty="0">
                <a:solidFill>
                  <a:schemeClr val="bg1"/>
                </a:solidFill>
                <a:cs typeface="Arial" pitchFamily="34" charset="0"/>
              </a:rPr>
              <a:t>Non-monetary - Direct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97809" y="4716238"/>
            <a:ext cx="22739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84"/>
            <a:r>
              <a:rPr lang="en-US" sz="1350" kern="0" dirty="0">
                <a:solidFill>
                  <a:schemeClr val="bg1"/>
                </a:solidFill>
                <a:cs typeface="Arial" pitchFamily="34" charset="0"/>
              </a:rPr>
              <a:t>Non-monetary - Indirect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1563" y="3628724"/>
            <a:ext cx="12442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84"/>
            <a:r>
              <a:rPr lang="ru-RU" sz="1350" kern="0" dirty="0">
                <a:solidFill>
                  <a:schemeClr val="bg1"/>
                </a:solidFill>
                <a:cs typeface="Arial" pitchFamily="34" charset="0"/>
              </a:rPr>
              <a:t>Матрица политических интервенций</a:t>
            </a:r>
            <a:endParaRPr lang="en-US" sz="1350" kern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365125"/>
            <a:ext cx="10993582" cy="132556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b="1" kern="0" dirty="0"/>
              <a:t>Матрица политических интервенций</a:t>
            </a:r>
            <a:r>
              <a:rPr lang="en-US" b="1" kern="0" dirty="0"/>
              <a:t> </a:t>
            </a:r>
            <a:r>
              <a:rPr lang="en-US" b="1" kern="0" baseline="-25000" dirty="0">
                <a:solidFill>
                  <a:srgbClr val="C00000"/>
                </a:solidFill>
              </a:rPr>
              <a:t>1</a:t>
            </a:r>
          </a:p>
        </p:txBody>
      </p:sp>
      <p:grpSp>
        <p:nvGrpSpPr>
          <p:cNvPr id="4" name="Group 14"/>
          <p:cNvGrpSpPr/>
          <p:nvPr/>
        </p:nvGrpSpPr>
        <p:grpSpPr>
          <a:xfrm>
            <a:off x="2719198" y="1914132"/>
            <a:ext cx="3152214" cy="3195241"/>
            <a:chOff x="3879850" y="1189038"/>
            <a:chExt cx="4419600" cy="447992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7925" y="3054351"/>
              <a:ext cx="1944688" cy="24304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2"/>
                </a:cxn>
                <a:cxn ang="0">
                  <a:pos x="87" y="5"/>
                </a:cxn>
                <a:cxn ang="0">
                  <a:pos x="148" y="10"/>
                </a:cxn>
                <a:cxn ang="0">
                  <a:pos x="222" y="18"/>
                </a:cxn>
                <a:cxn ang="0">
                  <a:pos x="306" y="30"/>
                </a:cxn>
                <a:cxn ang="0">
                  <a:pos x="397" y="46"/>
                </a:cxn>
                <a:cxn ang="0">
                  <a:pos x="495" y="66"/>
                </a:cxn>
                <a:cxn ang="0">
                  <a:pos x="595" y="92"/>
                </a:cxn>
                <a:cxn ang="0">
                  <a:pos x="696" y="123"/>
                </a:cxn>
                <a:cxn ang="0">
                  <a:pos x="796" y="162"/>
                </a:cxn>
                <a:cxn ang="0">
                  <a:pos x="891" y="206"/>
                </a:cxn>
                <a:cxn ang="0">
                  <a:pos x="982" y="259"/>
                </a:cxn>
                <a:cxn ang="0">
                  <a:pos x="1063" y="320"/>
                </a:cxn>
                <a:cxn ang="0">
                  <a:pos x="1134" y="390"/>
                </a:cxn>
                <a:cxn ang="0">
                  <a:pos x="1192" y="469"/>
                </a:cxn>
                <a:cxn ang="0">
                  <a:pos x="1219" y="522"/>
                </a:cxn>
                <a:cxn ang="0">
                  <a:pos x="1222" y="561"/>
                </a:cxn>
                <a:cxn ang="0">
                  <a:pos x="1225" y="583"/>
                </a:cxn>
                <a:cxn ang="0">
                  <a:pos x="1225" y="619"/>
                </a:cxn>
                <a:cxn ang="0">
                  <a:pos x="1219" y="652"/>
                </a:cxn>
                <a:cxn ang="0">
                  <a:pos x="1209" y="694"/>
                </a:cxn>
                <a:cxn ang="0">
                  <a:pos x="1193" y="744"/>
                </a:cxn>
                <a:cxn ang="0">
                  <a:pos x="1167" y="802"/>
                </a:cxn>
                <a:cxn ang="0">
                  <a:pos x="1131" y="867"/>
                </a:cxn>
                <a:cxn ang="0">
                  <a:pos x="1084" y="938"/>
                </a:cxn>
                <a:cxn ang="0">
                  <a:pos x="1021" y="1013"/>
                </a:cxn>
                <a:cxn ang="0">
                  <a:pos x="943" y="1094"/>
                </a:cxn>
                <a:cxn ang="0">
                  <a:pos x="849" y="1178"/>
                </a:cxn>
                <a:cxn ang="0">
                  <a:pos x="734" y="1264"/>
                </a:cxn>
                <a:cxn ang="0">
                  <a:pos x="598" y="1352"/>
                </a:cxn>
                <a:cxn ang="0">
                  <a:pos x="440" y="1441"/>
                </a:cxn>
                <a:cxn ang="0">
                  <a:pos x="257" y="1531"/>
                </a:cxn>
                <a:cxn ang="0">
                  <a:pos x="259" y="1521"/>
                </a:cxn>
                <a:cxn ang="0">
                  <a:pos x="265" y="1495"/>
                </a:cxn>
                <a:cxn ang="0">
                  <a:pos x="273" y="1454"/>
                </a:cxn>
                <a:cxn ang="0">
                  <a:pos x="283" y="1397"/>
                </a:cxn>
                <a:cxn ang="0">
                  <a:pos x="294" y="1330"/>
                </a:cxn>
                <a:cxn ang="0">
                  <a:pos x="304" y="1252"/>
                </a:cxn>
                <a:cxn ang="0">
                  <a:pos x="314" y="1165"/>
                </a:cxn>
                <a:cxn ang="0">
                  <a:pos x="324" y="1071"/>
                </a:cxn>
                <a:cxn ang="0">
                  <a:pos x="330" y="971"/>
                </a:cxn>
                <a:cxn ang="0">
                  <a:pos x="332" y="868"/>
                </a:cxn>
                <a:cxn ang="0">
                  <a:pos x="332" y="762"/>
                </a:cxn>
                <a:cxn ang="0">
                  <a:pos x="326" y="657"/>
                </a:cxn>
                <a:cxn ang="0">
                  <a:pos x="314" y="552"/>
                </a:cxn>
                <a:cxn ang="0">
                  <a:pos x="296" y="451"/>
                </a:cxn>
                <a:cxn ang="0">
                  <a:pos x="270" y="354"/>
                </a:cxn>
                <a:cxn ang="0">
                  <a:pos x="236" y="264"/>
                </a:cxn>
                <a:cxn ang="0">
                  <a:pos x="192" y="181"/>
                </a:cxn>
                <a:cxn ang="0">
                  <a:pos x="139" y="109"/>
                </a:cxn>
                <a:cxn ang="0">
                  <a:pos x="75" y="48"/>
                </a:cxn>
                <a:cxn ang="0">
                  <a:pos x="0" y="0"/>
                </a:cxn>
              </a:cxnLst>
              <a:rect l="0" t="0" r="r" b="b"/>
              <a:pathLst>
                <a:path w="1225" h="1531">
                  <a:moveTo>
                    <a:pt x="0" y="0"/>
                  </a:moveTo>
                  <a:lnTo>
                    <a:pt x="10" y="0"/>
                  </a:lnTo>
                  <a:lnTo>
                    <a:pt x="23" y="1"/>
                  </a:lnTo>
                  <a:lnTo>
                    <a:pt x="40" y="2"/>
                  </a:lnTo>
                  <a:lnTo>
                    <a:pt x="62" y="3"/>
                  </a:lnTo>
                  <a:lnTo>
                    <a:pt x="87" y="5"/>
                  </a:lnTo>
                  <a:lnTo>
                    <a:pt x="115" y="7"/>
                  </a:lnTo>
                  <a:lnTo>
                    <a:pt x="148" y="10"/>
                  </a:lnTo>
                  <a:lnTo>
                    <a:pt x="184" y="14"/>
                  </a:lnTo>
                  <a:lnTo>
                    <a:pt x="222" y="18"/>
                  </a:lnTo>
                  <a:lnTo>
                    <a:pt x="262" y="24"/>
                  </a:lnTo>
                  <a:lnTo>
                    <a:pt x="306" y="30"/>
                  </a:lnTo>
                  <a:lnTo>
                    <a:pt x="350" y="38"/>
                  </a:lnTo>
                  <a:lnTo>
                    <a:pt x="397" y="46"/>
                  </a:lnTo>
                  <a:lnTo>
                    <a:pt x="445" y="56"/>
                  </a:lnTo>
                  <a:lnTo>
                    <a:pt x="495" y="66"/>
                  </a:lnTo>
                  <a:lnTo>
                    <a:pt x="544" y="79"/>
                  </a:lnTo>
                  <a:lnTo>
                    <a:pt x="595" y="92"/>
                  </a:lnTo>
                  <a:lnTo>
                    <a:pt x="645" y="107"/>
                  </a:lnTo>
                  <a:lnTo>
                    <a:pt x="696" y="123"/>
                  </a:lnTo>
                  <a:lnTo>
                    <a:pt x="746" y="141"/>
                  </a:lnTo>
                  <a:lnTo>
                    <a:pt x="796" y="162"/>
                  </a:lnTo>
                  <a:lnTo>
                    <a:pt x="844" y="183"/>
                  </a:lnTo>
                  <a:lnTo>
                    <a:pt x="891" y="206"/>
                  </a:lnTo>
                  <a:lnTo>
                    <a:pt x="937" y="232"/>
                  </a:lnTo>
                  <a:lnTo>
                    <a:pt x="982" y="259"/>
                  </a:lnTo>
                  <a:lnTo>
                    <a:pt x="1024" y="288"/>
                  </a:lnTo>
                  <a:lnTo>
                    <a:pt x="1063" y="320"/>
                  </a:lnTo>
                  <a:lnTo>
                    <a:pt x="1101" y="354"/>
                  </a:lnTo>
                  <a:lnTo>
                    <a:pt x="1134" y="390"/>
                  </a:lnTo>
                  <a:lnTo>
                    <a:pt x="1166" y="428"/>
                  </a:lnTo>
                  <a:lnTo>
                    <a:pt x="1192" y="469"/>
                  </a:lnTo>
                  <a:lnTo>
                    <a:pt x="1216" y="512"/>
                  </a:lnTo>
                  <a:lnTo>
                    <a:pt x="1219" y="522"/>
                  </a:lnTo>
                  <a:lnTo>
                    <a:pt x="1220" y="534"/>
                  </a:lnTo>
                  <a:lnTo>
                    <a:pt x="1222" y="561"/>
                  </a:lnTo>
                  <a:lnTo>
                    <a:pt x="1223" y="574"/>
                  </a:lnTo>
                  <a:lnTo>
                    <a:pt x="1225" y="583"/>
                  </a:lnTo>
                  <a:lnTo>
                    <a:pt x="1225" y="606"/>
                  </a:lnTo>
                  <a:lnTo>
                    <a:pt x="1225" y="619"/>
                  </a:lnTo>
                  <a:lnTo>
                    <a:pt x="1222" y="635"/>
                  </a:lnTo>
                  <a:lnTo>
                    <a:pt x="1219" y="652"/>
                  </a:lnTo>
                  <a:lnTo>
                    <a:pt x="1215" y="671"/>
                  </a:lnTo>
                  <a:lnTo>
                    <a:pt x="1209" y="694"/>
                  </a:lnTo>
                  <a:lnTo>
                    <a:pt x="1202" y="718"/>
                  </a:lnTo>
                  <a:lnTo>
                    <a:pt x="1193" y="744"/>
                  </a:lnTo>
                  <a:lnTo>
                    <a:pt x="1181" y="772"/>
                  </a:lnTo>
                  <a:lnTo>
                    <a:pt x="1167" y="802"/>
                  </a:lnTo>
                  <a:lnTo>
                    <a:pt x="1150" y="834"/>
                  </a:lnTo>
                  <a:lnTo>
                    <a:pt x="1131" y="867"/>
                  </a:lnTo>
                  <a:lnTo>
                    <a:pt x="1109" y="901"/>
                  </a:lnTo>
                  <a:lnTo>
                    <a:pt x="1084" y="938"/>
                  </a:lnTo>
                  <a:lnTo>
                    <a:pt x="1054" y="975"/>
                  </a:lnTo>
                  <a:lnTo>
                    <a:pt x="1021" y="1013"/>
                  </a:lnTo>
                  <a:lnTo>
                    <a:pt x="984" y="1054"/>
                  </a:lnTo>
                  <a:lnTo>
                    <a:pt x="943" y="1094"/>
                  </a:lnTo>
                  <a:lnTo>
                    <a:pt x="898" y="1136"/>
                  </a:lnTo>
                  <a:lnTo>
                    <a:pt x="849" y="1178"/>
                  </a:lnTo>
                  <a:lnTo>
                    <a:pt x="794" y="1220"/>
                  </a:lnTo>
                  <a:lnTo>
                    <a:pt x="734" y="1264"/>
                  </a:lnTo>
                  <a:lnTo>
                    <a:pt x="669" y="1308"/>
                  </a:lnTo>
                  <a:lnTo>
                    <a:pt x="598" y="1352"/>
                  </a:lnTo>
                  <a:lnTo>
                    <a:pt x="522" y="1397"/>
                  </a:lnTo>
                  <a:lnTo>
                    <a:pt x="440" y="1441"/>
                  </a:lnTo>
                  <a:lnTo>
                    <a:pt x="352" y="1486"/>
                  </a:lnTo>
                  <a:lnTo>
                    <a:pt x="257" y="1531"/>
                  </a:lnTo>
                  <a:lnTo>
                    <a:pt x="258" y="1528"/>
                  </a:lnTo>
                  <a:lnTo>
                    <a:pt x="259" y="1521"/>
                  </a:lnTo>
                  <a:lnTo>
                    <a:pt x="262" y="1510"/>
                  </a:lnTo>
                  <a:lnTo>
                    <a:pt x="265" y="1495"/>
                  </a:lnTo>
                  <a:lnTo>
                    <a:pt x="268" y="1476"/>
                  </a:lnTo>
                  <a:lnTo>
                    <a:pt x="273" y="1454"/>
                  </a:lnTo>
                  <a:lnTo>
                    <a:pt x="278" y="1427"/>
                  </a:lnTo>
                  <a:lnTo>
                    <a:pt x="283" y="1397"/>
                  </a:lnTo>
                  <a:lnTo>
                    <a:pt x="288" y="1365"/>
                  </a:lnTo>
                  <a:lnTo>
                    <a:pt x="294" y="1330"/>
                  </a:lnTo>
                  <a:lnTo>
                    <a:pt x="299" y="1292"/>
                  </a:lnTo>
                  <a:lnTo>
                    <a:pt x="304" y="1252"/>
                  </a:lnTo>
                  <a:lnTo>
                    <a:pt x="310" y="1209"/>
                  </a:lnTo>
                  <a:lnTo>
                    <a:pt x="314" y="1165"/>
                  </a:lnTo>
                  <a:lnTo>
                    <a:pt x="320" y="1119"/>
                  </a:lnTo>
                  <a:lnTo>
                    <a:pt x="324" y="1071"/>
                  </a:lnTo>
                  <a:lnTo>
                    <a:pt x="327" y="1021"/>
                  </a:lnTo>
                  <a:lnTo>
                    <a:pt x="330" y="971"/>
                  </a:lnTo>
                  <a:lnTo>
                    <a:pt x="332" y="919"/>
                  </a:lnTo>
                  <a:lnTo>
                    <a:pt x="332" y="868"/>
                  </a:lnTo>
                  <a:lnTo>
                    <a:pt x="332" y="815"/>
                  </a:lnTo>
                  <a:lnTo>
                    <a:pt x="332" y="762"/>
                  </a:lnTo>
                  <a:lnTo>
                    <a:pt x="329" y="710"/>
                  </a:lnTo>
                  <a:lnTo>
                    <a:pt x="326" y="657"/>
                  </a:lnTo>
                  <a:lnTo>
                    <a:pt x="320" y="605"/>
                  </a:lnTo>
                  <a:lnTo>
                    <a:pt x="314" y="552"/>
                  </a:lnTo>
                  <a:lnTo>
                    <a:pt x="306" y="501"/>
                  </a:lnTo>
                  <a:lnTo>
                    <a:pt x="296" y="451"/>
                  </a:lnTo>
                  <a:lnTo>
                    <a:pt x="284" y="402"/>
                  </a:lnTo>
                  <a:lnTo>
                    <a:pt x="270" y="354"/>
                  </a:lnTo>
                  <a:lnTo>
                    <a:pt x="254" y="308"/>
                  </a:lnTo>
                  <a:lnTo>
                    <a:pt x="236" y="264"/>
                  </a:lnTo>
                  <a:lnTo>
                    <a:pt x="215" y="222"/>
                  </a:lnTo>
                  <a:lnTo>
                    <a:pt x="192" y="181"/>
                  </a:lnTo>
                  <a:lnTo>
                    <a:pt x="168" y="145"/>
                  </a:lnTo>
                  <a:lnTo>
                    <a:pt x="139" y="109"/>
                  </a:lnTo>
                  <a:lnTo>
                    <a:pt x="109" y="77"/>
                  </a:lnTo>
                  <a:lnTo>
                    <a:pt x="75" y="48"/>
                  </a:lnTo>
                  <a:lnTo>
                    <a:pt x="3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67163" y="1268413"/>
              <a:ext cx="2614613" cy="1898650"/>
            </a:xfrm>
            <a:custGeom>
              <a:avLst/>
              <a:gdLst/>
              <a:ahLst/>
              <a:cxnLst>
                <a:cxn ang="0">
                  <a:pos x="1599" y="1"/>
                </a:cxn>
                <a:cxn ang="0">
                  <a:pos x="1634" y="12"/>
                </a:cxn>
                <a:cxn ang="0">
                  <a:pos x="1647" y="38"/>
                </a:cxn>
                <a:cxn ang="0">
                  <a:pos x="1632" y="79"/>
                </a:cxn>
                <a:cxn ang="0">
                  <a:pos x="1574" y="152"/>
                </a:cxn>
                <a:cxn ang="0">
                  <a:pos x="1464" y="283"/>
                </a:cxn>
                <a:cxn ang="0">
                  <a:pos x="1372" y="417"/>
                </a:cxn>
                <a:cxn ang="0">
                  <a:pos x="1317" y="529"/>
                </a:cxn>
                <a:cxn ang="0">
                  <a:pos x="1274" y="660"/>
                </a:cxn>
                <a:cxn ang="0">
                  <a:pos x="1246" y="815"/>
                </a:cxn>
                <a:cxn ang="0">
                  <a:pos x="1234" y="1002"/>
                </a:cxn>
                <a:cxn ang="0">
                  <a:pos x="1201" y="1016"/>
                </a:cxn>
                <a:cxn ang="0">
                  <a:pos x="1139" y="1042"/>
                </a:cxn>
                <a:cxn ang="0">
                  <a:pos x="1047" y="1076"/>
                </a:cxn>
                <a:cxn ang="0">
                  <a:pos x="933" y="1112"/>
                </a:cxn>
                <a:cxn ang="0">
                  <a:pos x="798" y="1147"/>
                </a:cxn>
                <a:cxn ang="0">
                  <a:pos x="647" y="1175"/>
                </a:cxn>
                <a:cxn ang="0">
                  <a:pos x="485" y="1193"/>
                </a:cxn>
                <a:cxn ang="0">
                  <a:pos x="322" y="1194"/>
                </a:cxn>
                <a:cxn ang="0">
                  <a:pos x="194" y="1174"/>
                </a:cxn>
                <a:cxn ang="0">
                  <a:pos x="99" y="1134"/>
                </a:cxn>
                <a:cxn ang="0">
                  <a:pos x="36" y="1078"/>
                </a:cxn>
                <a:cxn ang="0">
                  <a:pos x="4" y="1013"/>
                </a:cxn>
                <a:cxn ang="0">
                  <a:pos x="1" y="942"/>
                </a:cxn>
                <a:cxn ang="0">
                  <a:pos x="26" y="870"/>
                </a:cxn>
                <a:cxn ang="0">
                  <a:pos x="77" y="803"/>
                </a:cxn>
                <a:cxn ang="0">
                  <a:pos x="152" y="743"/>
                </a:cxn>
                <a:cxn ang="0">
                  <a:pos x="235" y="697"/>
                </a:cxn>
                <a:cxn ang="0">
                  <a:pos x="330" y="643"/>
                </a:cxn>
                <a:cxn ang="0">
                  <a:pos x="438" y="577"/>
                </a:cxn>
                <a:cxn ang="0">
                  <a:pos x="597" y="479"/>
                </a:cxn>
                <a:cxn ang="0">
                  <a:pos x="759" y="377"/>
                </a:cxn>
                <a:cxn ang="0">
                  <a:pos x="876" y="301"/>
                </a:cxn>
                <a:cxn ang="0">
                  <a:pos x="983" y="232"/>
                </a:cxn>
                <a:cxn ang="0">
                  <a:pos x="1076" y="172"/>
                </a:cxn>
                <a:cxn ang="0">
                  <a:pos x="1147" y="125"/>
                </a:cxn>
                <a:cxn ang="0">
                  <a:pos x="1194" y="95"/>
                </a:cxn>
                <a:cxn ang="0">
                  <a:pos x="1213" y="83"/>
                </a:cxn>
                <a:cxn ang="0">
                  <a:pos x="1235" y="76"/>
                </a:cxn>
                <a:cxn ang="0">
                  <a:pos x="1276" y="63"/>
                </a:cxn>
                <a:cxn ang="0">
                  <a:pos x="1331" y="46"/>
                </a:cxn>
                <a:cxn ang="0">
                  <a:pos x="1396" y="29"/>
                </a:cxn>
                <a:cxn ang="0">
                  <a:pos x="1464" y="13"/>
                </a:cxn>
                <a:cxn ang="0">
                  <a:pos x="1528" y="3"/>
                </a:cxn>
              </a:cxnLst>
              <a:rect l="0" t="0" r="r" b="b"/>
              <a:pathLst>
                <a:path w="1647" h="1196">
                  <a:moveTo>
                    <a:pt x="1567" y="0"/>
                  </a:moveTo>
                  <a:lnTo>
                    <a:pt x="1584" y="0"/>
                  </a:lnTo>
                  <a:lnTo>
                    <a:pt x="1599" y="1"/>
                  </a:lnTo>
                  <a:lnTo>
                    <a:pt x="1613" y="4"/>
                  </a:lnTo>
                  <a:lnTo>
                    <a:pt x="1625" y="7"/>
                  </a:lnTo>
                  <a:lnTo>
                    <a:pt x="1634" y="12"/>
                  </a:lnTo>
                  <a:lnTo>
                    <a:pt x="1641" y="19"/>
                  </a:lnTo>
                  <a:lnTo>
                    <a:pt x="1646" y="28"/>
                  </a:lnTo>
                  <a:lnTo>
                    <a:pt x="1647" y="38"/>
                  </a:lnTo>
                  <a:lnTo>
                    <a:pt x="1646" y="49"/>
                  </a:lnTo>
                  <a:lnTo>
                    <a:pt x="1640" y="64"/>
                  </a:lnTo>
                  <a:lnTo>
                    <a:pt x="1632" y="79"/>
                  </a:lnTo>
                  <a:lnTo>
                    <a:pt x="1619" y="97"/>
                  </a:lnTo>
                  <a:lnTo>
                    <a:pt x="1603" y="118"/>
                  </a:lnTo>
                  <a:lnTo>
                    <a:pt x="1574" y="152"/>
                  </a:lnTo>
                  <a:lnTo>
                    <a:pt x="1545" y="185"/>
                  </a:lnTo>
                  <a:lnTo>
                    <a:pt x="1490" y="250"/>
                  </a:lnTo>
                  <a:lnTo>
                    <a:pt x="1464" y="283"/>
                  </a:lnTo>
                  <a:lnTo>
                    <a:pt x="1440" y="315"/>
                  </a:lnTo>
                  <a:lnTo>
                    <a:pt x="1393" y="382"/>
                  </a:lnTo>
                  <a:lnTo>
                    <a:pt x="1372" y="417"/>
                  </a:lnTo>
                  <a:lnTo>
                    <a:pt x="1352" y="453"/>
                  </a:lnTo>
                  <a:lnTo>
                    <a:pt x="1334" y="490"/>
                  </a:lnTo>
                  <a:lnTo>
                    <a:pt x="1317" y="529"/>
                  </a:lnTo>
                  <a:lnTo>
                    <a:pt x="1300" y="571"/>
                  </a:lnTo>
                  <a:lnTo>
                    <a:pt x="1287" y="614"/>
                  </a:lnTo>
                  <a:lnTo>
                    <a:pt x="1274" y="660"/>
                  </a:lnTo>
                  <a:lnTo>
                    <a:pt x="1263" y="709"/>
                  </a:lnTo>
                  <a:lnTo>
                    <a:pt x="1253" y="760"/>
                  </a:lnTo>
                  <a:lnTo>
                    <a:pt x="1246" y="815"/>
                  </a:lnTo>
                  <a:lnTo>
                    <a:pt x="1240" y="874"/>
                  </a:lnTo>
                  <a:lnTo>
                    <a:pt x="1235" y="936"/>
                  </a:lnTo>
                  <a:lnTo>
                    <a:pt x="1234" y="1002"/>
                  </a:lnTo>
                  <a:lnTo>
                    <a:pt x="1225" y="1006"/>
                  </a:lnTo>
                  <a:lnTo>
                    <a:pt x="1216" y="1010"/>
                  </a:lnTo>
                  <a:lnTo>
                    <a:pt x="1201" y="1016"/>
                  </a:lnTo>
                  <a:lnTo>
                    <a:pt x="1184" y="1024"/>
                  </a:lnTo>
                  <a:lnTo>
                    <a:pt x="1163" y="1033"/>
                  </a:lnTo>
                  <a:lnTo>
                    <a:pt x="1139" y="1042"/>
                  </a:lnTo>
                  <a:lnTo>
                    <a:pt x="1111" y="1053"/>
                  </a:lnTo>
                  <a:lnTo>
                    <a:pt x="1081" y="1064"/>
                  </a:lnTo>
                  <a:lnTo>
                    <a:pt x="1047" y="1076"/>
                  </a:lnTo>
                  <a:lnTo>
                    <a:pt x="1011" y="1088"/>
                  </a:lnTo>
                  <a:lnTo>
                    <a:pt x="973" y="1100"/>
                  </a:lnTo>
                  <a:lnTo>
                    <a:pt x="933" y="1112"/>
                  </a:lnTo>
                  <a:lnTo>
                    <a:pt x="889" y="1124"/>
                  </a:lnTo>
                  <a:lnTo>
                    <a:pt x="845" y="1136"/>
                  </a:lnTo>
                  <a:lnTo>
                    <a:pt x="798" y="1147"/>
                  </a:lnTo>
                  <a:lnTo>
                    <a:pt x="749" y="1158"/>
                  </a:lnTo>
                  <a:lnTo>
                    <a:pt x="699" y="1167"/>
                  </a:lnTo>
                  <a:lnTo>
                    <a:pt x="647" y="1175"/>
                  </a:lnTo>
                  <a:lnTo>
                    <a:pt x="594" y="1183"/>
                  </a:lnTo>
                  <a:lnTo>
                    <a:pt x="540" y="1188"/>
                  </a:lnTo>
                  <a:lnTo>
                    <a:pt x="485" y="1193"/>
                  </a:lnTo>
                  <a:lnTo>
                    <a:pt x="429" y="1195"/>
                  </a:lnTo>
                  <a:lnTo>
                    <a:pt x="372" y="1196"/>
                  </a:lnTo>
                  <a:lnTo>
                    <a:pt x="322" y="1194"/>
                  </a:lnTo>
                  <a:lnTo>
                    <a:pt x="275" y="1190"/>
                  </a:lnTo>
                  <a:lnTo>
                    <a:pt x="232" y="1183"/>
                  </a:lnTo>
                  <a:lnTo>
                    <a:pt x="194" y="1174"/>
                  </a:lnTo>
                  <a:lnTo>
                    <a:pt x="158" y="1162"/>
                  </a:lnTo>
                  <a:lnTo>
                    <a:pt x="126" y="1148"/>
                  </a:lnTo>
                  <a:lnTo>
                    <a:pt x="99" y="1134"/>
                  </a:lnTo>
                  <a:lnTo>
                    <a:pt x="74" y="1116"/>
                  </a:lnTo>
                  <a:lnTo>
                    <a:pt x="54" y="1098"/>
                  </a:lnTo>
                  <a:lnTo>
                    <a:pt x="36" y="1078"/>
                  </a:lnTo>
                  <a:lnTo>
                    <a:pt x="22" y="1057"/>
                  </a:lnTo>
                  <a:lnTo>
                    <a:pt x="12" y="1035"/>
                  </a:lnTo>
                  <a:lnTo>
                    <a:pt x="4" y="1013"/>
                  </a:lnTo>
                  <a:lnTo>
                    <a:pt x="1" y="990"/>
                  </a:lnTo>
                  <a:lnTo>
                    <a:pt x="0" y="966"/>
                  </a:lnTo>
                  <a:lnTo>
                    <a:pt x="1" y="942"/>
                  </a:lnTo>
                  <a:lnTo>
                    <a:pt x="7" y="918"/>
                  </a:lnTo>
                  <a:lnTo>
                    <a:pt x="15" y="894"/>
                  </a:lnTo>
                  <a:lnTo>
                    <a:pt x="26" y="870"/>
                  </a:lnTo>
                  <a:lnTo>
                    <a:pt x="40" y="847"/>
                  </a:lnTo>
                  <a:lnTo>
                    <a:pt x="57" y="824"/>
                  </a:lnTo>
                  <a:lnTo>
                    <a:pt x="77" y="803"/>
                  </a:lnTo>
                  <a:lnTo>
                    <a:pt x="99" y="781"/>
                  </a:lnTo>
                  <a:lnTo>
                    <a:pt x="124" y="762"/>
                  </a:lnTo>
                  <a:lnTo>
                    <a:pt x="152" y="743"/>
                  </a:lnTo>
                  <a:lnTo>
                    <a:pt x="182" y="726"/>
                  </a:lnTo>
                  <a:lnTo>
                    <a:pt x="207" y="712"/>
                  </a:lnTo>
                  <a:lnTo>
                    <a:pt x="235" y="697"/>
                  </a:lnTo>
                  <a:lnTo>
                    <a:pt x="265" y="680"/>
                  </a:lnTo>
                  <a:lnTo>
                    <a:pt x="296" y="662"/>
                  </a:lnTo>
                  <a:lnTo>
                    <a:pt x="330" y="643"/>
                  </a:lnTo>
                  <a:lnTo>
                    <a:pt x="365" y="621"/>
                  </a:lnTo>
                  <a:lnTo>
                    <a:pt x="400" y="600"/>
                  </a:lnTo>
                  <a:lnTo>
                    <a:pt x="438" y="577"/>
                  </a:lnTo>
                  <a:lnTo>
                    <a:pt x="477" y="554"/>
                  </a:lnTo>
                  <a:lnTo>
                    <a:pt x="556" y="504"/>
                  </a:lnTo>
                  <a:lnTo>
                    <a:pt x="597" y="479"/>
                  </a:lnTo>
                  <a:lnTo>
                    <a:pt x="637" y="454"/>
                  </a:lnTo>
                  <a:lnTo>
                    <a:pt x="719" y="402"/>
                  </a:lnTo>
                  <a:lnTo>
                    <a:pt x="759" y="377"/>
                  </a:lnTo>
                  <a:lnTo>
                    <a:pt x="799" y="351"/>
                  </a:lnTo>
                  <a:lnTo>
                    <a:pt x="838" y="326"/>
                  </a:lnTo>
                  <a:lnTo>
                    <a:pt x="876" y="301"/>
                  </a:lnTo>
                  <a:lnTo>
                    <a:pt x="913" y="278"/>
                  </a:lnTo>
                  <a:lnTo>
                    <a:pt x="949" y="254"/>
                  </a:lnTo>
                  <a:lnTo>
                    <a:pt x="983" y="232"/>
                  </a:lnTo>
                  <a:lnTo>
                    <a:pt x="1016" y="212"/>
                  </a:lnTo>
                  <a:lnTo>
                    <a:pt x="1047" y="191"/>
                  </a:lnTo>
                  <a:lnTo>
                    <a:pt x="1076" y="172"/>
                  </a:lnTo>
                  <a:lnTo>
                    <a:pt x="1102" y="155"/>
                  </a:lnTo>
                  <a:lnTo>
                    <a:pt x="1126" y="140"/>
                  </a:lnTo>
                  <a:lnTo>
                    <a:pt x="1147" y="125"/>
                  </a:lnTo>
                  <a:lnTo>
                    <a:pt x="1166" y="113"/>
                  </a:lnTo>
                  <a:lnTo>
                    <a:pt x="1182" y="103"/>
                  </a:lnTo>
                  <a:lnTo>
                    <a:pt x="1194" y="95"/>
                  </a:lnTo>
                  <a:lnTo>
                    <a:pt x="1204" y="89"/>
                  </a:lnTo>
                  <a:lnTo>
                    <a:pt x="1210" y="84"/>
                  </a:lnTo>
                  <a:lnTo>
                    <a:pt x="1213" y="83"/>
                  </a:lnTo>
                  <a:lnTo>
                    <a:pt x="1217" y="82"/>
                  </a:lnTo>
                  <a:lnTo>
                    <a:pt x="1224" y="79"/>
                  </a:lnTo>
                  <a:lnTo>
                    <a:pt x="1235" y="76"/>
                  </a:lnTo>
                  <a:lnTo>
                    <a:pt x="1246" y="72"/>
                  </a:lnTo>
                  <a:lnTo>
                    <a:pt x="1260" y="67"/>
                  </a:lnTo>
                  <a:lnTo>
                    <a:pt x="1276" y="63"/>
                  </a:lnTo>
                  <a:lnTo>
                    <a:pt x="1293" y="58"/>
                  </a:lnTo>
                  <a:lnTo>
                    <a:pt x="1311" y="52"/>
                  </a:lnTo>
                  <a:lnTo>
                    <a:pt x="1331" y="46"/>
                  </a:lnTo>
                  <a:lnTo>
                    <a:pt x="1352" y="41"/>
                  </a:lnTo>
                  <a:lnTo>
                    <a:pt x="1374" y="35"/>
                  </a:lnTo>
                  <a:lnTo>
                    <a:pt x="1396" y="29"/>
                  </a:lnTo>
                  <a:lnTo>
                    <a:pt x="1418" y="24"/>
                  </a:lnTo>
                  <a:lnTo>
                    <a:pt x="1441" y="18"/>
                  </a:lnTo>
                  <a:lnTo>
                    <a:pt x="1464" y="13"/>
                  </a:lnTo>
                  <a:lnTo>
                    <a:pt x="1486" y="9"/>
                  </a:lnTo>
                  <a:lnTo>
                    <a:pt x="1507" y="6"/>
                  </a:lnTo>
                  <a:lnTo>
                    <a:pt x="1528" y="3"/>
                  </a:lnTo>
                  <a:lnTo>
                    <a:pt x="1548" y="1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65575" y="1189038"/>
              <a:ext cx="2611438" cy="1570038"/>
            </a:xfrm>
            <a:custGeom>
              <a:avLst/>
              <a:gdLst/>
              <a:ahLst/>
              <a:cxnLst>
                <a:cxn ang="0">
                  <a:pos x="1413" y="2"/>
                </a:cxn>
                <a:cxn ang="0">
                  <a:pos x="1498" y="10"/>
                </a:cxn>
                <a:cxn ang="0">
                  <a:pos x="1565" y="25"/>
                </a:cxn>
                <a:cxn ang="0">
                  <a:pos x="1613" y="43"/>
                </a:cxn>
                <a:cxn ang="0">
                  <a:pos x="1640" y="62"/>
                </a:cxn>
                <a:cxn ang="0">
                  <a:pos x="1644" y="73"/>
                </a:cxn>
                <a:cxn ang="0">
                  <a:pos x="1635" y="71"/>
                </a:cxn>
                <a:cxn ang="0">
                  <a:pos x="1593" y="70"/>
                </a:cxn>
                <a:cxn ang="0">
                  <a:pos x="1561" y="74"/>
                </a:cxn>
                <a:cxn ang="0">
                  <a:pos x="1523" y="81"/>
                </a:cxn>
                <a:cxn ang="0">
                  <a:pos x="1482" y="95"/>
                </a:cxn>
                <a:cxn ang="0">
                  <a:pos x="1436" y="115"/>
                </a:cxn>
                <a:cxn ang="0">
                  <a:pos x="1388" y="145"/>
                </a:cxn>
                <a:cxn ang="0">
                  <a:pos x="1336" y="185"/>
                </a:cxn>
                <a:cxn ang="0">
                  <a:pos x="1283" y="236"/>
                </a:cxn>
                <a:cxn ang="0">
                  <a:pos x="1230" y="300"/>
                </a:cxn>
                <a:cxn ang="0">
                  <a:pos x="1178" y="379"/>
                </a:cxn>
                <a:cxn ang="0">
                  <a:pos x="1127" y="473"/>
                </a:cxn>
                <a:cxn ang="0">
                  <a:pos x="1077" y="585"/>
                </a:cxn>
                <a:cxn ang="0">
                  <a:pos x="1031" y="715"/>
                </a:cxn>
                <a:cxn ang="0">
                  <a:pos x="989" y="865"/>
                </a:cxn>
                <a:cxn ang="0">
                  <a:pos x="980" y="862"/>
                </a:cxn>
                <a:cxn ang="0">
                  <a:pos x="954" y="854"/>
                </a:cxn>
                <a:cxn ang="0">
                  <a:pos x="914" y="843"/>
                </a:cxn>
                <a:cxn ang="0">
                  <a:pos x="861" y="830"/>
                </a:cxn>
                <a:cxn ang="0">
                  <a:pos x="798" y="815"/>
                </a:cxn>
                <a:cxn ang="0">
                  <a:pos x="726" y="802"/>
                </a:cxn>
                <a:cxn ang="0">
                  <a:pos x="648" y="792"/>
                </a:cxn>
                <a:cxn ang="0">
                  <a:pos x="563" y="786"/>
                </a:cxn>
                <a:cxn ang="0">
                  <a:pos x="477" y="786"/>
                </a:cxn>
                <a:cxn ang="0">
                  <a:pos x="389" y="793"/>
                </a:cxn>
                <a:cxn ang="0">
                  <a:pos x="301" y="808"/>
                </a:cxn>
                <a:cxn ang="0">
                  <a:pos x="217" y="835"/>
                </a:cxn>
                <a:cxn ang="0">
                  <a:pos x="137" y="872"/>
                </a:cxn>
                <a:cxn ang="0">
                  <a:pos x="64" y="924"/>
                </a:cxn>
                <a:cxn ang="0">
                  <a:pos x="0" y="989"/>
                </a:cxn>
                <a:cxn ang="0">
                  <a:pos x="2" y="979"/>
                </a:cxn>
                <a:cxn ang="0">
                  <a:pos x="11" y="951"/>
                </a:cxn>
                <a:cxn ang="0">
                  <a:pos x="25" y="907"/>
                </a:cxn>
                <a:cxn ang="0">
                  <a:pos x="49" y="849"/>
                </a:cxn>
                <a:cxn ang="0">
                  <a:pos x="81" y="781"/>
                </a:cxn>
                <a:cxn ang="0">
                  <a:pos x="123" y="704"/>
                </a:cxn>
                <a:cxn ang="0">
                  <a:pos x="177" y="620"/>
                </a:cxn>
                <a:cxn ang="0">
                  <a:pos x="243" y="533"/>
                </a:cxn>
                <a:cxn ang="0">
                  <a:pos x="321" y="445"/>
                </a:cxn>
                <a:cxn ang="0">
                  <a:pos x="415" y="357"/>
                </a:cxn>
                <a:cxn ang="0">
                  <a:pos x="525" y="274"/>
                </a:cxn>
                <a:cxn ang="0">
                  <a:pos x="650" y="196"/>
                </a:cxn>
                <a:cxn ang="0">
                  <a:pos x="798" y="123"/>
                </a:cxn>
                <a:cxn ang="0">
                  <a:pos x="940" y="70"/>
                </a:cxn>
                <a:cxn ang="0">
                  <a:pos x="1075" y="33"/>
                </a:cxn>
                <a:cxn ang="0">
                  <a:pos x="1200" y="11"/>
                </a:cxn>
                <a:cxn ang="0">
                  <a:pos x="1313" y="1"/>
                </a:cxn>
              </a:cxnLst>
              <a:rect l="0" t="0" r="r" b="b"/>
              <a:pathLst>
                <a:path w="1645" h="989">
                  <a:moveTo>
                    <a:pt x="1365" y="0"/>
                  </a:moveTo>
                  <a:lnTo>
                    <a:pt x="1413" y="2"/>
                  </a:lnTo>
                  <a:lnTo>
                    <a:pt x="1458" y="5"/>
                  </a:lnTo>
                  <a:lnTo>
                    <a:pt x="1498" y="10"/>
                  </a:lnTo>
                  <a:lnTo>
                    <a:pt x="1534" y="16"/>
                  </a:lnTo>
                  <a:lnTo>
                    <a:pt x="1565" y="25"/>
                  </a:lnTo>
                  <a:lnTo>
                    <a:pt x="1592" y="33"/>
                  </a:lnTo>
                  <a:lnTo>
                    <a:pt x="1613" y="43"/>
                  </a:lnTo>
                  <a:lnTo>
                    <a:pt x="1629" y="53"/>
                  </a:lnTo>
                  <a:lnTo>
                    <a:pt x="1640" y="62"/>
                  </a:lnTo>
                  <a:lnTo>
                    <a:pt x="1645" y="73"/>
                  </a:lnTo>
                  <a:lnTo>
                    <a:pt x="1644" y="73"/>
                  </a:lnTo>
                  <a:lnTo>
                    <a:pt x="1641" y="72"/>
                  </a:lnTo>
                  <a:lnTo>
                    <a:pt x="1635" y="71"/>
                  </a:lnTo>
                  <a:lnTo>
                    <a:pt x="1627" y="70"/>
                  </a:lnTo>
                  <a:lnTo>
                    <a:pt x="1593" y="70"/>
                  </a:lnTo>
                  <a:lnTo>
                    <a:pt x="1577" y="72"/>
                  </a:lnTo>
                  <a:lnTo>
                    <a:pt x="1561" y="74"/>
                  </a:lnTo>
                  <a:lnTo>
                    <a:pt x="1543" y="77"/>
                  </a:lnTo>
                  <a:lnTo>
                    <a:pt x="1523" y="81"/>
                  </a:lnTo>
                  <a:lnTo>
                    <a:pt x="1504" y="87"/>
                  </a:lnTo>
                  <a:lnTo>
                    <a:pt x="1482" y="95"/>
                  </a:lnTo>
                  <a:lnTo>
                    <a:pt x="1459" y="104"/>
                  </a:lnTo>
                  <a:lnTo>
                    <a:pt x="1436" y="115"/>
                  </a:lnTo>
                  <a:lnTo>
                    <a:pt x="1412" y="129"/>
                  </a:lnTo>
                  <a:lnTo>
                    <a:pt x="1388" y="145"/>
                  </a:lnTo>
                  <a:lnTo>
                    <a:pt x="1362" y="163"/>
                  </a:lnTo>
                  <a:lnTo>
                    <a:pt x="1336" y="185"/>
                  </a:lnTo>
                  <a:lnTo>
                    <a:pt x="1310" y="209"/>
                  </a:lnTo>
                  <a:lnTo>
                    <a:pt x="1283" y="236"/>
                  </a:lnTo>
                  <a:lnTo>
                    <a:pt x="1257" y="266"/>
                  </a:lnTo>
                  <a:lnTo>
                    <a:pt x="1230" y="300"/>
                  </a:lnTo>
                  <a:lnTo>
                    <a:pt x="1204" y="337"/>
                  </a:lnTo>
                  <a:lnTo>
                    <a:pt x="1178" y="379"/>
                  </a:lnTo>
                  <a:lnTo>
                    <a:pt x="1152" y="423"/>
                  </a:lnTo>
                  <a:lnTo>
                    <a:pt x="1127" y="473"/>
                  </a:lnTo>
                  <a:lnTo>
                    <a:pt x="1101" y="527"/>
                  </a:lnTo>
                  <a:lnTo>
                    <a:pt x="1077" y="585"/>
                  </a:lnTo>
                  <a:lnTo>
                    <a:pt x="1053" y="647"/>
                  </a:lnTo>
                  <a:lnTo>
                    <a:pt x="1031" y="715"/>
                  </a:lnTo>
                  <a:lnTo>
                    <a:pt x="1009" y="788"/>
                  </a:lnTo>
                  <a:lnTo>
                    <a:pt x="989" y="865"/>
                  </a:lnTo>
                  <a:lnTo>
                    <a:pt x="986" y="865"/>
                  </a:lnTo>
                  <a:lnTo>
                    <a:pt x="980" y="862"/>
                  </a:lnTo>
                  <a:lnTo>
                    <a:pt x="969" y="859"/>
                  </a:lnTo>
                  <a:lnTo>
                    <a:pt x="954" y="854"/>
                  </a:lnTo>
                  <a:lnTo>
                    <a:pt x="936" y="849"/>
                  </a:lnTo>
                  <a:lnTo>
                    <a:pt x="914" y="843"/>
                  </a:lnTo>
                  <a:lnTo>
                    <a:pt x="889" y="836"/>
                  </a:lnTo>
                  <a:lnTo>
                    <a:pt x="861" y="830"/>
                  </a:lnTo>
                  <a:lnTo>
                    <a:pt x="831" y="822"/>
                  </a:lnTo>
                  <a:lnTo>
                    <a:pt x="798" y="815"/>
                  </a:lnTo>
                  <a:lnTo>
                    <a:pt x="763" y="809"/>
                  </a:lnTo>
                  <a:lnTo>
                    <a:pt x="726" y="802"/>
                  </a:lnTo>
                  <a:lnTo>
                    <a:pt x="688" y="797"/>
                  </a:lnTo>
                  <a:lnTo>
                    <a:pt x="648" y="792"/>
                  </a:lnTo>
                  <a:lnTo>
                    <a:pt x="606" y="788"/>
                  </a:lnTo>
                  <a:lnTo>
                    <a:pt x="563" y="786"/>
                  </a:lnTo>
                  <a:lnTo>
                    <a:pt x="520" y="785"/>
                  </a:lnTo>
                  <a:lnTo>
                    <a:pt x="477" y="786"/>
                  </a:lnTo>
                  <a:lnTo>
                    <a:pt x="432" y="788"/>
                  </a:lnTo>
                  <a:lnTo>
                    <a:pt x="389" y="793"/>
                  </a:lnTo>
                  <a:lnTo>
                    <a:pt x="344" y="800"/>
                  </a:lnTo>
                  <a:lnTo>
                    <a:pt x="301" y="808"/>
                  </a:lnTo>
                  <a:lnTo>
                    <a:pt x="259" y="820"/>
                  </a:lnTo>
                  <a:lnTo>
                    <a:pt x="217" y="835"/>
                  </a:lnTo>
                  <a:lnTo>
                    <a:pt x="177" y="852"/>
                  </a:lnTo>
                  <a:lnTo>
                    <a:pt x="137" y="872"/>
                  </a:lnTo>
                  <a:lnTo>
                    <a:pt x="100" y="896"/>
                  </a:lnTo>
                  <a:lnTo>
                    <a:pt x="64" y="924"/>
                  </a:lnTo>
                  <a:lnTo>
                    <a:pt x="31" y="954"/>
                  </a:lnTo>
                  <a:lnTo>
                    <a:pt x="0" y="989"/>
                  </a:lnTo>
                  <a:lnTo>
                    <a:pt x="1" y="987"/>
                  </a:lnTo>
                  <a:lnTo>
                    <a:pt x="2" y="979"/>
                  </a:lnTo>
                  <a:lnTo>
                    <a:pt x="6" y="967"/>
                  </a:lnTo>
                  <a:lnTo>
                    <a:pt x="11" y="951"/>
                  </a:lnTo>
                  <a:lnTo>
                    <a:pt x="17" y="931"/>
                  </a:lnTo>
                  <a:lnTo>
                    <a:pt x="25" y="907"/>
                  </a:lnTo>
                  <a:lnTo>
                    <a:pt x="37" y="880"/>
                  </a:lnTo>
                  <a:lnTo>
                    <a:pt x="49" y="849"/>
                  </a:lnTo>
                  <a:lnTo>
                    <a:pt x="64" y="817"/>
                  </a:lnTo>
                  <a:lnTo>
                    <a:pt x="81" y="781"/>
                  </a:lnTo>
                  <a:lnTo>
                    <a:pt x="101" y="743"/>
                  </a:lnTo>
                  <a:lnTo>
                    <a:pt x="123" y="704"/>
                  </a:lnTo>
                  <a:lnTo>
                    <a:pt x="149" y="663"/>
                  </a:lnTo>
                  <a:lnTo>
                    <a:pt x="177" y="620"/>
                  </a:lnTo>
                  <a:lnTo>
                    <a:pt x="207" y="577"/>
                  </a:lnTo>
                  <a:lnTo>
                    <a:pt x="243" y="533"/>
                  </a:lnTo>
                  <a:lnTo>
                    <a:pt x="280" y="489"/>
                  </a:lnTo>
                  <a:lnTo>
                    <a:pt x="321" y="445"/>
                  </a:lnTo>
                  <a:lnTo>
                    <a:pt x="366" y="401"/>
                  </a:lnTo>
                  <a:lnTo>
                    <a:pt x="415" y="357"/>
                  </a:lnTo>
                  <a:lnTo>
                    <a:pt x="467" y="315"/>
                  </a:lnTo>
                  <a:lnTo>
                    <a:pt x="525" y="274"/>
                  </a:lnTo>
                  <a:lnTo>
                    <a:pt x="585" y="233"/>
                  </a:lnTo>
                  <a:lnTo>
                    <a:pt x="650" y="196"/>
                  </a:lnTo>
                  <a:lnTo>
                    <a:pt x="724" y="157"/>
                  </a:lnTo>
                  <a:lnTo>
                    <a:pt x="798" y="123"/>
                  </a:lnTo>
                  <a:lnTo>
                    <a:pt x="870" y="94"/>
                  </a:lnTo>
                  <a:lnTo>
                    <a:pt x="940" y="70"/>
                  </a:lnTo>
                  <a:lnTo>
                    <a:pt x="1008" y="50"/>
                  </a:lnTo>
                  <a:lnTo>
                    <a:pt x="1075" y="33"/>
                  </a:lnTo>
                  <a:lnTo>
                    <a:pt x="1138" y="21"/>
                  </a:lnTo>
                  <a:lnTo>
                    <a:pt x="1200" y="11"/>
                  </a:lnTo>
                  <a:lnTo>
                    <a:pt x="1258" y="4"/>
                  </a:lnTo>
                  <a:lnTo>
                    <a:pt x="1313" y="1"/>
                  </a:lnTo>
                  <a:lnTo>
                    <a:pt x="1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134100" y="1428751"/>
              <a:ext cx="1630363" cy="1695450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519" y="3"/>
                </a:cxn>
                <a:cxn ang="0">
                  <a:pos x="536" y="12"/>
                </a:cxn>
                <a:cxn ang="0">
                  <a:pos x="563" y="28"/>
                </a:cxn>
                <a:cxn ang="0">
                  <a:pos x="596" y="50"/>
                </a:cxn>
                <a:cxn ang="0">
                  <a:pos x="636" y="79"/>
                </a:cxn>
                <a:cxn ang="0">
                  <a:pos x="681" y="116"/>
                </a:cxn>
                <a:cxn ang="0">
                  <a:pos x="729" y="161"/>
                </a:cxn>
                <a:cxn ang="0">
                  <a:pos x="778" y="215"/>
                </a:cxn>
                <a:cxn ang="0">
                  <a:pos x="827" y="277"/>
                </a:cxn>
                <a:cxn ang="0">
                  <a:pos x="874" y="349"/>
                </a:cxn>
                <a:cxn ang="0">
                  <a:pos x="917" y="431"/>
                </a:cxn>
                <a:cxn ang="0">
                  <a:pos x="955" y="521"/>
                </a:cxn>
                <a:cxn ang="0">
                  <a:pos x="987" y="623"/>
                </a:cxn>
                <a:cxn ang="0">
                  <a:pos x="1010" y="736"/>
                </a:cxn>
                <a:cxn ang="0">
                  <a:pos x="1024" y="860"/>
                </a:cxn>
                <a:cxn ang="0">
                  <a:pos x="1026" y="996"/>
                </a:cxn>
                <a:cxn ang="0">
                  <a:pos x="1022" y="1067"/>
                </a:cxn>
                <a:cxn ang="0">
                  <a:pos x="1018" y="1061"/>
                </a:cxn>
                <a:cxn ang="0">
                  <a:pos x="1010" y="1050"/>
                </a:cxn>
                <a:cxn ang="0">
                  <a:pos x="998" y="1035"/>
                </a:cxn>
                <a:cxn ang="0">
                  <a:pos x="978" y="1017"/>
                </a:cxn>
                <a:cxn ang="0">
                  <a:pos x="951" y="997"/>
                </a:cxn>
                <a:cxn ang="0">
                  <a:pos x="916" y="975"/>
                </a:cxn>
                <a:cxn ang="0">
                  <a:pos x="873" y="954"/>
                </a:cxn>
                <a:cxn ang="0">
                  <a:pos x="819" y="933"/>
                </a:cxn>
                <a:cxn ang="0">
                  <a:pos x="754" y="914"/>
                </a:cxn>
                <a:cxn ang="0">
                  <a:pos x="677" y="897"/>
                </a:cxn>
                <a:cxn ang="0">
                  <a:pos x="587" y="885"/>
                </a:cxn>
                <a:cxn ang="0">
                  <a:pos x="484" y="876"/>
                </a:cxn>
                <a:cxn ang="0">
                  <a:pos x="366" y="873"/>
                </a:cxn>
                <a:cxn ang="0">
                  <a:pos x="233" y="876"/>
                </a:cxn>
                <a:cxn ang="0">
                  <a:pos x="82" y="887"/>
                </a:cxn>
                <a:cxn ang="0">
                  <a:pos x="1" y="893"/>
                </a:cxn>
                <a:cxn ang="0">
                  <a:pos x="5" y="873"/>
                </a:cxn>
                <a:cxn ang="0">
                  <a:pos x="12" y="835"/>
                </a:cxn>
                <a:cxn ang="0">
                  <a:pos x="24" y="783"/>
                </a:cxn>
                <a:cxn ang="0">
                  <a:pos x="40" y="719"/>
                </a:cxn>
                <a:cxn ang="0">
                  <a:pos x="59" y="644"/>
                </a:cxn>
                <a:cxn ang="0">
                  <a:pos x="83" y="565"/>
                </a:cxn>
                <a:cxn ang="0">
                  <a:pos x="110" y="480"/>
                </a:cxn>
                <a:cxn ang="0">
                  <a:pos x="160" y="354"/>
                </a:cxn>
                <a:cxn ang="0">
                  <a:pos x="198" y="271"/>
                </a:cxn>
                <a:cxn ang="0">
                  <a:pos x="240" y="196"/>
                </a:cxn>
                <a:cxn ang="0">
                  <a:pos x="287" y="129"/>
                </a:cxn>
                <a:cxn ang="0">
                  <a:pos x="336" y="73"/>
                </a:cxn>
                <a:cxn ang="0">
                  <a:pos x="391" y="31"/>
                </a:cxn>
                <a:cxn ang="0">
                  <a:pos x="450" y="5"/>
                </a:cxn>
              </a:cxnLst>
              <a:rect l="0" t="0" r="r" b="b"/>
              <a:pathLst>
                <a:path w="1027" h="1068">
                  <a:moveTo>
                    <a:pt x="481" y="0"/>
                  </a:moveTo>
                  <a:lnTo>
                    <a:pt x="513" y="0"/>
                  </a:lnTo>
                  <a:lnTo>
                    <a:pt x="515" y="1"/>
                  </a:lnTo>
                  <a:lnTo>
                    <a:pt x="519" y="3"/>
                  </a:lnTo>
                  <a:lnTo>
                    <a:pt x="526" y="7"/>
                  </a:lnTo>
                  <a:lnTo>
                    <a:pt x="536" y="12"/>
                  </a:lnTo>
                  <a:lnTo>
                    <a:pt x="548" y="19"/>
                  </a:lnTo>
                  <a:lnTo>
                    <a:pt x="563" y="28"/>
                  </a:lnTo>
                  <a:lnTo>
                    <a:pt x="579" y="38"/>
                  </a:lnTo>
                  <a:lnTo>
                    <a:pt x="596" y="50"/>
                  </a:lnTo>
                  <a:lnTo>
                    <a:pt x="616" y="64"/>
                  </a:lnTo>
                  <a:lnTo>
                    <a:pt x="636" y="79"/>
                  </a:lnTo>
                  <a:lnTo>
                    <a:pt x="658" y="97"/>
                  </a:lnTo>
                  <a:lnTo>
                    <a:pt x="681" y="116"/>
                  </a:lnTo>
                  <a:lnTo>
                    <a:pt x="704" y="138"/>
                  </a:lnTo>
                  <a:lnTo>
                    <a:pt x="729" y="161"/>
                  </a:lnTo>
                  <a:lnTo>
                    <a:pt x="753" y="187"/>
                  </a:lnTo>
                  <a:lnTo>
                    <a:pt x="778" y="215"/>
                  </a:lnTo>
                  <a:lnTo>
                    <a:pt x="803" y="245"/>
                  </a:lnTo>
                  <a:lnTo>
                    <a:pt x="827" y="277"/>
                  </a:lnTo>
                  <a:lnTo>
                    <a:pt x="851" y="312"/>
                  </a:lnTo>
                  <a:lnTo>
                    <a:pt x="874" y="349"/>
                  </a:lnTo>
                  <a:lnTo>
                    <a:pt x="896" y="389"/>
                  </a:lnTo>
                  <a:lnTo>
                    <a:pt x="917" y="431"/>
                  </a:lnTo>
                  <a:lnTo>
                    <a:pt x="937" y="475"/>
                  </a:lnTo>
                  <a:lnTo>
                    <a:pt x="955" y="521"/>
                  </a:lnTo>
                  <a:lnTo>
                    <a:pt x="972" y="571"/>
                  </a:lnTo>
                  <a:lnTo>
                    <a:pt x="987" y="623"/>
                  </a:lnTo>
                  <a:lnTo>
                    <a:pt x="1000" y="679"/>
                  </a:lnTo>
                  <a:lnTo>
                    <a:pt x="1010" y="736"/>
                  </a:lnTo>
                  <a:lnTo>
                    <a:pt x="1019" y="797"/>
                  </a:lnTo>
                  <a:lnTo>
                    <a:pt x="1024" y="860"/>
                  </a:lnTo>
                  <a:lnTo>
                    <a:pt x="1027" y="927"/>
                  </a:lnTo>
                  <a:lnTo>
                    <a:pt x="1026" y="996"/>
                  </a:lnTo>
                  <a:lnTo>
                    <a:pt x="1022" y="1068"/>
                  </a:lnTo>
                  <a:lnTo>
                    <a:pt x="1022" y="1067"/>
                  </a:lnTo>
                  <a:lnTo>
                    <a:pt x="1021" y="1064"/>
                  </a:lnTo>
                  <a:lnTo>
                    <a:pt x="1018" y="1061"/>
                  </a:lnTo>
                  <a:lnTo>
                    <a:pt x="1015" y="1056"/>
                  </a:lnTo>
                  <a:lnTo>
                    <a:pt x="1010" y="1050"/>
                  </a:lnTo>
                  <a:lnTo>
                    <a:pt x="1004" y="1043"/>
                  </a:lnTo>
                  <a:lnTo>
                    <a:pt x="998" y="1035"/>
                  </a:lnTo>
                  <a:lnTo>
                    <a:pt x="989" y="1027"/>
                  </a:lnTo>
                  <a:lnTo>
                    <a:pt x="978" y="1017"/>
                  </a:lnTo>
                  <a:lnTo>
                    <a:pt x="966" y="1007"/>
                  </a:lnTo>
                  <a:lnTo>
                    <a:pt x="951" y="997"/>
                  </a:lnTo>
                  <a:lnTo>
                    <a:pt x="935" y="986"/>
                  </a:lnTo>
                  <a:lnTo>
                    <a:pt x="916" y="975"/>
                  </a:lnTo>
                  <a:lnTo>
                    <a:pt x="896" y="965"/>
                  </a:lnTo>
                  <a:lnTo>
                    <a:pt x="873" y="954"/>
                  </a:lnTo>
                  <a:lnTo>
                    <a:pt x="847" y="944"/>
                  </a:lnTo>
                  <a:lnTo>
                    <a:pt x="819" y="933"/>
                  </a:lnTo>
                  <a:lnTo>
                    <a:pt x="788" y="923"/>
                  </a:lnTo>
                  <a:lnTo>
                    <a:pt x="754" y="914"/>
                  </a:lnTo>
                  <a:lnTo>
                    <a:pt x="717" y="905"/>
                  </a:lnTo>
                  <a:lnTo>
                    <a:pt x="677" y="897"/>
                  </a:lnTo>
                  <a:lnTo>
                    <a:pt x="634" y="891"/>
                  </a:lnTo>
                  <a:lnTo>
                    <a:pt x="587" y="885"/>
                  </a:lnTo>
                  <a:lnTo>
                    <a:pt x="538" y="879"/>
                  </a:lnTo>
                  <a:lnTo>
                    <a:pt x="484" y="876"/>
                  </a:lnTo>
                  <a:lnTo>
                    <a:pt x="428" y="874"/>
                  </a:lnTo>
                  <a:lnTo>
                    <a:pt x="366" y="873"/>
                  </a:lnTo>
                  <a:lnTo>
                    <a:pt x="301" y="874"/>
                  </a:lnTo>
                  <a:lnTo>
                    <a:pt x="233" y="876"/>
                  </a:lnTo>
                  <a:lnTo>
                    <a:pt x="159" y="881"/>
                  </a:lnTo>
                  <a:lnTo>
                    <a:pt x="82" y="887"/>
                  </a:lnTo>
                  <a:lnTo>
                    <a:pt x="0" y="896"/>
                  </a:lnTo>
                  <a:lnTo>
                    <a:pt x="1" y="893"/>
                  </a:lnTo>
                  <a:lnTo>
                    <a:pt x="2" y="885"/>
                  </a:lnTo>
                  <a:lnTo>
                    <a:pt x="5" y="873"/>
                  </a:lnTo>
                  <a:lnTo>
                    <a:pt x="8" y="856"/>
                  </a:lnTo>
                  <a:lnTo>
                    <a:pt x="12" y="835"/>
                  </a:lnTo>
                  <a:lnTo>
                    <a:pt x="17" y="811"/>
                  </a:lnTo>
                  <a:lnTo>
                    <a:pt x="24" y="783"/>
                  </a:lnTo>
                  <a:lnTo>
                    <a:pt x="32" y="752"/>
                  </a:lnTo>
                  <a:lnTo>
                    <a:pt x="40" y="719"/>
                  </a:lnTo>
                  <a:lnTo>
                    <a:pt x="49" y="683"/>
                  </a:lnTo>
                  <a:lnTo>
                    <a:pt x="59" y="644"/>
                  </a:lnTo>
                  <a:lnTo>
                    <a:pt x="71" y="605"/>
                  </a:lnTo>
                  <a:lnTo>
                    <a:pt x="83" y="565"/>
                  </a:lnTo>
                  <a:lnTo>
                    <a:pt x="97" y="523"/>
                  </a:lnTo>
                  <a:lnTo>
                    <a:pt x="110" y="480"/>
                  </a:lnTo>
                  <a:lnTo>
                    <a:pt x="126" y="437"/>
                  </a:lnTo>
                  <a:lnTo>
                    <a:pt x="160" y="354"/>
                  </a:lnTo>
                  <a:lnTo>
                    <a:pt x="179" y="312"/>
                  </a:lnTo>
                  <a:lnTo>
                    <a:pt x="198" y="271"/>
                  </a:lnTo>
                  <a:lnTo>
                    <a:pt x="218" y="233"/>
                  </a:lnTo>
                  <a:lnTo>
                    <a:pt x="240" y="196"/>
                  </a:lnTo>
                  <a:lnTo>
                    <a:pt x="263" y="161"/>
                  </a:lnTo>
                  <a:lnTo>
                    <a:pt x="287" y="129"/>
                  </a:lnTo>
                  <a:lnTo>
                    <a:pt x="310" y="100"/>
                  </a:lnTo>
                  <a:lnTo>
                    <a:pt x="336" y="73"/>
                  </a:lnTo>
                  <a:lnTo>
                    <a:pt x="363" y="50"/>
                  </a:lnTo>
                  <a:lnTo>
                    <a:pt x="391" y="31"/>
                  </a:lnTo>
                  <a:lnTo>
                    <a:pt x="420" y="16"/>
                  </a:lnTo>
                  <a:lnTo>
                    <a:pt x="450" y="5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819900" y="1428751"/>
              <a:ext cx="1479550" cy="2219325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88" y="15"/>
                </a:cxn>
                <a:cxn ang="0">
                  <a:pos x="260" y="41"/>
                </a:cxn>
                <a:cxn ang="0">
                  <a:pos x="336" y="80"/>
                </a:cxn>
                <a:cxn ang="0">
                  <a:pos x="417" y="135"/>
                </a:cxn>
                <a:cxn ang="0">
                  <a:pos x="501" y="209"/>
                </a:cxn>
                <a:cxn ang="0">
                  <a:pos x="589" y="301"/>
                </a:cxn>
                <a:cxn ang="0">
                  <a:pos x="680" y="414"/>
                </a:cxn>
                <a:cxn ang="0">
                  <a:pos x="762" y="533"/>
                </a:cxn>
                <a:cxn ang="0">
                  <a:pos x="821" y="642"/>
                </a:cxn>
                <a:cxn ang="0">
                  <a:pos x="865" y="750"/>
                </a:cxn>
                <a:cxn ang="0">
                  <a:pos x="896" y="856"/>
                </a:cxn>
                <a:cxn ang="0">
                  <a:pos x="917" y="958"/>
                </a:cxn>
                <a:cxn ang="0">
                  <a:pos x="928" y="1055"/>
                </a:cxn>
                <a:cxn ang="0">
                  <a:pos x="932" y="1142"/>
                </a:cxn>
                <a:cxn ang="0">
                  <a:pos x="931" y="1221"/>
                </a:cxn>
                <a:cxn ang="0">
                  <a:pos x="926" y="1287"/>
                </a:cxn>
                <a:cxn ang="0">
                  <a:pos x="920" y="1339"/>
                </a:cxn>
                <a:cxn ang="0">
                  <a:pos x="914" y="1376"/>
                </a:cxn>
                <a:cxn ang="0">
                  <a:pos x="911" y="1395"/>
                </a:cxn>
                <a:cxn ang="0">
                  <a:pos x="865" y="1346"/>
                </a:cxn>
                <a:cxn ang="0">
                  <a:pos x="770" y="1253"/>
                </a:cxn>
                <a:cxn ang="0">
                  <a:pos x="671" y="1173"/>
                </a:cxn>
                <a:cxn ang="0">
                  <a:pos x="571" y="1105"/>
                </a:cxn>
                <a:cxn ang="0">
                  <a:pos x="473" y="1050"/>
                </a:cxn>
                <a:cxn ang="0">
                  <a:pos x="380" y="1004"/>
                </a:cxn>
                <a:cxn ang="0">
                  <a:pos x="293" y="968"/>
                </a:cxn>
                <a:cxn ang="0">
                  <a:pos x="216" y="941"/>
                </a:cxn>
                <a:cxn ang="0">
                  <a:pos x="152" y="921"/>
                </a:cxn>
                <a:cxn ang="0">
                  <a:pos x="102" y="909"/>
                </a:cxn>
                <a:cxn ang="0">
                  <a:pos x="71" y="901"/>
                </a:cxn>
                <a:cxn ang="0">
                  <a:pos x="60" y="899"/>
                </a:cxn>
                <a:cxn ang="0">
                  <a:pos x="91" y="826"/>
                </a:cxn>
                <a:cxn ang="0">
                  <a:pos x="114" y="770"/>
                </a:cxn>
                <a:cxn ang="0">
                  <a:pos x="137" y="706"/>
                </a:cxn>
                <a:cxn ang="0">
                  <a:pos x="158" y="631"/>
                </a:cxn>
                <a:cxn ang="0">
                  <a:pos x="178" y="544"/>
                </a:cxn>
                <a:cxn ang="0">
                  <a:pos x="194" y="442"/>
                </a:cxn>
                <a:cxn ang="0">
                  <a:pos x="205" y="321"/>
                </a:cxn>
                <a:cxn ang="0">
                  <a:pos x="206" y="243"/>
                </a:cxn>
                <a:cxn ang="0">
                  <a:pos x="196" y="180"/>
                </a:cxn>
                <a:cxn ang="0">
                  <a:pos x="180" y="129"/>
                </a:cxn>
                <a:cxn ang="0">
                  <a:pos x="158" y="89"/>
                </a:cxn>
                <a:cxn ang="0">
                  <a:pos x="132" y="59"/>
                </a:cxn>
                <a:cxn ang="0">
                  <a:pos x="104" y="38"/>
                </a:cxn>
                <a:cxn ang="0">
                  <a:pos x="76" y="23"/>
                </a:cxn>
                <a:cxn ang="0">
                  <a:pos x="49" y="15"/>
                </a:cxn>
                <a:cxn ang="0">
                  <a:pos x="27" y="11"/>
                </a:cxn>
                <a:cxn ang="0">
                  <a:pos x="10" y="9"/>
                </a:cxn>
                <a:cxn ang="0">
                  <a:pos x="28" y="4"/>
                </a:cxn>
                <a:cxn ang="0">
                  <a:pos x="88" y="0"/>
                </a:cxn>
              </a:cxnLst>
              <a:rect l="0" t="0" r="r" b="b"/>
              <a:pathLst>
                <a:path w="932" h="1398">
                  <a:moveTo>
                    <a:pt x="88" y="0"/>
                  </a:moveTo>
                  <a:lnTo>
                    <a:pt x="120" y="2"/>
                  </a:lnTo>
                  <a:lnTo>
                    <a:pt x="153" y="7"/>
                  </a:lnTo>
                  <a:lnTo>
                    <a:pt x="188" y="15"/>
                  </a:lnTo>
                  <a:lnTo>
                    <a:pt x="223" y="26"/>
                  </a:lnTo>
                  <a:lnTo>
                    <a:pt x="260" y="41"/>
                  </a:lnTo>
                  <a:lnTo>
                    <a:pt x="297" y="59"/>
                  </a:lnTo>
                  <a:lnTo>
                    <a:pt x="336" y="80"/>
                  </a:lnTo>
                  <a:lnTo>
                    <a:pt x="376" y="106"/>
                  </a:lnTo>
                  <a:lnTo>
                    <a:pt x="417" y="135"/>
                  </a:lnTo>
                  <a:lnTo>
                    <a:pt x="459" y="170"/>
                  </a:lnTo>
                  <a:lnTo>
                    <a:pt x="501" y="209"/>
                  </a:lnTo>
                  <a:lnTo>
                    <a:pt x="545" y="253"/>
                  </a:lnTo>
                  <a:lnTo>
                    <a:pt x="589" y="301"/>
                  </a:lnTo>
                  <a:lnTo>
                    <a:pt x="635" y="355"/>
                  </a:lnTo>
                  <a:lnTo>
                    <a:pt x="680" y="414"/>
                  </a:lnTo>
                  <a:lnTo>
                    <a:pt x="727" y="479"/>
                  </a:lnTo>
                  <a:lnTo>
                    <a:pt x="762" y="533"/>
                  </a:lnTo>
                  <a:lnTo>
                    <a:pt x="794" y="588"/>
                  </a:lnTo>
                  <a:lnTo>
                    <a:pt x="821" y="642"/>
                  </a:lnTo>
                  <a:lnTo>
                    <a:pt x="844" y="696"/>
                  </a:lnTo>
                  <a:lnTo>
                    <a:pt x="865" y="750"/>
                  </a:lnTo>
                  <a:lnTo>
                    <a:pt x="882" y="804"/>
                  </a:lnTo>
                  <a:lnTo>
                    <a:pt x="896" y="856"/>
                  </a:lnTo>
                  <a:lnTo>
                    <a:pt x="907" y="909"/>
                  </a:lnTo>
                  <a:lnTo>
                    <a:pt x="917" y="958"/>
                  </a:lnTo>
                  <a:lnTo>
                    <a:pt x="923" y="1008"/>
                  </a:lnTo>
                  <a:lnTo>
                    <a:pt x="928" y="1055"/>
                  </a:lnTo>
                  <a:lnTo>
                    <a:pt x="930" y="1099"/>
                  </a:lnTo>
                  <a:lnTo>
                    <a:pt x="932" y="1142"/>
                  </a:lnTo>
                  <a:lnTo>
                    <a:pt x="932" y="1183"/>
                  </a:lnTo>
                  <a:lnTo>
                    <a:pt x="931" y="1221"/>
                  </a:lnTo>
                  <a:lnTo>
                    <a:pt x="929" y="1255"/>
                  </a:lnTo>
                  <a:lnTo>
                    <a:pt x="926" y="1287"/>
                  </a:lnTo>
                  <a:lnTo>
                    <a:pt x="924" y="1315"/>
                  </a:lnTo>
                  <a:lnTo>
                    <a:pt x="920" y="1339"/>
                  </a:lnTo>
                  <a:lnTo>
                    <a:pt x="917" y="1359"/>
                  </a:lnTo>
                  <a:lnTo>
                    <a:pt x="914" y="1376"/>
                  </a:lnTo>
                  <a:lnTo>
                    <a:pt x="912" y="1387"/>
                  </a:lnTo>
                  <a:lnTo>
                    <a:pt x="911" y="1395"/>
                  </a:lnTo>
                  <a:lnTo>
                    <a:pt x="910" y="1398"/>
                  </a:lnTo>
                  <a:lnTo>
                    <a:pt x="865" y="1346"/>
                  </a:lnTo>
                  <a:lnTo>
                    <a:pt x="818" y="1298"/>
                  </a:lnTo>
                  <a:lnTo>
                    <a:pt x="770" y="1253"/>
                  </a:lnTo>
                  <a:lnTo>
                    <a:pt x="721" y="1211"/>
                  </a:lnTo>
                  <a:lnTo>
                    <a:pt x="671" y="1173"/>
                  </a:lnTo>
                  <a:lnTo>
                    <a:pt x="621" y="1138"/>
                  </a:lnTo>
                  <a:lnTo>
                    <a:pt x="571" y="1105"/>
                  </a:lnTo>
                  <a:lnTo>
                    <a:pt x="522" y="1076"/>
                  </a:lnTo>
                  <a:lnTo>
                    <a:pt x="473" y="1050"/>
                  </a:lnTo>
                  <a:lnTo>
                    <a:pt x="426" y="1026"/>
                  </a:lnTo>
                  <a:lnTo>
                    <a:pt x="380" y="1004"/>
                  </a:lnTo>
                  <a:lnTo>
                    <a:pt x="336" y="985"/>
                  </a:lnTo>
                  <a:lnTo>
                    <a:pt x="293" y="968"/>
                  </a:lnTo>
                  <a:lnTo>
                    <a:pt x="254" y="953"/>
                  </a:lnTo>
                  <a:lnTo>
                    <a:pt x="216" y="941"/>
                  </a:lnTo>
                  <a:lnTo>
                    <a:pt x="183" y="930"/>
                  </a:lnTo>
                  <a:lnTo>
                    <a:pt x="152" y="921"/>
                  </a:lnTo>
                  <a:lnTo>
                    <a:pt x="125" y="914"/>
                  </a:lnTo>
                  <a:lnTo>
                    <a:pt x="102" y="909"/>
                  </a:lnTo>
                  <a:lnTo>
                    <a:pt x="84" y="904"/>
                  </a:lnTo>
                  <a:lnTo>
                    <a:pt x="71" y="901"/>
                  </a:lnTo>
                  <a:lnTo>
                    <a:pt x="62" y="900"/>
                  </a:lnTo>
                  <a:lnTo>
                    <a:pt x="60" y="899"/>
                  </a:lnTo>
                  <a:lnTo>
                    <a:pt x="80" y="851"/>
                  </a:lnTo>
                  <a:lnTo>
                    <a:pt x="91" y="826"/>
                  </a:lnTo>
                  <a:lnTo>
                    <a:pt x="102" y="799"/>
                  </a:lnTo>
                  <a:lnTo>
                    <a:pt x="114" y="770"/>
                  </a:lnTo>
                  <a:lnTo>
                    <a:pt x="125" y="739"/>
                  </a:lnTo>
                  <a:lnTo>
                    <a:pt x="137" y="706"/>
                  </a:lnTo>
                  <a:lnTo>
                    <a:pt x="148" y="671"/>
                  </a:lnTo>
                  <a:lnTo>
                    <a:pt x="158" y="631"/>
                  </a:lnTo>
                  <a:lnTo>
                    <a:pt x="168" y="590"/>
                  </a:lnTo>
                  <a:lnTo>
                    <a:pt x="178" y="544"/>
                  </a:lnTo>
                  <a:lnTo>
                    <a:pt x="186" y="496"/>
                  </a:lnTo>
                  <a:lnTo>
                    <a:pt x="194" y="442"/>
                  </a:lnTo>
                  <a:lnTo>
                    <a:pt x="200" y="383"/>
                  </a:lnTo>
                  <a:lnTo>
                    <a:pt x="205" y="321"/>
                  </a:lnTo>
                  <a:lnTo>
                    <a:pt x="207" y="281"/>
                  </a:lnTo>
                  <a:lnTo>
                    <a:pt x="206" y="243"/>
                  </a:lnTo>
                  <a:lnTo>
                    <a:pt x="202" y="210"/>
                  </a:lnTo>
                  <a:lnTo>
                    <a:pt x="196" y="180"/>
                  </a:lnTo>
                  <a:lnTo>
                    <a:pt x="190" y="153"/>
                  </a:lnTo>
                  <a:lnTo>
                    <a:pt x="180" y="129"/>
                  </a:lnTo>
                  <a:lnTo>
                    <a:pt x="170" y="108"/>
                  </a:lnTo>
                  <a:lnTo>
                    <a:pt x="158" y="89"/>
                  </a:lnTo>
                  <a:lnTo>
                    <a:pt x="145" y="73"/>
                  </a:lnTo>
                  <a:lnTo>
                    <a:pt x="132" y="59"/>
                  </a:lnTo>
                  <a:lnTo>
                    <a:pt x="118" y="48"/>
                  </a:lnTo>
                  <a:lnTo>
                    <a:pt x="104" y="38"/>
                  </a:lnTo>
                  <a:lnTo>
                    <a:pt x="90" y="30"/>
                  </a:lnTo>
                  <a:lnTo>
                    <a:pt x="76" y="23"/>
                  </a:lnTo>
                  <a:lnTo>
                    <a:pt x="62" y="19"/>
                  </a:lnTo>
                  <a:lnTo>
                    <a:pt x="49" y="15"/>
                  </a:lnTo>
                  <a:lnTo>
                    <a:pt x="38" y="12"/>
                  </a:lnTo>
                  <a:lnTo>
                    <a:pt x="27" y="11"/>
                  </a:lnTo>
                  <a:lnTo>
                    <a:pt x="18" y="10"/>
                  </a:lnTo>
                  <a:lnTo>
                    <a:pt x="10" y="9"/>
                  </a:lnTo>
                  <a:lnTo>
                    <a:pt x="0" y="9"/>
                  </a:lnTo>
                  <a:lnTo>
                    <a:pt x="28" y="4"/>
                  </a:lnTo>
                  <a:lnTo>
                    <a:pt x="57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700713" y="3863976"/>
              <a:ext cx="2516188" cy="1804988"/>
            </a:xfrm>
            <a:custGeom>
              <a:avLst/>
              <a:gdLst/>
              <a:ahLst/>
              <a:cxnLst>
                <a:cxn ang="0">
                  <a:pos x="1566" y="1"/>
                </a:cxn>
                <a:cxn ang="0">
                  <a:pos x="1570" y="10"/>
                </a:cxn>
                <a:cxn ang="0">
                  <a:pos x="1578" y="41"/>
                </a:cxn>
                <a:cxn ang="0">
                  <a:pos x="1583" y="73"/>
                </a:cxn>
                <a:cxn ang="0">
                  <a:pos x="1585" y="115"/>
                </a:cxn>
                <a:cxn ang="0">
                  <a:pos x="1581" y="166"/>
                </a:cxn>
                <a:cxn ang="0">
                  <a:pos x="1569" y="228"/>
                </a:cxn>
                <a:cxn ang="0">
                  <a:pos x="1547" y="300"/>
                </a:cxn>
                <a:cxn ang="0">
                  <a:pos x="1515" y="381"/>
                </a:cxn>
                <a:cxn ang="0">
                  <a:pos x="1468" y="474"/>
                </a:cxn>
                <a:cxn ang="0">
                  <a:pos x="1424" y="544"/>
                </a:cxn>
                <a:cxn ang="0">
                  <a:pos x="1372" y="617"/>
                </a:cxn>
                <a:cxn ang="0">
                  <a:pos x="1311" y="691"/>
                </a:cxn>
                <a:cxn ang="0">
                  <a:pos x="1241" y="763"/>
                </a:cxn>
                <a:cxn ang="0">
                  <a:pos x="1160" y="833"/>
                </a:cxn>
                <a:cxn ang="0">
                  <a:pos x="1071" y="899"/>
                </a:cxn>
                <a:cxn ang="0">
                  <a:pos x="971" y="959"/>
                </a:cxn>
                <a:cxn ang="0">
                  <a:pos x="863" y="1014"/>
                </a:cxn>
                <a:cxn ang="0">
                  <a:pos x="744" y="1059"/>
                </a:cxn>
                <a:cxn ang="0">
                  <a:pos x="616" y="1096"/>
                </a:cxn>
                <a:cxn ang="0">
                  <a:pos x="477" y="1122"/>
                </a:cxn>
                <a:cxn ang="0">
                  <a:pos x="328" y="1135"/>
                </a:cxn>
                <a:cxn ang="0">
                  <a:pos x="169" y="1135"/>
                </a:cxn>
                <a:cxn ang="0">
                  <a:pos x="0" y="1119"/>
                </a:cxn>
                <a:cxn ang="0">
                  <a:pos x="6" y="1117"/>
                </a:cxn>
                <a:cxn ang="0">
                  <a:pos x="22" y="1113"/>
                </a:cxn>
                <a:cxn ang="0">
                  <a:pos x="47" y="1104"/>
                </a:cxn>
                <a:cxn ang="0">
                  <a:pos x="80" y="1089"/>
                </a:cxn>
                <a:cxn ang="0">
                  <a:pos x="119" y="1069"/>
                </a:cxn>
                <a:cxn ang="0">
                  <a:pos x="164" y="1041"/>
                </a:cxn>
                <a:cxn ang="0">
                  <a:pos x="212" y="1004"/>
                </a:cxn>
                <a:cxn ang="0">
                  <a:pos x="262" y="958"/>
                </a:cxn>
                <a:cxn ang="0">
                  <a:pos x="313" y="903"/>
                </a:cxn>
                <a:cxn ang="0">
                  <a:pos x="364" y="836"/>
                </a:cxn>
                <a:cxn ang="0">
                  <a:pos x="413" y="757"/>
                </a:cxn>
                <a:cxn ang="0">
                  <a:pos x="460" y="665"/>
                </a:cxn>
                <a:cxn ang="0">
                  <a:pos x="501" y="559"/>
                </a:cxn>
                <a:cxn ang="0">
                  <a:pos x="536" y="438"/>
                </a:cxn>
                <a:cxn ang="0">
                  <a:pos x="566" y="301"/>
                </a:cxn>
                <a:cxn ang="0">
                  <a:pos x="578" y="226"/>
                </a:cxn>
                <a:cxn ang="0">
                  <a:pos x="592" y="230"/>
                </a:cxn>
                <a:cxn ang="0">
                  <a:pos x="634" y="241"/>
                </a:cxn>
                <a:cxn ang="0">
                  <a:pos x="675" y="251"/>
                </a:cxn>
                <a:cxn ang="0">
                  <a:pos x="724" y="262"/>
                </a:cxn>
                <a:cxn ang="0">
                  <a:pos x="782" y="273"/>
                </a:cxn>
                <a:cxn ang="0">
                  <a:pos x="844" y="285"/>
                </a:cxn>
                <a:cxn ang="0">
                  <a:pos x="912" y="295"/>
                </a:cxn>
                <a:cxn ang="0">
                  <a:pos x="1018" y="307"/>
                </a:cxn>
                <a:cxn ang="0">
                  <a:pos x="1090" y="312"/>
                </a:cxn>
                <a:cxn ang="0">
                  <a:pos x="1162" y="313"/>
                </a:cxn>
                <a:cxn ang="0">
                  <a:pos x="1232" y="308"/>
                </a:cxn>
                <a:cxn ang="0">
                  <a:pos x="1300" y="300"/>
                </a:cxn>
                <a:cxn ang="0">
                  <a:pos x="1362" y="286"/>
                </a:cxn>
                <a:cxn ang="0">
                  <a:pos x="1419" y="265"/>
                </a:cxn>
                <a:cxn ang="0">
                  <a:pos x="1469" y="237"/>
                </a:cxn>
                <a:cxn ang="0">
                  <a:pos x="1510" y="201"/>
                </a:cxn>
                <a:cxn ang="0">
                  <a:pos x="1541" y="155"/>
                </a:cxn>
                <a:cxn ang="0">
                  <a:pos x="1560" y="101"/>
                </a:cxn>
                <a:cxn ang="0">
                  <a:pos x="1567" y="36"/>
                </a:cxn>
              </a:cxnLst>
              <a:rect l="0" t="0" r="r" b="b"/>
              <a:pathLst>
                <a:path w="1585" h="1137">
                  <a:moveTo>
                    <a:pt x="1565" y="0"/>
                  </a:moveTo>
                  <a:lnTo>
                    <a:pt x="1566" y="1"/>
                  </a:lnTo>
                  <a:lnTo>
                    <a:pt x="1568" y="4"/>
                  </a:lnTo>
                  <a:lnTo>
                    <a:pt x="1570" y="10"/>
                  </a:lnTo>
                  <a:lnTo>
                    <a:pt x="1576" y="28"/>
                  </a:lnTo>
                  <a:lnTo>
                    <a:pt x="1578" y="41"/>
                  </a:lnTo>
                  <a:lnTo>
                    <a:pt x="1582" y="56"/>
                  </a:lnTo>
                  <a:lnTo>
                    <a:pt x="1583" y="73"/>
                  </a:lnTo>
                  <a:lnTo>
                    <a:pt x="1584" y="93"/>
                  </a:lnTo>
                  <a:lnTo>
                    <a:pt x="1585" y="115"/>
                  </a:lnTo>
                  <a:lnTo>
                    <a:pt x="1583" y="140"/>
                  </a:lnTo>
                  <a:lnTo>
                    <a:pt x="1581" y="166"/>
                  </a:lnTo>
                  <a:lnTo>
                    <a:pt x="1576" y="196"/>
                  </a:lnTo>
                  <a:lnTo>
                    <a:pt x="1569" y="228"/>
                  </a:lnTo>
                  <a:lnTo>
                    <a:pt x="1559" y="263"/>
                  </a:lnTo>
                  <a:lnTo>
                    <a:pt x="1547" y="300"/>
                  </a:lnTo>
                  <a:lnTo>
                    <a:pt x="1533" y="339"/>
                  </a:lnTo>
                  <a:lnTo>
                    <a:pt x="1515" y="381"/>
                  </a:lnTo>
                  <a:lnTo>
                    <a:pt x="1494" y="426"/>
                  </a:lnTo>
                  <a:lnTo>
                    <a:pt x="1468" y="474"/>
                  </a:lnTo>
                  <a:lnTo>
                    <a:pt x="1447" y="509"/>
                  </a:lnTo>
                  <a:lnTo>
                    <a:pt x="1424" y="544"/>
                  </a:lnTo>
                  <a:lnTo>
                    <a:pt x="1400" y="580"/>
                  </a:lnTo>
                  <a:lnTo>
                    <a:pt x="1372" y="617"/>
                  </a:lnTo>
                  <a:lnTo>
                    <a:pt x="1343" y="654"/>
                  </a:lnTo>
                  <a:lnTo>
                    <a:pt x="1311" y="691"/>
                  </a:lnTo>
                  <a:lnTo>
                    <a:pt x="1276" y="727"/>
                  </a:lnTo>
                  <a:lnTo>
                    <a:pt x="1241" y="763"/>
                  </a:lnTo>
                  <a:lnTo>
                    <a:pt x="1201" y="798"/>
                  </a:lnTo>
                  <a:lnTo>
                    <a:pt x="1160" y="833"/>
                  </a:lnTo>
                  <a:lnTo>
                    <a:pt x="1117" y="866"/>
                  </a:lnTo>
                  <a:lnTo>
                    <a:pt x="1071" y="899"/>
                  </a:lnTo>
                  <a:lnTo>
                    <a:pt x="1023" y="930"/>
                  </a:lnTo>
                  <a:lnTo>
                    <a:pt x="971" y="959"/>
                  </a:lnTo>
                  <a:lnTo>
                    <a:pt x="918" y="987"/>
                  </a:lnTo>
                  <a:lnTo>
                    <a:pt x="863" y="1014"/>
                  </a:lnTo>
                  <a:lnTo>
                    <a:pt x="805" y="1038"/>
                  </a:lnTo>
                  <a:lnTo>
                    <a:pt x="744" y="1059"/>
                  </a:lnTo>
                  <a:lnTo>
                    <a:pt x="681" y="1079"/>
                  </a:lnTo>
                  <a:lnTo>
                    <a:pt x="616" y="1096"/>
                  </a:lnTo>
                  <a:lnTo>
                    <a:pt x="548" y="1111"/>
                  </a:lnTo>
                  <a:lnTo>
                    <a:pt x="477" y="1122"/>
                  </a:lnTo>
                  <a:lnTo>
                    <a:pt x="404" y="1130"/>
                  </a:lnTo>
                  <a:lnTo>
                    <a:pt x="328" y="1135"/>
                  </a:lnTo>
                  <a:lnTo>
                    <a:pt x="250" y="1137"/>
                  </a:lnTo>
                  <a:lnTo>
                    <a:pt x="169" y="1135"/>
                  </a:lnTo>
                  <a:lnTo>
                    <a:pt x="86" y="1129"/>
                  </a:lnTo>
                  <a:lnTo>
                    <a:pt x="0" y="1119"/>
                  </a:lnTo>
                  <a:lnTo>
                    <a:pt x="2" y="1119"/>
                  </a:lnTo>
                  <a:lnTo>
                    <a:pt x="6" y="1117"/>
                  </a:lnTo>
                  <a:lnTo>
                    <a:pt x="13" y="1116"/>
                  </a:lnTo>
                  <a:lnTo>
                    <a:pt x="22" y="1113"/>
                  </a:lnTo>
                  <a:lnTo>
                    <a:pt x="33" y="1109"/>
                  </a:lnTo>
                  <a:lnTo>
                    <a:pt x="47" y="1104"/>
                  </a:lnTo>
                  <a:lnTo>
                    <a:pt x="62" y="1097"/>
                  </a:lnTo>
                  <a:lnTo>
                    <a:pt x="80" y="1089"/>
                  </a:lnTo>
                  <a:lnTo>
                    <a:pt x="99" y="1080"/>
                  </a:lnTo>
                  <a:lnTo>
                    <a:pt x="119" y="1069"/>
                  </a:lnTo>
                  <a:lnTo>
                    <a:pt x="141" y="1056"/>
                  </a:lnTo>
                  <a:lnTo>
                    <a:pt x="164" y="1041"/>
                  </a:lnTo>
                  <a:lnTo>
                    <a:pt x="187" y="1023"/>
                  </a:lnTo>
                  <a:lnTo>
                    <a:pt x="212" y="1004"/>
                  </a:lnTo>
                  <a:lnTo>
                    <a:pt x="237" y="982"/>
                  </a:lnTo>
                  <a:lnTo>
                    <a:pt x="262" y="958"/>
                  </a:lnTo>
                  <a:lnTo>
                    <a:pt x="288" y="932"/>
                  </a:lnTo>
                  <a:lnTo>
                    <a:pt x="313" y="903"/>
                  </a:lnTo>
                  <a:lnTo>
                    <a:pt x="339" y="871"/>
                  </a:lnTo>
                  <a:lnTo>
                    <a:pt x="364" y="836"/>
                  </a:lnTo>
                  <a:lnTo>
                    <a:pt x="389" y="798"/>
                  </a:lnTo>
                  <a:lnTo>
                    <a:pt x="413" y="757"/>
                  </a:lnTo>
                  <a:lnTo>
                    <a:pt x="436" y="713"/>
                  </a:lnTo>
                  <a:lnTo>
                    <a:pt x="460" y="665"/>
                  </a:lnTo>
                  <a:lnTo>
                    <a:pt x="481" y="614"/>
                  </a:lnTo>
                  <a:lnTo>
                    <a:pt x="501" y="559"/>
                  </a:lnTo>
                  <a:lnTo>
                    <a:pt x="519" y="500"/>
                  </a:lnTo>
                  <a:lnTo>
                    <a:pt x="536" y="438"/>
                  </a:lnTo>
                  <a:lnTo>
                    <a:pt x="552" y="371"/>
                  </a:lnTo>
                  <a:lnTo>
                    <a:pt x="566" y="301"/>
                  </a:lnTo>
                  <a:lnTo>
                    <a:pt x="577" y="225"/>
                  </a:lnTo>
                  <a:lnTo>
                    <a:pt x="578" y="226"/>
                  </a:lnTo>
                  <a:lnTo>
                    <a:pt x="583" y="227"/>
                  </a:lnTo>
                  <a:lnTo>
                    <a:pt x="592" y="230"/>
                  </a:lnTo>
                  <a:lnTo>
                    <a:pt x="603" y="233"/>
                  </a:lnTo>
                  <a:lnTo>
                    <a:pt x="634" y="241"/>
                  </a:lnTo>
                  <a:lnTo>
                    <a:pt x="654" y="246"/>
                  </a:lnTo>
                  <a:lnTo>
                    <a:pt x="675" y="251"/>
                  </a:lnTo>
                  <a:lnTo>
                    <a:pt x="699" y="256"/>
                  </a:lnTo>
                  <a:lnTo>
                    <a:pt x="724" y="262"/>
                  </a:lnTo>
                  <a:lnTo>
                    <a:pt x="752" y="267"/>
                  </a:lnTo>
                  <a:lnTo>
                    <a:pt x="782" y="273"/>
                  </a:lnTo>
                  <a:lnTo>
                    <a:pt x="812" y="279"/>
                  </a:lnTo>
                  <a:lnTo>
                    <a:pt x="844" y="285"/>
                  </a:lnTo>
                  <a:lnTo>
                    <a:pt x="877" y="290"/>
                  </a:lnTo>
                  <a:lnTo>
                    <a:pt x="912" y="295"/>
                  </a:lnTo>
                  <a:lnTo>
                    <a:pt x="946" y="300"/>
                  </a:lnTo>
                  <a:lnTo>
                    <a:pt x="1018" y="307"/>
                  </a:lnTo>
                  <a:lnTo>
                    <a:pt x="1053" y="309"/>
                  </a:lnTo>
                  <a:lnTo>
                    <a:pt x="1090" y="312"/>
                  </a:lnTo>
                  <a:lnTo>
                    <a:pt x="1126" y="313"/>
                  </a:lnTo>
                  <a:lnTo>
                    <a:pt x="1162" y="313"/>
                  </a:lnTo>
                  <a:lnTo>
                    <a:pt x="1197" y="311"/>
                  </a:lnTo>
                  <a:lnTo>
                    <a:pt x="1232" y="308"/>
                  </a:lnTo>
                  <a:lnTo>
                    <a:pt x="1266" y="305"/>
                  </a:lnTo>
                  <a:lnTo>
                    <a:pt x="1300" y="300"/>
                  </a:lnTo>
                  <a:lnTo>
                    <a:pt x="1331" y="294"/>
                  </a:lnTo>
                  <a:lnTo>
                    <a:pt x="1362" y="286"/>
                  </a:lnTo>
                  <a:lnTo>
                    <a:pt x="1391" y="276"/>
                  </a:lnTo>
                  <a:lnTo>
                    <a:pt x="1419" y="265"/>
                  </a:lnTo>
                  <a:lnTo>
                    <a:pt x="1445" y="252"/>
                  </a:lnTo>
                  <a:lnTo>
                    <a:pt x="1469" y="237"/>
                  </a:lnTo>
                  <a:lnTo>
                    <a:pt x="1490" y="220"/>
                  </a:lnTo>
                  <a:lnTo>
                    <a:pt x="1510" y="201"/>
                  </a:lnTo>
                  <a:lnTo>
                    <a:pt x="1526" y="179"/>
                  </a:lnTo>
                  <a:lnTo>
                    <a:pt x="1541" y="155"/>
                  </a:lnTo>
                  <a:lnTo>
                    <a:pt x="1552" y="130"/>
                  </a:lnTo>
                  <a:lnTo>
                    <a:pt x="1560" y="101"/>
                  </a:lnTo>
                  <a:lnTo>
                    <a:pt x="1565" y="70"/>
                  </a:lnTo>
                  <a:lnTo>
                    <a:pt x="1567" y="36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284663" y="3054351"/>
              <a:ext cx="1943100" cy="2376488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1" y="15"/>
                </a:cxn>
                <a:cxn ang="0">
                  <a:pos x="1079" y="43"/>
                </a:cxn>
                <a:cxn ang="0">
                  <a:pos x="1102" y="83"/>
                </a:cxn>
                <a:cxn ang="0">
                  <a:pos x="1129" y="136"/>
                </a:cxn>
                <a:cxn ang="0">
                  <a:pos x="1156" y="201"/>
                </a:cxn>
                <a:cxn ang="0">
                  <a:pos x="1181" y="278"/>
                </a:cxn>
                <a:cxn ang="0">
                  <a:pos x="1203" y="366"/>
                </a:cxn>
                <a:cxn ang="0">
                  <a:pos x="1218" y="464"/>
                </a:cxn>
                <a:cxn ang="0">
                  <a:pos x="1224" y="574"/>
                </a:cxn>
                <a:cxn ang="0">
                  <a:pos x="1219" y="693"/>
                </a:cxn>
                <a:cxn ang="0">
                  <a:pos x="1200" y="822"/>
                </a:cxn>
                <a:cxn ang="0">
                  <a:pos x="1165" y="960"/>
                </a:cxn>
                <a:cxn ang="0">
                  <a:pos x="1123" y="1081"/>
                </a:cxn>
                <a:cxn ang="0">
                  <a:pos x="1076" y="1183"/>
                </a:cxn>
                <a:cxn ang="0">
                  <a:pos x="1026" y="1266"/>
                </a:cxn>
                <a:cxn ang="0">
                  <a:pos x="976" y="1333"/>
                </a:cxn>
                <a:cxn ang="0">
                  <a:pos x="923" y="1386"/>
                </a:cxn>
                <a:cxn ang="0">
                  <a:pos x="873" y="1427"/>
                </a:cxn>
                <a:cxn ang="0">
                  <a:pos x="824" y="1456"/>
                </a:cxn>
                <a:cxn ang="0">
                  <a:pos x="779" y="1475"/>
                </a:cxn>
                <a:cxn ang="0">
                  <a:pos x="738" y="1488"/>
                </a:cxn>
                <a:cxn ang="0">
                  <a:pos x="703" y="1494"/>
                </a:cxn>
                <a:cxn ang="0">
                  <a:pos x="675" y="1497"/>
                </a:cxn>
                <a:cxn ang="0">
                  <a:pos x="655" y="1496"/>
                </a:cxn>
                <a:cxn ang="0">
                  <a:pos x="645" y="1495"/>
                </a:cxn>
                <a:cxn ang="0">
                  <a:pos x="616" y="1497"/>
                </a:cxn>
                <a:cxn ang="0">
                  <a:pos x="562" y="1484"/>
                </a:cxn>
                <a:cxn ang="0">
                  <a:pos x="508" y="1451"/>
                </a:cxn>
                <a:cxn ang="0">
                  <a:pos x="457" y="1403"/>
                </a:cxn>
                <a:cxn ang="0">
                  <a:pos x="406" y="1339"/>
                </a:cxn>
                <a:cxn ang="0">
                  <a:pos x="358" y="1264"/>
                </a:cxn>
                <a:cxn ang="0">
                  <a:pos x="311" y="1178"/>
                </a:cxn>
                <a:cxn ang="0">
                  <a:pos x="266" y="1087"/>
                </a:cxn>
                <a:cxn ang="0">
                  <a:pos x="224" y="989"/>
                </a:cxn>
                <a:cxn ang="0">
                  <a:pos x="185" y="890"/>
                </a:cxn>
                <a:cxn ang="0">
                  <a:pos x="132" y="743"/>
                </a:cxn>
                <a:cxn ang="0">
                  <a:pos x="100" y="648"/>
                </a:cxn>
                <a:cxn ang="0">
                  <a:pos x="73" y="560"/>
                </a:cxn>
                <a:cxn ang="0">
                  <a:pos x="50" y="481"/>
                </a:cxn>
                <a:cxn ang="0">
                  <a:pos x="30" y="412"/>
                </a:cxn>
                <a:cxn ang="0">
                  <a:pos x="16" y="358"/>
                </a:cxn>
                <a:cxn ang="0">
                  <a:pos x="6" y="318"/>
                </a:cxn>
                <a:cxn ang="0">
                  <a:pos x="1" y="298"/>
                </a:cxn>
                <a:cxn ang="0">
                  <a:pos x="62" y="306"/>
                </a:cxn>
                <a:cxn ang="0">
                  <a:pos x="183" y="317"/>
                </a:cxn>
                <a:cxn ang="0">
                  <a:pos x="300" y="315"/>
                </a:cxn>
                <a:cxn ang="0">
                  <a:pos x="411" y="300"/>
                </a:cxn>
                <a:cxn ang="0">
                  <a:pos x="516" y="277"/>
                </a:cxn>
                <a:cxn ang="0">
                  <a:pos x="613" y="247"/>
                </a:cxn>
                <a:cxn ang="0">
                  <a:pos x="703" y="212"/>
                </a:cxn>
                <a:cxn ang="0">
                  <a:pos x="783" y="174"/>
                </a:cxn>
                <a:cxn ang="0">
                  <a:pos x="855" y="135"/>
                </a:cxn>
                <a:cxn ang="0">
                  <a:pos x="917" y="98"/>
                </a:cxn>
                <a:cxn ang="0">
                  <a:pos x="968" y="63"/>
                </a:cxn>
                <a:cxn ang="0">
                  <a:pos x="1006" y="34"/>
                </a:cxn>
                <a:cxn ang="0">
                  <a:pos x="1034" y="13"/>
                </a:cxn>
                <a:cxn ang="0">
                  <a:pos x="1047" y="2"/>
                </a:cxn>
              </a:cxnLst>
              <a:rect l="0" t="0" r="r" b="b"/>
              <a:pathLst>
                <a:path w="1224" h="1497">
                  <a:moveTo>
                    <a:pt x="1049" y="0"/>
                  </a:moveTo>
                  <a:lnTo>
                    <a:pt x="1051" y="2"/>
                  </a:lnTo>
                  <a:lnTo>
                    <a:pt x="1054" y="7"/>
                  </a:lnTo>
                  <a:lnTo>
                    <a:pt x="1061" y="15"/>
                  </a:lnTo>
                  <a:lnTo>
                    <a:pt x="1069" y="27"/>
                  </a:lnTo>
                  <a:lnTo>
                    <a:pt x="1079" y="43"/>
                  </a:lnTo>
                  <a:lnTo>
                    <a:pt x="1090" y="62"/>
                  </a:lnTo>
                  <a:lnTo>
                    <a:pt x="1102" y="83"/>
                  </a:lnTo>
                  <a:lnTo>
                    <a:pt x="1115" y="108"/>
                  </a:lnTo>
                  <a:lnTo>
                    <a:pt x="1129" y="136"/>
                  </a:lnTo>
                  <a:lnTo>
                    <a:pt x="1142" y="167"/>
                  </a:lnTo>
                  <a:lnTo>
                    <a:pt x="1156" y="201"/>
                  </a:lnTo>
                  <a:lnTo>
                    <a:pt x="1169" y="238"/>
                  </a:lnTo>
                  <a:lnTo>
                    <a:pt x="1181" y="278"/>
                  </a:lnTo>
                  <a:lnTo>
                    <a:pt x="1193" y="321"/>
                  </a:lnTo>
                  <a:lnTo>
                    <a:pt x="1203" y="366"/>
                  </a:lnTo>
                  <a:lnTo>
                    <a:pt x="1211" y="414"/>
                  </a:lnTo>
                  <a:lnTo>
                    <a:pt x="1218" y="464"/>
                  </a:lnTo>
                  <a:lnTo>
                    <a:pt x="1223" y="518"/>
                  </a:lnTo>
                  <a:lnTo>
                    <a:pt x="1224" y="574"/>
                  </a:lnTo>
                  <a:lnTo>
                    <a:pt x="1223" y="632"/>
                  </a:lnTo>
                  <a:lnTo>
                    <a:pt x="1219" y="693"/>
                  </a:lnTo>
                  <a:lnTo>
                    <a:pt x="1211" y="756"/>
                  </a:lnTo>
                  <a:lnTo>
                    <a:pt x="1200" y="822"/>
                  </a:lnTo>
                  <a:lnTo>
                    <a:pt x="1185" y="889"/>
                  </a:lnTo>
                  <a:lnTo>
                    <a:pt x="1165" y="960"/>
                  </a:lnTo>
                  <a:lnTo>
                    <a:pt x="1145" y="1023"/>
                  </a:lnTo>
                  <a:lnTo>
                    <a:pt x="1123" y="1081"/>
                  </a:lnTo>
                  <a:lnTo>
                    <a:pt x="1099" y="1134"/>
                  </a:lnTo>
                  <a:lnTo>
                    <a:pt x="1076" y="1183"/>
                  </a:lnTo>
                  <a:lnTo>
                    <a:pt x="1052" y="1226"/>
                  </a:lnTo>
                  <a:lnTo>
                    <a:pt x="1026" y="1266"/>
                  </a:lnTo>
                  <a:lnTo>
                    <a:pt x="1001" y="1302"/>
                  </a:lnTo>
                  <a:lnTo>
                    <a:pt x="976" y="1333"/>
                  </a:lnTo>
                  <a:lnTo>
                    <a:pt x="949" y="1362"/>
                  </a:lnTo>
                  <a:lnTo>
                    <a:pt x="923" y="1386"/>
                  </a:lnTo>
                  <a:lnTo>
                    <a:pt x="898" y="1408"/>
                  </a:lnTo>
                  <a:lnTo>
                    <a:pt x="873" y="1427"/>
                  </a:lnTo>
                  <a:lnTo>
                    <a:pt x="848" y="1443"/>
                  </a:lnTo>
                  <a:lnTo>
                    <a:pt x="824" y="1456"/>
                  </a:lnTo>
                  <a:lnTo>
                    <a:pt x="801" y="1467"/>
                  </a:lnTo>
                  <a:lnTo>
                    <a:pt x="779" y="1475"/>
                  </a:lnTo>
                  <a:lnTo>
                    <a:pt x="758" y="1483"/>
                  </a:lnTo>
                  <a:lnTo>
                    <a:pt x="738" y="1488"/>
                  </a:lnTo>
                  <a:lnTo>
                    <a:pt x="720" y="1491"/>
                  </a:lnTo>
                  <a:lnTo>
                    <a:pt x="703" y="1494"/>
                  </a:lnTo>
                  <a:lnTo>
                    <a:pt x="688" y="1496"/>
                  </a:lnTo>
                  <a:lnTo>
                    <a:pt x="675" y="1497"/>
                  </a:lnTo>
                  <a:lnTo>
                    <a:pt x="664" y="1497"/>
                  </a:lnTo>
                  <a:lnTo>
                    <a:pt x="655" y="1496"/>
                  </a:lnTo>
                  <a:lnTo>
                    <a:pt x="648" y="1496"/>
                  </a:lnTo>
                  <a:lnTo>
                    <a:pt x="645" y="1495"/>
                  </a:lnTo>
                  <a:lnTo>
                    <a:pt x="643" y="1495"/>
                  </a:lnTo>
                  <a:lnTo>
                    <a:pt x="616" y="1497"/>
                  </a:lnTo>
                  <a:lnTo>
                    <a:pt x="588" y="1492"/>
                  </a:lnTo>
                  <a:lnTo>
                    <a:pt x="562" y="1484"/>
                  </a:lnTo>
                  <a:lnTo>
                    <a:pt x="535" y="1470"/>
                  </a:lnTo>
                  <a:lnTo>
                    <a:pt x="508" y="1451"/>
                  </a:lnTo>
                  <a:lnTo>
                    <a:pt x="482" y="1429"/>
                  </a:lnTo>
                  <a:lnTo>
                    <a:pt x="457" y="1403"/>
                  </a:lnTo>
                  <a:lnTo>
                    <a:pt x="431" y="1373"/>
                  </a:lnTo>
                  <a:lnTo>
                    <a:pt x="406" y="1339"/>
                  </a:lnTo>
                  <a:lnTo>
                    <a:pt x="382" y="1303"/>
                  </a:lnTo>
                  <a:lnTo>
                    <a:pt x="358" y="1264"/>
                  </a:lnTo>
                  <a:lnTo>
                    <a:pt x="334" y="1222"/>
                  </a:lnTo>
                  <a:lnTo>
                    <a:pt x="311" y="1178"/>
                  </a:lnTo>
                  <a:lnTo>
                    <a:pt x="288" y="1133"/>
                  </a:lnTo>
                  <a:lnTo>
                    <a:pt x="266" y="1087"/>
                  </a:lnTo>
                  <a:lnTo>
                    <a:pt x="245" y="1039"/>
                  </a:lnTo>
                  <a:lnTo>
                    <a:pt x="224" y="989"/>
                  </a:lnTo>
                  <a:lnTo>
                    <a:pt x="204" y="941"/>
                  </a:lnTo>
                  <a:lnTo>
                    <a:pt x="185" y="890"/>
                  </a:lnTo>
                  <a:lnTo>
                    <a:pt x="166" y="841"/>
                  </a:lnTo>
                  <a:lnTo>
                    <a:pt x="132" y="743"/>
                  </a:lnTo>
                  <a:lnTo>
                    <a:pt x="116" y="695"/>
                  </a:lnTo>
                  <a:lnTo>
                    <a:pt x="100" y="648"/>
                  </a:lnTo>
                  <a:lnTo>
                    <a:pt x="87" y="604"/>
                  </a:lnTo>
                  <a:lnTo>
                    <a:pt x="73" y="560"/>
                  </a:lnTo>
                  <a:lnTo>
                    <a:pt x="61" y="519"/>
                  </a:lnTo>
                  <a:lnTo>
                    <a:pt x="50" y="481"/>
                  </a:lnTo>
                  <a:lnTo>
                    <a:pt x="40" y="445"/>
                  </a:lnTo>
                  <a:lnTo>
                    <a:pt x="30" y="412"/>
                  </a:lnTo>
                  <a:lnTo>
                    <a:pt x="23" y="383"/>
                  </a:lnTo>
                  <a:lnTo>
                    <a:pt x="16" y="358"/>
                  </a:lnTo>
                  <a:lnTo>
                    <a:pt x="10" y="336"/>
                  </a:lnTo>
                  <a:lnTo>
                    <a:pt x="6" y="318"/>
                  </a:lnTo>
                  <a:lnTo>
                    <a:pt x="2" y="305"/>
                  </a:lnTo>
                  <a:lnTo>
                    <a:pt x="1" y="298"/>
                  </a:lnTo>
                  <a:lnTo>
                    <a:pt x="0" y="295"/>
                  </a:lnTo>
                  <a:lnTo>
                    <a:pt x="62" y="306"/>
                  </a:lnTo>
                  <a:lnTo>
                    <a:pt x="124" y="313"/>
                  </a:lnTo>
                  <a:lnTo>
                    <a:pt x="183" y="317"/>
                  </a:lnTo>
                  <a:lnTo>
                    <a:pt x="242" y="317"/>
                  </a:lnTo>
                  <a:lnTo>
                    <a:pt x="300" y="315"/>
                  </a:lnTo>
                  <a:lnTo>
                    <a:pt x="356" y="309"/>
                  </a:lnTo>
                  <a:lnTo>
                    <a:pt x="411" y="300"/>
                  </a:lnTo>
                  <a:lnTo>
                    <a:pt x="464" y="290"/>
                  </a:lnTo>
                  <a:lnTo>
                    <a:pt x="516" y="277"/>
                  </a:lnTo>
                  <a:lnTo>
                    <a:pt x="565" y="263"/>
                  </a:lnTo>
                  <a:lnTo>
                    <a:pt x="613" y="247"/>
                  </a:lnTo>
                  <a:lnTo>
                    <a:pt x="659" y="230"/>
                  </a:lnTo>
                  <a:lnTo>
                    <a:pt x="703" y="212"/>
                  </a:lnTo>
                  <a:lnTo>
                    <a:pt x="744" y="193"/>
                  </a:lnTo>
                  <a:lnTo>
                    <a:pt x="783" y="174"/>
                  </a:lnTo>
                  <a:lnTo>
                    <a:pt x="821" y="155"/>
                  </a:lnTo>
                  <a:lnTo>
                    <a:pt x="855" y="135"/>
                  </a:lnTo>
                  <a:lnTo>
                    <a:pt x="888" y="116"/>
                  </a:lnTo>
                  <a:lnTo>
                    <a:pt x="917" y="98"/>
                  </a:lnTo>
                  <a:lnTo>
                    <a:pt x="944" y="80"/>
                  </a:lnTo>
                  <a:lnTo>
                    <a:pt x="968" y="63"/>
                  </a:lnTo>
                  <a:lnTo>
                    <a:pt x="988" y="48"/>
                  </a:lnTo>
                  <a:lnTo>
                    <a:pt x="1006" y="34"/>
                  </a:lnTo>
                  <a:lnTo>
                    <a:pt x="1022" y="23"/>
                  </a:lnTo>
                  <a:lnTo>
                    <a:pt x="1034" y="13"/>
                  </a:lnTo>
                  <a:lnTo>
                    <a:pt x="1042" y="6"/>
                  </a:lnTo>
                  <a:lnTo>
                    <a:pt x="1047" y="2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879850" y="3028951"/>
              <a:ext cx="1347788" cy="239871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3" y="17"/>
                </a:cxn>
                <a:cxn ang="0">
                  <a:pos x="52" y="44"/>
                </a:cxn>
                <a:cxn ang="0">
                  <a:pos x="82" y="82"/>
                </a:cxn>
                <a:cxn ang="0">
                  <a:pos x="121" y="127"/>
                </a:cxn>
                <a:cxn ang="0">
                  <a:pos x="173" y="179"/>
                </a:cxn>
                <a:cxn ang="0">
                  <a:pos x="236" y="235"/>
                </a:cxn>
                <a:cxn ang="0">
                  <a:pos x="311" y="292"/>
                </a:cxn>
                <a:cxn ang="0">
                  <a:pos x="399" y="349"/>
                </a:cxn>
                <a:cxn ang="0">
                  <a:pos x="500" y="402"/>
                </a:cxn>
                <a:cxn ang="0">
                  <a:pos x="614" y="450"/>
                </a:cxn>
                <a:cxn ang="0">
                  <a:pos x="743" y="491"/>
                </a:cxn>
                <a:cxn ang="0">
                  <a:pos x="813" y="510"/>
                </a:cxn>
                <a:cxn ang="0">
                  <a:pos x="805" y="527"/>
                </a:cxn>
                <a:cxn ang="0">
                  <a:pos x="791" y="559"/>
                </a:cxn>
                <a:cxn ang="0">
                  <a:pos x="774" y="605"/>
                </a:cxn>
                <a:cxn ang="0">
                  <a:pos x="754" y="663"/>
                </a:cxn>
                <a:cxn ang="0">
                  <a:pos x="733" y="729"/>
                </a:cxn>
                <a:cxn ang="0">
                  <a:pos x="714" y="805"/>
                </a:cxn>
                <a:cxn ang="0">
                  <a:pos x="697" y="886"/>
                </a:cxn>
                <a:cxn ang="0">
                  <a:pos x="686" y="971"/>
                </a:cxn>
                <a:cxn ang="0">
                  <a:pos x="681" y="1060"/>
                </a:cxn>
                <a:cxn ang="0">
                  <a:pos x="684" y="1149"/>
                </a:cxn>
                <a:cxn ang="0">
                  <a:pos x="697" y="1237"/>
                </a:cxn>
                <a:cxn ang="0">
                  <a:pos x="723" y="1322"/>
                </a:cxn>
                <a:cxn ang="0">
                  <a:pos x="761" y="1403"/>
                </a:cxn>
                <a:cxn ang="0">
                  <a:pos x="815" y="1477"/>
                </a:cxn>
                <a:cxn ang="0">
                  <a:pos x="847" y="1511"/>
                </a:cxn>
                <a:cxn ang="0">
                  <a:pos x="837" y="1508"/>
                </a:cxn>
                <a:cxn ang="0">
                  <a:pos x="815" y="1503"/>
                </a:cxn>
                <a:cxn ang="0">
                  <a:pos x="786" y="1495"/>
                </a:cxn>
                <a:cxn ang="0">
                  <a:pos x="749" y="1482"/>
                </a:cxn>
                <a:cxn ang="0">
                  <a:pos x="705" y="1466"/>
                </a:cxn>
                <a:cxn ang="0">
                  <a:pos x="655" y="1444"/>
                </a:cxn>
                <a:cxn ang="0">
                  <a:pos x="602" y="1418"/>
                </a:cxn>
                <a:cxn ang="0">
                  <a:pos x="545" y="1385"/>
                </a:cxn>
                <a:cxn ang="0">
                  <a:pos x="485" y="1347"/>
                </a:cxn>
                <a:cxn ang="0">
                  <a:pos x="426" y="1302"/>
                </a:cxn>
                <a:cxn ang="0">
                  <a:pos x="365" y="1250"/>
                </a:cxn>
                <a:cxn ang="0">
                  <a:pos x="306" y="1191"/>
                </a:cxn>
                <a:cxn ang="0">
                  <a:pos x="249" y="1124"/>
                </a:cxn>
                <a:cxn ang="0">
                  <a:pos x="195" y="1048"/>
                </a:cxn>
                <a:cxn ang="0">
                  <a:pos x="145" y="964"/>
                </a:cxn>
                <a:cxn ang="0">
                  <a:pos x="101" y="870"/>
                </a:cxn>
                <a:cxn ang="0">
                  <a:pos x="64" y="766"/>
                </a:cxn>
                <a:cxn ang="0">
                  <a:pos x="34" y="651"/>
                </a:cxn>
                <a:cxn ang="0">
                  <a:pos x="13" y="527"/>
                </a:cxn>
                <a:cxn ang="0">
                  <a:pos x="2" y="391"/>
                </a:cxn>
                <a:cxn ang="0">
                  <a:pos x="1" y="244"/>
                </a:cxn>
                <a:cxn ang="0">
                  <a:pos x="13" y="84"/>
                </a:cxn>
              </a:cxnLst>
              <a:rect l="0" t="0" r="r" b="b"/>
              <a:pathLst>
                <a:path w="849" h="1511">
                  <a:moveTo>
                    <a:pt x="23" y="0"/>
                  </a:moveTo>
                  <a:lnTo>
                    <a:pt x="24" y="1"/>
                  </a:lnTo>
                  <a:lnTo>
                    <a:pt x="27" y="7"/>
                  </a:lnTo>
                  <a:lnTo>
                    <a:pt x="33" y="17"/>
                  </a:lnTo>
                  <a:lnTo>
                    <a:pt x="42" y="29"/>
                  </a:lnTo>
                  <a:lnTo>
                    <a:pt x="52" y="44"/>
                  </a:lnTo>
                  <a:lnTo>
                    <a:pt x="66" y="61"/>
                  </a:lnTo>
                  <a:lnTo>
                    <a:pt x="82" y="82"/>
                  </a:lnTo>
                  <a:lnTo>
                    <a:pt x="100" y="104"/>
                  </a:lnTo>
                  <a:lnTo>
                    <a:pt x="121" y="127"/>
                  </a:lnTo>
                  <a:lnTo>
                    <a:pt x="146" y="153"/>
                  </a:lnTo>
                  <a:lnTo>
                    <a:pt x="173" y="179"/>
                  </a:lnTo>
                  <a:lnTo>
                    <a:pt x="203" y="207"/>
                  </a:lnTo>
                  <a:lnTo>
                    <a:pt x="236" y="235"/>
                  </a:lnTo>
                  <a:lnTo>
                    <a:pt x="272" y="263"/>
                  </a:lnTo>
                  <a:lnTo>
                    <a:pt x="311" y="292"/>
                  </a:lnTo>
                  <a:lnTo>
                    <a:pt x="354" y="320"/>
                  </a:lnTo>
                  <a:lnTo>
                    <a:pt x="399" y="349"/>
                  </a:lnTo>
                  <a:lnTo>
                    <a:pt x="448" y="376"/>
                  </a:lnTo>
                  <a:lnTo>
                    <a:pt x="500" y="402"/>
                  </a:lnTo>
                  <a:lnTo>
                    <a:pt x="555" y="427"/>
                  </a:lnTo>
                  <a:lnTo>
                    <a:pt x="614" y="450"/>
                  </a:lnTo>
                  <a:lnTo>
                    <a:pt x="678" y="472"/>
                  </a:lnTo>
                  <a:lnTo>
                    <a:pt x="743" y="491"/>
                  </a:lnTo>
                  <a:lnTo>
                    <a:pt x="814" y="508"/>
                  </a:lnTo>
                  <a:lnTo>
                    <a:pt x="813" y="510"/>
                  </a:lnTo>
                  <a:lnTo>
                    <a:pt x="809" y="516"/>
                  </a:lnTo>
                  <a:lnTo>
                    <a:pt x="805" y="527"/>
                  </a:lnTo>
                  <a:lnTo>
                    <a:pt x="799" y="541"/>
                  </a:lnTo>
                  <a:lnTo>
                    <a:pt x="791" y="559"/>
                  </a:lnTo>
                  <a:lnTo>
                    <a:pt x="783" y="580"/>
                  </a:lnTo>
                  <a:lnTo>
                    <a:pt x="774" y="605"/>
                  </a:lnTo>
                  <a:lnTo>
                    <a:pt x="764" y="633"/>
                  </a:lnTo>
                  <a:lnTo>
                    <a:pt x="754" y="663"/>
                  </a:lnTo>
                  <a:lnTo>
                    <a:pt x="743" y="695"/>
                  </a:lnTo>
                  <a:lnTo>
                    <a:pt x="733" y="729"/>
                  </a:lnTo>
                  <a:lnTo>
                    <a:pt x="724" y="766"/>
                  </a:lnTo>
                  <a:lnTo>
                    <a:pt x="714" y="805"/>
                  </a:lnTo>
                  <a:lnTo>
                    <a:pt x="706" y="845"/>
                  </a:lnTo>
                  <a:lnTo>
                    <a:pt x="697" y="886"/>
                  </a:lnTo>
                  <a:lnTo>
                    <a:pt x="691" y="929"/>
                  </a:lnTo>
                  <a:lnTo>
                    <a:pt x="686" y="971"/>
                  </a:lnTo>
                  <a:lnTo>
                    <a:pt x="683" y="1016"/>
                  </a:lnTo>
                  <a:lnTo>
                    <a:pt x="681" y="1060"/>
                  </a:lnTo>
                  <a:lnTo>
                    <a:pt x="681" y="1105"/>
                  </a:lnTo>
                  <a:lnTo>
                    <a:pt x="684" y="1149"/>
                  </a:lnTo>
                  <a:lnTo>
                    <a:pt x="690" y="1194"/>
                  </a:lnTo>
                  <a:lnTo>
                    <a:pt x="697" y="1237"/>
                  </a:lnTo>
                  <a:lnTo>
                    <a:pt x="708" y="1280"/>
                  </a:lnTo>
                  <a:lnTo>
                    <a:pt x="723" y="1322"/>
                  </a:lnTo>
                  <a:lnTo>
                    <a:pt x="740" y="1363"/>
                  </a:lnTo>
                  <a:lnTo>
                    <a:pt x="761" y="1403"/>
                  </a:lnTo>
                  <a:lnTo>
                    <a:pt x="786" y="1441"/>
                  </a:lnTo>
                  <a:lnTo>
                    <a:pt x="815" y="1477"/>
                  </a:lnTo>
                  <a:lnTo>
                    <a:pt x="849" y="1511"/>
                  </a:lnTo>
                  <a:lnTo>
                    <a:pt x="847" y="1511"/>
                  </a:lnTo>
                  <a:lnTo>
                    <a:pt x="843" y="1510"/>
                  </a:lnTo>
                  <a:lnTo>
                    <a:pt x="837" y="1508"/>
                  </a:lnTo>
                  <a:lnTo>
                    <a:pt x="827" y="1506"/>
                  </a:lnTo>
                  <a:lnTo>
                    <a:pt x="815" y="1503"/>
                  </a:lnTo>
                  <a:lnTo>
                    <a:pt x="802" y="1499"/>
                  </a:lnTo>
                  <a:lnTo>
                    <a:pt x="786" y="1495"/>
                  </a:lnTo>
                  <a:lnTo>
                    <a:pt x="768" y="1489"/>
                  </a:lnTo>
                  <a:lnTo>
                    <a:pt x="749" y="1482"/>
                  </a:lnTo>
                  <a:lnTo>
                    <a:pt x="727" y="1474"/>
                  </a:lnTo>
                  <a:lnTo>
                    <a:pt x="705" y="1466"/>
                  </a:lnTo>
                  <a:lnTo>
                    <a:pt x="681" y="1455"/>
                  </a:lnTo>
                  <a:lnTo>
                    <a:pt x="655" y="1444"/>
                  </a:lnTo>
                  <a:lnTo>
                    <a:pt x="629" y="1431"/>
                  </a:lnTo>
                  <a:lnTo>
                    <a:pt x="602" y="1418"/>
                  </a:lnTo>
                  <a:lnTo>
                    <a:pt x="573" y="1402"/>
                  </a:lnTo>
                  <a:lnTo>
                    <a:pt x="545" y="1385"/>
                  </a:lnTo>
                  <a:lnTo>
                    <a:pt x="515" y="1366"/>
                  </a:lnTo>
                  <a:lnTo>
                    <a:pt x="485" y="1347"/>
                  </a:lnTo>
                  <a:lnTo>
                    <a:pt x="455" y="1325"/>
                  </a:lnTo>
                  <a:lnTo>
                    <a:pt x="426" y="1302"/>
                  </a:lnTo>
                  <a:lnTo>
                    <a:pt x="395" y="1277"/>
                  </a:lnTo>
                  <a:lnTo>
                    <a:pt x="365" y="1250"/>
                  </a:lnTo>
                  <a:lnTo>
                    <a:pt x="335" y="1222"/>
                  </a:lnTo>
                  <a:lnTo>
                    <a:pt x="306" y="1191"/>
                  </a:lnTo>
                  <a:lnTo>
                    <a:pt x="277" y="1159"/>
                  </a:lnTo>
                  <a:lnTo>
                    <a:pt x="249" y="1124"/>
                  </a:lnTo>
                  <a:lnTo>
                    <a:pt x="221" y="1087"/>
                  </a:lnTo>
                  <a:lnTo>
                    <a:pt x="195" y="1048"/>
                  </a:lnTo>
                  <a:lnTo>
                    <a:pt x="169" y="1006"/>
                  </a:lnTo>
                  <a:lnTo>
                    <a:pt x="145" y="964"/>
                  </a:lnTo>
                  <a:lnTo>
                    <a:pt x="122" y="917"/>
                  </a:lnTo>
                  <a:lnTo>
                    <a:pt x="101" y="870"/>
                  </a:lnTo>
                  <a:lnTo>
                    <a:pt x="81" y="819"/>
                  </a:lnTo>
                  <a:lnTo>
                    <a:pt x="64" y="766"/>
                  </a:lnTo>
                  <a:lnTo>
                    <a:pt x="48" y="710"/>
                  </a:lnTo>
                  <a:lnTo>
                    <a:pt x="34" y="651"/>
                  </a:lnTo>
                  <a:lnTo>
                    <a:pt x="22" y="591"/>
                  </a:lnTo>
                  <a:lnTo>
                    <a:pt x="13" y="527"/>
                  </a:lnTo>
                  <a:lnTo>
                    <a:pt x="6" y="461"/>
                  </a:lnTo>
                  <a:lnTo>
                    <a:pt x="2" y="391"/>
                  </a:lnTo>
                  <a:lnTo>
                    <a:pt x="0" y="319"/>
                  </a:lnTo>
                  <a:lnTo>
                    <a:pt x="1" y="244"/>
                  </a:lnTo>
                  <a:lnTo>
                    <a:pt x="5" y="166"/>
                  </a:lnTo>
                  <a:lnTo>
                    <a:pt x="13" y="8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val 4"/>
          <p:cNvSpPr/>
          <p:nvPr/>
        </p:nvSpPr>
        <p:spPr>
          <a:xfrm flipV="1">
            <a:off x="2750664" y="5156760"/>
            <a:ext cx="3089287" cy="308929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53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983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500227" y="2060710"/>
            <a:ext cx="3793700" cy="3258399"/>
            <a:chOff x="6633241" y="1605088"/>
            <a:chExt cx="5056950" cy="4343400"/>
          </a:xfrm>
        </p:grpSpPr>
        <p:sp>
          <p:nvSpPr>
            <p:cNvPr id="19" name="Rectangle 18"/>
            <p:cNvSpPr/>
            <p:nvPr/>
          </p:nvSpPr>
          <p:spPr>
            <a:xfrm>
              <a:off x="6633241" y="2062286"/>
              <a:ext cx="5056950" cy="388620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shade val="67500"/>
                    <a:satMod val="115000"/>
                    <a:alpha val="48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34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96" tIns="137196" rIns="137196" bIns="137196" rtlCol="0" anchor="t" anchorCtr="0"/>
            <a:lstStyle/>
            <a:p>
              <a:pPr algn="ctr" defTabSz="914484"/>
              <a:r>
                <a:rPr lang="ru-RU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Предоставление средств непосредственно бенефициарам политики</a:t>
              </a:r>
            </a:p>
            <a:p>
              <a:pPr algn="ctr" defTabSz="914484"/>
              <a:endPara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84"/>
              <a:r>
                <a:rPr lang="ru-RU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Выделять бюджет на определенные виды деятельности, которые должны выполнять (не)государственные учреждения</a:t>
              </a:r>
            </a:p>
            <a:p>
              <a:pPr algn="ctr" defTabSz="914484"/>
              <a:endPara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84"/>
              <a:r>
                <a:rPr lang="ru-RU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Закупать отдельные товары или услуги для реализации политики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36707" y="1605088"/>
              <a:ext cx="3958934" cy="4572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algn="ctr" defTabSz="914484"/>
              <a:r>
                <a:rPr lang="ru-RU" dirty="0">
                  <a:solidFill>
                    <a:prstClr val="white"/>
                  </a:solidFill>
                  <a:cs typeface="Arial" pitchFamily="34" charset="0"/>
                </a:rPr>
                <a:t>Денежные - Прямые</a:t>
              </a:r>
              <a:endParaRPr lang="en-US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44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1325563"/>
          </a:xfrm>
        </p:spPr>
        <p:txBody>
          <a:bodyPr/>
          <a:lstStyle/>
          <a:p>
            <a:r>
              <a:rPr lang="ru-RU" b="1" kern="0" dirty="0"/>
              <a:t>Матрица политических интервенций </a:t>
            </a:r>
            <a:r>
              <a:rPr lang="en-US" b="1" kern="0" baseline="-25000" dirty="0">
                <a:solidFill>
                  <a:srgbClr val="C00000"/>
                </a:solidFill>
              </a:rPr>
              <a:t>2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2719198" y="1914132"/>
            <a:ext cx="3152214" cy="3195241"/>
            <a:chOff x="3879850" y="1189038"/>
            <a:chExt cx="4419600" cy="447992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7925" y="3054351"/>
              <a:ext cx="1944688" cy="24304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2"/>
                </a:cxn>
                <a:cxn ang="0">
                  <a:pos x="87" y="5"/>
                </a:cxn>
                <a:cxn ang="0">
                  <a:pos x="148" y="10"/>
                </a:cxn>
                <a:cxn ang="0">
                  <a:pos x="222" y="18"/>
                </a:cxn>
                <a:cxn ang="0">
                  <a:pos x="306" y="30"/>
                </a:cxn>
                <a:cxn ang="0">
                  <a:pos x="397" y="46"/>
                </a:cxn>
                <a:cxn ang="0">
                  <a:pos x="495" y="66"/>
                </a:cxn>
                <a:cxn ang="0">
                  <a:pos x="595" y="92"/>
                </a:cxn>
                <a:cxn ang="0">
                  <a:pos x="696" y="123"/>
                </a:cxn>
                <a:cxn ang="0">
                  <a:pos x="796" y="162"/>
                </a:cxn>
                <a:cxn ang="0">
                  <a:pos x="891" y="206"/>
                </a:cxn>
                <a:cxn ang="0">
                  <a:pos x="982" y="259"/>
                </a:cxn>
                <a:cxn ang="0">
                  <a:pos x="1063" y="320"/>
                </a:cxn>
                <a:cxn ang="0">
                  <a:pos x="1134" y="390"/>
                </a:cxn>
                <a:cxn ang="0">
                  <a:pos x="1192" y="469"/>
                </a:cxn>
                <a:cxn ang="0">
                  <a:pos x="1219" y="522"/>
                </a:cxn>
                <a:cxn ang="0">
                  <a:pos x="1222" y="561"/>
                </a:cxn>
                <a:cxn ang="0">
                  <a:pos x="1225" y="583"/>
                </a:cxn>
                <a:cxn ang="0">
                  <a:pos x="1225" y="619"/>
                </a:cxn>
                <a:cxn ang="0">
                  <a:pos x="1219" y="652"/>
                </a:cxn>
                <a:cxn ang="0">
                  <a:pos x="1209" y="694"/>
                </a:cxn>
                <a:cxn ang="0">
                  <a:pos x="1193" y="744"/>
                </a:cxn>
                <a:cxn ang="0">
                  <a:pos x="1167" y="802"/>
                </a:cxn>
                <a:cxn ang="0">
                  <a:pos x="1131" y="867"/>
                </a:cxn>
                <a:cxn ang="0">
                  <a:pos x="1084" y="938"/>
                </a:cxn>
                <a:cxn ang="0">
                  <a:pos x="1021" y="1013"/>
                </a:cxn>
                <a:cxn ang="0">
                  <a:pos x="943" y="1094"/>
                </a:cxn>
                <a:cxn ang="0">
                  <a:pos x="849" y="1178"/>
                </a:cxn>
                <a:cxn ang="0">
                  <a:pos x="734" y="1264"/>
                </a:cxn>
                <a:cxn ang="0">
                  <a:pos x="598" y="1352"/>
                </a:cxn>
                <a:cxn ang="0">
                  <a:pos x="440" y="1441"/>
                </a:cxn>
                <a:cxn ang="0">
                  <a:pos x="257" y="1531"/>
                </a:cxn>
                <a:cxn ang="0">
                  <a:pos x="259" y="1521"/>
                </a:cxn>
                <a:cxn ang="0">
                  <a:pos x="265" y="1495"/>
                </a:cxn>
                <a:cxn ang="0">
                  <a:pos x="273" y="1454"/>
                </a:cxn>
                <a:cxn ang="0">
                  <a:pos x="283" y="1397"/>
                </a:cxn>
                <a:cxn ang="0">
                  <a:pos x="294" y="1330"/>
                </a:cxn>
                <a:cxn ang="0">
                  <a:pos x="304" y="1252"/>
                </a:cxn>
                <a:cxn ang="0">
                  <a:pos x="314" y="1165"/>
                </a:cxn>
                <a:cxn ang="0">
                  <a:pos x="324" y="1071"/>
                </a:cxn>
                <a:cxn ang="0">
                  <a:pos x="330" y="971"/>
                </a:cxn>
                <a:cxn ang="0">
                  <a:pos x="332" y="868"/>
                </a:cxn>
                <a:cxn ang="0">
                  <a:pos x="332" y="762"/>
                </a:cxn>
                <a:cxn ang="0">
                  <a:pos x="326" y="657"/>
                </a:cxn>
                <a:cxn ang="0">
                  <a:pos x="314" y="552"/>
                </a:cxn>
                <a:cxn ang="0">
                  <a:pos x="296" y="451"/>
                </a:cxn>
                <a:cxn ang="0">
                  <a:pos x="270" y="354"/>
                </a:cxn>
                <a:cxn ang="0">
                  <a:pos x="236" y="264"/>
                </a:cxn>
                <a:cxn ang="0">
                  <a:pos x="192" y="181"/>
                </a:cxn>
                <a:cxn ang="0">
                  <a:pos x="139" y="109"/>
                </a:cxn>
                <a:cxn ang="0">
                  <a:pos x="75" y="48"/>
                </a:cxn>
                <a:cxn ang="0">
                  <a:pos x="0" y="0"/>
                </a:cxn>
              </a:cxnLst>
              <a:rect l="0" t="0" r="r" b="b"/>
              <a:pathLst>
                <a:path w="1225" h="1531">
                  <a:moveTo>
                    <a:pt x="0" y="0"/>
                  </a:moveTo>
                  <a:lnTo>
                    <a:pt x="10" y="0"/>
                  </a:lnTo>
                  <a:lnTo>
                    <a:pt x="23" y="1"/>
                  </a:lnTo>
                  <a:lnTo>
                    <a:pt x="40" y="2"/>
                  </a:lnTo>
                  <a:lnTo>
                    <a:pt x="62" y="3"/>
                  </a:lnTo>
                  <a:lnTo>
                    <a:pt x="87" y="5"/>
                  </a:lnTo>
                  <a:lnTo>
                    <a:pt x="115" y="7"/>
                  </a:lnTo>
                  <a:lnTo>
                    <a:pt x="148" y="10"/>
                  </a:lnTo>
                  <a:lnTo>
                    <a:pt x="184" y="14"/>
                  </a:lnTo>
                  <a:lnTo>
                    <a:pt x="222" y="18"/>
                  </a:lnTo>
                  <a:lnTo>
                    <a:pt x="262" y="24"/>
                  </a:lnTo>
                  <a:lnTo>
                    <a:pt x="306" y="30"/>
                  </a:lnTo>
                  <a:lnTo>
                    <a:pt x="350" y="38"/>
                  </a:lnTo>
                  <a:lnTo>
                    <a:pt x="397" y="46"/>
                  </a:lnTo>
                  <a:lnTo>
                    <a:pt x="445" y="56"/>
                  </a:lnTo>
                  <a:lnTo>
                    <a:pt x="495" y="66"/>
                  </a:lnTo>
                  <a:lnTo>
                    <a:pt x="544" y="79"/>
                  </a:lnTo>
                  <a:lnTo>
                    <a:pt x="595" y="92"/>
                  </a:lnTo>
                  <a:lnTo>
                    <a:pt x="645" y="107"/>
                  </a:lnTo>
                  <a:lnTo>
                    <a:pt x="696" y="123"/>
                  </a:lnTo>
                  <a:lnTo>
                    <a:pt x="746" y="141"/>
                  </a:lnTo>
                  <a:lnTo>
                    <a:pt x="796" y="162"/>
                  </a:lnTo>
                  <a:lnTo>
                    <a:pt x="844" y="183"/>
                  </a:lnTo>
                  <a:lnTo>
                    <a:pt x="891" y="206"/>
                  </a:lnTo>
                  <a:lnTo>
                    <a:pt x="937" y="232"/>
                  </a:lnTo>
                  <a:lnTo>
                    <a:pt x="982" y="259"/>
                  </a:lnTo>
                  <a:lnTo>
                    <a:pt x="1024" y="288"/>
                  </a:lnTo>
                  <a:lnTo>
                    <a:pt x="1063" y="320"/>
                  </a:lnTo>
                  <a:lnTo>
                    <a:pt x="1101" y="354"/>
                  </a:lnTo>
                  <a:lnTo>
                    <a:pt x="1134" y="390"/>
                  </a:lnTo>
                  <a:lnTo>
                    <a:pt x="1166" y="428"/>
                  </a:lnTo>
                  <a:lnTo>
                    <a:pt x="1192" y="469"/>
                  </a:lnTo>
                  <a:lnTo>
                    <a:pt x="1216" y="512"/>
                  </a:lnTo>
                  <a:lnTo>
                    <a:pt x="1219" y="522"/>
                  </a:lnTo>
                  <a:lnTo>
                    <a:pt x="1220" y="534"/>
                  </a:lnTo>
                  <a:lnTo>
                    <a:pt x="1222" y="561"/>
                  </a:lnTo>
                  <a:lnTo>
                    <a:pt x="1223" y="574"/>
                  </a:lnTo>
                  <a:lnTo>
                    <a:pt x="1225" y="583"/>
                  </a:lnTo>
                  <a:lnTo>
                    <a:pt x="1225" y="606"/>
                  </a:lnTo>
                  <a:lnTo>
                    <a:pt x="1225" y="619"/>
                  </a:lnTo>
                  <a:lnTo>
                    <a:pt x="1222" y="635"/>
                  </a:lnTo>
                  <a:lnTo>
                    <a:pt x="1219" y="652"/>
                  </a:lnTo>
                  <a:lnTo>
                    <a:pt x="1215" y="671"/>
                  </a:lnTo>
                  <a:lnTo>
                    <a:pt x="1209" y="694"/>
                  </a:lnTo>
                  <a:lnTo>
                    <a:pt x="1202" y="718"/>
                  </a:lnTo>
                  <a:lnTo>
                    <a:pt x="1193" y="744"/>
                  </a:lnTo>
                  <a:lnTo>
                    <a:pt x="1181" y="772"/>
                  </a:lnTo>
                  <a:lnTo>
                    <a:pt x="1167" y="802"/>
                  </a:lnTo>
                  <a:lnTo>
                    <a:pt x="1150" y="834"/>
                  </a:lnTo>
                  <a:lnTo>
                    <a:pt x="1131" y="867"/>
                  </a:lnTo>
                  <a:lnTo>
                    <a:pt x="1109" y="901"/>
                  </a:lnTo>
                  <a:lnTo>
                    <a:pt x="1084" y="938"/>
                  </a:lnTo>
                  <a:lnTo>
                    <a:pt x="1054" y="975"/>
                  </a:lnTo>
                  <a:lnTo>
                    <a:pt x="1021" y="1013"/>
                  </a:lnTo>
                  <a:lnTo>
                    <a:pt x="984" y="1054"/>
                  </a:lnTo>
                  <a:lnTo>
                    <a:pt x="943" y="1094"/>
                  </a:lnTo>
                  <a:lnTo>
                    <a:pt x="898" y="1136"/>
                  </a:lnTo>
                  <a:lnTo>
                    <a:pt x="849" y="1178"/>
                  </a:lnTo>
                  <a:lnTo>
                    <a:pt x="794" y="1220"/>
                  </a:lnTo>
                  <a:lnTo>
                    <a:pt x="734" y="1264"/>
                  </a:lnTo>
                  <a:lnTo>
                    <a:pt x="669" y="1308"/>
                  </a:lnTo>
                  <a:lnTo>
                    <a:pt x="598" y="1352"/>
                  </a:lnTo>
                  <a:lnTo>
                    <a:pt x="522" y="1397"/>
                  </a:lnTo>
                  <a:lnTo>
                    <a:pt x="440" y="1441"/>
                  </a:lnTo>
                  <a:lnTo>
                    <a:pt x="352" y="1486"/>
                  </a:lnTo>
                  <a:lnTo>
                    <a:pt x="257" y="1531"/>
                  </a:lnTo>
                  <a:lnTo>
                    <a:pt x="258" y="1528"/>
                  </a:lnTo>
                  <a:lnTo>
                    <a:pt x="259" y="1521"/>
                  </a:lnTo>
                  <a:lnTo>
                    <a:pt x="262" y="1510"/>
                  </a:lnTo>
                  <a:lnTo>
                    <a:pt x="265" y="1495"/>
                  </a:lnTo>
                  <a:lnTo>
                    <a:pt x="268" y="1476"/>
                  </a:lnTo>
                  <a:lnTo>
                    <a:pt x="273" y="1454"/>
                  </a:lnTo>
                  <a:lnTo>
                    <a:pt x="278" y="1427"/>
                  </a:lnTo>
                  <a:lnTo>
                    <a:pt x="283" y="1397"/>
                  </a:lnTo>
                  <a:lnTo>
                    <a:pt x="288" y="1365"/>
                  </a:lnTo>
                  <a:lnTo>
                    <a:pt x="294" y="1330"/>
                  </a:lnTo>
                  <a:lnTo>
                    <a:pt x="299" y="1292"/>
                  </a:lnTo>
                  <a:lnTo>
                    <a:pt x="304" y="1252"/>
                  </a:lnTo>
                  <a:lnTo>
                    <a:pt x="310" y="1209"/>
                  </a:lnTo>
                  <a:lnTo>
                    <a:pt x="314" y="1165"/>
                  </a:lnTo>
                  <a:lnTo>
                    <a:pt x="320" y="1119"/>
                  </a:lnTo>
                  <a:lnTo>
                    <a:pt x="324" y="1071"/>
                  </a:lnTo>
                  <a:lnTo>
                    <a:pt x="327" y="1021"/>
                  </a:lnTo>
                  <a:lnTo>
                    <a:pt x="330" y="971"/>
                  </a:lnTo>
                  <a:lnTo>
                    <a:pt x="332" y="919"/>
                  </a:lnTo>
                  <a:lnTo>
                    <a:pt x="332" y="868"/>
                  </a:lnTo>
                  <a:lnTo>
                    <a:pt x="332" y="815"/>
                  </a:lnTo>
                  <a:lnTo>
                    <a:pt x="332" y="762"/>
                  </a:lnTo>
                  <a:lnTo>
                    <a:pt x="329" y="710"/>
                  </a:lnTo>
                  <a:lnTo>
                    <a:pt x="326" y="657"/>
                  </a:lnTo>
                  <a:lnTo>
                    <a:pt x="320" y="605"/>
                  </a:lnTo>
                  <a:lnTo>
                    <a:pt x="314" y="552"/>
                  </a:lnTo>
                  <a:lnTo>
                    <a:pt x="306" y="501"/>
                  </a:lnTo>
                  <a:lnTo>
                    <a:pt x="296" y="451"/>
                  </a:lnTo>
                  <a:lnTo>
                    <a:pt x="284" y="402"/>
                  </a:lnTo>
                  <a:lnTo>
                    <a:pt x="270" y="354"/>
                  </a:lnTo>
                  <a:lnTo>
                    <a:pt x="254" y="308"/>
                  </a:lnTo>
                  <a:lnTo>
                    <a:pt x="236" y="264"/>
                  </a:lnTo>
                  <a:lnTo>
                    <a:pt x="215" y="222"/>
                  </a:lnTo>
                  <a:lnTo>
                    <a:pt x="192" y="181"/>
                  </a:lnTo>
                  <a:lnTo>
                    <a:pt x="168" y="145"/>
                  </a:lnTo>
                  <a:lnTo>
                    <a:pt x="139" y="109"/>
                  </a:lnTo>
                  <a:lnTo>
                    <a:pt x="109" y="77"/>
                  </a:lnTo>
                  <a:lnTo>
                    <a:pt x="75" y="48"/>
                  </a:lnTo>
                  <a:lnTo>
                    <a:pt x="3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67163" y="1268413"/>
              <a:ext cx="2614613" cy="1898650"/>
            </a:xfrm>
            <a:custGeom>
              <a:avLst/>
              <a:gdLst/>
              <a:ahLst/>
              <a:cxnLst>
                <a:cxn ang="0">
                  <a:pos x="1599" y="1"/>
                </a:cxn>
                <a:cxn ang="0">
                  <a:pos x="1634" y="12"/>
                </a:cxn>
                <a:cxn ang="0">
                  <a:pos x="1647" y="38"/>
                </a:cxn>
                <a:cxn ang="0">
                  <a:pos x="1632" y="79"/>
                </a:cxn>
                <a:cxn ang="0">
                  <a:pos x="1574" y="152"/>
                </a:cxn>
                <a:cxn ang="0">
                  <a:pos x="1464" y="283"/>
                </a:cxn>
                <a:cxn ang="0">
                  <a:pos x="1372" y="417"/>
                </a:cxn>
                <a:cxn ang="0">
                  <a:pos x="1317" y="529"/>
                </a:cxn>
                <a:cxn ang="0">
                  <a:pos x="1274" y="660"/>
                </a:cxn>
                <a:cxn ang="0">
                  <a:pos x="1246" y="815"/>
                </a:cxn>
                <a:cxn ang="0">
                  <a:pos x="1234" y="1002"/>
                </a:cxn>
                <a:cxn ang="0">
                  <a:pos x="1201" y="1016"/>
                </a:cxn>
                <a:cxn ang="0">
                  <a:pos x="1139" y="1042"/>
                </a:cxn>
                <a:cxn ang="0">
                  <a:pos x="1047" y="1076"/>
                </a:cxn>
                <a:cxn ang="0">
                  <a:pos x="933" y="1112"/>
                </a:cxn>
                <a:cxn ang="0">
                  <a:pos x="798" y="1147"/>
                </a:cxn>
                <a:cxn ang="0">
                  <a:pos x="647" y="1175"/>
                </a:cxn>
                <a:cxn ang="0">
                  <a:pos x="485" y="1193"/>
                </a:cxn>
                <a:cxn ang="0">
                  <a:pos x="322" y="1194"/>
                </a:cxn>
                <a:cxn ang="0">
                  <a:pos x="194" y="1174"/>
                </a:cxn>
                <a:cxn ang="0">
                  <a:pos x="99" y="1134"/>
                </a:cxn>
                <a:cxn ang="0">
                  <a:pos x="36" y="1078"/>
                </a:cxn>
                <a:cxn ang="0">
                  <a:pos x="4" y="1013"/>
                </a:cxn>
                <a:cxn ang="0">
                  <a:pos x="1" y="942"/>
                </a:cxn>
                <a:cxn ang="0">
                  <a:pos x="26" y="870"/>
                </a:cxn>
                <a:cxn ang="0">
                  <a:pos x="77" y="803"/>
                </a:cxn>
                <a:cxn ang="0">
                  <a:pos x="152" y="743"/>
                </a:cxn>
                <a:cxn ang="0">
                  <a:pos x="235" y="697"/>
                </a:cxn>
                <a:cxn ang="0">
                  <a:pos x="330" y="643"/>
                </a:cxn>
                <a:cxn ang="0">
                  <a:pos x="438" y="577"/>
                </a:cxn>
                <a:cxn ang="0">
                  <a:pos x="597" y="479"/>
                </a:cxn>
                <a:cxn ang="0">
                  <a:pos x="759" y="377"/>
                </a:cxn>
                <a:cxn ang="0">
                  <a:pos x="876" y="301"/>
                </a:cxn>
                <a:cxn ang="0">
                  <a:pos x="983" y="232"/>
                </a:cxn>
                <a:cxn ang="0">
                  <a:pos x="1076" y="172"/>
                </a:cxn>
                <a:cxn ang="0">
                  <a:pos x="1147" y="125"/>
                </a:cxn>
                <a:cxn ang="0">
                  <a:pos x="1194" y="95"/>
                </a:cxn>
                <a:cxn ang="0">
                  <a:pos x="1213" y="83"/>
                </a:cxn>
                <a:cxn ang="0">
                  <a:pos x="1235" y="76"/>
                </a:cxn>
                <a:cxn ang="0">
                  <a:pos x="1276" y="63"/>
                </a:cxn>
                <a:cxn ang="0">
                  <a:pos x="1331" y="46"/>
                </a:cxn>
                <a:cxn ang="0">
                  <a:pos x="1396" y="29"/>
                </a:cxn>
                <a:cxn ang="0">
                  <a:pos x="1464" y="13"/>
                </a:cxn>
                <a:cxn ang="0">
                  <a:pos x="1528" y="3"/>
                </a:cxn>
              </a:cxnLst>
              <a:rect l="0" t="0" r="r" b="b"/>
              <a:pathLst>
                <a:path w="1647" h="1196">
                  <a:moveTo>
                    <a:pt x="1567" y="0"/>
                  </a:moveTo>
                  <a:lnTo>
                    <a:pt x="1584" y="0"/>
                  </a:lnTo>
                  <a:lnTo>
                    <a:pt x="1599" y="1"/>
                  </a:lnTo>
                  <a:lnTo>
                    <a:pt x="1613" y="4"/>
                  </a:lnTo>
                  <a:lnTo>
                    <a:pt x="1625" y="7"/>
                  </a:lnTo>
                  <a:lnTo>
                    <a:pt x="1634" y="12"/>
                  </a:lnTo>
                  <a:lnTo>
                    <a:pt x="1641" y="19"/>
                  </a:lnTo>
                  <a:lnTo>
                    <a:pt x="1646" y="28"/>
                  </a:lnTo>
                  <a:lnTo>
                    <a:pt x="1647" y="38"/>
                  </a:lnTo>
                  <a:lnTo>
                    <a:pt x="1646" y="49"/>
                  </a:lnTo>
                  <a:lnTo>
                    <a:pt x="1640" y="64"/>
                  </a:lnTo>
                  <a:lnTo>
                    <a:pt x="1632" y="79"/>
                  </a:lnTo>
                  <a:lnTo>
                    <a:pt x="1619" y="97"/>
                  </a:lnTo>
                  <a:lnTo>
                    <a:pt x="1603" y="118"/>
                  </a:lnTo>
                  <a:lnTo>
                    <a:pt x="1574" y="152"/>
                  </a:lnTo>
                  <a:lnTo>
                    <a:pt x="1545" y="185"/>
                  </a:lnTo>
                  <a:lnTo>
                    <a:pt x="1490" y="250"/>
                  </a:lnTo>
                  <a:lnTo>
                    <a:pt x="1464" y="283"/>
                  </a:lnTo>
                  <a:lnTo>
                    <a:pt x="1440" y="315"/>
                  </a:lnTo>
                  <a:lnTo>
                    <a:pt x="1393" y="382"/>
                  </a:lnTo>
                  <a:lnTo>
                    <a:pt x="1372" y="417"/>
                  </a:lnTo>
                  <a:lnTo>
                    <a:pt x="1352" y="453"/>
                  </a:lnTo>
                  <a:lnTo>
                    <a:pt x="1334" y="490"/>
                  </a:lnTo>
                  <a:lnTo>
                    <a:pt x="1317" y="529"/>
                  </a:lnTo>
                  <a:lnTo>
                    <a:pt x="1300" y="571"/>
                  </a:lnTo>
                  <a:lnTo>
                    <a:pt x="1287" y="614"/>
                  </a:lnTo>
                  <a:lnTo>
                    <a:pt x="1274" y="660"/>
                  </a:lnTo>
                  <a:lnTo>
                    <a:pt x="1263" y="709"/>
                  </a:lnTo>
                  <a:lnTo>
                    <a:pt x="1253" y="760"/>
                  </a:lnTo>
                  <a:lnTo>
                    <a:pt x="1246" y="815"/>
                  </a:lnTo>
                  <a:lnTo>
                    <a:pt x="1240" y="874"/>
                  </a:lnTo>
                  <a:lnTo>
                    <a:pt x="1235" y="936"/>
                  </a:lnTo>
                  <a:lnTo>
                    <a:pt x="1234" y="1002"/>
                  </a:lnTo>
                  <a:lnTo>
                    <a:pt x="1225" y="1006"/>
                  </a:lnTo>
                  <a:lnTo>
                    <a:pt x="1216" y="1010"/>
                  </a:lnTo>
                  <a:lnTo>
                    <a:pt x="1201" y="1016"/>
                  </a:lnTo>
                  <a:lnTo>
                    <a:pt x="1184" y="1024"/>
                  </a:lnTo>
                  <a:lnTo>
                    <a:pt x="1163" y="1033"/>
                  </a:lnTo>
                  <a:lnTo>
                    <a:pt x="1139" y="1042"/>
                  </a:lnTo>
                  <a:lnTo>
                    <a:pt x="1111" y="1053"/>
                  </a:lnTo>
                  <a:lnTo>
                    <a:pt x="1081" y="1064"/>
                  </a:lnTo>
                  <a:lnTo>
                    <a:pt x="1047" y="1076"/>
                  </a:lnTo>
                  <a:lnTo>
                    <a:pt x="1011" y="1088"/>
                  </a:lnTo>
                  <a:lnTo>
                    <a:pt x="973" y="1100"/>
                  </a:lnTo>
                  <a:lnTo>
                    <a:pt x="933" y="1112"/>
                  </a:lnTo>
                  <a:lnTo>
                    <a:pt x="889" y="1124"/>
                  </a:lnTo>
                  <a:lnTo>
                    <a:pt x="845" y="1136"/>
                  </a:lnTo>
                  <a:lnTo>
                    <a:pt x="798" y="1147"/>
                  </a:lnTo>
                  <a:lnTo>
                    <a:pt x="749" y="1158"/>
                  </a:lnTo>
                  <a:lnTo>
                    <a:pt x="699" y="1167"/>
                  </a:lnTo>
                  <a:lnTo>
                    <a:pt x="647" y="1175"/>
                  </a:lnTo>
                  <a:lnTo>
                    <a:pt x="594" y="1183"/>
                  </a:lnTo>
                  <a:lnTo>
                    <a:pt x="540" y="1188"/>
                  </a:lnTo>
                  <a:lnTo>
                    <a:pt x="485" y="1193"/>
                  </a:lnTo>
                  <a:lnTo>
                    <a:pt x="429" y="1195"/>
                  </a:lnTo>
                  <a:lnTo>
                    <a:pt x="372" y="1196"/>
                  </a:lnTo>
                  <a:lnTo>
                    <a:pt x="322" y="1194"/>
                  </a:lnTo>
                  <a:lnTo>
                    <a:pt x="275" y="1190"/>
                  </a:lnTo>
                  <a:lnTo>
                    <a:pt x="232" y="1183"/>
                  </a:lnTo>
                  <a:lnTo>
                    <a:pt x="194" y="1174"/>
                  </a:lnTo>
                  <a:lnTo>
                    <a:pt x="158" y="1162"/>
                  </a:lnTo>
                  <a:lnTo>
                    <a:pt x="126" y="1148"/>
                  </a:lnTo>
                  <a:lnTo>
                    <a:pt x="99" y="1134"/>
                  </a:lnTo>
                  <a:lnTo>
                    <a:pt x="74" y="1116"/>
                  </a:lnTo>
                  <a:lnTo>
                    <a:pt x="54" y="1098"/>
                  </a:lnTo>
                  <a:lnTo>
                    <a:pt x="36" y="1078"/>
                  </a:lnTo>
                  <a:lnTo>
                    <a:pt x="22" y="1057"/>
                  </a:lnTo>
                  <a:lnTo>
                    <a:pt x="12" y="1035"/>
                  </a:lnTo>
                  <a:lnTo>
                    <a:pt x="4" y="1013"/>
                  </a:lnTo>
                  <a:lnTo>
                    <a:pt x="1" y="990"/>
                  </a:lnTo>
                  <a:lnTo>
                    <a:pt x="0" y="966"/>
                  </a:lnTo>
                  <a:lnTo>
                    <a:pt x="1" y="942"/>
                  </a:lnTo>
                  <a:lnTo>
                    <a:pt x="7" y="918"/>
                  </a:lnTo>
                  <a:lnTo>
                    <a:pt x="15" y="894"/>
                  </a:lnTo>
                  <a:lnTo>
                    <a:pt x="26" y="870"/>
                  </a:lnTo>
                  <a:lnTo>
                    <a:pt x="40" y="847"/>
                  </a:lnTo>
                  <a:lnTo>
                    <a:pt x="57" y="824"/>
                  </a:lnTo>
                  <a:lnTo>
                    <a:pt x="77" y="803"/>
                  </a:lnTo>
                  <a:lnTo>
                    <a:pt x="99" y="781"/>
                  </a:lnTo>
                  <a:lnTo>
                    <a:pt x="124" y="762"/>
                  </a:lnTo>
                  <a:lnTo>
                    <a:pt x="152" y="743"/>
                  </a:lnTo>
                  <a:lnTo>
                    <a:pt x="182" y="726"/>
                  </a:lnTo>
                  <a:lnTo>
                    <a:pt x="207" y="712"/>
                  </a:lnTo>
                  <a:lnTo>
                    <a:pt x="235" y="697"/>
                  </a:lnTo>
                  <a:lnTo>
                    <a:pt x="265" y="680"/>
                  </a:lnTo>
                  <a:lnTo>
                    <a:pt x="296" y="662"/>
                  </a:lnTo>
                  <a:lnTo>
                    <a:pt x="330" y="643"/>
                  </a:lnTo>
                  <a:lnTo>
                    <a:pt x="365" y="621"/>
                  </a:lnTo>
                  <a:lnTo>
                    <a:pt x="400" y="600"/>
                  </a:lnTo>
                  <a:lnTo>
                    <a:pt x="438" y="577"/>
                  </a:lnTo>
                  <a:lnTo>
                    <a:pt x="477" y="554"/>
                  </a:lnTo>
                  <a:lnTo>
                    <a:pt x="556" y="504"/>
                  </a:lnTo>
                  <a:lnTo>
                    <a:pt x="597" y="479"/>
                  </a:lnTo>
                  <a:lnTo>
                    <a:pt x="637" y="454"/>
                  </a:lnTo>
                  <a:lnTo>
                    <a:pt x="719" y="402"/>
                  </a:lnTo>
                  <a:lnTo>
                    <a:pt x="759" y="377"/>
                  </a:lnTo>
                  <a:lnTo>
                    <a:pt x="799" y="351"/>
                  </a:lnTo>
                  <a:lnTo>
                    <a:pt x="838" y="326"/>
                  </a:lnTo>
                  <a:lnTo>
                    <a:pt x="876" y="301"/>
                  </a:lnTo>
                  <a:lnTo>
                    <a:pt x="913" y="278"/>
                  </a:lnTo>
                  <a:lnTo>
                    <a:pt x="949" y="254"/>
                  </a:lnTo>
                  <a:lnTo>
                    <a:pt x="983" y="232"/>
                  </a:lnTo>
                  <a:lnTo>
                    <a:pt x="1016" y="212"/>
                  </a:lnTo>
                  <a:lnTo>
                    <a:pt x="1047" y="191"/>
                  </a:lnTo>
                  <a:lnTo>
                    <a:pt x="1076" y="172"/>
                  </a:lnTo>
                  <a:lnTo>
                    <a:pt x="1102" y="155"/>
                  </a:lnTo>
                  <a:lnTo>
                    <a:pt x="1126" y="140"/>
                  </a:lnTo>
                  <a:lnTo>
                    <a:pt x="1147" y="125"/>
                  </a:lnTo>
                  <a:lnTo>
                    <a:pt x="1166" y="113"/>
                  </a:lnTo>
                  <a:lnTo>
                    <a:pt x="1182" y="103"/>
                  </a:lnTo>
                  <a:lnTo>
                    <a:pt x="1194" y="95"/>
                  </a:lnTo>
                  <a:lnTo>
                    <a:pt x="1204" y="89"/>
                  </a:lnTo>
                  <a:lnTo>
                    <a:pt x="1210" y="84"/>
                  </a:lnTo>
                  <a:lnTo>
                    <a:pt x="1213" y="83"/>
                  </a:lnTo>
                  <a:lnTo>
                    <a:pt x="1217" y="82"/>
                  </a:lnTo>
                  <a:lnTo>
                    <a:pt x="1224" y="79"/>
                  </a:lnTo>
                  <a:lnTo>
                    <a:pt x="1235" y="76"/>
                  </a:lnTo>
                  <a:lnTo>
                    <a:pt x="1246" y="72"/>
                  </a:lnTo>
                  <a:lnTo>
                    <a:pt x="1260" y="67"/>
                  </a:lnTo>
                  <a:lnTo>
                    <a:pt x="1276" y="63"/>
                  </a:lnTo>
                  <a:lnTo>
                    <a:pt x="1293" y="58"/>
                  </a:lnTo>
                  <a:lnTo>
                    <a:pt x="1311" y="52"/>
                  </a:lnTo>
                  <a:lnTo>
                    <a:pt x="1331" y="46"/>
                  </a:lnTo>
                  <a:lnTo>
                    <a:pt x="1352" y="41"/>
                  </a:lnTo>
                  <a:lnTo>
                    <a:pt x="1374" y="35"/>
                  </a:lnTo>
                  <a:lnTo>
                    <a:pt x="1396" y="29"/>
                  </a:lnTo>
                  <a:lnTo>
                    <a:pt x="1418" y="24"/>
                  </a:lnTo>
                  <a:lnTo>
                    <a:pt x="1441" y="18"/>
                  </a:lnTo>
                  <a:lnTo>
                    <a:pt x="1464" y="13"/>
                  </a:lnTo>
                  <a:lnTo>
                    <a:pt x="1486" y="9"/>
                  </a:lnTo>
                  <a:lnTo>
                    <a:pt x="1507" y="6"/>
                  </a:lnTo>
                  <a:lnTo>
                    <a:pt x="1528" y="3"/>
                  </a:lnTo>
                  <a:lnTo>
                    <a:pt x="1548" y="1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65575" y="1189038"/>
              <a:ext cx="2611438" cy="1570038"/>
            </a:xfrm>
            <a:custGeom>
              <a:avLst/>
              <a:gdLst/>
              <a:ahLst/>
              <a:cxnLst>
                <a:cxn ang="0">
                  <a:pos x="1413" y="2"/>
                </a:cxn>
                <a:cxn ang="0">
                  <a:pos x="1498" y="10"/>
                </a:cxn>
                <a:cxn ang="0">
                  <a:pos x="1565" y="25"/>
                </a:cxn>
                <a:cxn ang="0">
                  <a:pos x="1613" y="43"/>
                </a:cxn>
                <a:cxn ang="0">
                  <a:pos x="1640" y="62"/>
                </a:cxn>
                <a:cxn ang="0">
                  <a:pos x="1644" y="73"/>
                </a:cxn>
                <a:cxn ang="0">
                  <a:pos x="1635" y="71"/>
                </a:cxn>
                <a:cxn ang="0">
                  <a:pos x="1593" y="70"/>
                </a:cxn>
                <a:cxn ang="0">
                  <a:pos x="1561" y="74"/>
                </a:cxn>
                <a:cxn ang="0">
                  <a:pos x="1523" y="81"/>
                </a:cxn>
                <a:cxn ang="0">
                  <a:pos x="1482" y="95"/>
                </a:cxn>
                <a:cxn ang="0">
                  <a:pos x="1436" y="115"/>
                </a:cxn>
                <a:cxn ang="0">
                  <a:pos x="1388" y="145"/>
                </a:cxn>
                <a:cxn ang="0">
                  <a:pos x="1336" y="185"/>
                </a:cxn>
                <a:cxn ang="0">
                  <a:pos x="1283" y="236"/>
                </a:cxn>
                <a:cxn ang="0">
                  <a:pos x="1230" y="300"/>
                </a:cxn>
                <a:cxn ang="0">
                  <a:pos x="1178" y="379"/>
                </a:cxn>
                <a:cxn ang="0">
                  <a:pos x="1127" y="473"/>
                </a:cxn>
                <a:cxn ang="0">
                  <a:pos x="1077" y="585"/>
                </a:cxn>
                <a:cxn ang="0">
                  <a:pos x="1031" y="715"/>
                </a:cxn>
                <a:cxn ang="0">
                  <a:pos x="989" y="865"/>
                </a:cxn>
                <a:cxn ang="0">
                  <a:pos x="980" y="862"/>
                </a:cxn>
                <a:cxn ang="0">
                  <a:pos x="954" y="854"/>
                </a:cxn>
                <a:cxn ang="0">
                  <a:pos x="914" y="843"/>
                </a:cxn>
                <a:cxn ang="0">
                  <a:pos x="861" y="830"/>
                </a:cxn>
                <a:cxn ang="0">
                  <a:pos x="798" y="815"/>
                </a:cxn>
                <a:cxn ang="0">
                  <a:pos x="726" y="802"/>
                </a:cxn>
                <a:cxn ang="0">
                  <a:pos x="648" y="792"/>
                </a:cxn>
                <a:cxn ang="0">
                  <a:pos x="563" y="786"/>
                </a:cxn>
                <a:cxn ang="0">
                  <a:pos x="477" y="786"/>
                </a:cxn>
                <a:cxn ang="0">
                  <a:pos x="389" y="793"/>
                </a:cxn>
                <a:cxn ang="0">
                  <a:pos x="301" y="808"/>
                </a:cxn>
                <a:cxn ang="0">
                  <a:pos x="217" y="835"/>
                </a:cxn>
                <a:cxn ang="0">
                  <a:pos x="137" y="872"/>
                </a:cxn>
                <a:cxn ang="0">
                  <a:pos x="64" y="924"/>
                </a:cxn>
                <a:cxn ang="0">
                  <a:pos x="0" y="989"/>
                </a:cxn>
                <a:cxn ang="0">
                  <a:pos x="2" y="979"/>
                </a:cxn>
                <a:cxn ang="0">
                  <a:pos x="11" y="951"/>
                </a:cxn>
                <a:cxn ang="0">
                  <a:pos x="25" y="907"/>
                </a:cxn>
                <a:cxn ang="0">
                  <a:pos x="49" y="849"/>
                </a:cxn>
                <a:cxn ang="0">
                  <a:pos x="81" y="781"/>
                </a:cxn>
                <a:cxn ang="0">
                  <a:pos x="123" y="704"/>
                </a:cxn>
                <a:cxn ang="0">
                  <a:pos x="177" y="620"/>
                </a:cxn>
                <a:cxn ang="0">
                  <a:pos x="243" y="533"/>
                </a:cxn>
                <a:cxn ang="0">
                  <a:pos x="321" y="445"/>
                </a:cxn>
                <a:cxn ang="0">
                  <a:pos x="415" y="357"/>
                </a:cxn>
                <a:cxn ang="0">
                  <a:pos x="525" y="274"/>
                </a:cxn>
                <a:cxn ang="0">
                  <a:pos x="650" y="196"/>
                </a:cxn>
                <a:cxn ang="0">
                  <a:pos x="798" y="123"/>
                </a:cxn>
                <a:cxn ang="0">
                  <a:pos x="940" y="70"/>
                </a:cxn>
                <a:cxn ang="0">
                  <a:pos x="1075" y="33"/>
                </a:cxn>
                <a:cxn ang="0">
                  <a:pos x="1200" y="11"/>
                </a:cxn>
                <a:cxn ang="0">
                  <a:pos x="1313" y="1"/>
                </a:cxn>
              </a:cxnLst>
              <a:rect l="0" t="0" r="r" b="b"/>
              <a:pathLst>
                <a:path w="1645" h="989">
                  <a:moveTo>
                    <a:pt x="1365" y="0"/>
                  </a:moveTo>
                  <a:lnTo>
                    <a:pt x="1413" y="2"/>
                  </a:lnTo>
                  <a:lnTo>
                    <a:pt x="1458" y="5"/>
                  </a:lnTo>
                  <a:lnTo>
                    <a:pt x="1498" y="10"/>
                  </a:lnTo>
                  <a:lnTo>
                    <a:pt x="1534" y="16"/>
                  </a:lnTo>
                  <a:lnTo>
                    <a:pt x="1565" y="25"/>
                  </a:lnTo>
                  <a:lnTo>
                    <a:pt x="1592" y="33"/>
                  </a:lnTo>
                  <a:lnTo>
                    <a:pt x="1613" y="43"/>
                  </a:lnTo>
                  <a:lnTo>
                    <a:pt x="1629" y="53"/>
                  </a:lnTo>
                  <a:lnTo>
                    <a:pt x="1640" y="62"/>
                  </a:lnTo>
                  <a:lnTo>
                    <a:pt x="1645" y="73"/>
                  </a:lnTo>
                  <a:lnTo>
                    <a:pt x="1644" y="73"/>
                  </a:lnTo>
                  <a:lnTo>
                    <a:pt x="1641" y="72"/>
                  </a:lnTo>
                  <a:lnTo>
                    <a:pt x="1635" y="71"/>
                  </a:lnTo>
                  <a:lnTo>
                    <a:pt x="1627" y="70"/>
                  </a:lnTo>
                  <a:lnTo>
                    <a:pt x="1593" y="70"/>
                  </a:lnTo>
                  <a:lnTo>
                    <a:pt x="1577" y="72"/>
                  </a:lnTo>
                  <a:lnTo>
                    <a:pt x="1561" y="74"/>
                  </a:lnTo>
                  <a:lnTo>
                    <a:pt x="1543" y="77"/>
                  </a:lnTo>
                  <a:lnTo>
                    <a:pt x="1523" y="81"/>
                  </a:lnTo>
                  <a:lnTo>
                    <a:pt x="1504" y="87"/>
                  </a:lnTo>
                  <a:lnTo>
                    <a:pt x="1482" y="95"/>
                  </a:lnTo>
                  <a:lnTo>
                    <a:pt x="1459" y="104"/>
                  </a:lnTo>
                  <a:lnTo>
                    <a:pt x="1436" y="115"/>
                  </a:lnTo>
                  <a:lnTo>
                    <a:pt x="1412" y="129"/>
                  </a:lnTo>
                  <a:lnTo>
                    <a:pt x="1388" y="145"/>
                  </a:lnTo>
                  <a:lnTo>
                    <a:pt x="1362" y="163"/>
                  </a:lnTo>
                  <a:lnTo>
                    <a:pt x="1336" y="185"/>
                  </a:lnTo>
                  <a:lnTo>
                    <a:pt x="1310" y="209"/>
                  </a:lnTo>
                  <a:lnTo>
                    <a:pt x="1283" y="236"/>
                  </a:lnTo>
                  <a:lnTo>
                    <a:pt x="1257" y="266"/>
                  </a:lnTo>
                  <a:lnTo>
                    <a:pt x="1230" y="300"/>
                  </a:lnTo>
                  <a:lnTo>
                    <a:pt x="1204" y="337"/>
                  </a:lnTo>
                  <a:lnTo>
                    <a:pt x="1178" y="379"/>
                  </a:lnTo>
                  <a:lnTo>
                    <a:pt x="1152" y="423"/>
                  </a:lnTo>
                  <a:lnTo>
                    <a:pt x="1127" y="473"/>
                  </a:lnTo>
                  <a:lnTo>
                    <a:pt x="1101" y="527"/>
                  </a:lnTo>
                  <a:lnTo>
                    <a:pt x="1077" y="585"/>
                  </a:lnTo>
                  <a:lnTo>
                    <a:pt x="1053" y="647"/>
                  </a:lnTo>
                  <a:lnTo>
                    <a:pt x="1031" y="715"/>
                  </a:lnTo>
                  <a:lnTo>
                    <a:pt x="1009" y="788"/>
                  </a:lnTo>
                  <a:lnTo>
                    <a:pt x="989" y="865"/>
                  </a:lnTo>
                  <a:lnTo>
                    <a:pt x="986" y="865"/>
                  </a:lnTo>
                  <a:lnTo>
                    <a:pt x="980" y="862"/>
                  </a:lnTo>
                  <a:lnTo>
                    <a:pt x="969" y="859"/>
                  </a:lnTo>
                  <a:lnTo>
                    <a:pt x="954" y="854"/>
                  </a:lnTo>
                  <a:lnTo>
                    <a:pt x="936" y="849"/>
                  </a:lnTo>
                  <a:lnTo>
                    <a:pt x="914" y="843"/>
                  </a:lnTo>
                  <a:lnTo>
                    <a:pt x="889" y="836"/>
                  </a:lnTo>
                  <a:lnTo>
                    <a:pt x="861" y="830"/>
                  </a:lnTo>
                  <a:lnTo>
                    <a:pt x="831" y="822"/>
                  </a:lnTo>
                  <a:lnTo>
                    <a:pt x="798" y="815"/>
                  </a:lnTo>
                  <a:lnTo>
                    <a:pt x="763" y="809"/>
                  </a:lnTo>
                  <a:lnTo>
                    <a:pt x="726" y="802"/>
                  </a:lnTo>
                  <a:lnTo>
                    <a:pt x="688" y="797"/>
                  </a:lnTo>
                  <a:lnTo>
                    <a:pt x="648" y="792"/>
                  </a:lnTo>
                  <a:lnTo>
                    <a:pt x="606" y="788"/>
                  </a:lnTo>
                  <a:lnTo>
                    <a:pt x="563" y="786"/>
                  </a:lnTo>
                  <a:lnTo>
                    <a:pt x="520" y="785"/>
                  </a:lnTo>
                  <a:lnTo>
                    <a:pt x="477" y="786"/>
                  </a:lnTo>
                  <a:lnTo>
                    <a:pt x="432" y="788"/>
                  </a:lnTo>
                  <a:lnTo>
                    <a:pt x="389" y="793"/>
                  </a:lnTo>
                  <a:lnTo>
                    <a:pt x="344" y="800"/>
                  </a:lnTo>
                  <a:lnTo>
                    <a:pt x="301" y="808"/>
                  </a:lnTo>
                  <a:lnTo>
                    <a:pt x="259" y="820"/>
                  </a:lnTo>
                  <a:lnTo>
                    <a:pt x="217" y="835"/>
                  </a:lnTo>
                  <a:lnTo>
                    <a:pt x="177" y="852"/>
                  </a:lnTo>
                  <a:lnTo>
                    <a:pt x="137" y="872"/>
                  </a:lnTo>
                  <a:lnTo>
                    <a:pt x="100" y="896"/>
                  </a:lnTo>
                  <a:lnTo>
                    <a:pt x="64" y="924"/>
                  </a:lnTo>
                  <a:lnTo>
                    <a:pt x="31" y="954"/>
                  </a:lnTo>
                  <a:lnTo>
                    <a:pt x="0" y="989"/>
                  </a:lnTo>
                  <a:lnTo>
                    <a:pt x="1" y="987"/>
                  </a:lnTo>
                  <a:lnTo>
                    <a:pt x="2" y="979"/>
                  </a:lnTo>
                  <a:lnTo>
                    <a:pt x="6" y="967"/>
                  </a:lnTo>
                  <a:lnTo>
                    <a:pt x="11" y="951"/>
                  </a:lnTo>
                  <a:lnTo>
                    <a:pt x="17" y="931"/>
                  </a:lnTo>
                  <a:lnTo>
                    <a:pt x="25" y="907"/>
                  </a:lnTo>
                  <a:lnTo>
                    <a:pt x="37" y="880"/>
                  </a:lnTo>
                  <a:lnTo>
                    <a:pt x="49" y="849"/>
                  </a:lnTo>
                  <a:lnTo>
                    <a:pt x="64" y="817"/>
                  </a:lnTo>
                  <a:lnTo>
                    <a:pt x="81" y="781"/>
                  </a:lnTo>
                  <a:lnTo>
                    <a:pt x="101" y="743"/>
                  </a:lnTo>
                  <a:lnTo>
                    <a:pt x="123" y="704"/>
                  </a:lnTo>
                  <a:lnTo>
                    <a:pt x="149" y="663"/>
                  </a:lnTo>
                  <a:lnTo>
                    <a:pt x="177" y="620"/>
                  </a:lnTo>
                  <a:lnTo>
                    <a:pt x="207" y="577"/>
                  </a:lnTo>
                  <a:lnTo>
                    <a:pt x="243" y="533"/>
                  </a:lnTo>
                  <a:lnTo>
                    <a:pt x="280" y="489"/>
                  </a:lnTo>
                  <a:lnTo>
                    <a:pt x="321" y="445"/>
                  </a:lnTo>
                  <a:lnTo>
                    <a:pt x="366" y="401"/>
                  </a:lnTo>
                  <a:lnTo>
                    <a:pt x="415" y="357"/>
                  </a:lnTo>
                  <a:lnTo>
                    <a:pt x="467" y="315"/>
                  </a:lnTo>
                  <a:lnTo>
                    <a:pt x="525" y="274"/>
                  </a:lnTo>
                  <a:lnTo>
                    <a:pt x="585" y="233"/>
                  </a:lnTo>
                  <a:lnTo>
                    <a:pt x="650" y="196"/>
                  </a:lnTo>
                  <a:lnTo>
                    <a:pt x="724" y="157"/>
                  </a:lnTo>
                  <a:lnTo>
                    <a:pt x="798" y="123"/>
                  </a:lnTo>
                  <a:lnTo>
                    <a:pt x="870" y="94"/>
                  </a:lnTo>
                  <a:lnTo>
                    <a:pt x="940" y="70"/>
                  </a:lnTo>
                  <a:lnTo>
                    <a:pt x="1008" y="50"/>
                  </a:lnTo>
                  <a:lnTo>
                    <a:pt x="1075" y="33"/>
                  </a:lnTo>
                  <a:lnTo>
                    <a:pt x="1138" y="21"/>
                  </a:lnTo>
                  <a:lnTo>
                    <a:pt x="1200" y="11"/>
                  </a:lnTo>
                  <a:lnTo>
                    <a:pt x="1258" y="4"/>
                  </a:lnTo>
                  <a:lnTo>
                    <a:pt x="1313" y="1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134100" y="1428751"/>
              <a:ext cx="1630363" cy="1695450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519" y="3"/>
                </a:cxn>
                <a:cxn ang="0">
                  <a:pos x="536" y="12"/>
                </a:cxn>
                <a:cxn ang="0">
                  <a:pos x="563" y="28"/>
                </a:cxn>
                <a:cxn ang="0">
                  <a:pos x="596" y="50"/>
                </a:cxn>
                <a:cxn ang="0">
                  <a:pos x="636" y="79"/>
                </a:cxn>
                <a:cxn ang="0">
                  <a:pos x="681" y="116"/>
                </a:cxn>
                <a:cxn ang="0">
                  <a:pos x="729" y="161"/>
                </a:cxn>
                <a:cxn ang="0">
                  <a:pos x="778" y="215"/>
                </a:cxn>
                <a:cxn ang="0">
                  <a:pos x="827" y="277"/>
                </a:cxn>
                <a:cxn ang="0">
                  <a:pos x="874" y="349"/>
                </a:cxn>
                <a:cxn ang="0">
                  <a:pos x="917" y="431"/>
                </a:cxn>
                <a:cxn ang="0">
                  <a:pos x="955" y="521"/>
                </a:cxn>
                <a:cxn ang="0">
                  <a:pos x="987" y="623"/>
                </a:cxn>
                <a:cxn ang="0">
                  <a:pos x="1010" y="736"/>
                </a:cxn>
                <a:cxn ang="0">
                  <a:pos x="1024" y="860"/>
                </a:cxn>
                <a:cxn ang="0">
                  <a:pos x="1026" y="996"/>
                </a:cxn>
                <a:cxn ang="0">
                  <a:pos x="1022" y="1067"/>
                </a:cxn>
                <a:cxn ang="0">
                  <a:pos x="1018" y="1061"/>
                </a:cxn>
                <a:cxn ang="0">
                  <a:pos x="1010" y="1050"/>
                </a:cxn>
                <a:cxn ang="0">
                  <a:pos x="998" y="1035"/>
                </a:cxn>
                <a:cxn ang="0">
                  <a:pos x="978" y="1017"/>
                </a:cxn>
                <a:cxn ang="0">
                  <a:pos x="951" y="997"/>
                </a:cxn>
                <a:cxn ang="0">
                  <a:pos x="916" y="975"/>
                </a:cxn>
                <a:cxn ang="0">
                  <a:pos x="873" y="954"/>
                </a:cxn>
                <a:cxn ang="0">
                  <a:pos x="819" y="933"/>
                </a:cxn>
                <a:cxn ang="0">
                  <a:pos x="754" y="914"/>
                </a:cxn>
                <a:cxn ang="0">
                  <a:pos x="677" y="897"/>
                </a:cxn>
                <a:cxn ang="0">
                  <a:pos x="587" y="885"/>
                </a:cxn>
                <a:cxn ang="0">
                  <a:pos x="484" y="876"/>
                </a:cxn>
                <a:cxn ang="0">
                  <a:pos x="366" y="873"/>
                </a:cxn>
                <a:cxn ang="0">
                  <a:pos x="233" y="876"/>
                </a:cxn>
                <a:cxn ang="0">
                  <a:pos x="82" y="887"/>
                </a:cxn>
                <a:cxn ang="0">
                  <a:pos x="1" y="893"/>
                </a:cxn>
                <a:cxn ang="0">
                  <a:pos x="5" y="873"/>
                </a:cxn>
                <a:cxn ang="0">
                  <a:pos x="12" y="835"/>
                </a:cxn>
                <a:cxn ang="0">
                  <a:pos x="24" y="783"/>
                </a:cxn>
                <a:cxn ang="0">
                  <a:pos x="40" y="719"/>
                </a:cxn>
                <a:cxn ang="0">
                  <a:pos x="59" y="644"/>
                </a:cxn>
                <a:cxn ang="0">
                  <a:pos x="83" y="565"/>
                </a:cxn>
                <a:cxn ang="0">
                  <a:pos x="110" y="480"/>
                </a:cxn>
                <a:cxn ang="0">
                  <a:pos x="160" y="354"/>
                </a:cxn>
                <a:cxn ang="0">
                  <a:pos x="198" y="271"/>
                </a:cxn>
                <a:cxn ang="0">
                  <a:pos x="240" y="196"/>
                </a:cxn>
                <a:cxn ang="0">
                  <a:pos x="287" y="129"/>
                </a:cxn>
                <a:cxn ang="0">
                  <a:pos x="336" y="73"/>
                </a:cxn>
                <a:cxn ang="0">
                  <a:pos x="391" y="31"/>
                </a:cxn>
                <a:cxn ang="0">
                  <a:pos x="450" y="5"/>
                </a:cxn>
              </a:cxnLst>
              <a:rect l="0" t="0" r="r" b="b"/>
              <a:pathLst>
                <a:path w="1027" h="1068">
                  <a:moveTo>
                    <a:pt x="481" y="0"/>
                  </a:moveTo>
                  <a:lnTo>
                    <a:pt x="513" y="0"/>
                  </a:lnTo>
                  <a:lnTo>
                    <a:pt x="515" y="1"/>
                  </a:lnTo>
                  <a:lnTo>
                    <a:pt x="519" y="3"/>
                  </a:lnTo>
                  <a:lnTo>
                    <a:pt x="526" y="7"/>
                  </a:lnTo>
                  <a:lnTo>
                    <a:pt x="536" y="12"/>
                  </a:lnTo>
                  <a:lnTo>
                    <a:pt x="548" y="19"/>
                  </a:lnTo>
                  <a:lnTo>
                    <a:pt x="563" y="28"/>
                  </a:lnTo>
                  <a:lnTo>
                    <a:pt x="579" y="38"/>
                  </a:lnTo>
                  <a:lnTo>
                    <a:pt x="596" y="50"/>
                  </a:lnTo>
                  <a:lnTo>
                    <a:pt x="616" y="64"/>
                  </a:lnTo>
                  <a:lnTo>
                    <a:pt x="636" y="79"/>
                  </a:lnTo>
                  <a:lnTo>
                    <a:pt x="658" y="97"/>
                  </a:lnTo>
                  <a:lnTo>
                    <a:pt x="681" y="116"/>
                  </a:lnTo>
                  <a:lnTo>
                    <a:pt x="704" y="138"/>
                  </a:lnTo>
                  <a:lnTo>
                    <a:pt x="729" y="161"/>
                  </a:lnTo>
                  <a:lnTo>
                    <a:pt x="753" y="187"/>
                  </a:lnTo>
                  <a:lnTo>
                    <a:pt x="778" y="215"/>
                  </a:lnTo>
                  <a:lnTo>
                    <a:pt x="803" y="245"/>
                  </a:lnTo>
                  <a:lnTo>
                    <a:pt x="827" y="277"/>
                  </a:lnTo>
                  <a:lnTo>
                    <a:pt x="851" y="312"/>
                  </a:lnTo>
                  <a:lnTo>
                    <a:pt x="874" y="349"/>
                  </a:lnTo>
                  <a:lnTo>
                    <a:pt x="896" y="389"/>
                  </a:lnTo>
                  <a:lnTo>
                    <a:pt x="917" y="431"/>
                  </a:lnTo>
                  <a:lnTo>
                    <a:pt x="937" y="475"/>
                  </a:lnTo>
                  <a:lnTo>
                    <a:pt x="955" y="521"/>
                  </a:lnTo>
                  <a:lnTo>
                    <a:pt x="972" y="571"/>
                  </a:lnTo>
                  <a:lnTo>
                    <a:pt x="987" y="623"/>
                  </a:lnTo>
                  <a:lnTo>
                    <a:pt x="1000" y="679"/>
                  </a:lnTo>
                  <a:lnTo>
                    <a:pt x="1010" y="736"/>
                  </a:lnTo>
                  <a:lnTo>
                    <a:pt x="1019" y="797"/>
                  </a:lnTo>
                  <a:lnTo>
                    <a:pt x="1024" y="860"/>
                  </a:lnTo>
                  <a:lnTo>
                    <a:pt x="1027" y="927"/>
                  </a:lnTo>
                  <a:lnTo>
                    <a:pt x="1026" y="996"/>
                  </a:lnTo>
                  <a:lnTo>
                    <a:pt x="1022" y="1068"/>
                  </a:lnTo>
                  <a:lnTo>
                    <a:pt x="1022" y="1067"/>
                  </a:lnTo>
                  <a:lnTo>
                    <a:pt x="1021" y="1064"/>
                  </a:lnTo>
                  <a:lnTo>
                    <a:pt x="1018" y="1061"/>
                  </a:lnTo>
                  <a:lnTo>
                    <a:pt x="1015" y="1056"/>
                  </a:lnTo>
                  <a:lnTo>
                    <a:pt x="1010" y="1050"/>
                  </a:lnTo>
                  <a:lnTo>
                    <a:pt x="1004" y="1043"/>
                  </a:lnTo>
                  <a:lnTo>
                    <a:pt x="998" y="1035"/>
                  </a:lnTo>
                  <a:lnTo>
                    <a:pt x="989" y="1027"/>
                  </a:lnTo>
                  <a:lnTo>
                    <a:pt x="978" y="1017"/>
                  </a:lnTo>
                  <a:lnTo>
                    <a:pt x="966" y="1007"/>
                  </a:lnTo>
                  <a:lnTo>
                    <a:pt x="951" y="997"/>
                  </a:lnTo>
                  <a:lnTo>
                    <a:pt x="935" y="986"/>
                  </a:lnTo>
                  <a:lnTo>
                    <a:pt x="916" y="975"/>
                  </a:lnTo>
                  <a:lnTo>
                    <a:pt x="896" y="965"/>
                  </a:lnTo>
                  <a:lnTo>
                    <a:pt x="873" y="954"/>
                  </a:lnTo>
                  <a:lnTo>
                    <a:pt x="847" y="944"/>
                  </a:lnTo>
                  <a:lnTo>
                    <a:pt x="819" y="933"/>
                  </a:lnTo>
                  <a:lnTo>
                    <a:pt x="788" y="923"/>
                  </a:lnTo>
                  <a:lnTo>
                    <a:pt x="754" y="914"/>
                  </a:lnTo>
                  <a:lnTo>
                    <a:pt x="717" y="905"/>
                  </a:lnTo>
                  <a:lnTo>
                    <a:pt x="677" y="897"/>
                  </a:lnTo>
                  <a:lnTo>
                    <a:pt x="634" y="891"/>
                  </a:lnTo>
                  <a:lnTo>
                    <a:pt x="587" y="885"/>
                  </a:lnTo>
                  <a:lnTo>
                    <a:pt x="538" y="879"/>
                  </a:lnTo>
                  <a:lnTo>
                    <a:pt x="484" y="876"/>
                  </a:lnTo>
                  <a:lnTo>
                    <a:pt x="428" y="874"/>
                  </a:lnTo>
                  <a:lnTo>
                    <a:pt x="366" y="873"/>
                  </a:lnTo>
                  <a:lnTo>
                    <a:pt x="301" y="874"/>
                  </a:lnTo>
                  <a:lnTo>
                    <a:pt x="233" y="876"/>
                  </a:lnTo>
                  <a:lnTo>
                    <a:pt x="159" y="881"/>
                  </a:lnTo>
                  <a:lnTo>
                    <a:pt x="82" y="887"/>
                  </a:lnTo>
                  <a:lnTo>
                    <a:pt x="0" y="896"/>
                  </a:lnTo>
                  <a:lnTo>
                    <a:pt x="1" y="893"/>
                  </a:lnTo>
                  <a:lnTo>
                    <a:pt x="2" y="885"/>
                  </a:lnTo>
                  <a:lnTo>
                    <a:pt x="5" y="873"/>
                  </a:lnTo>
                  <a:lnTo>
                    <a:pt x="8" y="856"/>
                  </a:lnTo>
                  <a:lnTo>
                    <a:pt x="12" y="835"/>
                  </a:lnTo>
                  <a:lnTo>
                    <a:pt x="17" y="811"/>
                  </a:lnTo>
                  <a:lnTo>
                    <a:pt x="24" y="783"/>
                  </a:lnTo>
                  <a:lnTo>
                    <a:pt x="32" y="752"/>
                  </a:lnTo>
                  <a:lnTo>
                    <a:pt x="40" y="719"/>
                  </a:lnTo>
                  <a:lnTo>
                    <a:pt x="49" y="683"/>
                  </a:lnTo>
                  <a:lnTo>
                    <a:pt x="59" y="644"/>
                  </a:lnTo>
                  <a:lnTo>
                    <a:pt x="71" y="605"/>
                  </a:lnTo>
                  <a:lnTo>
                    <a:pt x="83" y="565"/>
                  </a:lnTo>
                  <a:lnTo>
                    <a:pt x="97" y="523"/>
                  </a:lnTo>
                  <a:lnTo>
                    <a:pt x="110" y="480"/>
                  </a:lnTo>
                  <a:lnTo>
                    <a:pt x="126" y="437"/>
                  </a:lnTo>
                  <a:lnTo>
                    <a:pt x="160" y="354"/>
                  </a:lnTo>
                  <a:lnTo>
                    <a:pt x="179" y="312"/>
                  </a:lnTo>
                  <a:lnTo>
                    <a:pt x="198" y="271"/>
                  </a:lnTo>
                  <a:lnTo>
                    <a:pt x="218" y="233"/>
                  </a:lnTo>
                  <a:lnTo>
                    <a:pt x="240" y="196"/>
                  </a:lnTo>
                  <a:lnTo>
                    <a:pt x="263" y="161"/>
                  </a:lnTo>
                  <a:lnTo>
                    <a:pt x="287" y="129"/>
                  </a:lnTo>
                  <a:lnTo>
                    <a:pt x="310" y="100"/>
                  </a:lnTo>
                  <a:lnTo>
                    <a:pt x="336" y="73"/>
                  </a:lnTo>
                  <a:lnTo>
                    <a:pt x="363" y="50"/>
                  </a:lnTo>
                  <a:lnTo>
                    <a:pt x="391" y="31"/>
                  </a:lnTo>
                  <a:lnTo>
                    <a:pt x="420" y="16"/>
                  </a:lnTo>
                  <a:lnTo>
                    <a:pt x="450" y="5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819900" y="1428751"/>
              <a:ext cx="1479550" cy="2219325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88" y="15"/>
                </a:cxn>
                <a:cxn ang="0">
                  <a:pos x="260" y="41"/>
                </a:cxn>
                <a:cxn ang="0">
                  <a:pos x="336" y="80"/>
                </a:cxn>
                <a:cxn ang="0">
                  <a:pos x="417" y="135"/>
                </a:cxn>
                <a:cxn ang="0">
                  <a:pos x="501" y="209"/>
                </a:cxn>
                <a:cxn ang="0">
                  <a:pos x="589" y="301"/>
                </a:cxn>
                <a:cxn ang="0">
                  <a:pos x="680" y="414"/>
                </a:cxn>
                <a:cxn ang="0">
                  <a:pos x="762" y="533"/>
                </a:cxn>
                <a:cxn ang="0">
                  <a:pos x="821" y="642"/>
                </a:cxn>
                <a:cxn ang="0">
                  <a:pos x="865" y="750"/>
                </a:cxn>
                <a:cxn ang="0">
                  <a:pos x="896" y="856"/>
                </a:cxn>
                <a:cxn ang="0">
                  <a:pos x="917" y="958"/>
                </a:cxn>
                <a:cxn ang="0">
                  <a:pos x="928" y="1055"/>
                </a:cxn>
                <a:cxn ang="0">
                  <a:pos x="932" y="1142"/>
                </a:cxn>
                <a:cxn ang="0">
                  <a:pos x="931" y="1221"/>
                </a:cxn>
                <a:cxn ang="0">
                  <a:pos x="926" y="1287"/>
                </a:cxn>
                <a:cxn ang="0">
                  <a:pos x="920" y="1339"/>
                </a:cxn>
                <a:cxn ang="0">
                  <a:pos x="914" y="1376"/>
                </a:cxn>
                <a:cxn ang="0">
                  <a:pos x="911" y="1395"/>
                </a:cxn>
                <a:cxn ang="0">
                  <a:pos x="865" y="1346"/>
                </a:cxn>
                <a:cxn ang="0">
                  <a:pos x="770" y="1253"/>
                </a:cxn>
                <a:cxn ang="0">
                  <a:pos x="671" y="1173"/>
                </a:cxn>
                <a:cxn ang="0">
                  <a:pos x="571" y="1105"/>
                </a:cxn>
                <a:cxn ang="0">
                  <a:pos x="473" y="1050"/>
                </a:cxn>
                <a:cxn ang="0">
                  <a:pos x="380" y="1004"/>
                </a:cxn>
                <a:cxn ang="0">
                  <a:pos x="293" y="968"/>
                </a:cxn>
                <a:cxn ang="0">
                  <a:pos x="216" y="941"/>
                </a:cxn>
                <a:cxn ang="0">
                  <a:pos x="152" y="921"/>
                </a:cxn>
                <a:cxn ang="0">
                  <a:pos x="102" y="909"/>
                </a:cxn>
                <a:cxn ang="0">
                  <a:pos x="71" y="901"/>
                </a:cxn>
                <a:cxn ang="0">
                  <a:pos x="60" y="899"/>
                </a:cxn>
                <a:cxn ang="0">
                  <a:pos x="91" y="826"/>
                </a:cxn>
                <a:cxn ang="0">
                  <a:pos x="114" y="770"/>
                </a:cxn>
                <a:cxn ang="0">
                  <a:pos x="137" y="706"/>
                </a:cxn>
                <a:cxn ang="0">
                  <a:pos x="158" y="631"/>
                </a:cxn>
                <a:cxn ang="0">
                  <a:pos x="178" y="544"/>
                </a:cxn>
                <a:cxn ang="0">
                  <a:pos x="194" y="442"/>
                </a:cxn>
                <a:cxn ang="0">
                  <a:pos x="205" y="321"/>
                </a:cxn>
                <a:cxn ang="0">
                  <a:pos x="206" y="243"/>
                </a:cxn>
                <a:cxn ang="0">
                  <a:pos x="196" y="180"/>
                </a:cxn>
                <a:cxn ang="0">
                  <a:pos x="180" y="129"/>
                </a:cxn>
                <a:cxn ang="0">
                  <a:pos x="158" y="89"/>
                </a:cxn>
                <a:cxn ang="0">
                  <a:pos x="132" y="59"/>
                </a:cxn>
                <a:cxn ang="0">
                  <a:pos x="104" y="38"/>
                </a:cxn>
                <a:cxn ang="0">
                  <a:pos x="76" y="23"/>
                </a:cxn>
                <a:cxn ang="0">
                  <a:pos x="49" y="15"/>
                </a:cxn>
                <a:cxn ang="0">
                  <a:pos x="27" y="11"/>
                </a:cxn>
                <a:cxn ang="0">
                  <a:pos x="10" y="9"/>
                </a:cxn>
                <a:cxn ang="0">
                  <a:pos x="28" y="4"/>
                </a:cxn>
                <a:cxn ang="0">
                  <a:pos x="88" y="0"/>
                </a:cxn>
              </a:cxnLst>
              <a:rect l="0" t="0" r="r" b="b"/>
              <a:pathLst>
                <a:path w="932" h="1398">
                  <a:moveTo>
                    <a:pt x="88" y="0"/>
                  </a:moveTo>
                  <a:lnTo>
                    <a:pt x="120" y="2"/>
                  </a:lnTo>
                  <a:lnTo>
                    <a:pt x="153" y="7"/>
                  </a:lnTo>
                  <a:lnTo>
                    <a:pt x="188" y="15"/>
                  </a:lnTo>
                  <a:lnTo>
                    <a:pt x="223" y="26"/>
                  </a:lnTo>
                  <a:lnTo>
                    <a:pt x="260" y="41"/>
                  </a:lnTo>
                  <a:lnTo>
                    <a:pt x="297" y="59"/>
                  </a:lnTo>
                  <a:lnTo>
                    <a:pt x="336" y="80"/>
                  </a:lnTo>
                  <a:lnTo>
                    <a:pt x="376" y="106"/>
                  </a:lnTo>
                  <a:lnTo>
                    <a:pt x="417" y="135"/>
                  </a:lnTo>
                  <a:lnTo>
                    <a:pt x="459" y="170"/>
                  </a:lnTo>
                  <a:lnTo>
                    <a:pt x="501" y="209"/>
                  </a:lnTo>
                  <a:lnTo>
                    <a:pt x="545" y="253"/>
                  </a:lnTo>
                  <a:lnTo>
                    <a:pt x="589" y="301"/>
                  </a:lnTo>
                  <a:lnTo>
                    <a:pt x="635" y="355"/>
                  </a:lnTo>
                  <a:lnTo>
                    <a:pt x="680" y="414"/>
                  </a:lnTo>
                  <a:lnTo>
                    <a:pt x="727" y="479"/>
                  </a:lnTo>
                  <a:lnTo>
                    <a:pt x="762" y="533"/>
                  </a:lnTo>
                  <a:lnTo>
                    <a:pt x="794" y="588"/>
                  </a:lnTo>
                  <a:lnTo>
                    <a:pt x="821" y="642"/>
                  </a:lnTo>
                  <a:lnTo>
                    <a:pt x="844" y="696"/>
                  </a:lnTo>
                  <a:lnTo>
                    <a:pt x="865" y="750"/>
                  </a:lnTo>
                  <a:lnTo>
                    <a:pt x="882" y="804"/>
                  </a:lnTo>
                  <a:lnTo>
                    <a:pt x="896" y="856"/>
                  </a:lnTo>
                  <a:lnTo>
                    <a:pt x="907" y="909"/>
                  </a:lnTo>
                  <a:lnTo>
                    <a:pt x="917" y="958"/>
                  </a:lnTo>
                  <a:lnTo>
                    <a:pt x="923" y="1008"/>
                  </a:lnTo>
                  <a:lnTo>
                    <a:pt x="928" y="1055"/>
                  </a:lnTo>
                  <a:lnTo>
                    <a:pt x="930" y="1099"/>
                  </a:lnTo>
                  <a:lnTo>
                    <a:pt x="932" y="1142"/>
                  </a:lnTo>
                  <a:lnTo>
                    <a:pt x="932" y="1183"/>
                  </a:lnTo>
                  <a:lnTo>
                    <a:pt x="931" y="1221"/>
                  </a:lnTo>
                  <a:lnTo>
                    <a:pt x="929" y="1255"/>
                  </a:lnTo>
                  <a:lnTo>
                    <a:pt x="926" y="1287"/>
                  </a:lnTo>
                  <a:lnTo>
                    <a:pt x="924" y="1315"/>
                  </a:lnTo>
                  <a:lnTo>
                    <a:pt x="920" y="1339"/>
                  </a:lnTo>
                  <a:lnTo>
                    <a:pt x="917" y="1359"/>
                  </a:lnTo>
                  <a:lnTo>
                    <a:pt x="914" y="1376"/>
                  </a:lnTo>
                  <a:lnTo>
                    <a:pt x="912" y="1387"/>
                  </a:lnTo>
                  <a:lnTo>
                    <a:pt x="911" y="1395"/>
                  </a:lnTo>
                  <a:lnTo>
                    <a:pt x="910" y="1398"/>
                  </a:lnTo>
                  <a:lnTo>
                    <a:pt x="865" y="1346"/>
                  </a:lnTo>
                  <a:lnTo>
                    <a:pt x="818" y="1298"/>
                  </a:lnTo>
                  <a:lnTo>
                    <a:pt x="770" y="1253"/>
                  </a:lnTo>
                  <a:lnTo>
                    <a:pt x="721" y="1211"/>
                  </a:lnTo>
                  <a:lnTo>
                    <a:pt x="671" y="1173"/>
                  </a:lnTo>
                  <a:lnTo>
                    <a:pt x="621" y="1138"/>
                  </a:lnTo>
                  <a:lnTo>
                    <a:pt x="571" y="1105"/>
                  </a:lnTo>
                  <a:lnTo>
                    <a:pt x="522" y="1076"/>
                  </a:lnTo>
                  <a:lnTo>
                    <a:pt x="473" y="1050"/>
                  </a:lnTo>
                  <a:lnTo>
                    <a:pt x="426" y="1026"/>
                  </a:lnTo>
                  <a:lnTo>
                    <a:pt x="380" y="1004"/>
                  </a:lnTo>
                  <a:lnTo>
                    <a:pt x="336" y="985"/>
                  </a:lnTo>
                  <a:lnTo>
                    <a:pt x="293" y="968"/>
                  </a:lnTo>
                  <a:lnTo>
                    <a:pt x="254" y="953"/>
                  </a:lnTo>
                  <a:lnTo>
                    <a:pt x="216" y="941"/>
                  </a:lnTo>
                  <a:lnTo>
                    <a:pt x="183" y="930"/>
                  </a:lnTo>
                  <a:lnTo>
                    <a:pt x="152" y="921"/>
                  </a:lnTo>
                  <a:lnTo>
                    <a:pt x="125" y="914"/>
                  </a:lnTo>
                  <a:lnTo>
                    <a:pt x="102" y="909"/>
                  </a:lnTo>
                  <a:lnTo>
                    <a:pt x="84" y="904"/>
                  </a:lnTo>
                  <a:lnTo>
                    <a:pt x="71" y="901"/>
                  </a:lnTo>
                  <a:lnTo>
                    <a:pt x="62" y="900"/>
                  </a:lnTo>
                  <a:lnTo>
                    <a:pt x="60" y="899"/>
                  </a:lnTo>
                  <a:lnTo>
                    <a:pt x="80" y="851"/>
                  </a:lnTo>
                  <a:lnTo>
                    <a:pt x="91" y="826"/>
                  </a:lnTo>
                  <a:lnTo>
                    <a:pt x="102" y="799"/>
                  </a:lnTo>
                  <a:lnTo>
                    <a:pt x="114" y="770"/>
                  </a:lnTo>
                  <a:lnTo>
                    <a:pt x="125" y="739"/>
                  </a:lnTo>
                  <a:lnTo>
                    <a:pt x="137" y="706"/>
                  </a:lnTo>
                  <a:lnTo>
                    <a:pt x="148" y="671"/>
                  </a:lnTo>
                  <a:lnTo>
                    <a:pt x="158" y="631"/>
                  </a:lnTo>
                  <a:lnTo>
                    <a:pt x="168" y="590"/>
                  </a:lnTo>
                  <a:lnTo>
                    <a:pt x="178" y="544"/>
                  </a:lnTo>
                  <a:lnTo>
                    <a:pt x="186" y="496"/>
                  </a:lnTo>
                  <a:lnTo>
                    <a:pt x="194" y="442"/>
                  </a:lnTo>
                  <a:lnTo>
                    <a:pt x="200" y="383"/>
                  </a:lnTo>
                  <a:lnTo>
                    <a:pt x="205" y="321"/>
                  </a:lnTo>
                  <a:lnTo>
                    <a:pt x="207" y="281"/>
                  </a:lnTo>
                  <a:lnTo>
                    <a:pt x="206" y="243"/>
                  </a:lnTo>
                  <a:lnTo>
                    <a:pt x="202" y="210"/>
                  </a:lnTo>
                  <a:lnTo>
                    <a:pt x="196" y="180"/>
                  </a:lnTo>
                  <a:lnTo>
                    <a:pt x="190" y="153"/>
                  </a:lnTo>
                  <a:lnTo>
                    <a:pt x="180" y="129"/>
                  </a:lnTo>
                  <a:lnTo>
                    <a:pt x="170" y="108"/>
                  </a:lnTo>
                  <a:lnTo>
                    <a:pt x="158" y="89"/>
                  </a:lnTo>
                  <a:lnTo>
                    <a:pt x="145" y="73"/>
                  </a:lnTo>
                  <a:lnTo>
                    <a:pt x="132" y="59"/>
                  </a:lnTo>
                  <a:lnTo>
                    <a:pt x="118" y="48"/>
                  </a:lnTo>
                  <a:lnTo>
                    <a:pt x="104" y="38"/>
                  </a:lnTo>
                  <a:lnTo>
                    <a:pt x="90" y="30"/>
                  </a:lnTo>
                  <a:lnTo>
                    <a:pt x="76" y="23"/>
                  </a:lnTo>
                  <a:lnTo>
                    <a:pt x="62" y="19"/>
                  </a:lnTo>
                  <a:lnTo>
                    <a:pt x="49" y="15"/>
                  </a:lnTo>
                  <a:lnTo>
                    <a:pt x="38" y="12"/>
                  </a:lnTo>
                  <a:lnTo>
                    <a:pt x="27" y="11"/>
                  </a:lnTo>
                  <a:lnTo>
                    <a:pt x="18" y="10"/>
                  </a:lnTo>
                  <a:lnTo>
                    <a:pt x="10" y="9"/>
                  </a:lnTo>
                  <a:lnTo>
                    <a:pt x="0" y="9"/>
                  </a:lnTo>
                  <a:lnTo>
                    <a:pt x="28" y="4"/>
                  </a:lnTo>
                  <a:lnTo>
                    <a:pt x="57" y="1"/>
                  </a:lnTo>
                  <a:lnTo>
                    <a:pt x="8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700713" y="3863976"/>
              <a:ext cx="2516188" cy="1804988"/>
            </a:xfrm>
            <a:custGeom>
              <a:avLst/>
              <a:gdLst/>
              <a:ahLst/>
              <a:cxnLst>
                <a:cxn ang="0">
                  <a:pos x="1566" y="1"/>
                </a:cxn>
                <a:cxn ang="0">
                  <a:pos x="1570" y="10"/>
                </a:cxn>
                <a:cxn ang="0">
                  <a:pos x="1578" y="41"/>
                </a:cxn>
                <a:cxn ang="0">
                  <a:pos x="1583" y="73"/>
                </a:cxn>
                <a:cxn ang="0">
                  <a:pos x="1585" y="115"/>
                </a:cxn>
                <a:cxn ang="0">
                  <a:pos x="1581" y="166"/>
                </a:cxn>
                <a:cxn ang="0">
                  <a:pos x="1569" y="228"/>
                </a:cxn>
                <a:cxn ang="0">
                  <a:pos x="1547" y="300"/>
                </a:cxn>
                <a:cxn ang="0">
                  <a:pos x="1515" y="381"/>
                </a:cxn>
                <a:cxn ang="0">
                  <a:pos x="1468" y="474"/>
                </a:cxn>
                <a:cxn ang="0">
                  <a:pos x="1424" y="544"/>
                </a:cxn>
                <a:cxn ang="0">
                  <a:pos x="1372" y="617"/>
                </a:cxn>
                <a:cxn ang="0">
                  <a:pos x="1311" y="691"/>
                </a:cxn>
                <a:cxn ang="0">
                  <a:pos x="1241" y="763"/>
                </a:cxn>
                <a:cxn ang="0">
                  <a:pos x="1160" y="833"/>
                </a:cxn>
                <a:cxn ang="0">
                  <a:pos x="1071" y="899"/>
                </a:cxn>
                <a:cxn ang="0">
                  <a:pos x="971" y="959"/>
                </a:cxn>
                <a:cxn ang="0">
                  <a:pos x="863" y="1014"/>
                </a:cxn>
                <a:cxn ang="0">
                  <a:pos x="744" y="1059"/>
                </a:cxn>
                <a:cxn ang="0">
                  <a:pos x="616" y="1096"/>
                </a:cxn>
                <a:cxn ang="0">
                  <a:pos x="477" y="1122"/>
                </a:cxn>
                <a:cxn ang="0">
                  <a:pos x="328" y="1135"/>
                </a:cxn>
                <a:cxn ang="0">
                  <a:pos x="169" y="1135"/>
                </a:cxn>
                <a:cxn ang="0">
                  <a:pos x="0" y="1119"/>
                </a:cxn>
                <a:cxn ang="0">
                  <a:pos x="6" y="1117"/>
                </a:cxn>
                <a:cxn ang="0">
                  <a:pos x="22" y="1113"/>
                </a:cxn>
                <a:cxn ang="0">
                  <a:pos x="47" y="1104"/>
                </a:cxn>
                <a:cxn ang="0">
                  <a:pos x="80" y="1089"/>
                </a:cxn>
                <a:cxn ang="0">
                  <a:pos x="119" y="1069"/>
                </a:cxn>
                <a:cxn ang="0">
                  <a:pos x="164" y="1041"/>
                </a:cxn>
                <a:cxn ang="0">
                  <a:pos x="212" y="1004"/>
                </a:cxn>
                <a:cxn ang="0">
                  <a:pos x="262" y="958"/>
                </a:cxn>
                <a:cxn ang="0">
                  <a:pos x="313" y="903"/>
                </a:cxn>
                <a:cxn ang="0">
                  <a:pos x="364" y="836"/>
                </a:cxn>
                <a:cxn ang="0">
                  <a:pos x="413" y="757"/>
                </a:cxn>
                <a:cxn ang="0">
                  <a:pos x="460" y="665"/>
                </a:cxn>
                <a:cxn ang="0">
                  <a:pos x="501" y="559"/>
                </a:cxn>
                <a:cxn ang="0">
                  <a:pos x="536" y="438"/>
                </a:cxn>
                <a:cxn ang="0">
                  <a:pos x="566" y="301"/>
                </a:cxn>
                <a:cxn ang="0">
                  <a:pos x="578" y="226"/>
                </a:cxn>
                <a:cxn ang="0">
                  <a:pos x="592" y="230"/>
                </a:cxn>
                <a:cxn ang="0">
                  <a:pos x="634" y="241"/>
                </a:cxn>
                <a:cxn ang="0">
                  <a:pos x="675" y="251"/>
                </a:cxn>
                <a:cxn ang="0">
                  <a:pos x="724" y="262"/>
                </a:cxn>
                <a:cxn ang="0">
                  <a:pos x="782" y="273"/>
                </a:cxn>
                <a:cxn ang="0">
                  <a:pos x="844" y="285"/>
                </a:cxn>
                <a:cxn ang="0">
                  <a:pos x="912" y="295"/>
                </a:cxn>
                <a:cxn ang="0">
                  <a:pos x="1018" y="307"/>
                </a:cxn>
                <a:cxn ang="0">
                  <a:pos x="1090" y="312"/>
                </a:cxn>
                <a:cxn ang="0">
                  <a:pos x="1162" y="313"/>
                </a:cxn>
                <a:cxn ang="0">
                  <a:pos x="1232" y="308"/>
                </a:cxn>
                <a:cxn ang="0">
                  <a:pos x="1300" y="300"/>
                </a:cxn>
                <a:cxn ang="0">
                  <a:pos x="1362" y="286"/>
                </a:cxn>
                <a:cxn ang="0">
                  <a:pos x="1419" y="265"/>
                </a:cxn>
                <a:cxn ang="0">
                  <a:pos x="1469" y="237"/>
                </a:cxn>
                <a:cxn ang="0">
                  <a:pos x="1510" y="201"/>
                </a:cxn>
                <a:cxn ang="0">
                  <a:pos x="1541" y="155"/>
                </a:cxn>
                <a:cxn ang="0">
                  <a:pos x="1560" y="101"/>
                </a:cxn>
                <a:cxn ang="0">
                  <a:pos x="1567" y="36"/>
                </a:cxn>
              </a:cxnLst>
              <a:rect l="0" t="0" r="r" b="b"/>
              <a:pathLst>
                <a:path w="1585" h="1137">
                  <a:moveTo>
                    <a:pt x="1565" y="0"/>
                  </a:moveTo>
                  <a:lnTo>
                    <a:pt x="1566" y="1"/>
                  </a:lnTo>
                  <a:lnTo>
                    <a:pt x="1568" y="4"/>
                  </a:lnTo>
                  <a:lnTo>
                    <a:pt x="1570" y="10"/>
                  </a:lnTo>
                  <a:lnTo>
                    <a:pt x="1576" y="28"/>
                  </a:lnTo>
                  <a:lnTo>
                    <a:pt x="1578" y="41"/>
                  </a:lnTo>
                  <a:lnTo>
                    <a:pt x="1582" y="56"/>
                  </a:lnTo>
                  <a:lnTo>
                    <a:pt x="1583" y="73"/>
                  </a:lnTo>
                  <a:lnTo>
                    <a:pt x="1584" y="93"/>
                  </a:lnTo>
                  <a:lnTo>
                    <a:pt x="1585" y="115"/>
                  </a:lnTo>
                  <a:lnTo>
                    <a:pt x="1583" y="140"/>
                  </a:lnTo>
                  <a:lnTo>
                    <a:pt x="1581" y="166"/>
                  </a:lnTo>
                  <a:lnTo>
                    <a:pt x="1576" y="196"/>
                  </a:lnTo>
                  <a:lnTo>
                    <a:pt x="1569" y="228"/>
                  </a:lnTo>
                  <a:lnTo>
                    <a:pt x="1559" y="263"/>
                  </a:lnTo>
                  <a:lnTo>
                    <a:pt x="1547" y="300"/>
                  </a:lnTo>
                  <a:lnTo>
                    <a:pt x="1533" y="339"/>
                  </a:lnTo>
                  <a:lnTo>
                    <a:pt x="1515" y="381"/>
                  </a:lnTo>
                  <a:lnTo>
                    <a:pt x="1494" y="426"/>
                  </a:lnTo>
                  <a:lnTo>
                    <a:pt x="1468" y="474"/>
                  </a:lnTo>
                  <a:lnTo>
                    <a:pt x="1447" y="509"/>
                  </a:lnTo>
                  <a:lnTo>
                    <a:pt x="1424" y="544"/>
                  </a:lnTo>
                  <a:lnTo>
                    <a:pt x="1400" y="580"/>
                  </a:lnTo>
                  <a:lnTo>
                    <a:pt x="1372" y="617"/>
                  </a:lnTo>
                  <a:lnTo>
                    <a:pt x="1343" y="654"/>
                  </a:lnTo>
                  <a:lnTo>
                    <a:pt x="1311" y="691"/>
                  </a:lnTo>
                  <a:lnTo>
                    <a:pt x="1276" y="727"/>
                  </a:lnTo>
                  <a:lnTo>
                    <a:pt x="1241" y="763"/>
                  </a:lnTo>
                  <a:lnTo>
                    <a:pt x="1201" y="798"/>
                  </a:lnTo>
                  <a:lnTo>
                    <a:pt x="1160" y="833"/>
                  </a:lnTo>
                  <a:lnTo>
                    <a:pt x="1117" y="866"/>
                  </a:lnTo>
                  <a:lnTo>
                    <a:pt x="1071" y="899"/>
                  </a:lnTo>
                  <a:lnTo>
                    <a:pt x="1023" y="930"/>
                  </a:lnTo>
                  <a:lnTo>
                    <a:pt x="971" y="959"/>
                  </a:lnTo>
                  <a:lnTo>
                    <a:pt x="918" y="987"/>
                  </a:lnTo>
                  <a:lnTo>
                    <a:pt x="863" y="1014"/>
                  </a:lnTo>
                  <a:lnTo>
                    <a:pt x="805" y="1038"/>
                  </a:lnTo>
                  <a:lnTo>
                    <a:pt x="744" y="1059"/>
                  </a:lnTo>
                  <a:lnTo>
                    <a:pt x="681" y="1079"/>
                  </a:lnTo>
                  <a:lnTo>
                    <a:pt x="616" y="1096"/>
                  </a:lnTo>
                  <a:lnTo>
                    <a:pt x="548" y="1111"/>
                  </a:lnTo>
                  <a:lnTo>
                    <a:pt x="477" y="1122"/>
                  </a:lnTo>
                  <a:lnTo>
                    <a:pt x="404" y="1130"/>
                  </a:lnTo>
                  <a:lnTo>
                    <a:pt x="328" y="1135"/>
                  </a:lnTo>
                  <a:lnTo>
                    <a:pt x="250" y="1137"/>
                  </a:lnTo>
                  <a:lnTo>
                    <a:pt x="169" y="1135"/>
                  </a:lnTo>
                  <a:lnTo>
                    <a:pt x="86" y="1129"/>
                  </a:lnTo>
                  <a:lnTo>
                    <a:pt x="0" y="1119"/>
                  </a:lnTo>
                  <a:lnTo>
                    <a:pt x="2" y="1119"/>
                  </a:lnTo>
                  <a:lnTo>
                    <a:pt x="6" y="1117"/>
                  </a:lnTo>
                  <a:lnTo>
                    <a:pt x="13" y="1116"/>
                  </a:lnTo>
                  <a:lnTo>
                    <a:pt x="22" y="1113"/>
                  </a:lnTo>
                  <a:lnTo>
                    <a:pt x="33" y="1109"/>
                  </a:lnTo>
                  <a:lnTo>
                    <a:pt x="47" y="1104"/>
                  </a:lnTo>
                  <a:lnTo>
                    <a:pt x="62" y="1097"/>
                  </a:lnTo>
                  <a:lnTo>
                    <a:pt x="80" y="1089"/>
                  </a:lnTo>
                  <a:lnTo>
                    <a:pt x="99" y="1080"/>
                  </a:lnTo>
                  <a:lnTo>
                    <a:pt x="119" y="1069"/>
                  </a:lnTo>
                  <a:lnTo>
                    <a:pt x="141" y="1056"/>
                  </a:lnTo>
                  <a:lnTo>
                    <a:pt x="164" y="1041"/>
                  </a:lnTo>
                  <a:lnTo>
                    <a:pt x="187" y="1023"/>
                  </a:lnTo>
                  <a:lnTo>
                    <a:pt x="212" y="1004"/>
                  </a:lnTo>
                  <a:lnTo>
                    <a:pt x="237" y="982"/>
                  </a:lnTo>
                  <a:lnTo>
                    <a:pt x="262" y="958"/>
                  </a:lnTo>
                  <a:lnTo>
                    <a:pt x="288" y="932"/>
                  </a:lnTo>
                  <a:lnTo>
                    <a:pt x="313" y="903"/>
                  </a:lnTo>
                  <a:lnTo>
                    <a:pt x="339" y="871"/>
                  </a:lnTo>
                  <a:lnTo>
                    <a:pt x="364" y="836"/>
                  </a:lnTo>
                  <a:lnTo>
                    <a:pt x="389" y="798"/>
                  </a:lnTo>
                  <a:lnTo>
                    <a:pt x="413" y="757"/>
                  </a:lnTo>
                  <a:lnTo>
                    <a:pt x="436" y="713"/>
                  </a:lnTo>
                  <a:lnTo>
                    <a:pt x="460" y="665"/>
                  </a:lnTo>
                  <a:lnTo>
                    <a:pt x="481" y="614"/>
                  </a:lnTo>
                  <a:lnTo>
                    <a:pt x="501" y="559"/>
                  </a:lnTo>
                  <a:lnTo>
                    <a:pt x="519" y="500"/>
                  </a:lnTo>
                  <a:lnTo>
                    <a:pt x="536" y="438"/>
                  </a:lnTo>
                  <a:lnTo>
                    <a:pt x="552" y="371"/>
                  </a:lnTo>
                  <a:lnTo>
                    <a:pt x="566" y="301"/>
                  </a:lnTo>
                  <a:lnTo>
                    <a:pt x="577" y="225"/>
                  </a:lnTo>
                  <a:lnTo>
                    <a:pt x="578" y="226"/>
                  </a:lnTo>
                  <a:lnTo>
                    <a:pt x="583" y="227"/>
                  </a:lnTo>
                  <a:lnTo>
                    <a:pt x="592" y="230"/>
                  </a:lnTo>
                  <a:lnTo>
                    <a:pt x="603" y="233"/>
                  </a:lnTo>
                  <a:lnTo>
                    <a:pt x="634" y="241"/>
                  </a:lnTo>
                  <a:lnTo>
                    <a:pt x="654" y="246"/>
                  </a:lnTo>
                  <a:lnTo>
                    <a:pt x="675" y="251"/>
                  </a:lnTo>
                  <a:lnTo>
                    <a:pt x="699" y="256"/>
                  </a:lnTo>
                  <a:lnTo>
                    <a:pt x="724" y="262"/>
                  </a:lnTo>
                  <a:lnTo>
                    <a:pt x="752" y="267"/>
                  </a:lnTo>
                  <a:lnTo>
                    <a:pt x="782" y="273"/>
                  </a:lnTo>
                  <a:lnTo>
                    <a:pt x="812" y="279"/>
                  </a:lnTo>
                  <a:lnTo>
                    <a:pt x="844" y="285"/>
                  </a:lnTo>
                  <a:lnTo>
                    <a:pt x="877" y="290"/>
                  </a:lnTo>
                  <a:lnTo>
                    <a:pt x="912" y="295"/>
                  </a:lnTo>
                  <a:lnTo>
                    <a:pt x="946" y="300"/>
                  </a:lnTo>
                  <a:lnTo>
                    <a:pt x="1018" y="307"/>
                  </a:lnTo>
                  <a:lnTo>
                    <a:pt x="1053" y="309"/>
                  </a:lnTo>
                  <a:lnTo>
                    <a:pt x="1090" y="312"/>
                  </a:lnTo>
                  <a:lnTo>
                    <a:pt x="1126" y="313"/>
                  </a:lnTo>
                  <a:lnTo>
                    <a:pt x="1162" y="313"/>
                  </a:lnTo>
                  <a:lnTo>
                    <a:pt x="1197" y="311"/>
                  </a:lnTo>
                  <a:lnTo>
                    <a:pt x="1232" y="308"/>
                  </a:lnTo>
                  <a:lnTo>
                    <a:pt x="1266" y="305"/>
                  </a:lnTo>
                  <a:lnTo>
                    <a:pt x="1300" y="300"/>
                  </a:lnTo>
                  <a:lnTo>
                    <a:pt x="1331" y="294"/>
                  </a:lnTo>
                  <a:lnTo>
                    <a:pt x="1362" y="286"/>
                  </a:lnTo>
                  <a:lnTo>
                    <a:pt x="1391" y="276"/>
                  </a:lnTo>
                  <a:lnTo>
                    <a:pt x="1419" y="265"/>
                  </a:lnTo>
                  <a:lnTo>
                    <a:pt x="1445" y="252"/>
                  </a:lnTo>
                  <a:lnTo>
                    <a:pt x="1469" y="237"/>
                  </a:lnTo>
                  <a:lnTo>
                    <a:pt x="1490" y="220"/>
                  </a:lnTo>
                  <a:lnTo>
                    <a:pt x="1510" y="201"/>
                  </a:lnTo>
                  <a:lnTo>
                    <a:pt x="1526" y="179"/>
                  </a:lnTo>
                  <a:lnTo>
                    <a:pt x="1541" y="155"/>
                  </a:lnTo>
                  <a:lnTo>
                    <a:pt x="1552" y="130"/>
                  </a:lnTo>
                  <a:lnTo>
                    <a:pt x="1560" y="101"/>
                  </a:lnTo>
                  <a:lnTo>
                    <a:pt x="1565" y="70"/>
                  </a:lnTo>
                  <a:lnTo>
                    <a:pt x="1567" y="36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284663" y="3054351"/>
              <a:ext cx="1943100" cy="2376488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1" y="15"/>
                </a:cxn>
                <a:cxn ang="0">
                  <a:pos x="1079" y="43"/>
                </a:cxn>
                <a:cxn ang="0">
                  <a:pos x="1102" y="83"/>
                </a:cxn>
                <a:cxn ang="0">
                  <a:pos x="1129" y="136"/>
                </a:cxn>
                <a:cxn ang="0">
                  <a:pos x="1156" y="201"/>
                </a:cxn>
                <a:cxn ang="0">
                  <a:pos x="1181" y="278"/>
                </a:cxn>
                <a:cxn ang="0">
                  <a:pos x="1203" y="366"/>
                </a:cxn>
                <a:cxn ang="0">
                  <a:pos x="1218" y="464"/>
                </a:cxn>
                <a:cxn ang="0">
                  <a:pos x="1224" y="574"/>
                </a:cxn>
                <a:cxn ang="0">
                  <a:pos x="1219" y="693"/>
                </a:cxn>
                <a:cxn ang="0">
                  <a:pos x="1200" y="822"/>
                </a:cxn>
                <a:cxn ang="0">
                  <a:pos x="1165" y="960"/>
                </a:cxn>
                <a:cxn ang="0">
                  <a:pos x="1123" y="1081"/>
                </a:cxn>
                <a:cxn ang="0">
                  <a:pos x="1076" y="1183"/>
                </a:cxn>
                <a:cxn ang="0">
                  <a:pos x="1026" y="1266"/>
                </a:cxn>
                <a:cxn ang="0">
                  <a:pos x="976" y="1333"/>
                </a:cxn>
                <a:cxn ang="0">
                  <a:pos x="923" y="1386"/>
                </a:cxn>
                <a:cxn ang="0">
                  <a:pos x="873" y="1427"/>
                </a:cxn>
                <a:cxn ang="0">
                  <a:pos x="824" y="1456"/>
                </a:cxn>
                <a:cxn ang="0">
                  <a:pos x="779" y="1475"/>
                </a:cxn>
                <a:cxn ang="0">
                  <a:pos x="738" y="1488"/>
                </a:cxn>
                <a:cxn ang="0">
                  <a:pos x="703" y="1494"/>
                </a:cxn>
                <a:cxn ang="0">
                  <a:pos x="675" y="1497"/>
                </a:cxn>
                <a:cxn ang="0">
                  <a:pos x="655" y="1496"/>
                </a:cxn>
                <a:cxn ang="0">
                  <a:pos x="645" y="1495"/>
                </a:cxn>
                <a:cxn ang="0">
                  <a:pos x="616" y="1497"/>
                </a:cxn>
                <a:cxn ang="0">
                  <a:pos x="562" y="1484"/>
                </a:cxn>
                <a:cxn ang="0">
                  <a:pos x="508" y="1451"/>
                </a:cxn>
                <a:cxn ang="0">
                  <a:pos x="457" y="1403"/>
                </a:cxn>
                <a:cxn ang="0">
                  <a:pos x="406" y="1339"/>
                </a:cxn>
                <a:cxn ang="0">
                  <a:pos x="358" y="1264"/>
                </a:cxn>
                <a:cxn ang="0">
                  <a:pos x="311" y="1178"/>
                </a:cxn>
                <a:cxn ang="0">
                  <a:pos x="266" y="1087"/>
                </a:cxn>
                <a:cxn ang="0">
                  <a:pos x="224" y="989"/>
                </a:cxn>
                <a:cxn ang="0">
                  <a:pos x="185" y="890"/>
                </a:cxn>
                <a:cxn ang="0">
                  <a:pos x="132" y="743"/>
                </a:cxn>
                <a:cxn ang="0">
                  <a:pos x="100" y="648"/>
                </a:cxn>
                <a:cxn ang="0">
                  <a:pos x="73" y="560"/>
                </a:cxn>
                <a:cxn ang="0">
                  <a:pos x="50" y="481"/>
                </a:cxn>
                <a:cxn ang="0">
                  <a:pos x="30" y="412"/>
                </a:cxn>
                <a:cxn ang="0">
                  <a:pos x="16" y="358"/>
                </a:cxn>
                <a:cxn ang="0">
                  <a:pos x="6" y="318"/>
                </a:cxn>
                <a:cxn ang="0">
                  <a:pos x="1" y="298"/>
                </a:cxn>
                <a:cxn ang="0">
                  <a:pos x="62" y="306"/>
                </a:cxn>
                <a:cxn ang="0">
                  <a:pos x="183" y="317"/>
                </a:cxn>
                <a:cxn ang="0">
                  <a:pos x="300" y="315"/>
                </a:cxn>
                <a:cxn ang="0">
                  <a:pos x="411" y="300"/>
                </a:cxn>
                <a:cxn ang="0">
                  <a:pos x="516" y="277"/>
                </a:cxn>
                <a:cxn ang="0">
                  <a:pos x="613" y="247"/>
                </a:cxn>
                <a:cxn ang="0">
                  <a:pos x="703" y="212"/>
                </a:cxn>
                <a:cxn ang="0">
                  <a:pos x="783" y="174"/>
                </a:cxn>
                <a:cxn ang="0">
                  <a:pos x="855" y="135"/>
                </a:cxn>
                <a:cxn ang="0">
                  <a:pos x="917" y="98"/>
                </a:cxn>
                <a:cxn ang="0">
                  <a:pos x="968" y="63"/>
                </a:cxn>
                <a:cxn ang="0">
                  <a:pos x="1006" y="34"/>
                </a:cxn>
                <a:cxn ang="0">
                  <a:pos x="1034" y="13"/>
                </a:cxn>
                <a:cxn ang="0">
                  <a:pos x="1047" y="2"/>
                </a:cxn>
              </a:cxnLst>
              <a:rect l="0" t="0" r="r" b="b"/>
              <a:pathLst>
                <a:path w="1224" h="1497">
                  <a:moveTo>
                    <a:pt x="1049" y="0"/>
                  </a:moveTo>
                  <a:lnTo>
                    <a:pt x="1051" y="2"/>
                  </a:lnTo>
                  <a:lnTo>
                    <a:pt x="1054" y="7"/>
                  </a:lnTo>
                  <a:lnTo>
                    <a:pt x="1061" y="15"/>
                  </a:lnTo>
                  <a:lnTo>
                    <a:pt x="1069" y="27"/>
                  </a:lnTo>
                  <a:lnTo>
                    <a:pt x="1079" y="43"/>
                  </a:lnTo>
                  <a:lnTo>
                    <a:pt x="1090" y="62"/>
                  </a:lnTo>
                  <a:lnTo>
                    <a:pt x="1102" y="83"/>
                  </a:lnTo>
                  <a:lnTo>
                    <a:pt x="1115" y="108"/>
                  </a:lnTo>
                  <a:lnTo>
                    <a:pt x="1129" y="136"/>
                  </a:lnTo>
                  <a:lnTo>
                    <a:pt x="1142" y="167"/>
                  </a:lnTo>
                  <a:lnTo>
                    <a:pt x="1156" y="201"/>
                  </a:lnTo>
                  <a:lnTo>
                    <a:pt x="1169" y="238"/>
                  </a:lnTo>
                  <a:lnTo>
                    <a:pt x="1181" y="278"/>
                  </a:lnTo>
                  <a:lnTo>
                    <a:pt x="1193" y="321"/>
                  </a:lnTo>
                  <a:lnTo>
                    <a:pt x="1203" y="366"/>
                  </a:lnTo>
                  <a:lnTo>
                    <a:pt x="1211" y="414"/>
                  </a:lnTo>
                  <a:lnTo>
                    <a:pt x="1218" y="464"/>
                  </a:lnTo>
                  <a:lnTo>
                    <a:pt x="1223" y="518"/>
                  </a:lnTo>
                  <a:lnTo>
                    <a:pt x="1224" y="574"/>
                  </a:lnTo>
                  <a:lnTo>
                    <a:pt x="1223" y="632"/>
                  </a:lnTo>
                  <a:lnTo>
                    <a:pt x="1219" y="693"/>
                  </a:lnTo>
                  <a:lnTo>
                    <a:pt x="1211" y="756"/>
                  </a:lnTo>
                  <a:lnTo>
                    <a:pt x="1200" y="822"/>
                  </a:lnTo>
                  <a:lnTo>
                    <a:pt x="1185" y="889"/>
                  </a:lnTo>
                  <a:lnTo>
                    <a:pt x="1165" y="960"/>
                  </a:lnTo>
                  <a:lnTo>
                    <a:pt x="1145" y="1023"/>
                  </a:lnTo>
                  <a:lnTo>
                    <a:pt x="1123" y="1081"/>
                  </a:lnTo>
                  <a:lnTo>
                    <a:pt x="1099" y="1134"/>
                  </a:lnTo>
                  <a:lnTo>
                    <a:pt x="1076" y="1183"/>
                  </a:lnTo>
                  <a:lnTo>
                    <a:pt x="1052" y="1226"/>
                  </a:lnTo>
                  <a:lnTo>
                    <a:pt x="1026" y="1266"/>
                  </a:lnTo>
                  <a:lnTo>
                    <a:pt x="1001" y="1302"/>
                  </a:lnTo>
                  <a:lnTo>
                    <a:pt x="976" y="1333"/>
                  </a:lnTo>
                  <a:lnTo>
                    <a:pt x="949" y="1362"/>
                  </a:lnTo>
                  <a:lnTo>
                    <a:pt x="923" y="1386"/>
                  </a:lnTo>
                  <a:lnTo>
                    <a:pt x="898" y="1408"/>
                  </a:lnTo>
                  <a:lnTo>
                    <a:pt x="873" y="1427"/>
                  </a:lnTo>
                  <a:lnTo>
                    <a:pt x="848" y="1443"/>
                  </a:lnTo>
                  <a:lnTo>
                    <a:pt x="824" y="1456"/>
                  </a:lnTo>
                  <a:lnTo>
                    <a:pt x="801" y="1467"/>
                  </a:lnTo>
                  <a:lnTo>
                    <a:pt x="779" y="1475"/>
                  </a:lnTo>
                  <a:lnTo>
                    <a:pt x="758" y="1483"/>
                  </a:lnTo>
                  <a:lnTo>
                    <a:pt x="738" y="1488"/>
                  </a:lnTo>
                  <a:lnTo>
                    <a:pt x="720" y="1491"/>
                  </a:lnTo>
                  <a:lnTo>
                    <a:pt x="703" y="1494"/>
                  </a:lnTo>
                  <a:lnTo>
                    <a:pt x="688" y="1496"/>
                  </a:lnTo>
                  <a:lnTo>
                    <a:pt x="675" y="1497"/>
                  </a:lnTo>
                  <a:lnTo>
                    <a:pt x="664" y="1497"/>
                  </a:lnTo>
                  <a:lnTo>
                    <a:pt x="655" y="1496"/>
                  </a:lnTo>
                  <a:lnTo>
                    <a:pt x="648" y="1496"/>
                  </a:lnTo>
                  <a:lnTo>
                    <a:pt x="645" y="1495"/>
                  </a:lnTo>
                  <a:lnTo>
                    <a:pt x="643" y="1495"/>
                  </a:lnTo>
                  <a:lnTo>
                    <a:pt x="616" y="1497"/>
                  </a:lnTo>
                  <a:lnTo>
                    <a:pt x="588" y="1492"/>
                  </a:lnTo>
                  <a:lnTo>
                    <a:pt x="562" y="1484"/>
                  </a:lnTo>
                  <a:lnTo>
                    <a:pt x="535" y="1470"/>
                  </a:lnTo>
                  <a:lnTo>
                    <a:pt x="508" y="1451"/>
                  </a:lnTo>
                  <a:lnTo>
                    <a:pt x="482" y="1429"/>
                  </a:lnTo>
                  <a:lnTo>
                    <a:pt x="457" y="1403"/>
                  </a:lnTo>
                  <a:lnTo>
                    <a:pt x="431" y="1373"/>
                  </a:lnTo>
                  <a:lnTo>
                    <a:pt x="406" y="1339"/>
                  </a:lnTo>
                  <a:lnTo>
                    <a:pt x="382" y="1303"/>
                  </a:lnTo>
                  <a:lnTo>
                    <a:pt x="358" y="1264"/>
                  </a:lnTo>
                  <a:lnTo>
                    <a:pt x="334" y="1222"/>
                  </a:lnTo>
                  <a:lnTo>
                    <a:pt x="311" y="1178"/>
                  </a:lnTo>
                  <a:lnTo>
                    <a:pt x="288" y="1133"/>
                  </a:lnTo>
                  <a:lnTo>
                    <a:pt x="266" y="1087"/>
                  </a:lnTo>
                  <a:lnTo>
                    <a:pt x="245" y="1039"/>
                  </a:lnTo>
                  <a:lnTo>
                    <a:pt x="224" y="989"/>
                  </a:lnTo>
                  <a:lnTo>
                    <a:pt x="204" y="941"/>
                  </a:lnTo>
                  <a:lnTo>
                    <a:pt x="185" y="890"/>
                  </a:lnTo>
                  <a:lnTo>
                    <a:pt x="166" y="841"/>
                  </a:lnTo>
                  <a:lnTo>
                    <a:pt x="132" y="743"/>
                  </a:lnTo>
                  <a:lnTo>
                    <a:pt x="116" y="695"/>
                  </a:lnTo>
                  <a:lnTo>
                    <a:pt x="100" y="648"/>
                  </a:lnTo>
                  <a:lnTo>
                    <a:pt x="87" y="604"/>
                  </a:lnTo>
                  <a:lnTo>
                    <a:pt x="73" y="560"/>
                  </a:lnTo>
                  <a:lnTo>
                    <a:pt x="61" y="519"/>
                  </a:lnTo>
                  <a:lnTo>
                    <a:pt x="50" y="481"/>
                  </a:lnTo>
                  <a:lnTo>
                    <a:pt x="40" y="445"/>
                  </a:lnTo>
                  <a:lnTo>
                    <a:pt x="30" y="412"/>
                  </a:lnTo>
                  <a:lnTo>
                    <a:pt x="23" y="383"/>
                  </a:lnTo>
                  <a:lnTo>
                    <a:pt x="16" y="358"/>
                  </a:lnTo>
                  <a:lnTo>
                    <a:pt x="10" y="336"/>
                  </a:lnTo>
                  <a:lnTo>
                    <a:pt x="6" y="318"/>
                  </a:lnTo>
                  <a:lnTo>
                    <a:pt x="2" y="305"/>
                  </a:lnTo>
                  <a:lnTo>
                    <a:pt x="1" y="298"/>
                  </a:lnTo>
                  <a:lnTo>
                    <a:pt x="0" y="295"/>
                  </a:lnTo>
                  <a:lnTo>
                    <a:pt x="62" y="306"/>
                  </a:lnTo>
                  <a:lnTo>
                    <a:pt x="124" y="313"/>
                  </a:lnTo>
                  <a:lnTo>
                    <a:pt x="183" y="317"/>
                  </a:lnTo>
                  <a:lnTo>
                    <a:pt x="242" y="317"/>
                  </a:lnTo>
                  <a:lnTo>
                    <a:pt x="300" y="315"/>
                  </a:lnTo>
                  <a:lnTo>
                    <a:pt x="356" y="309"/>
                  </a:lnTo>
                  <a:lnTo>
                    <a:pt x="411" y="300"/>
                  </a:lnTo>
                  <a:lnTo>
                    <a:pt x="464" y="290"/>
                  </a:lnTo>
                  <a:lnTo>
                    <a:pt x="516" y="277"/>
                  </a:lnTo>
                  <a:lnTo>
                    <a:pt x="565" y="263"/>
                  </a:lnTo>
                  <a:lnTo>
                    <a:pt x="613" y="247"/>
                  </a:lnTo>
                  <a:lnTo>
                    <a:pt x="659" y="230"/>
                  </a:lnTo>
                  <a:lnTo>
                    <a:pt x="703" y="212"/>
                  </a:lnTo>
                  <a:lnTo>
                    <a:pt x="744" y="193"/>
                  </a:lnTo>
                  <a:lnTo>
                    <a:pt x="783" y="174"/>
                  </a:lnTo>
                  <a:lnTo>
                    <a:pt x="821" y="155"/>
                  </a:lnTo>
                  <a:lnTo>
                    <a:pt x="855" y="135"/>
                  </a:lnTo>
                  <a:lnTo>
                    <a:pt x="888" y="116"/>
                  </a:lnTo>
                  <a:lnTo>
                    <a:pt x="917" y="98"/>
                  </a:lnTo>
                  <a:lnTo>
                    <a:pt x="944" y="80"/>
                  </a:lnTo>
                  <a:lnTo>
                    <a:pt x="968" y="63"/>
                  </a:lnTo>
                  <a:lnTo>
                    <a:pt x="988" y="48"/>
                  </a:lnTo>
                  <a:lnTo>
                    <a:pt x="1006" y="34"/>
                  </a:lnTo>
                  <a:lnTo>
                    <a:pt x="1022" y="23"/>
                  </a:lnTo>
                  <a:lnTo>
                    <a:pt x="1034" y="13"/>
                  </a:lnTo>
                  <a:lnTo>
                    <a:pt x="1042" y="6"/>
                  </a:lnTo>
                  <a:lnTo>
                    <a:pt x="1047" y="2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879850" y="3028951"/>
              <a:ext cx="1347788" cy="239871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3" y="17"/>
                </a:cxn>
                <a:cxn ang="0">
                  <a:pos x="52" y="44"/>
                </a:cxn>
                <a:cxn ang="0">
                  <a:pos x="82" y="82"/>
                </a:cxn>
                <a:cxn ang="0">
                  <a:pos x="121" y="127"/>
                </a:cxn>
                <a:cxn ang="0">
                  <a:pos x="173" y="179"/>
                </a:cxn>
                <a:cxn ang="0">
                  <a:pos x="236" y="235"/>
                </a:cxn>
                <a:cxn ang="0">
                  <a:pos x="311" y="292"/>
                </a:cxn>
                <a:cxn ang="0">
                  <a:pos x="399" y="349"/>
                </a:cxn>
                <a:cxn ang="0">
                  <a:pos x="500" y="402"/>
                </a:cxn>
                <a:cxn ang="0">
                  <a:pos x="614" y="450"/>
                </a:cxn>
                <a:cxn ang="0">
                  <a:pos x="743" y="491"/>
                </a:cxn>
                <a:cxn ang="0">
                  <a:pos x="813" y="510"/>
                </a:cxn>
                <a:cxn ang="0">
                  <a:pos x="805" y="527"/>
                </a:cxn>
                <a:cxn ang="0">
                  <a:pos x="791" y="559"/>
                </a:cxn>
                <a:cxn ang="0">
                  <a:pos x="774" y="605"/>
                </a:cxn>
                <a:cxn ang="0">
                  <a:pos x="754" y="663"/>
                </a:cxn>
                <a:cxn ang="0">
                  <a:pos x="733" y="729"/>
                </a:cxn>
                <a:cxn ang="0">
                  <a:pos x="714" y="805"/>
                </a:cxn>
                <a:cxn ang="0">
                  <a:pos x="697" y="886"/>
                </a:cxn>
                <a:cxn ang="0">
                  <a:pos x="686" y="971"/>
                </a:cxn>
                <a:cxn ang="0">
                  <a:pos x="681" y="1060"/>
                </a:cxn>
                <a:cxn ang="0">
                  <a:pos x="684" y="1149"/>
                </a:cxn>
                <a:cxn ang="0">
                  <a:pos x="697" y="1237"/>
                </a:cxn>
                <a:cxn ang="0">
                  <a:pos x="723" y="1322"/>
                </a:cxn>
                <a:cxn ang="0">
                  <a:pos x="761" y="1403"/>
                </a:cxn>
                <a:cxn ang="0">
                  <a:pos x="815" y="1477"/>
                </a:cxn>
                <a:cxn ang="0">
                  <a:pos x="847" y="1511"/>
                </a:cxn>
                <a:cxn ang="0">
                  <a:pos x="837" y="1508"/>
                </a:cxn>
                <a:cxn ang="0">
                  <a:pos x="815" y="1503"/>
                </a:cxn>
                <a:cxn ang="0">
                  <a:pos x="786" y="1495"/>
                </a:cxn>
                <a:cxn ang="0">
                  <a:pos x="749" y="1482"/>
                </a:cxn>
                <a:cxn ang="0">
                  <a:pos x="705" y="1466"/>
                </a:cxn>
                <a:cxn ang="0">
                  <a:pos x="655" y="1444"/>
                </a:cxn>
                <a:cxn ang="0">
                  <a:pos x="602" y="1418"/>
                </a:cxn>
                <a:cxn ang="0">
                  <a:pos x="545" y="1385"/>
                </a:cxn>
                <a:cxn ang="0">
                  <a:pos x="485" y="1347"/>
                </a:cxn>
                <a:cxn ang="0">
                  <a:pos x="426" y="1302"/>
                </a:cxn>
                <a:cxn ang="0">
                  <a:pos x="365" y="1250"/>
                </a:cxn>
                <a:cxn ang="0">
                  <a:pos x="306" y="1191"/>
                </a:cxn>
                <a:cxn ang="0">
                  <a:pos x="249" y="1124"/>
                </a:cxn>
                <a:cxn ang="0">
                  <a:pos x="195" y="1048"/>
                </a:cxn>
                <a:cxn ang="0">
                  <a:pos x="145" y="964"/>
                </a:cxn>
                <a:cxn ang="0">
                  <a:pos x="101" y="870"/>
                </a:cxn>
                <a:cxn ang="0">
                  <a:pos x="64" y="766"/>
                </a:cxn>
                <a:cxn ang="0">
                  <a:pos x="34" y="651"/>
                </a:cxn>
                <a:cxn ang="0">
                  <a:pos x="13" y="527"/>
                </a:cxn>
                <a:cxn ang="0">
                  <a:pos x="2" y="391"/>
                </a:cxn>
                <a:cxn ang="0">
                  <a:pos x="1" y="244"/>
                </a:cxn>
                <a:cxn ang="0">
                  <a:pos x="13" y="84"/>
                </a:cxn>
              </a:cxnLst>
              <a:rect l="0" t="0" r="r" b="b"/>
              <a:pathLst>
                <a:path w="849" h="1511">
                  <a:moveTo>
                    <a:pt x="23" y="0"/>
                  </a:moveTo>
                  <a:lnTo>
                    <a:pt x="24" y="1"/>
                  </a:lnTo>
                  <a:lnTo>
                    <a:pt x="27" y="7"/>
                  </a:lnTo>
                  <a:lnTo>
                    <a:pt x="33" y="17"/>
                  </a:lnTo>
                  <a:lnTo>
                    <a:pt x="42" y="29"/>
                  </a:lnTo>
                  <a:lnTo>
                    <a:pt x="52" y="44"/>
                  </a:lnTo>
                  <a:lnTo>
                    <a:pt x="66" y="61"/>
                  </a:lnTo>
                  <a:lnTo>
                    <a:pt x="82" y="82"/>
                  </a:lnTo>
                  <a:lnTo>
                    <a:pt x="100" y="104"/>
                  </a:lnTo>
                  <a:lnTo>
                    <a:pt x="121" y="127"/>
                  </a:lnTo>
                  <a:lnTo>
                    <a:pt x="146" y="153"/>
                  </a:lnTo>
                  <a:lnTo>
                    <a:pt x="173" y="179"/>
                  </a:lnTo>
                  <a:lnTo>
                    <a:pt x="203" y="207"/>
                  </a:lnTo>
                  <a:lnTo>
                    <a:pt x="236" y="235"/>
                  </a:lnTo>
                  <a:lnTo>
                    <a:pt x="272" y="263"/>
                  </a:lnTo>
                  <a:lnTo>
                    <a:pt x="311" y="292"/>
                  </a:lnTo>
                  <a:lnTo>
                    <a:pt x="354" y="320"/>
                  </a:lnTo>
                  <a:lnTo>
                    <a:pt x="399" y="349"/>
                  </a:lnTo>
                  <a:lnTo>
                    <a:pt x="448" y="376"/>
                  </a:lnTo>
                  <a:lnTo>
                    <a:pt x="500" y="402"/>
                  </a:lnTo>
                  <a:lnTo>
                    <a:pt x="555" y="427"/>
                  </a:lnTo>
                  <a:lnTo>
                    <a:pt x="614" y="450"/>
                  </a:lnTo>
                  <a:lnTo>
                    <a:pt x="678" y="472"/>
                  </a:lnTo>
                  <a:lnTo>
                    <a:pt x="743" y="491"/>
                  </a:lnTo>
                  <a:lnTo>
                    <a:pt x="814" y="508"/>
                  </a:lnTo>
                  <a:lnTo>
                    <a:pt x="813" y="510"/>
                  </a:lnTo>
                  <a:lnTo>
                    <a:pt x="809" y="516"/>
                  </a:lnTo>
                  <a:lnTo>
                    <a:pt x="805" y="527"/>
                  </a:lnTo>
                  <a:lnTo>
                    <a:pt x="799" y="541"/>
                  </a:lnTo>
                  <a:lnTo>
                    <a:pt x="791" y="559"/>
                  </a:lnTo>
                  <a:lnTo>
                    <a:pt x="783" y="580"/>
                  </a:lnTo>
                  <a:lnTo>
                    <a:pt x="774" y="605"/>
                  </a:lnTo>
                  <a:lnTo>
                    <a:pt x="764" y="633"/>
                  </a:lnTo>
                  <a:lnTo>
                    <a:pt x="754" y="663"/>
                  </a:lnTo>
                  <a:lnTo>
                    <a:pt x="743" y="695"/>
                  </a:lnTo>
                  <a:lnTo>
                    <a:pt x="733" y="729"/>
                  </a:lnTo>
                  <a:lnTo>
                    <a:pt x="724" y="766"/>
                  </a:lnTo>
                  <a:lnTo>
                    <a:pt x="714" y="805"/>
                  </a:lnTo>
                  <a:lnTo>
                    <a:pt x="706" y="845"/>
                  </a:lnTo>
                  <a:lnTo>
                    <a:pt x="697" y="886"/>
                  </a:lnTo>
                  <a:lnTo>
                    <a:pt x="691" y="929"/>
                  </a:lnTo>
                  <a:lnTo>
                    <a:pt x="686" y="971"/>
                  </a:lnTo>
                  <a:lnTo>
                    <a:pt x="683" y="1016"/>
                  </a:lnTo>
                  <a:lnTo>
                    <a:pt x="681" y="1060"/>
                  </a:lnTo>
                  <a:lnTo>
                    <a:pt x="681" y="1105"/>
                  </a:lnTo>
                  <a:lnTo>
                    <a:pt x="684" y="1149"/>
                  </a:lnTo>
                  <a:lnTo>
                    <a:pt x="690" y="1194"/>
                  </a:lnTo>
                  <a:lnTo>
                    <a:pt x="697" y="1237"/>
                  </a:lnTo>
                  <a:lnTo>
                    <a:pt x="708" y="1280"/>
                  </a:lnTo>
                  <a:lnTo>
                    <a:pt x="723" y="1322"/>
                  </a:lnTo>
                  <a:lnTo>
                    <a:pt x="740" y="1363"/>
                  </a:lnTo>
                  <a:lnTo>
                    <a:pt x="761" y="1403"/>
                  </a:lnTo>
                  <a:lnTo>
                    <a:pt x="786" y="1441"/>
                  </a:lnTo>
                  <a:lnTo>
                    <a:pt x="815" y="1477"/>
                  </a:lnTo>
                  <a:lnTo>
                    <a:pt x="849" y="1511"/>
                  </a:lnTo>
                  <a:lnTo>
                    <a:pt x="847" y="1511"/>
                  </a:lnTo>
                  <a:lnTo>
                    <a:pt x="843" y="1510"/>
                  </a:lnTo>
                  <a:lnTo>
                    <a:pt x="837" y="1508"/>
                  </a:lnTo>
                  <a:lnTo>
                    <a:pt x="827" y="1506"/>
                  </a:lnTo>
                  <a:lnTo>
                    <a:pt x="815" y="1503"/>
                  </a:lnTo>
                  <a:lnTo>
                    <a:pt x="802" y="1499"/>
                  </a:lnTo>
                  <a:lnTo>
                    <a:pt x="786" y="1495"/>
                  </a:lnTo>
                  <a:lnTo>
                    <a:pt x="768" y="1489"/>
                  </a:lnTo>
                  <a:lnTo>
                    <a:pt x="749" y="1482"/>
                  </a:lnTo>
                  <a:lnTo>
                    <a:pt x="727" y="1474"/>
                  </a:lnTo>
                  <a:lnTo>
                    <a:pt x="705" y="1466"/>
                  </a:lnTo>
                  <a:lnTo>
                    <a:pt x="681" y="1455"/>
                  </a:lnTo>
                  <a:lnTo>
                    <a:pt x="655" y="1444"/>
                  </a:lnTo>
                  <a:lnTo>
                    <a:pt x="629" y="1431"/>
                  </a:lnTo>
                  <a:lnTo>
                    <a:pt x="602" y="1418"/>
                  </a:lnTo>
                  <a:lnTo>
                    <a:pt x="573" y="1402"/>
                  </a:lnTo>
                  <a:lnTo>
                    <a:pt x="545" y="1385"/>
                  </a:lnTo>
                  <a:lnTo>
                    <a:pt x="515" y="1366"/>
                  </a:lnTo>
                  <a:lnTo>
                    <a:pt x="485" y="1347"/>
                  </a:lnTo>
                  <a:lnTo>
                    <a:pt x="455" y="1325"/>
                  </a:lnTo>
                  <a:lnTo>
                    <a:pt x="426" y="1302"/>
                  </a:lnTo>
                  <a:lnTo>
                    <a:pt x="395" y="1277"/>
                  </a:lnTo>
                  <a:lnTo>
                    <a:pt x="365" y="1250"/>
                  </a:lnTo>
                  <a:lnTo>
                    <a:pt x="335" y="1222"/>
                  </a:lnTo>
                  <a:lnTo>
                    <a:pt x="306" y="1191"/>
                  </a:lnTo>
                  <a:lnTo>
                    <a:pt x="277" y="1159"/>
                  </a:lnTo>
                  <a:lnTo>
                    <a:pt x="249" y="1124"/>
                  </a:lnTo>
                  <a:lnTo>
                    <a:pt x="221" y="1087"/>
                  </a:lnTo>
                  <a:lnTo>
                    <a:pt x="195" y="1048"/>
                  </a:lnTo>
                  <a:lnTo>
                    <a:pt x="169" y="1006"/>
                  </a:lnTo>
                  <a:lnTo>
                    <a:pt x="145" y="964"/>
                  </a:lnTo>
                  <a:lnTo>
                    <a:pt x="122" y="917"/>
                  </a:lnTo>
                  <a:lnTo>
                    <a:pt x="101" y="870"/>
                  </a:lnTo>
                  <a:lnTo>
                    <a:pt x="81" y="819"/>
                  </a:lnTo>
                  <a:lnTo>
                    <a:pt x="64" y="766"/>
                  </a:lnTo>
                  <a:lnTo>
                    <a:pt x="48" y="710"/>
                  </a:lnTo>
                  <a:lnTo>
                    <a:pt x="34" y="651"/>
                  </a:lnTo>
                  <a:lnTo>
                    <a:pt x="22" y="591"/>
                  </a:lnTo>
                  <a:lnTo>
                    <a:pt x="13" y="527"/>
                  </a:lnTo>
                  <a:lnTo>
                    <a:pt x="6" y="461"/>
                  </a:lnTo>
                  <a:lnTo>
                    <a:pt x="2" y="391"/>
                  </a:lnTo>
                  <a:lnTo>
                    <a:pt x="0" y="319"/>
                  </a:lnTo>
                  <a:lnTo>
                    <a:pt x="1" y="244"/>
                  </a:lnTo>
                  <a:lnTo>
                    <a:pt x="5" y="166"/>
                  </a:lnTo>
                  <a:lnTo>
                    <a:pt x="13" y="8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val 4"/>
          <p:cNvSpPr/>
          <p:nvPr/>
        </p:nvSpPr>
        <p:spPr>
          <a:xfrm flipV="1">
            <a:off x="2750664" y="5156760"/>
            <a:ext cx="3089287" cy="308929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53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983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4" name="Group 174"/>
          <p:cNvGrpSpPr/>
          <p:nvPr/>
        </p:nvGrpSpPr>
        <p:grpSpPr>
          <a:xfrm>
            <a:off x="6500227" y="2060710"/>
            <a:ext cx="2972574" cy="3258399"/>
            <a:chOff x="697159" y="1295400"/>
            <a:chExt cx="2765686" cy="4343400"/>
          </a:xfrm>
          <a:effectLst/>
        </p:grpSpPr>
        <p:sp>
          <p:nvSpPr>
            <p:cNvPr id="19" name="Rectangle 18"/>
            <p:cNvSpPr/>
            <p:nvPr/>
          </p:nvSpPr>
          <p:spPr>
            <a:xfrm>
              <a:off x="697159" y="1752598"/>
              <a:ext cx="2763267" cy="388620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shade val="67500"/>
                    <a:satMod val="115000"/>
                    <a:alpha val="48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34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96" tIns="137196" rIns="137196" bIns="137196" rtlCol="0" anchor="t" anchorCtr="0"/>
            <a:lstStyle/>
            <a:p>
              <a:pPr algn="ctr" defTabSz="914484"/>
              <a:r>
                <a:rPr lang="ru-RU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Ввести новые или изменить существующие налоги</a:t>
              </a:r>
            </a:p>
            <a:p>
              <a:pPr algn="ctr" defTabSz="914484"/>
              <a:endPara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84"/>
              <a:r>
                <a:rPr lang="ru-RU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Создать систему субсидий и/или грантов</a:t>
              </a:r>
            </a:p>
            <a:p>
              <a:pPr algn="ctr" defTabSz="914484"/>
              <a:endPara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84"/>
              <a:r>
                <a:rPr lang="ru-RU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rPr>
                <a:t>Придумать программу стимулирования нового поведения</a:t>
              </a:r>
              <a:endParaRPr 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9578" y="1295400"/>
              <a:ext cx="2763267" cy="457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96" rIns="137196" rtlCol="0" anchor="ctr"/>
            <a:lstStyle/>
            <a:p>
              <a:pPr algn="ctr" defTabSz="914484"/>
              <a:r>
                <a:rPr lang="ru-RU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Денежные-Косвенные</a:t>
              </a:r>
              <a:endParaRPr lang="en-GB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11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365125"/>
            <a:ext cx="10813473" cy="1325563"/>
          </a:xfrm>
        </p:spPr>
        <p:txBody>
          <a:bodyPr/>
          <a:lstStyle/>
          <a:p>
            <a:r>
              <a:rPr lang="ru-RU" b="1" kern="0" dirty="0"/>
              <a:t>Матрица политических интервенций</a:t>
            </a:r>
            <a:r>
              <a:rPr lang="en-US" b="1" kern="0" dirty="0"/>
              <a:t> </a:t>
            </a:r>
            <a:r>
              <a:rPr lang="en-US" b="1" kern="0" baseline="-25000" dirty="0">
                <a:solidFill>
                  <a:srgbClr val="C00000"/>
                </a:solidFill>
              </a:rPr>
              <a:t>3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2719198" y="1914132"/>
            <a:ext cx="3152214" cy="3195241"/>
            <a:chOff x="3879850" y="1189038"/>
            <a:chExt cx="4419600" cy="447992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7925" y="3054351"/>
              <a:ext cx="1944688" cy="24304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2"/>
                </a:cxn>
                <a:cxn ang="0">
                  <a:pos x="87" y="5"/>
                </a:cxn>
                <a:cxn ang="0">
                  <a:pos x="148" y="10"/>
                </a:cxn>
                <a:cxn ang="0">
                  <a:pos x="222" y="18"/>
                </a:cxn>
                <a:cxn ang="0">
                  <a:pos x="306" y="30"/>
                </a:cxn>
                <a:cxn ang="0">
                  <a:pos x="397" y="46"/>
                </a:cxn>
                <a:cxn ang="0">
                  <a:pos x="495" y="66"/>
                </a:cxn>
                <a:cxn ang="0">
                  <a:pos x="595" y="92"/>
                </a:cxn>
                <a:cxn ang="0">
                  <a:pos x="696" y="123"/>
                </a:cxn>
                <a:cxn ang="0">
                  <a:pos x="796" y="162"/>
                </a:cxn>
                <a:cxn ang="0">
                  <a:pos x="891" y="206"/>
                </a:cxn>
                <a:cxn ang="0">
                  <a:pos x="982" y="259"/>
                </a:cxn>
                <a:cxn ang="0">
                  <a:pos x="1063" y="320"/>
                </a:cxn>
                <a:cxn ang="0">
                  <a:pos x="1134" y="390"/>
                </a:cxn>
                <a:cxn ang="0">
                  <a:pos x="1192" y="469"/>
                </a:cxn>
                <a:cxn ang="0">
                  <a:pos x="1219" y="522"/>
                </a:cxn>
                <a:cxn ang="0">
                  <a:pos x="1222" y="561"/>
                </a:cxn>
                <a:cxn ang="0">
                  <a:pos x="1225" y="583"/>
                </a:cxn>
                <a:cxn ang="0">
                  <a:pos x="1225" y="619"/>
                </a:cxn>
                <a:cxn ang="0">
                  <a:pos x="1219" y="652"/>
                </a:cxn>
                <a:cxn ang="0">
                  <a:pos x="1209" y="694"/>
                </a:cxn>
                <a:cxn ang="0">
                  <a:pos x="1193" y="744"/>
                </a:cxn>
                <a:cxn ang="0">
                  <a:pos x="1167" y="802"/>
                </a:cxn>
                <a:cxn ang="0">
                  <a:pos x="1131" y="867"/>
                </a:cxn>
                <a:cxn ang="0">
                  <a:pos x="1084" y="938"/>
                </a:cxn>
                <a:cxn ang="0">
                  <a:pos x="1021" y="1013"/>
                </a:cxn>
                <a:cxn ang="0">
                  <a:pos x="943" y="1094"/>
                </a:cxn>
                <a:cxn ang="0">
                  <a:pos x="849" y="1178"/>
                </a:cxn>
                <a:cxn ang="0">
                  <a:pos x="734" y="1264"/>
                </a:cxn>
                <a:cxn ang="0">
                  <a:pos x="598" y="1352"/>
                </a:cxn>
                <a:cxn ang="0">
                  <a:pos x="440" y="1441"/>
                </a:cxn>
                <a:cxn ang="0">
                  <a:pos x="257" y="1531"/>
                </a:cxn>
                <a:cxn ang="0">
                  <a:pos x="259" y="1521"/>
                </a:cxn>
                <a:cxn ang="0">
                  <a:pos x="265" y="1495"/>
                </a:cxn>
                <a:cxn ang="0">
                  <a:pos x="273" y="1454"/>
                </a:cxn>
                <a:cxn ang="0">
                  <a:pos x="283" y="1397"/>
                </a:cxn>
                <a:cxn ang="0">
                  <a:pos x="294" y="1330"/>
                </a:cxn>
                <a:cxn ang="0">
                  <a:pos x="304" y="1252"/>
                </a:cxn>
                <a:cxn ang="0">
                  <a:pos x="314" y="1165"/>
                </a:cxn>
                <a:cxn ang="0">
                  <a:pos x="324" y="1071"/>
                </a:cxn>
                <a:cxn ang="0">
                  <a:pos x="330" y="971"/>
                </a:cxn>
                <a:cxn ang="0">
                  <a:pos x="332" y="868"/>
                </a:cxn>
                <a:cxn ang="0">
                  <a:pos x="332" y="762"/>
                </a:cxn>
                <a:cxn ang="0">
                  <a:pos x="326" y="657"/>
                </a:cxn>
                <a:cxn ang="0">
                  <a:pos x="314" y="552"/>
                </a:cxn>
                <a:cxn ang="0">
                  <a:pos x="296" y="451"/>
                </a:cxn>
                <a:cxn ang="0">
                  <a:pos x="270" y="354"/>
                </a:cxn>
                <a:cxn ang="0">
                  <a:pos x="236" y="264"/>
                </a:cxn>
                <a:cxn ang="0">
                  <a:pos x="192" y="181"/>
                </a:cxn>
                <a:cxn ang="0">
                  <a:pos x="139" y="109"/>
                </a:cxn>
                <a:cxn ang="0">
                  <a:pos x="75" y="48"/>
                </a:cxn>
                <a:cxn ang="0">
                  <a:pos x="0" y="0"/>
                </a:cxn>
              </a:cxnLst>
              <a:rect l="0" t="0" r="r" b="b"/>
              <a:pathLst>
                <a:path w="1225" h="1531">
                  <a:moveTo>
                    <a:pt x="0" y="0"/>
                  </a:moveTo>
                  <a:lnTo>
                    <a:pt x="10" y="0"/>
                  </a:lnTo>
                  <a:lnTo>
                    <a:pt x="23" y="1"/>
                  </a:lnTo>
                  <a:lnTo>
                    <a:pt x="40" y="2"/>
                  </a:lnTo>
                  <a:lnTo>
                    <a:pt x="62" y="3"/>
                  </a:lnTo>
                  <a:lnTo>
                    <a:pt x="87" y="5"/>
                  </a:lnTo>
                  <a:lnTo>
                    <a:pt x="115" y="7"/>
                  </a:lnTo>
                  <a:lnTo>
                    <a:pt x="148" y="10"/>
                  </a:lnTo>
                  <a:lnTo>
                    <a:pt x="184" y="14"/>
                  </a:lnTo>
                  <a:lnTo>
                    <a:pt x="222" y="18"/>
                  </a:lnTo>
                  <a:lnTo>
                    <a:pt x="262" y="24"/>
                  </a:lnTo>
                  <a:lnTo>
                    <a:pt x="306" y="30"/>
                  </a:lnTo>
                  <a:lnTo>
                    <a:pt x="350" y="38"/>
                  </a:lnTo>
                  <a:lnTo>
                    <a:pt x="397" y="46"/>
                  </a:lnTo>
                  <a:lnTo>
                    <a:pt x="445" y="56"/>
                  </a:lnTo>
                  <a:lnTo>
                    <a:pt x="495" y="66"/>
                  </a:lnTo>
                  <a:lnTo>
                    <a:pt x="544" y="79"/>
                  </a:lnTo>
                  <a:lnTo>
                    <a:pt x="595" y="92"/>
                  </a:lnTo>
                  <a:lnTo>
                    <a:pt x="645" y="107"/>
                  </a:lnTo>
                  <a:lnTo>
                    <a:pt x="696" y="123"/>
                  </a:lnTo>
                  <a:lnTo>
                    <a:pt x="746" y="141"/>
                  </a:lnTo>
                  <a:lnTo>
                    <a:pt x="796" y="162"/>
                  </a:lnTo>
                  <a:lnTo>
                    <a:pt x="844" y="183"/>
                  </a:lnTo>
                  <a:lnTo>
                    <a:pt x="891" y="206"/>
                  </a:lnTo>
                  <a:lnTo>
                    <a:pt x="937" y="232"/>
                  </a:lnTo>
                  <a:lnTo>
                    <a:pt x="982" y="259"/>
                  </a:lnTo>
                  <a:lnTo>
                    <a:pt x="1024" y="288"/>
                  </a:lnTo>
                  <a:lnTo>
                    <a:pt x="1063" y="320"/>
                  </a:lnTo>
                  <a:lnTo>
                    <a:pt x="1101" y="354"/>
                  </a:lnTo>
                  <a:lnTo>
                    <a:pt x="1134" y="390"/>
                  </a:lnTo>
                  <a:lnTo>
                    <a:pt x="1166" y="428"/>
                  </a:lnTo>
                  <a:lnTo>
                    <a:pt x="1192" y="469"/>
                  </a:lnTo>
                  <a:lnTo>
                    <a:pt x="1216" y="512"/>
                  </a:lnTo>
                  <a:lnTo>
                    <a:pt x="1219" y="522"/>
                  </a:lnTo>
                  <a:lnTo>
                    <a:pt x="1220" y="534"/>
                  </a:lnTo>
                  <a:lnTo>
                    <a:pt x="1222" y="561"/>
                  </a:lnTo>
                  <a:lnTo>
                    <a:pt x="1223" y="574"/>
                  </a:lnTo>
                  <a:lnTo>
                    <a:pt x="1225" y="583"/>
                  </a:lnTo>
                  <a:lnTo>
                    <a:pt x="1225" y="606"/>
                  </a:lnTo>
                  <a:lnTo>
                    <a:pt x="1225" y="619"/>
                  </a:lnTo>
                  <a:lnTo>
                    <a:pt x="1222" y="635"/>
                  </a:lnTo>
                  <a:lnTo>
                    <a:pt x="1219" y="652"/>
                  </a:lnTo>
                  <a:lnTo>
                    <a:pt x="1215" y="671"/>
                  </a:lnTo>
                  <a:lnTo>
                    <a:pt x="1209" y="694"/>
                  </a:lnTo>
                  <a:lnTo>
                    <a:pt x="1202" y="718"/>
                  </a:lnTo>
                  <a:lnTo>
                    <a:pt x="1193" y="744"/>
                  </a:lnTo>
                  <a:lnTo>
                    <a:pt x="1181" y="772"/>
                  </a:lnTo>
                  <a:lnTo>
                    <a:pt x="1167" y="802"/>
                  </a:lnTo>
                  <a:lnTo>
                    <a:pt x="1150" y="834"/>
                  </a:lnTo>
                  <a:lnTo>
                    <a:pt x="1131" y="867"/>
                  </a:lnTo>
                  <a:lnTo>
                    <a:pt x="1109" y="901"/>
                  </a:lnTo>
                  <a:lnTo>
                    <a:pt x="1084" y="938"/>
                  </a:lnTo>
                  <a:lnTo>
                    <a:pt x="1054" y="975"/>
                  </a:lnTo>
                  <a:lnTo>
                    <a:pt x="1021" y="1013"/>
                  </a:lnTo>
                  <a:lnTo>
                    <a:pt x="984" y="1054"/>
                  </a:lnTo>
                  <a:lnTo>
                    <a:pt x="943" y="1094"/>
                  </a:lnTo>
                  <a:lnTo>
                    <a:pt x="898" y="1136"/>
                  </a:lnTo>
                  <a:lnTo>
                    <a:pt x="849" y="1178"/>
                  </a:lnTo>
                  <a:lnTo>
                    <a:pt x="794" y="1220"/>
                  </a:lnTo>
                  <a:lnTo>
                    <a:pt x="734" y="1264"/>
                  </a:lnTo>
                  <a:lnTo>
                    <a:pt x="669" y="1308"/>
                  </a:lnTo>
                  <a:lnTo>
                    <a:pt x="598" y="1352"/>
                  </a:lnTo>
                  <a:lnTo>
                    <a:pt x="522" y="1397"/>
                  </a:lnTo>
                  <a:lnTo>
                    <a:pt x="440" y="1441"/>
                  </a:lnTo>
                  <a:lnTo>
                    <a:pt x="352" y="1486"/>
                  </a:lnTo>
                  <a:lnTo>
                    <a:pt x="257" y="1531"/>
                  </a:lnTo>
                  <a:lnTo>
                    <a:pt x="258" y="1528"/>
                  </a:lnTo>
                  <a:lnTo>
                    <a:pt x="259" y="1521"/>
                  </a:lnTo>
                  <a:lnTo>
                    <a:pt x="262" y="1510"/>
                  </a:lnTo>
                  <a:lnTo>
                    <a:pt x="265" y="1495"/>
                  </a:lnTo>
                  <a:lnTo>
                    <a:pt x="268" y="1476"/>
                  </a:lnTo>
                  <a:lnTo>
                    <a:pt x="273" y="1454"/>
                  </a:lnTo>
                  <a:lnTo>
                    <a:pt x="278" y="1427"/>
                  </a:lnTo>
                  <a:lnTo>
                    <a:pt x="283" y="1397"/>
                  </a:lnTo>
                  <a:lnTo>
                    <a:pt x="288" y="1365"/>
                  </a:lnTo>
                  <a:lnTo>
                    <a:pt x="294" y="1330"/>
                  </a:lnTo>
                  <a:lnTo>
                    <a:pt x="299" y="1292"/>
                  </a:lnTo>
                  <a:lnTo>
                    <a:pt x="304" y="1252"/>
                  </a:lnTo>
                  <a:lnTo>
                    <a:pt x="310" y="1209"/>
                  </a:lnTo>
                  <a:lnTo>
                    <a:pt x="314" y="1165"/>
                  </a:lnTo>
                  <a:lnTo>
                    <a:pt x="320" y="1119"/>
                  </a:lnTo>
                  <a:lnTo>
                    <a:pt x="324" y="1071"/>
                  </a:lnTo>
                  <a:lnTo>
                    <a:pt x="327" y="1021"/>
                  </a:lnTo>
                  <a:lnTo>
                    <a:pt x="330" y="971"/>
                  </a:lnTo>
                  <a:lnTo>
                    <a:pt x="332" y="919"/>
                  </a:lnTo>
                  <a:lnTo>
                    <a:pt x="332" y="868"/>
                  </a:lnTo>
                  <a:lnTo>
                    <a:pt x="332" y="815"/>
                  </a:lnTo>
                  <a:lnTo>
                    <a:pt x="332" y="762"/>
                  </a:lnTo>
                  <a:lnTo>
                    <a:pt x="329" y="710"/>
                  </a:lnTo>
                  <a:lnTo>
                    <a:pt x="326" y="657"/>
                  </a:lnTo>
                  <a:lnTo>
                    <a:pt x="320" y="605"/>
                  </a:lnTo>
                  <a:lnTo>
                    <a:pt x="314" y="552"/>
                  </a:lnTo>
                  <a:lnTo>
                    <a:pt x="306" y="501"/>
                  </a:lnTo>
                  <a:lnTo>
                    <a:pt x="296" y="451"/>
                  </a:lnTo>
                  <a:lnTo>
                    <a:pt x="284" y="402"/>
                  </a:lnTo>
                  <a:lnTo>
                    <a:pt x="270" y="354"/>
                  </a:lnTo>
                  <a:lnTo>
                    <a:pt x="254" y="308"/>
                  </a:lnTo>
                  <a:lnTo>
                    <a:pt x="236" y="264"/>
                  </a:lnTo>
                  <a:lnTo>
                    <a:pt x="215" y="222"/>
                  </a:lnTo>
                  <a:lnTo>
                    <a:pt x="192" y="181"/>
                  </a:lnTo>
                  <a:lnTo>
                    <a:pt x="168" y="145"/>
                  </a:lnTo>
                  <a:lnTo>
                    <a:pt x="139" y="109"/>
                  </a:lnTo>
                  <a:lnTo>
                    <a:pt x="109" y="77"/>
                  </a:lnTo>
                  <a:lnTo>
                    <a:pt x="75" y="48"/>
                  </a:lnTo>
                  <a:lnTo>
                    <a:pt x="3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7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67163" y="1268413"/>
              <a:ext cx="2614613" cy="1898650"/>
            </a:xfrm>
            <a:custGeom>
              <a:avLst/>
              <a:gdLst/>
              <a:ahLst/>
              <a:cxnLst>
                <a:cxn ang="0">
                  <a:pos x="1599" y="1"/>
                </a:cxn>
                <a:cxn ang="0">
                  <a:pos x="1634" y="12"/>
                </a:cxn>
                <a:cxn ang="0">
                  <a:pos x="1647" y="38"/>
                </a:cxn>
                <a:cxn ang="0">
                  <a:pos x="1632" y="79"/>
                </a:cxn>
                <a:cxn ang="0">
                  <a:pos x="1574" y="152"/>
                </a:cxn>
                <a:cxn ang="0">
                  <a:pos x="1464" y="283"/>
                </a:cxn>
                <a:cxn ang="0">
                  <a:pos x="1372" y="417"/>
                </a:cxn>
                <a:cxn ang="0">
                  <a:pos x="1317" y="529"/>
                </a:cxn>
                <a:cxn ang="0">
                  <a:pos x="1274" y="660"/>
                </a:cxn>
                <a:cxn ang="0">
                  <a:pos x="1246" y="815"/>
                </a:cxn>
                <a:cxn ang="0">
                  <a:pos x="1234" y="1002"/>
                </a:cxn>
                <a:cxn ang="0">
                  <a:pos x="1201" y="1016"/>
                </a:cxn>
                <a:cxn ang="0">
                  <a:pos x="1139" y="1042"/>
                </a:cxn>
                <a:cxn ang="0">
                  <a:pos x="1047" y="1076"/>
                </a:cxn>
                <a:cxn ang="0">
                  <a:pos x="933" y="1112"/>
                </a:cxn>
                <a:cxn ang="0">
                  <a:pos x="798" y="1147"/>
                </a:cxn>
                <a:cxn ang="0">
                  <a:pos x="647" y="1175"/>
                </a:cxn>
                <a:cxn ang="0">
                  <a:pos x="485" y="1193"/>
                </a:cxn>
                <a:cxn ang="0">
                  <a:pos x="322" y="1194"/>
                </a:cxn>
                <a:cxn ang="0">
                  <a:pos x="194" y="1174"/>
                </a:cxn>
                <a:cxn ang="0">
                  <a:pos x="99" y="1134"/>
                </a:cxn>
                <a:cxn ang="0">
                  <a:pos x="36" y="1078"/>
                </a:cxn>
                <a:cxn ang="0">
                  <a:pos x="4" y="1013"/>
                </a:cxn>
                <a:cxn ang="0">
                  <a:pos x="1" y="942"/>
                </a:cxn>
                <a:cxn ang="0">
                  <a:pos x="26" y="870"/>
                </a:cxn>
                <a:cxn ang="0">
                  <a:pos x="77" y="803"/>
                </a:cxn>
                <a:cxn ang="0">
                  <a:pos x="152" y="743"/>
                </a:cxn>
                <a:cxn ang="0">
                  <a:pos x="235" y="697"/>
                </a:cxn>
                <a:cxn ang="0">
                  <a:pos x="330" y="643"/>
                </a:cxn>
                <a:cxn ang="0">
                  <a:pos x="438" y="577"/>
                </a:cxn>
                <a:cxn ang="0">
                  <a:pos x="597" y="479"/>
                </a:cxn>
                <a:cxn ang="0">
                  <a:pos x="759" y="377"/>
                </a:cxn>
                <a:cxn ang="0">
                  <a:pos x="876" y="301"/>
                </a:cxn>
                <a:cxn ang="0">
                  <a:pos x="983" y="232"/>
                </a:cxn>
                <a:cxn ang="0">
                  <a:pos x="1076" y="172"/>
                </a:cxn>
                <a:cxn ang="0">
                  <a:pos x="1147" y="125"/>
                </a:cxn>
                <a:cxn ang="0">
                  <a:pos x="1194" y="95"/>
                </a:cxn>
                <a:cxn ang="0">
                  <a:pos x="1213" y="83"/>
                </a:cxn>
                <a:cxn ang="0">
                  <a:pos x="1235" y="76"/>
                </a:cxn>
                <a:cxn ang="0">
                  <a:pos x="1276" y="63"/>
                </a:cxn>
                <a:cxn ang="0">
                  <a:pos x="1331" y="46"/>
                </a:cxn>
                <a:cxn ang="0">
                  <a:pos x="1396" y="29"/>
                </a:cxn>
                <a:cxn ang="0">
                  <a:pos x="1464" y="13"/>
                </a:cxn>
                <a:cxn ang="0">
                  <a:pos x="1528" y="3"/>
                </a:cxn>
              </a:cxnLst>
              <a:rect l="0" t="0" r="r" b="b"/>
              <a:pathLst>
                <a:path w="1647" h="1196">
                  <a:moveTo>
                    <a:pt x="1567" y="0"/>
                  </a:moveTo>
                  <a:lnTo>
                    <a:pt x="1584" y="0"/>
                  </a:lnTo>
                  <a:lnTo>
                    <a:pt x="1599" y="1"/>
                  </a:lnTo>
                  <a:lnTo>
                    <a:pt x="1613" y="4"/>
                  </a:lnTo>
                  <a:lnTo>
                    <a:pt x="1625" y="7"/>
                  </a:lnTo>
                  <a:lnTo>
                    <a:pt x="1634" y="12"/>
                  </a:lnTo>
                  <a:lnTo>
                    <a:pt x="1641" y="19"/>
                  </a:lnTo>
                  <a:lnTo>
                    <a:pt x="1646" y="28"/>
                  </a:lnTo>
                  <a:lnTo>
                    <a:pt x="1647" y="38"/>
                  </a:lnTo>
                  <a:lnTo>
                    <a:pt x="1646" y="49"/>
                  </a:lnTo>
                  <a:lnTo>
                    <a:pt x="1640" y="64"/>
                  </a:lnTo>
                  <a:lnTo>
                    <a:pt x="1632" y="79"/>
                  </a:lnTo>
                  <a:lnTo>
                    <a:pt x="1619" y="97"/>
                  </a:lnTo>
                  <a:lnTo>
                    <a:pt x="1603" y="118"/>
                  </a:lnTo>
                  <a:lnTo>
                    <a:pt x="1574" y="152"/>
                  </a:lnTo>
                  <a:lnTo>
                    <a:pt x="1545" y="185"/>
                  </a:lnTo>
                  <a:lnTo>
                    <a:pt x="1490" y="250"/>
                  </a:lnTo>
                  <a:lnTo>
                    <a:pt x="1464" y="283"/>
                  </a:lnTo>
                  <a:lnTo>
                    <a:pt x="1440" y="315"/>
                  </a:lnTo>
                  <a:lnTo>
                    <a:pt x="1393" y="382"/>
                  </a:lnTo>
                  <a:lnTo>
                    <a:pt x="1372" y="417"/>
                  </a:lnTo>
                  <a:lnTo>
                    <a:pt x="1352" y="453"/>
                  </a:lnTo>
                  <a:lnTo>
                    <a:pt x="1334" y="490"/>
                  </a:lnTo>
                  <a:lnTo>
                    <a:pt x="1317" y="529"/>
                  </a:lnTo>
                  <a:lnTo>
                    <a:pt x="1300" y="571"/>
                  </a:lnTo>
                  <a:lnTo>
                    <a:pt x="1287" y="614"/>
                  </a:lnTo>
                  <a:lnTo>
                    <a:pt x="1274" y="660"/>
                  </a:lnTo>
                  <a:lnTo>
                    <a:pt x="1263" y="709"/>
                  </a:lnTo>
                  <a:lnTo>
                    <a:pt x="1253" y="760"/>
                  </a:lnTo>
                  <a:lnTo>
                    <a:pt x="1246" y="815"/>
                  </a:lnTo>
                  <a:lnTo>
                    <a:pt x="1240" y="874"/>
                  </a:lnTo>
                  <a:lnTo>
                    <a:pt x="1235" y="936"/>
                  </a:lnTo>
                  <a:lnTo>
                    <a:pt x="1234" y="1002"/>
                  </a:lnTo>
                  <a:lnTo>
                    <a:pt x="1225" y="1006"/>
                  </a:lnTo>
                  <a:lnTo>
                    <a:pt x="1216" y="1010"/>
                  </a:lnTo>
                  <a:lnTo>
                    <a:pt x="1201" y="1016"/>
                  </a:lnTo>
                  <a:lnTo>
                    <a:pt x="1184" y="1024"/>
                  </a:lnTo>
                  <a:lnTo>
                    <a:pt x="1163" y="1033"/>
                  </a:lnTo>
                  <a:lnTo>
                    <a:pt x="1139" y="1042"/>
                  </a:lnTo>
                  <a:lnTo>
                    <a:pt x="1111" y="1053"/>
                  </a:lnTo>
                  <a:lnTo>
                    <a:pt x="1081" y="1064"/>
                  </a:lnTo>
                  <a:lnTo>
                    <a:pt x="1047" y="1076"/>
                  </a:lnTo>
                  <a:lnTo>
                    <a:pt x="1011" y="1088"/>
                  </a:lnTo>
                  <a:lnTo>
                    <a:pt x="973" y="1100"/>
                  </a:lnTo>
                  <a:lnTo>
                    <a:pt x="933" y="1112"/>
                  </a:lnTo>
                  <a:lnTo>
                    <a:pt x="889" y="1124"/>
                  </a:lnTo>
                  <a:lnTo>
                    <a:pt x="845" y="1136"/>
                  </a:lnTo>
                  <a:lnTo>
                    <a:pt x="798" y="1147"/>
                  </a:lnTo>
                  <a:lnTo>
                    <a:pt x="749" y="1158"/>
                  </a:lnTo>
                  <a:lnTo>
                    <a:pt x="699" y="1167"/>
                  </a:lnTo>
                  <a:lnTo>
                    <a:pt x="647" y="1175"/>
                  </a:lnTo>
                  <a:lnTo>
                    <a:pt x="594" y="1183"/>
                  </a:lnTo>
                  <a:lnTo>
                    <a:pt x="540" y="1188"/>
                  </a:lnTo>
                  <a:lnTo>
                    <a:pt x="485" y="1193"/>
                  </a:lnTo>
                  <a:lnTo>
                    <a:pt x="429" y="1195"/>
                  </a:lnTo>
                  <a:lnTo>
                    <a:pt x="372" y="1196"/>
                  </a:lnTo>
                  <a:lnTo>
                    <a:pt x="322" y="1194"/>
                  </a:lnTo>
                  <a:lnTo>
                    <a:pt x="275" y="1190"/>
                  </a:lnTo>
                  <a:lnTo>
                    <a:pt x="232" y="1183"/>
                  </a:lnTo>
                  <a:lnTo>
                    <a:pt x="194" y="1174"/>
                  </a:lnTo>
                  <a:lnTo>
                    <a:pt x="158" y="1162"/>
                  </a:lnTo>
                  <a:lnTo>
                    <a:pt x="126" y="1148"/>
                  </a:lnTo>
                  <a:lnTo>
                    <a:pt x="99" y="1134"/>
                  </a:lnTo>
                  <a:lnTo>
                    <a:pt x="74" y="1116"/>
                  </a:lnTo>
                  <a:lnTo>
                    <a:pt x="54" y="1098"/>
                  </a:lnTo>
                  <a:lnTo>
                    <a:pt x="36" y="1078"/>
                  </a:lnTo>
                  <a:lnTo>
                    <a:pt x="22" y="1057"/>
                  </a:lnTo>
                  <a:lnTo>
                    <a:pt x="12" y="1035"/>
                  </a:lnTo>
                  <a:lnTo>
                    <a:pt x="4" y="1013"/>
                  </a:lnTo>
                  <a:lnTo>
                    <a:pt x="1" y="990"/>
                  </a:lnTo>
                  <a:lnTo>
                    <a:pt x="0" y="966"/>
                  </a:lnTo>
                  <a:lnTo>
                    <a:pt x="1" y="942"/>
                  </a:lnTo>
                  <a:lnTo>
                    <a:pt x="7" y="918"/>
                  </a:lnTo>
                  <a:lnTo>
                    <a:pt x="15" y="894"/>
                  </a:lnTo>
                  <a:lnTo>
                    <a:pt x="26" y="870"/>
                  </a:lnTo>
                  <a:lnTo>
                    <a:pt x="40" y="847"/>
                  </a:lnTo>
                  <a:lnTo>
                    <a:pt x="57" y="824"/>
                  </a:lnTo>
                  <a:lnTo>
                    <a:pt x="77" y="803"/>
                  </a:lnTo>
                  <a:lnTo>
                    <a:pt x="99" y="781"/>
                  </a:lnTo>
                  <a:lnTo>
                    <a:pt x="124" y="762"/>
                  </a:lnTo>
                  <a:lnTo>
                    <a:pt x="152" y="743"/>
                  </a:lnTo>
                  <a:lnTo>
                    <a:pt x="182" y="726"/>
                  </a:lnTo>
                  <a:lnTo>
                    <a:pt x="207" y="712"/>
                  </a:lnTo>
                  <a:lnTo>
                    <a:pt x="235" y="697"/>
                  </a:lnTo>
                  <a:lnTo>
                    <a:pt x="265" y="680"/>
                  </a:lnTo>
                  <a:lnTo>
                    <a:pt x="296" y="662"/>
                  </a:lnTo>
                  <a:lnTo>
                    <a:pt x="330" y="643"/>
                  </a:lnTo>
                  <a:lnTo>
                    <a:pt x="365" y="621"/>
                  </a:lnTo>
                  <a:lnTo>
                    <a:pt x="400" y="600"/>
                  </a:lnTo>
                  <a:lnTo>
                    <a:pt x="438" y="577"/>
                  </a:lnTo>
                  <a:lnTo>
                    <a:pt x="477" y="554"/>
                  </a:lnTo>
                  <a:lnTo>
                    <a:pt x="556" y="504"/>
                  </a:lnTo>
                  <a:lnTo>
                    <a:pt x="597" y="479"/>
                  </a:lnTo>
                  <a:lnTo>
                    <a:pt x="637" y="454"/>
                  </a:lnTo>
                  <a:lnTo>
                    <a:pt x="719" y="402"/>
                  </a:lnTo>
                  <a:lnTo>
                    <a:pt x="759" y="377"/>
                  </a:lnTo>
                  <a:lnTo>
                    <a:pt x="799" y="351"/>
                  </a:lnTo>
                  <a:lnTo>
                    <a:pt x="838" y="326"/>
                  </a:lnTo>
                  <a:lnTo>
                    <a:pt x="876" y="301"/>
                  </a:lnTo>
                  <a:lnTo>
                    <a:pt x="913" y="278"/>
                  </a:lnTo>
                  <a:lnTo>
                    <a:pt x="949" y="254"/>
                  </a:lnTo>
                  <a:lnTo>
                    <a:pt x="983" y="232"/>
                  </a:lnTo>
                  <a:lnTo>
                    <a:pt x="1016" y="212"/>
                  </a:lnTo>
                  <a:lnTo>
                    <a:pt x="1047" y="191"/>
                  </a:lnTo>
                  <a:lnTo>
                    <a:pt x="1076" y="172"/>
                  </a:lnTo>
                  <a:lnTo>
                    <a:pt x="1102" y="155"/>
                  </a:lnTo>
                  <a:lnTo>
                    <a:pt x="1126" y="140"/>
                  </a:lnTo>
                  <a:lnTo>
                    <a:pt x="1147" y="125"/>
                  </a:lnTo>
                  <a:lnTo>
                    <a:pt x="1166" y="113"/>
                  </a:lnTo>
                  <a:lnTo>
                    <a:pt x="1182" y="103"/>
                  </a:lnTo>
                  <a:lnTo>
                    <a:pt x="1194" y="95"/>
                  </a:lnTo>
                  <a:lnTo>
                    <a:pt x="1204" y="89"/>
                  </a:lnTo>
                  <a:lnTo>
                    <a:pt x="1210" y="84"/>
                  </a:lnTo>
                  <a:lnTo>
                    <a:pt x="1213" y="83"/>
                  </a:lnTo>
                  <a:lnTo>
                    <a:pt x="1217" y="82"/>
                  </a:lnTo>
                  <a:lnTo>
                    <a:pt x="1224" y="79"/>
                  </a:lnTo>
                  <a:lnTo>
                    <a:pt x="1235" y="76"/>
                  </a:lnTo>
                  <a:lnTo>
                    <a:pt x="1246" y="72"/>
                  </a:lnTo>
                  <a:lnTo>
                    <a:pt x="1260" y="67"/>
                  </a:lnTo>
                  <a:lnTo>
                    <a:pt x="1276" y="63"/>
                  </a:lnTo>
                  <a:lnTo>
                    <a:pt x="1293" y="58"/>
                  </a:lnTo>
                  <a:lnTo>
                    <a:pt x="1311" y="52"/>
                  </a:lnTo>
                  <a:lnTo>
                    <a:pt x="1331" y="46"/>
                  </a:lnTo>
                  <a:lnTo>
                    <a:pt x="1352" y="41"/>
                  </a:lnTo>
                  <a:lnTo>
                    <a:pt x="1374" y="35"/>
                  </a:lnTo>
                  <a:lnTo>
                    <a:pt x="1396" y="29"/>
                  </a:lnTo>
                  <a:lnTo>
                    <a:pt x="1418" y="24"/>
                  </a:lnTo>
                  <a:lnTo>
                    <a:pt x="1441" y="18"/>
                  </a:lnTo>
                  <a:lnTo>
                    <a:pt x="1464" y="13"/>
                  </a:lnTo>
                  <a:lnTo>
                    <a:pt x="1486" y="9"/>
                  </a:lnTo>
                  <a:lnTo>
                    <a:pt x="1507" y="6"/>
                  </a:lnTo>
                  <a:lnTo>
                    <a:pt x="1528" y="3"/>
                  </a:lnTo>
                  <a:lnTo>
                    <a:pt x="1548" y="1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65575" y="1189038"/>
              <a:ext cx="2611438" cy="1570038"/>
            </a:xfrm>
            <a:custGeom>
              <a:avLst/>
              <a:gdLst/>
              <a:ahLst/>
              <a:cxnLst>
                <a:cxn ang="0">
                  <a:pos x="1413" y="2"/>
                </a:cxn>
                <a:cxn ang="0">
                  <a:pos x="1498" y="10"/>
                </a:cxn>
                <a:cxn ang="0">
                  <a:pos x="1565" y="25"/>
                </a:cxn>
                <a:cxn ang="0">
                  <a:pos x="1613" y="43"/>
                </a:cxn>
                <a:cxn ang="0">
                  <a:pos x="1640" y="62"/>
                </a:cxn>
                <a:cxn ang="0">
                  <a:pos x="1644" y="73"/>
                </a:cxn>
                <a:cxn ang="0">
                  <a:pos x="1635" y="71"/>
                </a:cxn>
                <a:cxn ang="0">
                  <a:pos x="1593" y="70"/>
                </a:cxn>
                <a:cxn ang="0">
                  <a:pos x="1561" y="74"/>
                </a:cxn>
                <a:cxn ang="0">
                  <a:pos x="1523" y="81"/>
                </a:cxn>
                <a:cxn ang="0">
                  <a:pos x="1482" y="95"/>
                </a:cxn>
                <a:cxn ang="0">
                  <a:pos x="1436" y="115"/>
                </a:cxn>
                <a:cxn ang="0">
                  <a:pos x="1388" y="145"/>
                </a:cxn>
                <a:cxn ang="0">
                  <a:pos x="1336" y="185"/>
                </a:cxn>
                <a:cxn ang="0">
                  <a:pos x="1283" y="236"/>
                </a:cxn>
                <a:cxn ang="0">
                  <a:pos x="1230" y="300"/>
                </a:cxn>
                <a:cxn ang="0">
                  <a:pos x="1178" y="379"/>
                </a:cxn>
                <a:cxn ang="0">
                  <a:pos x="1127" y="473"/>
                </a:cxn>
                <a:cxn ang="0">
                  <a:pos x="1077" y="585"/>
                </a:cxn>
                <a:cxn ang="0">
                  <a:pos x="1031" y="715"/>
                </a:cxn>
                <a:cxn ang="0">
                  <a:pos x="989" y="865"/>
                </a:cxn>
                <a:cxn ang="0">
                  <a:pos x="980" y="862"/>
                </a:cxn>
                <a:cxn ang="0">
                  <a:pos x="954" y="854"/>
                </a:cxn>
                <a:cxn ang="0">
                  <a:pos x="914" y="843"/>
                </a:cxn>
                <a:cxn ang="0">
                  <a:pos x="861" y="830"/>
                </a:cxn>
                <a:cxn ang="0">
                  <a:pos x="798" y="815"/>
                </a:cxn>
                <a:cxn ang="0">
                  <a:pos x="726" y="802"/>
                </a:cxn>
                <a:cxn ang="0">
                  <a:pos x="648" y="792"/>
                </a:cxn>
                <a:cxn ang="0">
                  <a:pos x="563" y="786"/>
                </a:cxn>
                <a:cxn ang="0">
                  <a:pos x="477" y="786"/>
                </a:cxn>
                <a:cxn ang="0">
                  <a:pos x="389" y="793"/>
                </a:cxn>
                <a:cxn ang="0">
                  <a:pos x="301" y="808"/>
                </a:cxn>
                <a:cxn ang="0">
                  <a:pos x="217" y="835"/>
                </a:cxn>
                <a:cxn ang="0">
                  <a:pos x="137" y="872"/>
                </a:cxn>
                <a:cxn ang="0">
                  <a:pos x="64" y="924"/>
                </a:cxn>
                <a:cxn ang="0">
                  <a:pos x="0" y="989"/>
                </a:cxn>
                <a:cxn ang="0">
                  <a:pos x="2" y="979"/>
                </a:cxn>
                <a:cxn ang="0">
                  <a:pos x="11" y="951"/>
                </a:cxn>
                <a:cxn ang="0">
                  <a:pos x="25" y="907"/>
                </a:cxn>
                <a:cxn ang="0">
                  <a:pos x="49" y="849"/>
                </a:cxn>
                <a:cxn ang="0">
                  <a:pos x="81" y="781"/>
                </a:cxn>
                <a:cxn ang="0">
                  <a:pos x="123" y="704"/>
                </a:cxn>
                <a:cxn ang="0">
                  <a:pos x="177" y="620"/>
                </a:cxn>
                <a:cxn ang="0">
                  <a:pos x="243" y="533"/>
                </a:cxn>
                <a:cxn ang="0">
                  <a:pos x="321" y="445"/>
                </a:cxn>
                <a:cxn ang="0">
                  <a:pos x="415" y="357"/>
                </a:cxn>
                <a:cxn ang="0">
                  <a:pos x="525" y="274"/>
                </a:cxn>
                <a:cxn ang="0">
                  <a:pos x="650" y="196"/>
                </a:cxn>
                <a:cxn ang="0">
                  <a:pos x="798" y="123"/>
                </a:cxn>
                <a:cxn ang="0">
                  <a:pos x="940" y="70"/>
                </a:cxn>
                <a:cxn ang="0">
                  <a:pos x="1075" y="33"/>
                </a:cxn>
                <a:cxn ang="0">
                  <a:pos x="1200" y="11"/>
                </a:cxn>
                <a:cxn ang="0">
                  <a:pos x="1313" y="1"/>
                </a:cxn>
              </a:cxnLst>
              <a:rect l="0" t="0" r="r" b="b"/>
              <a:pathLst>
                <a:path w="1645" h="989">
                  <a:moveTo>
                    <a:pt x="1365" y="0"/>
                  </a:moveTo>
                  <a:lnTo>
                    <a:pt x="1413" y="2"/>
                  </a:lnTo>
                  <a:lnTo>
                    <a:pt x="1458" y="5"/>
                  </a:lnTo>
                  <a:lnTo>
                    <a:pt x="1498" y="10"/>
                  </a:lnTo>
                  <a:lnTo>
                    <a:pt x="1534" y="16"/>
                  </a:lnTo>
                  <a:lnTo>
                    <a:pt x="1565" y="25"/>
                  </a:lnTo>
                  <a:lnTo>
                    <a:pt x="1592" y="33"/>
                  </a:lnTo>
                  <a:lnTo>
                    <a:pt x="1613" y="43"/>
                  </a:lnTo>
                  <a:lnTo>
                    <a:pt x="1629" y="53"/>
                  </a:lnTo>
                  <a:lnTo>
                    <a:pt x="1640" y="62"/>
                  </a:lnTo>
                  <a:lnTo>
                    <a:pt x="1645" y="73"/>
                  </a:lnTo>
                  <a:lnTo>
                    <a:pt x="1644" y="73"/>
                  </a:lnTo>
                  <a:lnTo>
                    <a:pt x="1641" y="72"/>
                  </a:lnTo>
                  <a:lnTo>
                    <a:pt x="1635" y="71"/>
                  </a:lnTo>
                  <a:lnTo>
                    <a:pt x="1627" y="70"/>
                  </a:lnTo>
                  <a:lnTo>
                    <a:pt x="1593" y="70"/>
                  </a:lnTo>
                  <a:lnTo>
                    <a:pt x="1577" y="72"/>
                  </a:lnTo>
                  <a:lnTo>
                    <a:pt x="1561" y="74"/>
                  </a:lnTo>
                  <a:lnTo>
                    <a:pt x="1543" y="77"/>
                  </a:lnTo>
                  <a:lnTo>
                    <a:pt x="1523" y="81"/>
                  </a:lnTo>
                  <a:lnTo>
                    <a:pt x="1504" y="87"/>
                  </a:lnTo>
                  <a:lnTo>
                    <a:pt x="1482" y="95"/>
                  </a:lnTo>
                  <a:lnTo>
                    <a:pt x="1459" y="104"/>
                  </a:lnTo>
                  <a:lnTo>
                    <a:pt x="1436" y="115"/>
                  </a:lnTo>
                  <a:lnTo>
                    <a:pt x="1412" y="129"/>
                  </a:lnTo>
                  <a:lnTo>
                    <a:pt x="1388" y="145"/>
                  </a:lnTo>
                  <a:lnTo>
                    <a:pt x="1362" y="163"/>
                  </a:lnTo>
                  <a:lnTo>
                    <a:pt x="1336" y="185"/>
                  </a:lnTo>
                  <a:lnTo>
                    <a:pt x="1310" y="209"/>
                  </a:lnTo>
                  <a:lnTo>
                    <a:pt x="1283" y="236"/>
                  </a:lnTo>
                  <a:lnTo>
                    <a:pt x="1257" y="266"/>
                  </a:lnTo>
                  <a:lnTo>
                    <a:pt x="1230" y="300"/>
                  </a:lnTo>
                  <a:lnTo>
                    <a:pt x="1204" y="337"/>
                  </a:lnTo>
                  <a:lnTo>
                    <a:pt x="1178" y="379"/>
                  </a:lnTo>
                  <a:lnTo>
                    <a:pt x="1152" y="423"/>
                  </a:lnTo>
                  <a:lnTo>
                    <a:pt x="1127" y="473"/>
                  </a:lnTo>
                  <a:lnTo>
                    <a:pt x="1101" y="527"/>
                  </a:lnTo>
                  <a:lnTo>
                    <a:pt x="1077" y="585"/>
                  </a:lnTo>
                  <a:lnTo>
                    <a:pt x="1053" y="647"/>
                  </a:lnTo>
                  <a:lnTo>
                    <a:pt x="1031" y="715"/>
                  </a:lnTo>
                  <a:lnTo>
                    <a:pt x="1009" y="788"/>
                  </a:lnTo>
                  <a:lnTo>
                    <a:pt x="989" y="865"/>
                  </a:lnTo>
                  <a:lnTo>
                    <a:pt x="986" y="865"/>
                  </a:lnTo>
                  <a:lnTo>
                    <a:pt x="980" y="862"/>
                  </a:lnTo>
                  <a:lnTo>
                    <a:pt x="969" y="859"/>
                  </a:lnTo>
                  <a:lnTo>
                    <a:pt x="954" y="854"/>
                  </a:lnTo>
                  <a:lnTo>
                    <a:pt x="936" y="849"/>
                  </a:lnTo>
                  <a:lnTo>
                    <a:pt x="914" y="843"/>
                  </a:lnTo>
                  <a:lnTo>
                    <a:pt x="889" y="836"/>
                  </a:lnTo>
                  <a:lnTo>
                    <a:pt x="861" y="830"/>
                  </a:lnTo>
                  <a:lnTo>
                    <a:pt x="831" y="822"/>
                  </a:lnTo>
                  <a:lnTo>
                    <a:pt x="798" y="815"/>
                  </a:lnTo>
                  <a:lnTo>
                    <a:pt x="763" y="809"/>
                  </a:lnTo>
                  <a:lnTo>
                    <a:pt x="726" y="802"/>
                  </a:lnTo>
                  <a:lnTo>
                    <a:pt x="688" y="797"/>
                  </a:lnTo>
                  <a:lnTo>
                    <a:pt x="648" y="792"/>
                  </a:lnTo>
                  <a:lnTo>
                    <a:pt x="606" y="788"/>
                  </a:lnTo>
                  <a:lnTo>
                    <a:pt x="563" y="786"/>
                  </a:lnTo>
                  <a:lnTo>
                    <a:pt x="520" y="785"/>
                  </a:lnTo>
                  <a:lnTo>
                    <a:pt x="477" y="786"/>
                  </a:lnTo>
                  <a:lnTo>
                    <a:pt x="432" y="788"/>
                  </a:lnTo>
                  <a:lnTo>
                    <a:pt x="389" y="793"/>
                  </a:lnTo>
                  <a:lnTo>
                    <a:pt x="344" y="800"/>
                  </a:lnTo>
                  <a:lnTo>
                    <a:pt x="301" y="808"/>
                  </a:lnTo>
                  <a:lnTo>
                    <a:pt x="259" y="820"/>
                  </a:lnTo>
                  <a:lnTo>
                    <a:pt x="217" y="835"/>
                  </a:lnTo>
                  <a:lnTo>
                    <a:pt x="177" y="852"/>
                  </a:lnTo>
                  <a:lnTo>
                    <a:pt x="137" y="872"/>
                  </a:lnTo>
                  <a:lnTo>
                    <a:pt x="100" y="896"/>
                  </a:lnTo>
                  <a:lnTo>
                    <a:pt x="64" y="924"/>
                  </a:lnTo>
                  <a:lnTo>
                    <a:pt x="31" y="954"/>
                  </a:lnTo>
                  <a:lnTo>
                    <a:pt x="0" y="989"/>
                  </a:lnTo>
                  <a:lnTo>
                    <a:pt x="1" y="987"/>
                  </a:lnTo>
                  <a:lnTo>
                    <a:pt x="2" y="979"/>
                  </a:lnTo>
                  <a:lnTo>
                    <a:pt x="6" y="967"/>
                  </a:lnTo>
                  <a:lnTo>
                    <a:pt x="11" y="951"/>
                  </a:lnTo>
                  <a:lnTo>
                    <a:pt x="17" y="931"/>
                  </a:lnTo>
                  <a:lnTo>
                    <a:pt x="25" y="907"/>
                  </a:lnTo>
                  <a:lnTo>
                    <a:pt x="37" y="880"/>
                  </a:lnTo>
                  <a:lnTo>
                    <a:pt x="49" y="849"/>
                  </a:lnTo>
                  <a:lnTo>
                    <a:pt x="64" y="817"/>
                  </a:lnTo>
                  <a:lnTo>
                    <a:pt x="81" y="781"/>
                  </a:lnTo>
                  <a:lnTo>
                    <a:pt x="101" y="743"/>
                  </a:lnTo>
                  <a:lnTo>
                    <a:pt x="123" y="704"/>
                  </a:lnTo>
                  <a:lnTo>
                    <a:pt x="149" y="663"/>
                  </a:lnTo>
                  <a:lnTo>
                    <a:pt x="177" y="620"/>
                  </a:lnTo>
                  <a:lnTo>
                    <a:pt x="207" y="577"/>
                  </a:lnTo>
                  <a:lnTo>
                    <a:pt x="243" y="533"/>
                  </a:lnTo>
                  <a:lnTo>
                    <a:pt x="280" y="489"/>
                  </a:lnTo>
                  <a:lnTo>
                    <a:pt x="321" y="445"/>
                  </a:lnTo>
                  <a:lnTo>
                    <a:pt x="366" y="401"/>
                  </a:lnTo>
                  <a:lnTo>
                    <a:pt x="415" y="357"/>
                  </a:lnTo>
                  <a:lnTo>
                    <a:pt x="467" y="315"/>
                  </a:lnTo>
                  <a:lnTo>
                    <a:pt x="525" y="274"/>
                  </a:lnTo>
                  <a:lnTo>
                    <a:pt x="585" y="233"/>
                  </a:lnTo>
                  <a:lnTo>
                    <a:pt x="650" y="196"/>
                  </a:lnTo>
                  <a:lnTo>
                    <a:pt x="724" y="157"/>
                  </a:lnTo>
                  <a:lnTo>
                    <a:pt x="798" y="123"/>
                  </a:lnTo>
                  <a:lnTo>
                    <a:pt x="870" y="94"/>
                  </a:lnTo>
                  <a:lnTo>
                    <a:pt x="940" y="70"/>
                  </a:lnTo>
                  <a:lnTo>
                    <a:pt x="1008" y="50"/>
                  </a:lnTo>
                  <a:lnTo>
                    <a:pt x="1075" y="33"/>
                  </a:lnTo>
                  <a:lnTo>
                    <a:pt x="1138" y="21"/>
                  </a:lnTo>
                  <a:lnTo>
                    <a:pt x="1200" y="11"/>
                  </a:lnTo>
                  <a:lnTo>
                    <a:pt x="1258" y="4"/>
                  </a:lnTo>
                  <a:lnTo>
                    <a:pt x="1313" y="1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134100" y="1428751"/>
              <a:ext cx="1630363" cy="1695450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519" y="3"/>
                </a:cxn>
                <a:cxn ang="0">
                  <a:pos x="536" y="12"/>
                </a:cxn>
                <a:cxn ang="0">
                  <a:pos x="563" y="28"/>
                </a:cxn>
                <a:cxn ang="0">
                  <a:pos x="596" y="50"/>
                </a:cxn>
                <a:cxn ang="0">
                  <a:pos x="636" y="79"/>
                </a:cxn>
                <a:cxn ang="0">
                  <a:pos x="681" y="116"/>
                </a:cxn>
                <a:cxn ang="0">
                  <a:pos x="729" y="161"/>
                </a:cxn>
                <a:cxn ang="0">
                  <a:pos x="778" y="215"/>
                </a:cxn>
                <a:cxn ang="0">
                  <a:pos x="827" y="277"/>
                </a:cxn>
                <a:cxn ang="0">
                  <a:pos x="874" y="349"/>
                </a:cxn>
                <a:cxn ang="0">
                  <a:pos x="917" y="431"/>
                </a:cxn>
                <a:cxn ang="0">
                  <a:pos x="955" y="521"/>
                </a:cxn>
                <a:cxn ang="0">
                  <a:pos x="987" y="623"/>
                </a:cxn>
                <a:cxn ang="0">
                  <a:pos x="1010" y="736"/>
                </a:cxn>
                <a:cxn ang="0">
                  <a:pos x="1024" y="860"/>
                </a:cxn>
                <a:cxn ang="0">
                  <a:pos x="1026" y="996"/>
                </a:cxn>
                <a:cxn ang="0">
                  <a:pos x="1022" y="1067"/>
                </a:cxn>
                <a:cxn ang="0">
                  <a:pos x="1018" y="1061"/>
                </a:cxn>
                <a:cxn ang="0">
                  <a:pos x="1010" y="1050"/>
                </a:cxn>
                <a:cxn ang="0">
                  <a:pos x="998" y="1035"/>
                </a:cxn>
                <a:cxn ang="0">
                  <a:pos x="978" y="1017"/>
                </a:cxn>
                <a:cxn ang="0">
                  <a:pos x="951" y="997"/>
                </a:cxn>
                <a:cxn ang="0">
                  <a:pos x="916" y="975"/>
                </a:cxn>
                <a:cxn ang="0">
                  <a:pos x="873" y="954"/>
                </a:cxn>
                <a:cxn ang="0">
                  <a:pos x="819" y="933"/>
                </a:cxn>
                <a:cxn ang="0">
                  <a:pos x="754" y="914"/>
                </a:cxn>
                <a:cxn ang="0">
                  <a:pos x="677" y="897"/>
                </a:cxn>
                <a:cxn ang="0">
                  <a:pos x="587" y="885"/>
                </a:cxn>
                <a:cxn ang="0">
                  <a:pos x="484" y="876"/>
                </a:cxn>
                <a:cxn ang="0">
                  <a:pos x="366" y="873"/>
                </a:cxn>
                <a:cxn ang="0">
                  <a:pos x="233" y="876"/>
                </a:cxn>
                <a:cxn ang="0">
                  <a:pos x="82" y="887"/>
                </a:cxn>
                <a:cxn ang="0">
                  <a:pos x="1" y="893"/>
                </a:cxn>
                <a:cxn ang="0">
                  <a:pos x="5" y="873"/>
                </a:cxn>
                <a:cxn ang="0">
                  <a:pos x="12" y="835"/>
                </a:cxn>
                <a:cxn ang="0">
                  <a:pos x="24" y="783"/>
                </a:cxn>
                <a:cxn ang="0">
                  <a:pos x="40" y="719"/>
                </a:cxn>
                <a:cxn ang="0">
                  <a:pos x="59" y="644"/>
                </a:cxn>
                <a:cxn ang="0">
                  <a:pos x="83" y="565"/>
                </a:cxn>
                <a:cxn ang="0">
                  <a:pos x="110" y="480"/>
                </a:cxn>
                <a:cxn ang="0">
                  <a:pos x="160" y="354"/>
                </a:cxn>
                <a:cxn ang="0">
                  <a:pos x="198" y="271"/>
                </a:cxn>
                <a:cxn ang="0">
                  <a:pos x="240" y="196"/>
                </a:cxn>
                <a:cxn ang="0">
                  <a:pos x="287" y="129"/>
                </a:cxn>
                <a:cxn ang="0">
                  <a:pos x="336" y="73"/>
                </a:cxn>
                <a:cxn ang="0">
                  <a:pos x="391" y="31"/>
                </a:cxn>
                <a:cxn ang="0">
                  <a:pos x="450" y="5"/>
                </a:cxn>
              </a:cxnLst>
              <a:rect l="0" t="0" r="r" b="b"/>
              <a:pathLst>
                <a:path w="1027" h="1068">
                  <a:moveTo>
                    <a:pt x="481" y="0"/>
                  </a:moveTo>
                  <a:lnTo>
                    <a:pt x="513" y="0"/>
                  </a:lnTo>
                  <a:lnTo>
                    <a:pt x="515" y="1"/>
                  </a:lnTo>
                  <a:lnTo>
                    <a:pt x="519" y="3"/>
                  </a:lnTo>
                  <a:lnTo>
                    <a:pt x="526" y="7"/>
                  </a:lnTo>
                  <a:lnTo>
                    <a:pt x="536" y="12"/>
                  </a:lnTo>
                  <a:lnTo>
                    <a:pt x="548" y="19"/>
                  </a:lnTo>
                  <a:lnTo>
                    <a:pt x="563" y="28"/>
                  </a:lnTo>
                  <a:lnTo>
                    <a:pt x="579" y="38"/>
                  </a:lnTo>
                  <a:lnTo>
                    <a:pt x="596" y="50"/>
                  </a:lnTo>
                  <a:lnTo>
                    <a:pt x="616" y="64"/>
                  </a:lnTo>
                  <a:lnTo>
                    <a:pt x="636" y="79"/>
                  </a:lnTo>
                  <a:lnTo>
                    <a:pt x="658" y="97"/>
                  </a:lnTo>
                  <a:lnTo>
                    <a:pt x="681" y="116"/>
                  </a:lnTo>
                  <a:lnTo>
                    <a:pt x="704" y="138"/>
                  </a:lnTo>
                  <a:lnTo>
                    <a:pt x="729" y="161"/>
                  </a:lnTo>
                  <a:lnTo>
                    <a:pt x="753" y="187"/>
                  </a:lnTo>
                  <a:lnTo>
                    <a:pt x="778" y="215"/>
                  </a:lnTo>
                  <a:lnTo>
                    <a:pt x="803" y="245"/>
                  </a:lnTo>
                  <a:lnTo>
                    <a:pt x="827" y="277"/>
                  </a:lnTo>
                  <a:lnTo>
                    <a:pt x="851" y="312"/>
                  </a:lnTo>
                  <a:lnTo>
                    <a:pt x="874" y="349"/>
                  </a:lnTo>
                  <a:lnTo>
                    <a:pt x="896" y="389"/>
                  </a:lnTo>
                  <a:lnTo>
                    <a:pt x="917" y="431"/>
                  </a:lnTo>
                  <a:lnTo>
                    <a:pt x="937" y="475"/>
                  </a:lnTo>
                  <a:lnTo>
                    <a:pt x="955" y="521"/>
                  </a:lnTo>
                  <a:lnTo>
                    <a:pt x="972" y="571"/>
                  </a:lnTo>
                  <a:lnTo>
                    <a:pt x="987" y="623"/>
                  </a:lnTo>
                  <a:lnTo>
                    <a:pt x="1000" y="679"/>
                  </a:lnTo>
                  <a:lnTo>
                    <a:pt x="1010" y="736"/>
                  </a:lnTo>
                  <a:lnTo>
                    <a:pt x="1019" y="797"/>
                  </a:lnTo>
                  <a:lnTo>
                    <a:pt x="1024" y="860"/>
                  </a:lnTo>
                  <a:lnTo>
                    <a:pt x="1027" y="927"/>
                  </a:lnTo>
                  <a:lnTo>
                    <a:pt x="1026" y="996"/>
                  </a:lnTo>
                  <a:lnTo>
                    <a:pt x="1022" y="1068"/>
                  </a:lnTo>
                  <a:lnTo>
                    <a:pt x="1022" y="1067"/>
                  </a:lnTo>
                  <a:lnTo>
                    <a:pt x="1021" y="1064"/>
                  </a:lnTo>
                  <a:lnTo>
                    <a:pt x="1018" y="1061"/>
                  </a:lnTo>
                  <a:lnTo>
                    <a:pt x="1015" y="1056"/>
                  </a:lnTo>
                  <a:lnTo>
                    <a:pt x="1010" y="1050"/>
                  </a:lnTo>
                  <a:lnTo>
                    <a:pt x="1004" y="1043"/>
                  </a:lnTo>
                  <a:lnTo>
                    <a:pt x="998" y="1035"/>
                  </a:lnTo>
                  <a:lnTo>
                    <a:pt x="989" y="1027"/>
                  </a:lnTo>
                  <a:lnTo>
                    <a:pt x="978" y="1017"/>
                  </a:lnTo>
                  <a:lnTo>
                    <a:pt x="966" y="1007"/>
                  </a:lnTo>
                  <a:lnTo>
                    <a:pt x="951" y="997"/>
                  </a:lnTo>
                  <a:lnTo>
                    <a:pt x="935" y="986"/>
                  </a:lnTo>
                  <a:lnTo>
                    <a:pt x="916" y="975"/>
                  </a:lnTo>
                  <a:lnTo>
                    <a:pt x="896" y="965"/>
                  </a:lnTo>
                  <a:lnTo>
                    <a:pt x="873" y="954"/>
                  </a:lnTo>
                  <a:lnTo>
                    <a:pt x="847" y="944"/>
                  </a:lnTo>
                  <a:lnTo>
                    <a:pt x="819" y="933"/>
                  </a:lnTo>
                  <a:lnTo>
                    <a:pt x="788" y="923"/>
                  </a:lnTo>
                  <a:lnTo>
                    <a:pt x="754" y="914"/>
                  </a:lnTo>
                  <a:lnTo>
                    <a:pt x="717" y="905"/>
                  </a:lnTo>
                  <a:lnTo>
                    <a:pt x="677" y="897"/>
                  </a:lnTo>
                  <a:lnTo>
                    <a:pt x="634" y="891"/>
                  </a:lnTo>
                  <a:lnTo>
                    <a:pt x="587" y="885"/>
                  </a:lnTo>
                  <a:lnTo>
                    <a:pt x="538" y="879"/>
                  </a:lnTo>
                  <a:lnTo>
                    <a:pt x="484" y="876"/>
                  </a:lnTo>
                  <a:lnTo>
                    <a:pt x="428" y="874"/>
                  </a:lnTo>
                  <a:lnTo>
                    <a:pt x="366" y="873"/>
                  </a:lnTo>
                  <a:lnTo>
                    <a:pt x="301" y="874"/>
                  </a:lnTo>
                  <a:lnTo>
                    <a:pt x="233" y="876"/>
                  </a:lnTo>
                  <a:lnTo>
                    <a:pt x="159" y="881"/>
                  </a:lnTo>
                  <a:lnTo>
                    <a:pt x="82" y="887"/>
                  </a:lnTo>
                  <a:lnTo>
                    <a:pt x="0" y="896"/>
                  </a:lnTo>
                  <a:lnTo>
                    <a:pt x="1" y="893"/>
                  </a:lnTo>
                  <a:lnTo>
                    <a:pt x="2" y="885"/>
                  </a:lnTo>
                  <a:lnTo>
                    <a:pt x="5" y="873"/>
                  </a:lnTo>
                  <a:lnTo>
                    <a:pt x="8" y="856"/>
                  </a:lnTo>
                  <a:lnTo>
                    <a:pt x="12" y="835"/>
                  </a:lnTo>
                  <a:lnTo>
                    <a:pt x="17" y="811"/>
                  </a:lnTo>
                  <a:lnTo>
                    <a:pt x="24" y="783"/>
                  </a:lnTo>
                  <a:lnTo>
                    <a:pt x="32" y="752"/>
                  </a:lnTo>
                  <a:lnTo>
                    <a:pt x="40" y="719"/>
                  </a:lnTo>
                  <a:lnTo>
                    <a:pt x="49" y="683"/>
                  </a:lnTo>
                  <a:lnTo>
                    <a:pt x="59" y="644"/>
                  </a:lnTo>
                  <a:lnTo>
                    <a:pt x="71" y="605"/>
                  </a:lnTo>
                  <a:lnTo>
                    <a:pt x="83" y="565"/>
                  </a:lnTo>
                  <a:lnTo>
                    <a:pt x="97" y="523"/>
                  </a:lnTo>
                  <a:lnTo>
                    <a:pt x="110" y="480"/>
                  </a:lnTo>
                  <a:lnTo>
                    <a:pt x="126" y="437"/>
                  </a:lnTo>
                  <a:lnTo>
                    <a:pt x="160" y="354"/>
                  </a:lnTo>
                  <a:lnTo>
                    <a:pt x="179" y="312"/>
                  </a:lnTo>
                  <a:lnTo>
                    <a:pt x="198" y="271"/>
                  </a:lnTo>
                  <a:lnTo>
                    <a:pt x="218" y="233"/>
                  </a:lnTo>
                  <a:lnTo>
                    <a:pt x="240" y="196"/>
                  </a:lnTo>
                  <a:lnTo>
                    <a:pt x="263" y="161"/>
                  </a:lnTo>
                  <a:lnTo>
                    <a:pt x="287" y="129"/>
                  </a:lnTo>
                  <a:lnTo>
                    <a:pt x="310" y="100"/>
                  </a:lnTo>
                  <a:lnTo>
                    <a:pt x="336" y="73"/>
                  </a:lnTo>
                  <a:lnTo>
                    <a:pt x="363" y="50"/>
                  </a:lnTo>
                  <a:lnTo>
                    <a:pt x="391" y="31"/>
                  </a:lnTo>
                  <a:lnTo>
                    <a:pt x="420" y="16"/>
                  </a:lnTo>
                  <a:lnTo>
                    <a:pt x="450" y="5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819900" y="1428751"/>
              <a:ext cx="1479550" cy="2219325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88" y="15"/>
                </a:cxn>
                <a:cxn ang="0">
                  <a:pos x="260" y="41"/>
                </a:cxn>
                <a:cxn ang="0">
                  <a:pos x="336" y="80"/>
                </a:cxn>
                <a:cxn ang="0">
                  <a:pos x="417" y="135"/>
                </a:cxn>
                <a:cxn ang="0">
                  <a:pos x="501" y="209"/>
                </a:cxn>
                <a:cxn ang="0">
                  <a:pos x="589" y="301"/>
                </a:cxn>
                <a:cxn ang="0">
                  <a:pos x="680" y="414"/>
                </a:cxn>
                <a:cxn ang="0">
                  <a:pos x="762" y="533"/>
                </a:cxn>
                <a:cxn ang="0">
                  <a:pos x="821" y="642"/>
                </a:cxn>
                <a:cxn ang="0">
                  <a:pos x="865" y="750"/>
                </a:cxn>
                <a:cxn ang="0">
                  <a:pos x="896" y="856"/>
                </a:cxn>
                <a:cxn ang="0">
                  <a:pos x="917" y="958"/>
                </a:cxn>
                <a:cxn ang="0">
                  <a:pos x="928" y="1055"/>
                </a:cxn>
                <a:cxn ang="0">
                  <a:pos x="932" y="1142"/>
                </a:cxn>
                <a:cxn ang="0">
                  <a:pos x="931" y="1221"/>
                </a:cxn>
                <a:cxn ang="0">
                  <a:pos x="926" y="1287"/>
                </a:cxn>
                <a:cxn ang="0">
                  <a:pos x="920" y="1339"/>
                </a:cxn>
                <a:cxn ang="0">
                  <a:pos x="914" y="1376"/>
                </a:cxn>
                <a:cxn ang="0">
                  <a:pos x="911" y="1395"/>
                </a:cxn>
                <a:cxn ang="0">
                  <a:pos x="865" y="1346"/>
                </a:cxn>
                <a:cxn ang="0">
                  <a:pos x="770" y="1253"/>
                </a:cxn>
                <a:cxn ang="0">
                  <a:pos x="671" y="1173"/>
                </a:cxn>
                <a:cxn ang="0">
                  <a:pos x="571" y="1105"/>
                </a:cxn>
                <a:cxn ang="0">
                  <a:pos x="473" y="1050"/>
                </a:cxn>
                <a:cxn ang="0">
                  <a:pos x="380" y="1004"/>
                </a:cxn>
                <a:cxn ang="0">
                  <a:pos x="293" y="968"/>
                </a:cxn>
                <a:cxn ang="0">
                  <a:pos x="216" y="941"/>
                </a:cxn>
                <a:cxn ang="0">
                  <a:pos x="152" y="921"/>
                </a:cxn>
                <a:cxn ang="0">
                  <a:pos x="102" y="909"/>
                </a:cxn>
                <a:cxn ang="0">
                  <a:pos x="71" y="901"/>
                </a:cxn>
                <a:cxn ang="0">
                  <a:pos x="60" y="899"/>
                </a:cxn>
                <a:cxn ang="0">
                  <a:pos x="91" y="826"/>
                </a:cxn>
                <a:cxn ang="0">
                  <a:pos x="114" y="770"/>
                </a:cxn>
                <a:cxn ang="0">
                  <a:pos x="137" y="706"/>
                </a:cxn>
                <a:cxn ang="0">
                  <a:pos x="158" y="631"/>
                </a:cxn>
                <a:cxn ang="0">
                  <a:pos x="178" y="544"/>
                </a:cxn>
                <a:cxn ang="0">
                  <a:pos x="194" y="442"/>
                </a:cxn>
                <a:cxn ang="0">
                  <a:pos x="205" y="321"/>
                </a:cxn>
                <a:cxn ang="0">
                  <a:pos x="206" y="243"/>
                </a:cxn>
                <a:cxn ang="0">
                  <a:pos x="196" y="180"/>
                </a:cxn>
                <a:cxn ang="0">
                  <a:pos x="180" y="129"/>
                </a:cxn>
                <a:cxn ang="0">
                  <a:pos x="158" y="89"/>
                </a:cxn>
                <a:cxn ang="0">
                  <a:pos x="132" y="59"/>
                </a:cxn>
                <a:cxn ang="0">
                  <a:pos x="104" y="38"/>
                </a:cxn>
                <a:cxn ang="0">
                  <a:pos x="76" y="23"/>
                </a:cxn>
                <a:cxn ang="0">
                  <a:pos x="49" y="15"/>
                </a:cxn>
                <a:cxn ang="0">
                  <a:pos x="27" y="11"/>
                </a:cxn>
                <a:cxn ang="0">
                  <a:pos x="10" y="9"/>
                </a:cxn>
                <a:cxn ang="0">
                  <a:pos x="28" y="4"/>
                </a:cxn>
                <a:cxn ang="0">
                  <a:pos x="88" y="0"/>
                </a:cxn>
              </a:cxnLst>
              <a:rect l="0" t="0" r="r" b="b"/>
              <a:pathLst>
                <a:path w="932" h="1398">
                  <a:moveTo>
                    <a:pt x="88" y="0"/>
                  </a:moveTo>
                  <a:lnTo>
                    <a:pt x="120" y="2"/>
                  </a:lnTo>
                  <a:lnTo>
                    <a:pt x="153" y="7"/>
                  </a:lnTo>
                  <a:lnTo>
                    <a:pt x="188" y="15"/>
                  </a:lnTo>
                  <a:lnTo>
                    <a:pt x="223" y="26"/>
                  </a:lnTo>
                  <a:lnTo>
                    <a:pt x="260" y="41"/>
                  </a:lnTo>
                  <a:lnTo>
                    <a:pt x="297" y="59"/>
                  </a:lnTo>
                  <a:lnTo>
                    <a:pt x="336" y="80"/>
                  </a:lnTo>
                  <a:lnTo>
                    <a:pt x="376" y="106"/>
                  </a:lnTo>
                  <a:lnTo>
                    <a:pt x="417" y="135"/>
                  </a:lnTo>
                  <a:lnTo>
                    <a:pt x="459" y="170"/>
                  </a:lnTo>
                  <a:lnTo>
                    <a:pt x="501" y="209"/>
                  </a:lnTo>
                  <a:lnTo>
                    <a:pt x="545" y="253"/>
                  </a:lnTo>
                  <a:lnTo>
                    <a:pt x="589" y="301"/>
                  </a:lnTo>
                  <a:lnTo>
                    <a:pt x="635" y="355"/>
                  </a:lnTo>
                  <a:lnTo>
                    <a:pt x="680" y="414"/>
                  </a:lnTo>
                  <a:lnTo>
                    <a:pt x="727" y="479"/>
                  </a:lnTo>
                  <a:lnTo>
                    <a:pt x="762" y="533"/>
                  </a:lnTo>
                  <a:lnTo>
                    <a:pt x="794" y="588"/>
                  </a:lnTo>
                  <a:lnTo>
                    <a:pt x="821" y="642"/>
                  </a:lnTo>
                  <a:lnTo>
                    <a:pt x="844" y="696"/>
                  </a:lnTo>
                  <a:lnTo>
                    <a:pt x="865" y="750"/>
                  </a:lnTo>
                  <a:lnTo>
                    <a:pt x="882" y="804"/>
                  </a:lnTo>
                  <a:lnTo>
                    <a:pt x="896" y="856"/>
                  </a:lnTo>
                  <a:lnTo>
                    <a:pt x="907" y="909"/>
                  </a:lnTo>
                  <a:lnTo>
                    <a:pt x="917" y="958"/>
                  </a:lnTo>
                  <a:lnTo>
                    <a:pt x="923" y="1008"/>
                  </a:lnTo>
                  <a:lnTo>
                    <a:pt x="928" y="1055"/>
                  </a:lnTo>
                  <a:lnTo>
                    <a:pt x="930" y="1099"/>
                  </a:lnTo>
                  <a:lnTo>
                    <a:pt x="932" y="1142"/>
                  </a:lnTo>
                  <a:lnTo>
                    <a:pt x="932" y="1183"/>
                  </a:lnTo>
                  <a:lnTo>
                    <a:pt x="931" y="1221"/>
                  </a:lnTo>
                  <a:lnTo>
                    <a:pt x="929" y="1255"/>
                  </a:lnTo>
                  <a:lnTo>
                    <a:pt x="926" y="1287"/>
                  </a:lnTo>
                  <a:lnTo>
                    <a:pt x="924" y="1315"/>
                  </a:lnTo>
                  <a:lnTo>
                    <a:pt x="920" y="1339"/>
                  </a:lnTo>
                  <a:lnTo>
                    <a:pt x="917" y="1359"/>
                  </a:lnTo>
                  <a:lnTo>
                    <a:pt x="914" y="1376"/>
                  </a:lnTo>
                  <a:lnTo>
                    <a:pt x="912" y="1387"/>
                  </a:lnTo>
                  <a:lnTo>
                    <a:pt x="911" y="1395"/>
                  </a:lnTo>
                  <a:lnTo>
                    <a:pt x="910" y="1398"/>
                  </a:lnTo>
                  <a:lnTo>
                    <a:pt x="865" y="1346"/>
                  </a:lnTo>
                  <a:lnTo>
                    <a:pt x="818" y="1298"/>
                  </a:lnTo>
                  <a:lnTo>
                    <a:pt x="770" y="1253"/>
                  </a:lnTo>
                  <a:lnTo>
                    <a:pt x="721" y="1211"/>
                  </a:lnTo>
                  <a:lnTo>
                    <a:pt x="671" y="1173"/>
                  </a:lnTo>
                  <a:lnTo>
                    <a:pt x="621" y="1138"/>
                  </a:lnTo>
                  <a:lnTo>
                    <a:pt x="571" y="1105"/>
                  </a:lnTo>
                  <a:lnTo>
                    <a:pt x="522" y="1076"/>
                  </a:lnTo>
                  <a:lnTo>
                    <a:pt x="473" y="1050"/>
                  </a:lnTo>
                  <a:lnTo>
                    <a:pt x="426" y="1026"/>
                  </a:lnTo>
                  <a:lnTo>
                    <a:pt x="380" y="1004"/>
                  </a:lnTo>
                  <a:lnTo>
                    <a:pt x="336" y="985"/>
                  </a:lnTo>
                  <a:lnTo>
                    <a:pt x="293" y="968"/>
                  </a:lnTo>
                  <a:lnTo>
                    <a:pt x="254" y="953"/>
                  </a:lnTo>
                  <a:lnTo>
                    <a:pt x="216" y="941"/>
                  </a:lnTo>
                  <a:lnTo>
                    <a:pt x="183" y="930"/>
                  </a:lnTo>
                  <a:lnTo>
                    <a:pt x="152" y="921"/>
                  </a:lnTo>
                  <a:lnTo>
                    <a:pt x="125" y="914"/>
                  </a:lnTo>
                  <a:lnTo>
                    <a:pt x="102" y="909"/>
                  </a:lnTo>
                  <a:lnTo>
                    <a:pt x="84" y="904"/>
                  </a:lnTo>
                  <a:lnTo>
                    <a:pt x="71" y="901"/>
                  </a:lnTo>
                  <a:lnTo>
                    <a:pt x="62" y="900"/>
                  </a:lnTo>
                  <a:lnTo>
                    <a:pt x="60" y="899"/>
                  </a:lnTo>
                  <a:lnTo>
                    <a:pt x="80" y="851"/>
                  </a:lnTo>
                  <a:lnTo>
                    <a:pt x="91" y="826"/>
                  </a:lnTo>
                  <a:lnTo>
                    <a:pt x="102" y="799"/>
                  </a:lnTo>
                  <a:lnTo>
                    <a:pt x="114" y="770"/>
                  </a:lnTo>
                  <a:lnTo>
                    <a:pt x="125" y="739"/>
                  </a:lnTo>
                  <a:lnTo>
                    <a:pt x="137" y="706"/>
                  </a:lnTo>
                  <a:lnTo>
                    <a:pt x="148" y="671"/>
                  </a:lnTo>
                  <a:lnTo>
                    <a:pt x="158" y="631"/>
                  </a:lnTo>
                  <a:lnTo>
                    <a:pt x="168" y="590"/>
                  </a:lnTo>
                  <a:lnTo>
                    <a:pt x="178" y="544"/>
                  </a:lnTo>
                  <a:lnTo>
                    <a:pt x="186" y="496"/>
                  </a:lnTo>
                  <a:lnTo>
                    <a:pt x="194" y="442"/>
                  </a:lnTo>
                  <a:lnTo>
                    <a:pt x="200" y="383"/>
                  </a:lnTo>
                  <a:lnTo>
                    <a:pt x="205" y="321"/>
                  </a:lnTo>
                  <a:lnTo>
                    <a:pt x="207" y="281"/>
                  </a:lnTo>
                  <a:lnTo>
                    <a:pt x="206" y="243"/>
                  </a:lnTo>
                  <a:lnTo>
                    <a:pt x="202" y="210"/>
                  </a:lnTo>
                  <a:lnTo>
                    <a:pt x="196" y="180"/>
                  </a:lnTo>
                  <a:lnTo>
                    <a:pt x="190" y="153"/>
                  </a:lnTo>
                  <a:lnTo>
                    <a:pt x="180" y="129"/>
                  </a:lnTo>
                  <a:lnTo>
                    <a:pt x="170" y="108"/>
                  </a:lnTo>
                  <a:lnTo>
                    <a:pt x="158" y="89"/>
                  </a:lnTo>
                  <a:lnTo>
                    <a:pt x="145" y="73"/>
                  </a:lnTo>
                  <a:lnTo>
                    <a:pt x="132" y="59"/>
                  </a:lnTo>
                  <a:lnTo>
                    <a:pt x="118" y="48"/>
                  </a:lnTo>
                  <a:lnTo>
                    <a:pt x="104" y="38"/>
                  </a:lnTo>
                  <a:lnTo>
                    <a:pt x="90" y="30"/>
                  </a:lnTo>
                  <a:lnTo>
                    <a:pt x="76" y="23"/>
                  </a:lnTo>
                  <a:lnTo>
                    <a:pt x="62" y="19"/>
                  </a:lnTo>
                  <a:lnTo>
                    <a:pt x="49" y="15"/>
                  </a:lnTo>
                  <a:lnTo>
                    <a:pt x="38" y="12"/>
                  </a:lnTo>
                  <a:lnTo>
                    <a:pt x="27" y="11"/>
                  </a:lnTo>
                  <a:lnTo>
                    <a:pt x="18" y="10"/>
                  </a:lnTo>
                  <a:lnTo>
                    <a:pt x="10" y="9"/>
                  </a:lnTo>
                  <a:lnTo>
                    <a:pt x="0" y="9"/>
                  </a:lnTo>
                  <a:lnTo>
                    <a:pt x="28" y="4"/>
                  </a:lnTo>
                  <a:lnTo>
                    <a:pt x="57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700713" y="3863976"/>
              <a:ext cx="2516188" cy="1804988"/>
            </a:xfrm>
            <a:custGeom>
              <a:avLst/>
              <a:gdLst/>
              <a:ahLst/>
              <a:cxnLst>
                <a:cxn ang="0">
                  <a:pos x="1566" y="1"/>
                </a:cxn>
                <a:cxn ang="0">
                  <a:pos x="1570" y="10"/>
                </a:cxn>
                <a:cxn ang="0">
                  <a:pos x="1578" y="41"/>
                </a:cxn>
                <a:cxn ang="0">
                  <a:pos x="1583" y="73"/>
                </a:cxn>
                <a:cxn ang="0">
                  <a:pos x="1585" y="115"/>
                </a:cxn>
                <a:cxn ang="0">
                  <a:pos x="1581" y="166"/>
                </a:cxn>
                <a:cxn ang="0">
                  <a:pos x="1569" y="228"/>
                </a:cxn>
                <a:cxn ang="0">
                  <a:pos x="1547" y="300"/>
                </a:cxn>
                <a:cxn ang="0">
                  <a:pos x="1515" y="381"/>
                </a:cxn>
                <a:cxn ang="0">
                  <a:pos x="1468" y="474"/>
                </a:cxn>
                <a:cxn ang="0">
                  <a:pos x="1424" y="544"/>
                </a:cxn>
                <a:cxn ang="0">
                  <a:pos x="1372" y="617"/>
                </a:cxn>
                <a:cxn ang="0">
                  <a:pos x="1311" y="691"/>
                </a:cxn>
                <a:cxn ang="0">
                  <a:pos x="1241" y="763"/>
                </a:cxn>
                <a:cxn ang="0">
                  <a:pos x="1160" y="833"/>
                </a:cxn>
                <a:cxn ang="0">
                  <a:pos x="1071" y="899"/>
                </a:cxn>
                <a:cxn ang="0">
                  <a:pos x="971" y="959"/>
                </a:cxn>
                <a:cxn ang="0">
                  <a:pos x="863" y="1014"/>
                </a:cxn>
                <a:cxn ang="0">
                  <a:pos x="744" y="1059"/>
                </a:cxn>
                <a:cxn ang="0">
                  <a:pos x="616" y="1096"/>
                </a:cxn>
                <a:cxn ang="0">
                  <a:pos x="477" y="1122"/>
                </a:cxn>
                <a:cxn ang="0">
                  <a:pos x="328" y="1135"/>
                </a:cxn>
                <a:cxn ang="0">
                  <a:pos x="169" y="1135"/>
                </a:cxn>
                <a:cxn ang="0">
                  <a:pos x="0" y="1119"/>
                </a:cxn>
                <a:cxn ang="0">
                  <a:pos x="6" y="1117"/>
                </a:cxn>
                <a:cxn ang="0">
                  <a:pos x="22" y="1113"/>
                </a:cxn>
                <a:cxn ang="0">
                  <a:pos x="47" y="1104"/>
                </a:cxn>
                <a:cxn ang="0">
                  <a:pos x="80" y="1089"/>
                </a:cxn>
                <a:cxn ang="0">
                  <a:pos x="119" y="1069"/>
                </a:cxn>
                <a:cxn ang="0">
                  <a:pos x="164" y="1041"/>
                </a:cxn>
                <a:cxn ang="0">
                  <a:pos x="212" y="1004"/>
                </a:cxn>
                <a:cxn ang="0">
                  <a:pos x="262" y="958"/>
                </a:cxn>
                <a:cxn ang="0">
                  <a:pos x="313" y="903"/>
                </a:cxn>
                <a:cxn ang="0">
                  <a:pos x="364" y="836"/>
                </a:cxn>
                <a:cxn ang="0">
                  <a:pos x="413" y="757"/>
                </a:cxn>
                <a:cxn ang="0">
                  <a:pos x="460" y="665"/>
                </a:cxn>
                <a:cxn ang="0">
                  <a:pos x="501" y="559"/>
                </a:cxn>
                <a:cxn ang="0">
                  <a:pos x="536" y="438"/>
                </a:cxn>
                <a:cxn ang="0">
                  <a:pos x="566" y="301"/>
                </a:cxn>
                <a:cxn ang="0">
                  <a:pos x="578" y="226"/>
                </a:cxn>
                <a:cxn ang="0">
                  <a:pos x="592" y="230"/>
                </a:cxn>
                <a:cxn ang="0">
                  <a:pos x="634" y="241"/>
                </a:cxn>
                <a:cxn ang="0">
                  <a:pos x="675" y="251"/>
                </a:cxn>
                <a:cxn ang="0">
                  <a:pos x="724" y="262"/>
                </a:cxn>
                <a:cxn ang="0">
                  <a:pos x="782" y="273"/>
                </a:cxn>
                <a:cxn ang="0">
                  <a:pos x="844" y="285"/>
                </a:cxn>
                <a:cxn ang="0">
                  <a:pos x="912" y="295"/>
                </a:cxn>
                <a:cxn ang="0">
                  <a:pos x="1018" y="307"/>
                </a:cxn>
                <a:cxn ang="0">
                  <a:pos x="1090" y="312"/>
                </a:cxn>
                <a:cxn ang="0">
                  <a:pos x="1162" y="313"/>
                </a:cxn>
                <a:cxn ang="0">
                  <a:pos x="1232" y="308"/>
                </a:cxn>
                <a:cxn ang="0">
                  <a:pos x="1300" y="300"/>
                </a:cxn>
                <a:cxn ang="0">
                  <a:pos x="1362" y="286"/>
                </a:cxn>
                <a:cxn ang="0">
                  <a:pos x="1419" y="265"/>
                </a:cxn>
                <a:cxn ang="0">
                  <a:pos x="1469" y="237"/>
                </a:cxn>
                <a:cxn ang="0">
                  <a:pos x="1510" y="201"/>
                </a:cxn>
                <a:cxn ang="0">
                  <a:pos x="1541" y="155"/>
                </a:cxn>
                <a:cxn ang="0">
                  <a:pos x="1560" y="101"/>
                </a:cxn>
                <a:cxn ang="0">
                  <a:pos x="1567" y="36"/>
                </a:cxn>
              </a:cxnLst>
              <a:rect l="0" t="0" r="r" b="b"/>
              <a:pathLst>
                <a:path w="1585" h="1137">
                  <a:moveTo>
                    <a:pt x="1565" y="0"/>
                  </a:moveTo>
                  <a:lnTo>
                    <a:pt x="1566" y="1"/>
                  </a:lnTo>
                  <a:lnTo>
                    <a:pt x="1568" y="4"/>
                  </a:lnTo>
                  <a:lnTo>
                    <a:pt x="1570" y="10"/>
                  </a:lnTo>
                  <a:lnTo>
                    <a:pt x="1576" y="28"/>
                  </a:lnTo>
                  <a:lnTo>
                    <a:pt x="1578" y="41"/>
                  </a:lnTo>
                  <a:lnTo>
                    <a:pt x="1582" y="56"/>
                  </a:lnTo>
                  <a:lnTo>
                    <a:pt x="1583" y="73"/>
                  </a:lnTo>
                  <a:lnTo>
                    <a:pt x="1584" y="93"/>
                  </a:lnTo>
                  <a:lnTo>
                    <a:pt x="1585" y="115"/>
                  </a:lnTo>
                  <a:lnTo>
                    <a:pt x="1583" y="140"/>
                  </a:lnTo>
                  <a:lnTo>
                    <a:pt x="1581" y="166"/>
                  </a:lnTo>
                  <a:lnTo>
                    <a:pt x="1576" y="196"/>
                  </a:lnTo>
                  <a:lnTo>
                    <a:pt x="1569" y="228"/>
                  </a:lnTo>
                  <a:lnTo>
                    <a:pt x="1559" y="263"/>
                  </a:lnTo>
                  <a:lnTo>
                    <a:pt x="1547" y="300"/>
                  </a:lnTo>
                  <a:lnTo>
                    <a:pt x="1533" y="339"/>
                  </a:lnTo>
                  <a:lnTo>
                    <a:pt x="1515" y="381"/>
                  </a:lnTo>
                  <a:lnTo>
                    <a:pt x="1494" y="426"/>
                  </a:lnTo>
                  <a:lnTo>
                    <a:pt x="1468" y="474"/>
                  </a:lnTo>
                  <a:lnTo>
                    <a:pt x="1447" y="509"/>
                  </a:lnTo>
                  <a:lnTo>
                    <a:pt x="1424" y="544"/>
                  </a:lnTo>
                  <a:lnTo>
                    <a:pt x="1400" y="580"/>
                  </a:lnTo>
                  <a:lnTo>
                    <a:pt x="1372" y="617"/>
                  </a:lnTo>
                  <a:lnTo>
                    <a:pt x="1343" y="654"/>
                  </a:lnTo>
                  <a:lnTo>
                    <a:pt x="1311" y="691"/>
                  </a:lnTo>
                  <a:lnTo>
                    <a:pt x="1276" y="727"/>
                  </a:lnTo>
                  <a:lnTo>
                    <a:pt x="1241" y="763"/>
                  </a:lnTo>
                  <a:lnTo>
                    <a:pt x="1201" y="798"/>
                  </a:lnTo>
                  <a:lnTo>
                    <a:pt x="1160" y="833"/>
                  </a:lnTo>
                  <a:lnTo>
                    <a:pt x="1117" y="866"/>
                  </a:lnTo>
                  <a:lnTo>
                    <a:pt x="1071" y="899"/>
                  </a:lnTo>
                  <a:lnTo>
                    <a:pt x="1023" y="930"/>
                  </a:lnTo>
                  <a:lnTo>
                    <a:pt x="971" y="959"/>
                  </a:lnTo>
                  <a:lnTo>
                    <a:pt x="918" y="987"/>
                  </a:lnTo>
                  <a:lnTo>
                    <a:pt x="863" y="1014"/>
                  </a:lnTo>
                  <a:lnTo>
                    <a:pt x="805" y="1038"/>
                  </a:lnTo>
                  <a:lnTo>
                    <a:pt x="744" y="1059"/>
                  </a:lnTo>
                  <a:lnTo>
                    <a:pt x="681" y="1079"/>
                  </a:lnTo>
                  <a:lnTo>
                    <a:pt x="616" y="1096"/>
                  </a:lnTo>
                  <a:lnTo>
                    <a:pt x="548" y="1111"/>
                  </a:lnTo>
                  <a:lnTo>
                    <a:pt x="477" y="1122"/>
                  </a:lnTo>
                  <a:lnTo>
                    <a:pt x="404" y="1130"/>
                  </a:lnTo>
                  <a:lnTo>
                    <a:pt x="328" y="1135"/>
                  </a:lnTo>
                  <a:lnTo>
                    <a:pt x="250" y="1137"/>
                  </a:lnTo>
                  <a:lnTo>
                    <a:pt x="169" y="1135"/>
                  </a:lnTo>
                  <a:lnTo>
                    <a:pt x="86" y="1129"/>
                  </a:lnTo>
                  <a:lnTo>
                    <a:pt x="0" y="1119"/>
                  </a:lnTo>
                  <a:lnTo>
                    <a:pt x="2" y="1119"/>
                  </a:lnTo>
                  <a:lnTo>
                    <a:pt x="6" y="1117"/>
                  </a:lnTo>
                  <a:lnTo>
                    <a:pt x="13" y="1116"/>
                  </a:lnTo>
                  <a:lnTo>
                    <a:pt x="22" y="1113"/>
                  </a:lnTo>
                  <a:lnTo>
                    <a:pt x="33" y="1109"/>
                  </a:lnTo>
                  <a:lnTo>
                    <a:pt x="47" y="1104"/>
                  </a:lnTo>
                  <a:lnTo>
                    <a:pt x="62" y="1097"/>
                  </a:lnTo>
                  <a:lnTo>
                    <a:pt x="80" y="1089"/>
                  </a:lnTo>
                  <a:lnTo>
                    <a:pt x="99" y="1080"/>
                  </a:lnTo>
                  <a:lnTo>
                    <a:pt x="119" y="1069"/>
                  </a:lnTo>
                  <a:lnTo>
                    <a:pt x="141" y="1056"/>
                  </a:lnTo>
                  <a:lnTo>
                    <a:pt x="164" y="1041"/>
                  </a:lnTo>
                  <a:lnTo>
                    <a:pt x="187" y="1023"/>
                  </a:lnTo>
                  <a:lnTo>
                    <a:pt x="212" y="1004"/>
                  </a:lnTo>
                  <a:lnTo>
                    <a:pt x="237" y="982"/>
                  </a:lnTo>
                  <a:lnTo>
                    <a:pt x="262" y="958"/>
                  </a:lnTo>
                  <a:lnTo>
                    <a:pt x="288" y="932"/>
                  </a:lnTo>
                  <a:lnTo>
                    <a:pt x="313" y="903"/>
                  </a:lnTo>
                  <a:lnTo>
                    <a:pt x="339" y="871"/>
                  </a:lnTo>
                  <a:lnTo>
                    <a:pt x="364" y="836"/>
                  </a:lnTo>
                  <a:lnTo>
                    <a:pt x="389" y="798"/>
                  </a:lnTo>
                  <a:lnTo>
                    <a:pt x="413" y="757"/>
                  </a:lnTo>
                  <a:lnTo>
                    <a:pt x="436" y="713"/>
                  </a:lnTo>
                  <a:lnTo>
                    <a:pt x="460" y="665"/>
                  </a:lnTo>
                  <a:lnTo>
                    <a:pt x="481" y="614"/>
                  </a:lnTo>
                  <a:lnTo>
                    <a:pt x="501" y="559"/>
                  </a:lnTo>
                  <a:lnTo>
                    <a:pt x="519" y="500"/>
                  </a:lnTo>
                  <a:lnTo>
                    <a:pt x="536" y="438"/>
                  </a:lnTo>
                  <a:lnTo>
                    <a:pt x="552" y="371"/>
                  </a:lnTo>
                  <a:lnTo>
                    <a:pt x="566" y="301"/>
                  </a:lnTo>
                  <a:lnTo>
                    <a:pt x="577" y="225"/>
                  </a:lnTo>
                  <a:lnTo>
                    <a:pt x="578" y="226"/>
                  </a:lnTo>
                  <a:lnTo>
                    <a:pt x="583" y="227"/>
                  </a:lnTo>
                  <a:lnTo>
                    <a:pt x="592" y="230"/>
                  </a:lnTo>
                  <a:lnTo>
                    <a:pt x="603" y="233"/>
                  </a:lnTo>
                  <a:lnTo>
                    <a:pt x="634" y="241"/>
                  </a:lnTo>
                  <a:lnTo>
                    <a:pt x="654" y="246"/>
                  </a:lnTo>
                  <a:lnTo>
                    <a:pt x="675" y="251"/>
                  </a:lnTo>
                  <a:lnTo>
                    <a:pt x="699" y="256"/>
                  </a:lnTo>
                  <a:lnTo>
                    <a:pt x="724" y="262"/>
                  </a:lnTo>
                  <a:lnTo>
                    <a:pt x="752" y="267"/>
                  </a:lnTo>
                  <a:lnTo>
                    <a:pt x="782" y="273"/>
                  </a:lnTo>
                  <a:lnTo>
                    <a:pt x="812" y="279"/>
                  </a:lnTo>
                  <a:lnTo>
                    <a:pt x="844" y="285"/>
                  </a:lnTo>
                  <a:lnTo>
                    <a:pt x="877" y="290"/>
                  </a:lnTo>
                  <a:lnTo>
                    <a:pt x="912" y="295"/>
                  </a:lnTo>
                  <a:lnTo>
                    <a:pt x="946" y="300"/>
                  </a:lnTo>
                  <a:lnTo>
                    <a:pt x="1018" y="307"/>
                  </a:lnTo>
                  <a:lnTo>
                    <a:pt x="1053" y="309"/>
                  </a:lnTo>
                  <a:lnTo>
                    <a:pt x="1090" y="312"/>
                  </a:lnTo>
                  <a:lnTo>
                    <a:pt x="1126" y="313"/>
                  </a:lnTo>
                  <a:lnTo>
                    <a:pt x="1162" y="313"/>
                  </a:lnTo>
                  <a:lnTo>
                    <a:pt x="1197" y="311"/>
                  </a:lnTo>
                  <a:lnTo>
                    <a:pt x="1232" y="308"/>
                  </a:lnTo>
                  <a:lnTo>
                    <a:pt x="1266" y="305"/>
                  </a:lnTo>
                  <a:lnTo>
                    <a:pt x="1300" y="300"/>
                  </a:lnTo>
                  <a:lnTo>
                    <a:pt x="1331" y="294"/>
                  </a:lnTo>
                  <a:lnTo>
                    <a:pt x="1362" y="286"/>
                  </a:lnTo>
                  <a:lnTo>
                    <a:pt x="1391" y="276"/>
                  </a:lnTo>
                  <a:lnTo>
                    <a:pt x="1419" y="265"/>
                  </a:lnTo>
                  <a:lnTo>
                    <a:pt x="1445" y="252"/>
                  </a:lnTo>
                  <a:lnTo>
                    <a:pt x="1469" y="237"/>
                  </a:lnTo>
                  <a:lnTo>
                    <a:pt x="1490" y="220"/>
                  </a:lnTo>
                  <a:lnTo>
                    <a:pt x="1510" y="201"/>
                  </a:lnTo>
                  <a:lnTo>
                    <a:pt x="1526" y="179"/>
                  </a:lnTo>
                  <a:lnTo>
                    <a:pt x="1541" y="155"/>
                  </a:lnTo>
                  <a:lnTo>
                    <a:pt x="1552" y="130"/>
                  </a:lnTo>
                  <a:lnTo>
                    <a:pt x="1560" y="101"/>
                  </a:lnTo>
                  <a:lnTo>
                    <a:pt x="1565" y="70"/>
                  </a:lnTo>
                  <a:lnTo>
                    <a:pt x="1567" y="36"/>
                  </a:lnTo>
                  <a:lnTo>
                    <a:pt x="156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284663" y="3054351"/>
              <a:ext cx="1943100" cy="2376488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1" y="15"/>
                </a:cxn>
                <a:cxn ang="0">
                  <a:pos x="1079" y="43"/>
                </a:cxn>
                <a:cxn ang="0">
                  <a:pos x="1102" y="83"/>
                </a:cxn>
                <a:cxn ang="0">
                  <a:pos x="1129" y="136"/>
                </a:cxn>
                <a:cxn ang="0">
                  <a:pos x="1156" y="201"/>
                </a:cxn>
                <a:cxn ang="0">
                  <a:pos x="1181" y="278"/>
                </a:cxn>
                <a:cxn ang="0">
                  <a:pos x="1203" y="366"/>
                </a:cxn>
                <a:cxn ang="0">
                  <a:pos x="1218" y="464"/>
                </a:cxn>
                <a:cxn ang="0">
                  <a:pos x="1224" y="574"/>
                </a:cxn>
                <a:cxn ang="0">
                  <a:pos x="1219" y="693"/>
                </a:cxn>
                <a:cxn ang="0">
                  <a:pos x="1200" y="822"/>
                </a:cxn>
                <a:cxn ang="0">
                  <a:pos x="1165" y="960"/>
                </a:cxn>
                <a:cxn ang="0">
                  <a:pos x="1123" y="1081"/>
                </a:cxn>
                <a:cxn ang="0">
                  <a:pos x="1076" y="1183"/>
                </a:cxn>
                <a:cxn ang="0">
                  <a:pos x="1026" y="1266"/>
                </a:cxn>
                <a:cxn ang="0">
                  <a:pos x="976" y="1333"/>
                </a:cxn>
                <a:cxn ang="0">
                  <a:pos x="923" y="1386"/>
                </a:cxn>
                <a:cxn ang="0">
                  <a:pos x="873" y="1427"/>
                </a:cxn>
                <a:cxn ang="0">
                  <a:pos x="824" y="1456"/>
                </a:cxn>
                <a:cxn ang="0">
                  <a:pos x="779" y="1475"/>
                </a:cxn>
                <a:cxn ang="0">
                  <a:pos x="738" y="1488"/>
                </a:cxn>
                <a:cxn ang="0">
                  <a:pos x="703" y="1494"/>
                </a:cxn>
                <a:cxn ang="0">
                  <a:pos x="675" y="1497"/>
                </a:cxn>
                <a:cxn ang="0">
                  <a:pos x="655" y="1496"/>
                </a:cxn>
                <a:cxn ang="0">
                  <a:pos x="645" y="1495"/>
                </a:cxn>
                <a:cxn ang="0">
                  <a:pos x="616" y="1497"/>
                </a:cxn>
                <a:cxn ang="0">
                  <a:pos x="562" y="1484"/>
                </a:cxn>
                <a:cxn ang="0">
                  <a:pos x="508" y="1451"/>
                </a:cxn>
                <a:cxn ang="0">
                  <a:pos x="457" y="1403"/>
                </a:cxn>
                <a:cxn ang="0">
                  <a:pos x="406" y="1339"/>
                </a:cxn>
                <a:cxn ang="0">
                  <a:pos x="358" y="1264"/>
                </a:cxn>
                <a:cxn ang="0">
                  <a:pos x="311" y="1178"/>
                </a:cxn>
                <a:cxn ang="0">
                  <a:pos x="266" y="1087"/>
                </a:cxn>
                <a:cxn ang="0">
                  <a:pos x="224" y="989"/>
                </a:cxn>
                <a:cxn ang="0">
                  <a:pos x="185" y="890"/>
                </a:cxn>
                <a:cxn ang="0">
                  <a:pos x="132" y="743"/>
                </a:cxn>
                <a:cxn ang="0">
                  <a:pos x="100" y="648"/>
                </a:cxn>
                <a:cxn ang="0">
                  <a:pos x="73" y="560"/>
                </a:cxn>
                <a:cxn ang="0">
                  <a:pos x="50" y="481"/>
                </a:cxn>
                <a:cxn ang="0">
                  <a:pos x="30" y="412"/>
                </a:cxn>
                <a:cxn ang="0">
                  <a:pos x="16" y="358"/>
                </a:cxn>
                <a:cxn ang="0">
                  <a:pos x="6" y="318"/>
                </a:cxn>
                <a:cxn ang="0">
                  <a:pos x="1" y="298"/>
                </a:cxn>
                <a:cxn ang="0">
                  <a:pos x="62" y="306"/>
                </a:cxn>
                <a:cxn ang="0">
                  <a:pos x="183" y="317"/>
                </a:cxn>
                <a:cxn ang="0">
                  <a:pos x="300" y="315"/>
                </a:cxn>
                <a:cxn ang="0">
                  <a:pos x="411" y="300"/>
                </a:cxn>
                <a:cxn ang="0">
                  <a:pos x="516" y="277"/>
                </a:cxn>
                <a:cxn ang="0">
                  <a:pos x="613" y="247"/>
                </a:cxn>
                <a:cxn ang="0">
                  <a:pos x="703" y="212"/>
                </a:cxn>
                <a:cxn ang="0">
                  <a:pos x="783" y="174"/>
                </a:cxn>
                <a:cxn ang="0">
                  <a:pos x="855" y="135"/>
                </a:cxn>
                <a:cxn ang="0">
                  <a:pos x="917" y="98"/>
                </a:cxn>
                <a:cxn ang="0">
                  <a:pos x="968" y="63"/>
                </a:cxn>
                <a:cxn ang="0">
                  <a:pos x="1006" y="34"/>
                </a:cxn>
                <a:cxn ang="0">
                  <a:pos x="1034" y="13"/>
                </a:cxn>
                <a:cxn ang="0">
                  <a:pos x="1047" y="2"/>
                </a:cxn>
              </a:cxnLst>
              <a:rect l="0" t="0" r="r" b="b"/>
              <a:pathLst>
                <a:path w="1224" h="1497">
                  <a:moveTo>
                    <a:pt x="1049" y="0"/>
                  </a:moveTo>
                  <a:lnTo>
                    <a:pt x="1051" y="2"/>
                  </a:lnTo>
                  <a:lnTo>
                    <a:pt x="1054" y="7"/>
                  </a:lnTo>
                  <a:lnTo>
                    <a:pt x="1061" y="15"/>
                  </a:lnTo>
                  <a:lnTo>
                    <a:pt x="1069" y="27"/>
                  </a:lnTo>
                  <a:lnTo>
                    <a:pt x="1079" y="43"/>
                  </a:lnTo>
                  <a:lnTo>
                    <a:pt x="1090" y="62"/>
                  </a:lnTo>
                  <a:lnTo>
                    <a:pt x="1102" y="83"/>
                  </a:lnTo>
                  <a:lnTo>
                    <a:pt x="1115" y="108"/>
                  </a:lnTo>
                  <a:lnTo>
                    <a:pt x="1129" y="136"/>
                  </a:lnTo>
                  <a:lnTo>
                    <a:pt x="1142" y="167"/>
                  </a:lnTo>
                  <a:lnTo>
                    <a:pt x="1156" y="201"/>
                  </a:lnTo>
                  <a:lnTo>
                    <a:pt x="1169" y="238"/>
                  </a:lnTo>
                  <a:lnTo>
                    <a:pt x="1181" y="278"/>
                  </a:lnTo>
                  <a:lnTo>
                    <a:pt x="1193" y="321"/>
                  </a:lnTo>
                  <a:lnTo>
                    <a:pt x="1203" y="366"/>
                  </a:lnTo>
                  <a:lnTo>
                    <a:pt x="1211" y="414"/>
                  </a:lnTo>
                  <a:lnTo>
                    <a:pt x="1218" y="464"/>
                  </a:lnTo>
                  <a:lnTo>
                    <a:pt x="1223" y="518"/>
                  </a:lnTo>
                  <a:lnTo>
                    <a:pt x="1224" y="574"/>
                  </a:lnTo>
                  <a:lnTo>
                    <a:pt x="1223" y="632"/>
                  </a:lnTo>
                  <a:lnTo>
                    <a:pt x="1219" y="693"/>
                  </a:lnTo>
                  <a:lnTo>
                    <a:pt x="1211" y="756"/>
                  </a:lnTo>
                  <a:lnTo>
                    <a:pt x="1200" y="822"/>
                  </a:lnTo>
                  <a:lnTo>
                    <a:pt x="1185" y="889"/>
                  </a:lnTo>
                  <a:lnTo>
                    <a:pt x="1165" y="960"/>
                  </a:lnTo>
                  <a:lnTo>
                    <a:pt x="1145" y="1023"/>
                  </a:lnTo>
                  <a:lnTo>
                    <a:pt x="1123" y="1081"/>
                  </a:lnTo>
                  <a:lnTo>
                    <a:pt x="1099" y="1134"/>
                  </a:lnTo>
                  <a:lnTo>
                    <a:pt x="1076" y="1183"/>
                  </a:lnTo>
                  <a:lnTo>
                    <a:pt x="1052" y="1226"/>
                  </a:lnTo>
                  <a:lnTo>
                    <a:pt x="1026" y="1266"/>
                  </a:lnTo>
                  <a:lnTo>
                    <a:pt x="1001" y="1302"/>
                  </a:lnTo>
                  <a:lnTo>
                    <a:pt x="976" y="1333"/>
                  </a:lnTo>
                  <a:lnTo>
                    <a:pt x="949" y="1362"/>
                  </a:lnTo>
                  <a:lnTo>
                    <a:pt x="923" y="1386"/>
                  </a:lnTo>
                  <a:lnTo>
                    <a:pt x="898" y="1408"/>
                  </a:lnTo>
                  <a:lnTo>
                    <a:pt x="873" y="1427"/>
                  </a:lnTo>
                  <a:lnTo>
                    <a:pt x="848" y="1443"/>
                  </a:lnTo>
                  <a:lnTo>
                    <a:pt x="824" y="1456"/>
                  </a:lnTo>
                  <a:lnTo>
                    <a:pt x="801" y="1467"/>
                  </a:lnTo>
                  <a:lnTo>
                    <a:pt x="779" y="1475"/>
                  </a:lnTo>
                  <a:lnTo>
                    <a:pt x="758" y="1483"/>
                  </a:lnTo>
                  <a:lnTo>
                    <a:pt x="738" y="1488"/>
                  </a:lnTo>
                  <a:lnTo>
                    <a:pt x="720" y="1491"/>
                  </a:lnTo>
                  <a:lnTo>
                    <a:pt x="703" y="1494"/>
                  </a:lnTo>
                  <a:lnTo>
                    <a:pt x="688" y="1496"/>
                  </a:lnTo>
                  <a:lnTo>
                    <a:pt x="675" y="1497"/>
                  </a:lnTo>
                  <a:lnTo>
                    <a:pt x="664" y="1497"/>
                  </a:lnTo>
                  <a:lnTo>
                    <a:pt x="655" y="1496"/>
                  </a:lnTo>
                  <a:lnTo>
                    <a:pt x="648" y="1496"/>
                  </a:lnTo>
                  <a:lnTo>
                    <a:pt x="645" y="1495"/>
                  </a:lnTo>
                  <a:lnTo>
                    <a:pt x="643" y="1495"/>
                  </a:lnTo>
                  <a:lnTo>
                    <a:pt x="616" y="1497"/>
                  </a:lnTo>
                  <a:lnTo>
                    <a:pt x="588" y="1492"/>
                  </a:lnTo>
                  <a:lnTo>
                    <a:pt x="562" y="1484"/>
                  </a:lnTo>
                  <a:lnTo>
                    <a:pt x="535" y="1470"/>
                  </a:lnTo>
                  <a:lnTo>
                    <a:pt x="508" y="1451"/>
                  </a:lnTo>
                  <a:lnTo>
                    <a:pt x="482" y="1429"/>
                  </a:lnTo>
                  <a:lnTo>
                    <a:pt x="457" y="1403"/>
                  </a:lnTo>
                  <a:lnTo>
                    <a:pt x="431" y="1373"/>
                  </a:lnTo>
                  <a:lnTo>
                    <a:pt x="406" y="1339"/>
                  </a:lnTo>
                  <a:lnTo>
                    <a:pt x="382" y="1303"/>
                  </a:lnTo>
                  <a:lnTo>
                    <a:pt x="358" y="1264"/>
                  </a:lnTo>
                  <a:lnTo>
                    <a:pt x="334" y="1222"/>
                  </a:lnTo>
                  <a:lnTo>
                    <a:pt x="311" y="1178"/>
                  </a:lnTo>
                  <a:lnTo>
                    <a:pt x="288" y="1133"/>
                  </a:lnTo>
                  <a:lnTo>
                    <a:pt x="266" y="1087"/>
                  </a:lnTo>
                  <a:lnTo>
                    <a:pt x="245" y="1039"/>
                  </a:lnTo>
                  <a:lnTo>
                    <a:pt x="224" y="989"/>
                  </a:lnTo>
                  <a:lnTo>
                    <a:pt x="204" y="941"/>
                  </a:lnTo>
                  <a:lnTo>
                    <a:pt x="185" y="890"/>
                  </a:lnTo>
                  <a:lnTo>
                    <a:pt x="166" y="841"/>
                  </a:lnTo>
                  <a:lnTo>
                    <a:pt x="132" y="743"/>
                  </a:lnTo>
                  <a:lnTo>
                    <a:pt x="116" y="695"/>
                  </a:lnTo>
                  <a:lnTo>
                    <a:pt x="100" y="648"/>
                  </a:lnTo>
                  <a:lnTo>
                    <a:pt x="87" y="604"/>
                  </a:lnTo>
                  <a:lnTo>
                    <a:pt x="73" y="560"/>
                  </a:lnTo>
                  <a:lnTo>
                    <a:pt x="61" y="519"/>
                  </a:lnTo>
                  <a:lnTo>
                    <a:pt x="50" y="481"/>
                  </a:lnTo>
                  <a:lnTo>
                    <a:pt x="40" y="445"/>
                  </a:lnTo>
                  <a:lnTo>
                    <a:pt x="30" y="412"/>
                  </a:lnTo>
                  <a:lnTo>
                    <a:pt x="23" y="383"/>
                  </a:lnTo>
                  <a:lnTo>
                    <a:pt x="16" y="358"/>
                  </a:lnTo>
                  <a:lnTo>
                    <a:pt x="10" y="336"/>
                  </a:lnTo>
                  <a:lnTo>
                    <a:pt x="6" y="318"/>
                  </a:lnTo>
                  <a:lnTo>
                    <a:pt x="2" y="305"/>
                  </a:lnTo>
                  <a:lnTo>
                    <a:pt x="1" y="298"/>
                  </a:lnTo>
                  <a:lnTo>
                    <a:pt x="0" y="295"/>
                  </a:lnTo>
                  <a:lnTo>
                    <a:pt x="62" y="306"/>
                  </a:lnTo>
                  <a:lnTo>
                    <a:pt x="124" y="313"/>
                  </a:lnTo>
                  <a:lnTo>
                    <a:pt x="183" y="317"/>
                  </a:lnTo>
                  <a:lnTo>
                    <a:pt x="242" y="317"/>
                  </a:lnTo>
                  <a:lnTo>
                    <a:pt x="300" y="315"/>
                  </a:lnTo>
                  <a:lnTo>
                    <a:pt x="356" y="309"/>
                  </a:lnTo>
                  <a:lnTo>
                    <a:pt x="411" y="300"/>
                  </a:lnTo>
                  <a:lnTo>
                    <a:pt x="464" y="290"/>
                  </a:lnTo>
                  <a:lnTo>
                    <a:pt x="516" y="277"/>
                  </a:lnTo>
                  <a:lnTo>
                    <a:pt x="565" y="263"/>
                  </a:lnTo>
                  <a:lnTo>
                    <a:pt x="613" y="247"/>
                  </a:lnTo>
                  <a:lnTo>
                    <a:pt x="659" y="230"/>
                  </a:lnTo>
                  <a:lnTo>
                    <a:pt x="703" y="212"/>
                  </a:lnTo>
                  <a:lnTo>
                    <a:pt x="744" y="193"/>
                  </a:lnTo>
                  <a:lnTo>
                    <a:pt x="783" y="174"/>
                  </a:lnTo>
                  <a:lnTo>
                    <a:pt x="821" y="155"/>
                  </a:lnTo>
                  <a:lnTo>
                    <a:pt x="855" y="135"/>
                  </a:lnTo>
                  <a:lnTo>
                    <a:pt x="888" y="116"/>
                  </a:lnTo>
                  <a:lnTo>
                    <a:pt x="917" y="98"/>
                  </a:lnTo>
                  <a:lnTo>
                    <a:pt x="944" y="80"/>
                  </a:lnTo>
                  <a:lnTo>
                    <a:pt x="968" y="63"/>
                  </a:lnTo>
                  <a:lnTo>
                    <a:pt x="988" y="48"/>
                  </a:lnTo>
                  <a:lnTo>
                    <a:pt x="1006" y="34"/>
                  </a:lnTo>
                  <a:lnTo>
                    <a:pt x="1022" y="23"/>
                  </a:lnTo>
                  <a:lnTo>
                    <a:pt x="1034" y="13"/>
                  </a:lnTo>
                  <a:lnTo>
                    <a:pt x="1042" y="6"/>
                  </a:lnTo>
                  <a:lnTo>
                    <a:pt x="1047" y="2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879850" y="3028951"/>
              <a:ext cx="1347788" cy="239871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3" y="17"/>
                </a:cxn>
                <a:cxn ang="0">
                  <a:pos x="52" y="44"/>
                </a:cxn>
                <a:cxn ang="0">
                  <a:pos x="82" y="82"/>
                </a:cxn>
                <a:cxn ang="0">
                  <a:pos x="121" y="127"/>
                </a:cxn>
                <a:cxn ang="0">
                  <a:pos x="173" y="179"/>
                </a:cxn>
                <a:cxn ang="0">
                  <a:pos x="236" y="235"/>
                </a:cxn>
                <a:cxn ang="0">
                  <a:pos x="311" y="292"/>
                </a:cxn>
                <a:cxn ang="0">
                  <a:pos x="399" y="349"/>
                </a:cxn>
                <a:cxn ang="0">
                  <a:pos x="500" y="402"/>
                </a:cxn>
                <a:cxn ang="0">
                  <a:pos x="614" y="450"/>
                </a:cxn>
                <a:cxn ang="0">
                  <a:pos x="743" y="491"/>
                </a:cxn>
                <a:cxn ang="0">
                  <a:pos x="813" y="510"/>
                </a:cxn>
                <a:cxn ang="0">
                  <a:pos x="805" y="527"/>
                </a:cxn>
                <a:cxn ang="0">
                  <a:pos x="791" y="559"/>
                </a:cxn>
                <a:cxn ang="0">
                  <a:pos x="774" y="605"/>
                </a:cxn>
                <a:cxn ang="0">
                  <a:pos x="754" y="663"/>
                </a:cxn>
                <a:cxn ang="0">
                  <a:pos x="733" y="729"/>
                </a:cxn>
                <a:cxn ang="0">
                  <a:pos x="714" y="805"/>
                </a:cxn>
                <a:cxn ang="0">
                  <a:pos x="697" y="886"/>
                </a:cxn>
                <a:cxn ang="0">
                  <a:pos x="686" y="971"/>
                </a:cxn>
                <a:cxn ang="0">
                  <a:pos x="681" y="1060"/>
                </a:cxn>
                <a:cxn ang="0">
                  <a:pos x="684" y="1149"/>
                </a:cxn>
                <a:cxn ang="0">
                  <a:pos x="697" y="1237"/>
                </a:cxn>
                <a:cxn ang="0">
                  <a:pos x="723" y="1322"/>
                </a:cxn>
                <a:cxn ang="0">
                  <a:pos x="761" y="1403"/>
                </a:cxn>
                <a:cxn ang="0">
                  <a:pos x="815" y="1477"/>
                </a:cxn>
                <a:cxn ang="0">
                  <a:pos x="847" y="1511"/>
                </a:cxn>
                <a:cxn ang="0">
                  <a:pos x="837" y="1508"/>
                </a:cxn>
                <a:cxn ang="0">
                  <a:pos x="815" y="1503"/>
                </a:cxn>
                <a:cxn ang="0">
                  <a:pos x="786" y="1495"/>
                </a:cxn>
                <a:cxn ang="0">
                  <a:pos x="749" y="1482"/>
                </a:cxn>
                <a:cxn ang="0">
                  <a:pos x="705" y="1466"/>
                </a:cxn>
                <a:cxn ang="0">
                  <a:pos x="655" y="1444"/>
                </a:cxn>
                <a:cxn ang="0">
                  <a:pos x="602" y="1418"/>
                </a:cxn>
                <a:cxn ang="0">
                  <a:pos x="545" y="1385"/>
                </a:cxn>
                <a:cxn ang="0">
                  <a:pos x="485" y="1347"/>
                </a:cxn>
                <a:cxn ang="0">
                  <a:pos x="426" y="1302"/>
                </a:cxn>
                <a:cxn ang="0">
                  <a:pos x="365" y="1250"/>
                </a:cxn>
                <a:cxn ang="0">
                  <a:pos x="306" y="1191"/>
                </a:cxn>
                <a:cxn ang="0">
                  <a:pos x="249" y="1124"/>
                </a:cxn>
                <a:cxn ang="0">
                  <a:pos x="195" y="1048"/>
                </a:cxn>
                <a:cxn ang="0">
                  <a:pos x="145" y="964"/>
                </a:cxn>
                <a:cxn ang="0">
                  <a:pos x="101" y="870"/>
                </a:cxn>
                <a:cxn ang="0">
                  <a:pos x="64" y="766"/>
                </a:cxn>
                <a:cxn ang="0">
                  <a:pos x="34" y="651"/>
                </a:cxn>
                <a:cxn ang="0">
                  <a:pos x="13" y="527"/>
                </a:cxn>
                <a:cxn ang="0">
                  <a:pos x="2" y="391"/>
                </a:cxn>
                <a:cxn ang="0">
                  <a:pos x="1" y="244"/>
                </a:cxn>
                <a:cxn ang="0">
                  <a:pos x="13" y="84"/>
                </a:cxn>
              </a:cxnLst>
              <a:rect l="0" t="0" r="r" b="b"/>
              <a:pathLst>
                <a:path w="849" h="1511">
                  <a:moveTo>
                    <a:pt x="23" y="0"/>
                  </a:moveTo>
                  <a:lnTo>
                    <a:pt x="24" y="1"/>
                  </a:lnTo>
                  <a:lnTo>
                    <a:pt x="27" y="7"/>
                  </a:lnTo>
                  <a:lnTo>
                    <a:pt x="33" y="17"/>
                  </a:lnTo>
                  <a:lnTo>
                    <a:pt x="42" y="29"/>
                  </a:lnTo>
                  <a:lnTo>
                    <a:pt x="52" y="44"/>
                  </a:lnTo>
                  <a:lnTo>
                    <a:pt x="66" y="61"/>
                  </a:lnTo>
                  <a:lnTo>
                    <a:pt x="82" y="82"/>
                  </a:lnTo>
                  <a:lnTo>
                    <a:pt x="100" y="104"/>
                  </a:lnTo>
                  <a:lnTo>
                    <a:pt x="121" y="127"/>
                  </a:lnTo>
                  <a:lnTo>
                    <a:pt x="146" y="153"/>
                  </a:lnTo>
                  <a:lnTo>
                    <a:pt x="173" y="179"/>
                  </a:lnTo>
                  <a:lnTo>
                    <a:pt x="203" y="207"/>
                  </a:lnTo>
                  <a:lnTo>
                    <a:pt x="236" y="235"/>
                  </a:lnTo>
                  <a:lnTo>
                    <a:pt x="272" y="263"/>
                  </a:lnTo>
                  <a:lnTo>
                    <a:pt x="311" y="292"/>
                  </a:lnTo>
                  <a:lnTo>
                    <a:pt x="354" y="320"/>
                  </a:lnTo>
                  <a:lnTo>
                    <a:pt x="399" y="349"/>
                  </a:lnTo>
                  <a:lnTo>
                    <a:pt x="448" y="376"/>
                  </a:lnTo>
                  <a:lnTo>
                    <a:pt x="500" y="402"/>
                  </a:lnTo>
                  <a:lnTo>
                    <a:pt x="555" y="427"/>
                  </a:lnTo>
                  <a:lnTo>
                    <a:pt x="614" y="450"/>
                  </a:lnTo>
                  <a:lnTo>
                    <a:pt x="678" y="472"/>
                  </a:lnTo>
                  <a:lnTo>
                    <a:pt x="743" y="491"/>
                  </a:lnTo>
                  <a:lnTo>
                    <a:pt x="814" y="508"/>
                  </a:lnTo>
                  <a:lnTo>
                    <a:pt x="813" y="510"/>
                  </a:lnTo>
                  <a:lnTo>
                    <a:pt x="809" y="516"/>
                  </a:lnTo>
                  <a:lnTo>
                    <a:pt x="805" y="527"/>
                  </a:lnTo>
                  <a:lnTo>
                    <a:pt x="799" y="541"/>
                  </a:lnTo>
                  <a:lnTo>
                    <a:pt x="791" y="559"/>
                  </a:lnTo>
                  <a:lnTo>
                    <a:pt x="783" y="580"/>
                  </a:lnTo>
                  <a:lnTo>
                    <a:pt x="774" y="605"/>
                  </a:lnTo>
                  <a:lnTo>
                    <a:pt x="764" y="633"/>
                  </a:lnTo>
                  <a:lnTo>
                    <a:pt x="754" y="663"/>
                  </a:lnTo>
                  <a:lnTo>
                    <a:pt x="743" y="695"/>
                  </a:lnTo>
                  <a:lnTo>
                    <a:pt x="733" y="729"/>
                  </a:lnTo>
                  <a:lnTo>
                    <a:pt x="724" y="766"/>
                  </a:lnTo>
                  <a:lnTo>
                    <a:pt x="714" y="805"/>
                  </a:lnTo>
                  <a:lnTo>
                    <a:pt x="706" y="845"/>
                  </a:lnTo>
                  <a:lnTo>
                    <a:pt x="697" y="886"/>
                  </a:lnTo>
                  <a:lnTo>
                    <a:pt x="691" y="929"/>
                  </a:lnTo>
                  <a:lnTo>
                    <a:pt x="686" y="971"/>
                  </a:lnTo>
                  <a:lnTo>
                    <a:pt x="683" y="1016"/>
                  </a:lnTo>
                  <a:lnTo>
                    <a:pt x="681" y="1060"/>
                  </a:lnTo>
                  <a:lnTo>
                    <a:pt x="681" y="1105"/>
                  </a:lnTo>
                  <a:lnTo>
                    <a:pt x="684" y="1149"/>
                  </a:lnTo>
                  <a:lnTo>
                    <a:pt x="690" y="1194"/>
                  </a:lnTo>
                  <a:lnTo>
                    <a:pt x="697" y="1237"/>
                  </a:lnTo>
                  <a:lnTo>
                    <a:pt x="708" y="1280"/>
                  </a:lnTo>
                  <a:lnTo>
                    <a:pt x="723" y="1322"/>
                  </a:lnTo>
                  <a:lnTo>
                    <a:pt x="740" y="1363"/>
                  </a:lnTo>
                  <a:lnTo>
                    <a:pt x="761" y="1403"/>
                  </a:lnTo>
                  <a:lnTo>
                    <a:pt x="786" y="1441"/>
                  </a:lnTo>
                  <a:lnTo>
                    <a:pt x="815" y="1477"/>
                  </a:lnTo>
                  <a:lnTo>
                    <a:pt x="849" y="1511"/>
                  </a:lnTo>
                  <a:lnTo>
                    <a:pt x="847" y="1511"/>
                  </a:lnTo>
                  <a:lnTo>
                    <a:pt x="843" y="1510"/>
                  </a:lnTo>
                  <a:lnTo>
                    <a:pt x="837" y="1508"/>
                  </a:lnTo>
                  <a:lnTo>
                    <a:pt x="827" y="1506"/>
                  </a:lnTo>
                  <a:lnTo>
                    <a:pt x="815" y="1503"/>
                  </a:lnTo>
                  <a:lnTo>
                    <a:pt x="802" y="1499"/>
                  </a:lnTo>
                  <a:lnTo>
                    <a:pt x="786" y="1495"/>
                  </a:lnTo>
                  <a:lnTo>
                    <a:pt x="768" y="1489"/>
                  </a:lnTo>
                  <a:lnTo>
                    <a:pt x="749" y="1482"/>
                  </a:lnTo>
                  <a:lnTo>
                    <a:pt x="727" y="1474"/>
                  </a:lnTo>
                  <a:lnTo>
                    <a:pt x="705" y="1466"/>
                  </a:lnTo>
                  <a:lnTo>
                    <a:pt x="681" y="1455"/>
                  </a:lnTo>
                  <a:lnTo>
                    <a:pt x="655" y="1444"/>
                  </a:lnTo>
                  <a:lnTo>
                    <a:pt x="629" y="1431"/>
                  </a:lnTo>
                  <a:lnTo>
                    <a:pt x="602" y="1418"/>
                  </a:lnTo>
                  <a:lnTo>
                    <a:pt x="573" y="1402"/>
                  </a:lnTo>
                  <a:lnTo>
                    <a:pt x="545" y="1385"/>
                  </a:lnTo>
                  <a:lnTo>
                    <a:pt x="515" y="1366"/>
                  </a:lnTo>
                  <a:lnTo>
                    <a:pt x="485" y="1347"/>
                  </a:lnTo>
                  <a:lnTo>
                    <a:pt x="455" y="1325"/>
                  </a:lnTo>
                  <a:lnTo>
                    <a:pt x="426" y="1302"/>
                  </a:lnTo>
                  <a:lnTo>
                    <a:pt x="395" y="1277"/>
                  </a:lnTo>
                  <a:lnTo>
                    <a:pt x="365" y="1250"/>
                  </a:lnTo>
                  <a:lnTo>
                    <a:pt x="335" y="1222"/>
                  </a:lnTo>
                  <a:lnTo>
                    <a:pt x="306" y="1191"/>
                  </a:lnTo>
                  <a:lnTo>
                    <a:pt x="277" y="1159"/>
                  </a:lnTo>
                  <a:lnTo>
                    <a:pt x="249" y="1124"/>
                  </a:lnTo>
                  <a:lnTo>
                    <a:pt x="221" y="1087"/>
                  </a:lnTo>
                  <a:lnTo>
                    <a:pt x="195" y="1048"/>
                  </a:lnTo>
                  <a:lnTo>
                    <a:pt x="169" y="1006"/>
                  </a:lnTo>
                  <a:lnTo>
                    <a:pt x="145" y="964"/>
                  </a:lnTo>
                  <a:lnTo>
                    <a:pt x="122" y="917"/>
                  </a:lnTo>
                  <a:lnTo>
                    <a:pt x="101" y="870"/>
                  </a:lnTo>
                  <a:lnTo>
                    <a:pt x="81" y="819"/>
                  </a:lnTo>
                  <a:lnTo>
                    <a:pt x="64" y="766"/>
                  </a:lnTo>
                  <a:lnTo>
                    <a:pt x="48" y="710"/>
                  </a:lnTo>
                  <a:lnTo>
                    <a:pt x="34" y="651"/>
                  </a:lnTo>
                  <a:lnTo>
                    <a:pt x="22" y="591"/>
                  </a:lnTo>
                  <a:lnTo>
                    <a:pt x="13" y="527"/>
                  </a:lnTo>
                  <a:lnTo>
                    <a:pt x="6" y="461"/>
                  </a:lnTo>
                  <a:lnTo>
                    <a:pt x="2" y="391"/>
                  </a:lnTo>
                  <a:lnTo>
                    <a:pt x="0" y="319"/>
                  </a:lnTo>
                  <a:lnTo>
                    <a:pt x="1" y="244"/>
                  </a:lnTo>
                  <a:lnTo>
                    <a:pt x="5" y="166"/>
                  </a:lnTo>
                  <a:lnTo>
                    <a:pt x="13" y="8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val 4"/>
          <p:cNvSpPr/>
          <p:nvPr/>
        </p:nvSpPr>
        <p:spPr>
          <a:xfrm flipV="1">
            <a:off x="2750664" y="5156760"/>
            <a:ext cx="3089287" cy="308929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53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983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00227" y="2403698"/>
            <a:ext cx="2969974" cy="2915411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shade val="67500"/>
                  <a:satMod val="115000"/>
                  <a:alpha val="48000"/>
                </a:schemeClr>
              </a:gs>
              <a:gs pos="100000">
                <a:schemeClr val="bg1">
                  <a:lumMod val="85000"/>
                  <a:shade val="100000"/>
                  <a:satMod val="115000"/>
                  <a:alpha val="3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96" tIns="137196" rIns="137196" bIns="137196" rtlCol="0" anchor="t" anchorCtr="0"/>
          <a:lstStyle/>
          <a:p>
            <a:pPr algn="ctr" defTabSz="914484"/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Запретить (разрешить) что-либо</a:t>
            </a:r>
          </a:p>
          <a:p>
            <a:pPr algn="ctr" defTabSz="914484"/>
            <a:endParaRPr lang="ru-RU" sz="1600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defTabSz="914484"/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Требовать, чтобы люди вели себя определенным образом</a:t>
            </a:r>
          </a:p>
          <a:p>
            <a:pPr algn="ctr" defTabSz="914484"/>
            <a:endParaRPr lang="ru-RU" sz="1600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defTabSz="914484"/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Навязывать новый процесс для определенных взаимодействий</a:t>
            </a:r>
            <a:endParaRPr lang="en-US" sz="1600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02827" y="2060711"/>
            <a:ext cx="2969974" cy="342989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algn="ctr" defTabSz="914484"/>
            <a:r>
              <a:rPr lang="ru-RU" dirty="0">
                <a:solidFill>
                  <a:prstClr val="white"/>
                </a:solidFill>
                <a:cs typeface="Arial" pitchFamily="34" charset="0"/>
              </a:rPr>
              <a:t>Не денежные - </a:t>
            </a:r>
            <a:r>
              <a:rPr lang="ru-RU" dirty="0" err="1">
                <a:solidFill>
                  <a:prstClr val="white"/>
                </a:solidFill>
                <a:cs typeface="Arial" pitchFamily="34" charset="0"/>
              </a:rPr>
              <a:t>Прятмые</a:t>
            </a:r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6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365125"/>
            <a:ext cx="10813473" cy="1325563"/>
          </a:xfrm>
        </p:spPr>
        <p:txBody>
          <a:bodyPr/>
          <a:lstStyle/>
          <a:p>
            <a:r>
              <a:rPr lang="ru-RU" b="1" kern="0" dirty="0"/>
              <a:t>Матрица политических интервенций</a:t>
            </a:r>
            <a:r>
              <a:rPr lang="en-US" b="1" kern="0" dirty="0"/>
              <a:t> </a:t>
            </a:r>
            <a:r>
              <a:rPr lang="en-US" b="1" kern="0" baseline="-25000" dirty="0">
                <a:solidFill>
                  <a:srgbClr val="C00000"/>
                </a:solidFill>
              </a:rPr>
              <a:t>4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2719198" y="1914132"/>
            <a:ext cx="3152214" cy="3195241"/>
            <a:chOff x="3879850" y="1189038"/>
            <a:chExt cx="4419600" cy="447992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7925" y="3054351"/>
              <a:ext cx="1944688" cy="24304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2"/>
                </a:cxn>
                <a:cxn ang="0">
                  <a:pos x="87" y="5"/>
                </a:cxn>
                <a:cxn ang="0">
                  <a:pos x="148" y="10"/>
                </a:cxn>
                <a:cxn ang="0">
                  <a:pos x="222" y="18"/>
                </a:cxn>
                <a:cxn ang="0">
                  <a:pos x="306" y="30"/>
                </a:cxn>
                <a:cxn ang="0">
                  <a:pos x="397" y="46"/>
                </a:cxn>
                <a:cxn ang="0">
                  <a:pos x="495" y="66"/>
                </a:cxn>
                <a:cxn ang="0">
                  <a:pos x="595" y="92"/>
                </a:cxn>
                <a:cxn ang="0">
                  <a:pos x="696" y="123"/>
                </a:cxn>
                <a:cxn ang="0">
                  <a:pos x="796" y="162"/>
                </a:cxn>
                <a:cxn ang="0">
                  <a:pos x="891" y="206"/>
                </a:cxn>
                <a:cxn ang="0">
                  <a:pos x="982" y="259"/>
                </a:cxn>
                <a:cxn ang="0">
                  <a:pos x="1063" y="320"/>
                </a:cxn>
                <a:cxn ang="0">
                  <a:pos x="1134" y="390"/>
                </a:cxn>
                <a:cxn ang="0">
                  <a:pos x="1192" y="469"/>
                </a:cxn>
                <a:cxn ang="0">
                  <a:pos x="1219" y="522"/>
                </a:cxn>
                <a:cxn ang="0">
                  <a:pos x="1222" y="561"/>
                </a:cxn>
                <a:cxn ang="0">
                  <a:pos x="1225" y="583"/>
                </a:cxn>
                <a:cxn ang="0">
                  <a:pos x="1225" y="619"/>
                </a:cxn>
                <a:cxn ang="0">
                  <a:pos x="1219" y="652"/>
                </a:cxn>
                <a:cxn ang="0">
                  <a:pos x="1209" y="694"/>
                </a:cxn>
                <a:cxn ang="0">
                  <a:pos x="1193" y="744"/>
                </a:cxn>
                <a:cxn ang="0">
                  <a:pos x="1167" y="802"/>
                </a:cxn>
                <a:cxn ang="0">
                  <a:pos x="1131" y="867"/>
                </a:cxn>
                <a:cxn ang="0">
                  <a:pos x="1084" y="938"/>
                </a:cxn>
                <a:cxn ang="0">
                  <a:pos x="1021" y="1013"/>
                </a:cxn>
                <a:cxn ang="0">
                  <a:pos x="943" y="1094"/>
                </a:cxn>
                <a:cxn ang="0">
                  <a:pos x="849" y="1178"/>
                </a:cxn>
                <a:cxn ang="0">
                  <a:pos x="734" y="1264"/>
                </a:cxn>
                <a:cxn ang="0">
                  <a:pos x="598" y="1352"/>
                </a:cxn>
                <a:cxn ang="0">
                  <a:pos x="440" y="1441"/>
                </a:cxn>
                <a:cxn ang="0">
                  <a:pos x="257" y="1531"/>
                </a:cxn>
                <a:cxn ang="0">
                  <a:pos x="259" y="1521"/>
                </a:cxn>
                <a:cxn ang="0">
                  <a:pos x="265" y="1495"/>
                </a:cxn>
                <a:cxn ang="0">
                  <a:pos x="273" y="1454"/>
                </a:cxn>
                <a:cxn ang="0">
                  <a:pos x="283" y="1397"/>
                </a:cxn>
                <a:cxn ang="0">
                  <a:pos x="294" y="1330"/>
                </a:cxn>
                <a:cxn ang="0">
                  <a:pos x="304" y="1252"/>
                </a:cxn>
                <a:cxn ang="0">
                  <a:pos x="314" y="1165"/>
                </a:cxn>
                <a:cxn ang="0">
                  <a:pos x="324" y="1071"/>
                </a:cxn>
                <a:cxn ang="0">
                  <a:pos x="330" y="971"/>
                </a:cxn>
                <a:cxn ang="0">
                  <a:pos x="332" y="868"/>
                </a:cxn>
                <a:cxn ang="0">
                  <a:pos x="332" y="762"/>
                </a:cxn>
                <a:cxn ang="0">
                  <a:pos x="326" y="657"/>
                </a:cxn>
                <a:cxn ang="0">
                  <a:pos x="314" y="552"/>
                </a:cxn>
                <a:cxn ang="0">
                  <a:pos x="296" y="451"/>
                </a:cxn>
                <a:cxn ang="0">
                  <a:pos x="270" y="354"/>
                </a:cxn>
                <a:cxn ang="0">
                  <a:pos x="236" y="264"/>
                </a:cxn>
                <a:cxn ang="0">
                  <a:pos x="192" y="181"/>
                </a:cxn>
                <a:cxn ang="0">
                  <a:pos x="139" y="109"/>
                </a:cxn>
                <a:cxn ang="0">
                  <a:pos x="75" y="48"/>
                </a:cxn>
                <a:cxn ang="0">
                  <a:pos x="0" y="0"/>
                </a:cxn>
              </a:cxnLst>
              <a:rect l="0" t="0" r="r" b="b"/>
              <a:pathLst>
                <a:path w="1225" h="1531">
                  <a:moveTo>
                    <a:pt x="0" y="0"/>
                  </a:moveTo>
                  <a:lnTo>
                    <a:pt x="10" y="0"/>
                  </a:lnTo>
                  <a:lnTo>
                    <a:pt x="23" y="1"/>
                  </a:lnTo>
                  <a:lnTo>
                    <a:pt x="40" y="2"/>
                  </a:lnTo>
                  <a:lnTo>
                    <a:pt x="62" y="3"/>
                  </a:lnTo>
                  <a:lnTo>
                    <a:pt x="87" y="5"/>
                  </a:lnTo>
                  <a:lnTo>
                    <a:pt x="115" y="7"/>
                  </a:lnTo>
                  <a:lnTo>
                    <a:pt x="148" y="10"/>
                  </a:lnTo>
                  <a:lnTo>
                    <a:pt x="184" y="14"/>
                  </a:lnTo>
                  <a:lnTo>
                    <a:pt x="222" y="18"/>
                  </a:lnTo>
                  <a:lnTo>
                    <a:pt x="262" y="24"/>
                  </a:lnTo>
                  <a:lnTo>
                    <a:pt x="306" y="30"/>
                  </a:lnTo>
                  <a:lnTo>
                    <a:pt x="350" y="38"/>
                  </a:lnTo>
                  <a:lnTo>
                    <a:pt x="397" y="46"/>
                  </a:lnTo>
                  <a:lnTo>
                    <a:pt x="445" y="56"/>
                  </a:lnTo>
                  <a:lnTo>
                    <a:pt x="495" y="66"/>
                  </a:lnTo>
                  <a:lnTo>
                    <a:pt x="544" y="79"/>
                  </a:lnTo>
                  <a:lnTo>
                    <a:pt x="595" y="92"/>
                  </a:lnTo>
                  <a:lnTo>
                    <a:pt x="645" y="107"/>
                  </a:lnTo>
                  <a:lnTo>
                    <a:pt x="696" y="123"/>
                  </a:lnTo>
                  <a:lnTo>
                    <a:pt x="746" y="141"/>
                  </a:lnTo>
                  <a:lnTo>
                    <a:pt x="796" y="162"/>
                  </a:lnTo>
                  <a:lnTo>
                    <a:pt x="844" y="183"/>
                  </a:lnTo>
                  <a:lnTo>
                    <a:pt x="891" y="206"/>
                  </a:lnTo>
                  <a:lnTo>
                    <a:pt x="937" y="232"/>
                  </a:lnTo>
                  <a:lnTo>
                    <a:pt x="982" y="259"/>
                  </a:lnTo>
                  <a:lnTo>
                    <a:pt x="1024" y="288"/>
                  </a:lnTo>
                  <a:lnTo>
                    <a:pt x="1063" y="320"/>
                  </a:lnTo>
                  <a:lnTo>
                    <a:pt x="1101" y="354"/>
                  </a:lnTo>
                  <a:lnTo>
                    <a:pt x="1134" y="390"/>
                  </a:lnTo>
                  <a:lnTo>
                    <a:pt x="1166" y="428"/>
                  </a:lnTo>
                  <a:lnTo>
                    <a:pt x="1192" y="469"/>
                  </a:lnTo>
                  <a:lnTo>
                    <a:pt x="1216" y="512"/>
                  </a:lnTo>
                  <a:lnTo>
                    <a:pt x="1219" y="522"/>
                  </a:lnTo>
                  <a:lnTo>
                    <a:pt x="1220" y="534"/>
                  </a:lnTo>
                  <a:lnTo>
                    <a:pt x="1222" y="561"/>
                  </a:lnTo>
                  <a:lnTo>
                    <a:pt x="1223" y="574"/>
                  </a:lnTo>
                  <a:lnTo>
                    <a:pt x="1225" y="583"/>
                  </a:lnTo>
                  <a:lnTo>
                    <a:pt x="1225" y="606"/>
                  </a:lnTo>
                  <a:lnTo>
                    <a:pt x="1225" y="619"/>
                  </a:lnTo>
                  <a:lnTo>
                    <a:pt x="1222" y="635"/>
                  </a:lnTo>
                  <a:lnTo>
                    <a:pt x="1219" y="652"/>
                  </a:lnTo>
                  <a:lnTo>
                    <a:pt x="1215" y="671"/>
                  </a:lnTo>
                  <a:lnTo>
                    <a:pt x="1209" y="694"/>
                  </a:lnTo>
                  <a:lnTo>
                    <a:pt x="1202" y="718"/>
                  </a:lnTo>
                  <a:lnTo>
                    <a:pt x="1193" y="744"/>
                  </a:lnTo>
                  <a:lnTo>
                    <a:pt x="1181" y="772"/>
                  </a:lnTo>
                  <a:lnTo>
                    <a:pt x="1167" y="802"/>
                  </a:lnTo>
                  <a:lnTo>
                    <a:pt x="1150" y="834"/>
                  </a:lnTo>
                  <a:lnTo>
                    <a:pt x="1131" y="867"/>
                  </a:lnTo>
                  <a:lnTo>
                    <a:pt x="1109" y="901"/>
                  </a:lnTo>
                  <a:lnTo>
                    <a:pt x="1084" y="938"/>
                  </a:lnTo>
                  <a:lnTo>
                    <a:pt x="1054" y="975"/>
                  </a:lnTo>
                  <a:lnTo>
                    <a:pt x="1021" y="1013"/>
                  </a:lnTo>
                  <a:lnTo>
                    <a:pt x="984" y="1054"/>
                  </a:lnTo>
                  <a:lnTo>
                    <a:pt x="943" y="1094"/>
                  </a:lnTo>
                  <a:lnTo>
                    <a:pt x="898" y="1136"/>
                  </a:lnTo>
                  <a:lnTo>
                    <a:pt x="849" y="1178"/>
                  </a:lnTo>
                  <a:lnTo>
                    <a:pt x="794" y="1220"/>
                  </a:lnTo>
                  <a:lnTo>
                    <a:pt x="734" y="1264"/>
                  </a:lnTo>
                  <a:lnTo>
                    <a:pt x="669" y="1308"/>
                  </a:lnTo>
                  <a:lnTo>
                    <a:pt x="598" y="1352"/>
                  </a:lnTo>
                  <a:lnTo>
                    <a:pt x="522" y="1397"/>
                  </a:lnTo>
                  <a:lnTo>
                    <a:pt x="440" y="1441"/>
                  </a:lnTo>
                  <a:lnTo>
                    <a:pt x="352" y="1486"/>
                  </a:lnTo>
                  <a:lnTo>
                    <a:pt x="257" y="1531"/>
                  </a:lnTo>
                  <a:lnTo>
                    <a:pt x="258" y="1528"/>
                  </a:lnTo>
                  <a:lnTo>
                    <a:pt x="259" y="1521"/>
                  </a:lnTo>
                  <a:lnTo>
                    <a:pt x="262" y="1510"/>
                  </a:lnTo>
                  <a:lnTo>
                    <a:pt x="265" y="1495"/>
                  </a:lnTo>
                  <a:lnTo>
                    <a:pt x="268" y="1476"/>
                  </a:lnTo>
                  <a:lnTo>
                    <a:pt x="273" y="1454"/>
                  </a:lnTo>
                  <a:lnTo>
                    <a:pt x="278" y="1427"/>
                  </a:lnTo>
                  <a:lnTo>
                    <a:pt x="283" y="1397"/>
                  </a:lnTo>
                  <a:lnTo>
                    <a:pt x="288" y="1365"/>
                  </a:lnTo>
                  <a:lnTo>
                    <a:pt x="294" y="1330"/>
                  </a:lnTo>
                  <a:lnTo>
                    <a:pt x="299" y="1292"/>
                  </a:lnTo>
                  <a:lnTo>
                    <a:pt x="304" y="1252"/>
                  </a:lnTo>
                  <a:lnTo>
                    <a:pt x="310" y="1209"/>
                  </a:lnTo>
                  <a:lnTo>
                    <a:pt x="314" y="1165"/>
                  </a:lnTo>
                  <a:lnTo>
                    <a:pt x="320" y="1119"/>
                  </a:lnTo>
                  <a:lnTo>
                    <a:pt x="324" y="1071"/>
                  </a:lnTo>
                  <a:lnTo>
                    <a:pt x="327" y="1021"/>
                  </a:lnTo>
                  <a:lnTo>
                    <a:pt x="330" y="971"/>
                  </a:lnTo>
                  <a:lnTo>
                    <a:pt x="332" y="919"/>
                  </a:lnTo>
                  <a:lnTo>
                    <a:pt x="332" y="868"/>
                  </a:lnTo>
                  <a:lnTo>
                    <a:pt x="332" y="815"/>
                  </a:lnTo>
                  <a:lnTo>
                    <a:pt x="332" y="762"/>
                  </a:lnTo>
                  <a:lnTo>
                    <a:pt x="329" y="710"/>
                  </a:lnTo>
                  <a:lnTo>
                    <a:pt x="326" y="657"/>
                  </a:lnTo>
                  <a:lnTo>
                    <a:pt x="320" y="605"/>
                  </a:lnTo>
                  <a:lnTo>
                    <a:pt x="314" y="552"/>
                  </a:lnTo>
                  <a:lnTo>
                    <a:pt x="306" y="501"/>
                  </a:lnTo>
                  <a:lnTo>
                    <a:pt x="296" y="451"/>
                  </a:lnTo>
                  <a:lnTo>
                    <a:pt x="284" y="402"/>
                  </a:lnTo>
                  <a:lnTo>
                    <a:pt x="270" y="354"/>
                  </a:lnTo>
                  <a:lnTo>
                    <a:pt x="254" y="308"/>
                  </a:lnTo>
                  <a:lnTo>
                    <a:pt x="236" y="264"/>
                  </a:lnTo>
                  <a:lnTo>
                    <a:pt x="215" y="222"/>
                  </a:lnTo>
                  <a:lnTo>
                    <a:pt x="192" y="181"/>
                  </a:lnTo>
                  <a:lnTo>
                    <a:pt x="168" y="145"/>
                  </a:lnTo>
                  <a:lnTo>
                    <a:pt x="139" y="109"/>
                  </a:lnTo>
                  <a:lnTo>
                    <a:pt x="109" y="77"/>
                  </a:lnTo>
                  <a:lnTo>
                    <a:pt x="75" y="48"/>
                  </a:lnTo>
                  <a:lnTo>
                    <a:pt x="3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67163" y="1268413"/>
              <a:ext cx="2614613" cy="1898650"/>
            </a:xfrm>
            <a:custGeom>
              <a:avLst/>
              <a:gdLst/>
              <a:ahLst/>
              <a:cxnLst>
                <a:cxn ang="0">
                  <a:pos x="1599" y="1"/>
                </a:cxn>
                <a:cxn ang="0">
                  <a:pos x="1634" y="12"/>
                </a:cxn>
                <a:cxn ang="0">
                  <a:pos x="1647" y="38"/>
                </a:cxn>
                <a:cxn ang="0">
                  <a:pos x="1632" y="79"/>
                </a:cxn>
                <a:cxn ang="0">
                  <a:pos x="1574" y="152"/>
                </a:cxn>
                <a:cxn ang="0">
                  <a:pos x="1464" y="283"/>
                </a:cxn>
                <a:cxn ang="0">
                  <a:pos x="1372" y="417"/>
                </a:cxn>
                <a:cxn ang="0">
                  <a:pos x="1317" y="529"/>
                </a:cxn>
                <a:cxn ang="0">
                  <a:pos x="1274" y="660"/>
                </a:cxn>
                <a:cxn ang="0">
                  <a:pos x="1246" y="815"/>
                </a:cxn>
                <a:cxn ang="0">
                  <a:pos x="1234" y="1002"/>
                </a:cxn>
                <a:cxn ang="0">
                  <a:pos x="1201" y="1016"/>
                </a:cxn>
                <a:cxn ang="0">
                  <a:pos x="1139" y="1042"/>
                </a:cxn>
                <a:cxn ang="0">
                  <a:pos x="1047" y="1076"/>
                </a:cxn>
                <a:cxn ang="0">
                  <a:pos x="933" y="1112"/>
                </a:cxn>
                <a:cxn ang="0">
                  <a:pos x="798" y="1147"/>
                </a:cxn>
                <a:cxn ang="0">
                  <a:pos x="647" y="1175"/>
                </a:cxn>
                <a:cxn ang="0">
                  <a:pos x="485" y="1193"/>
                </a:cxn>
                <a:cxn ang="0">
                  <a:pos x="322" y="1194"/>
                </a:cxn>
                <a:cxn ang="0">
                  <a:pos x="194" y="1174"/>
                </a:cxn>
                <a:cxn ang="0">
                  <a:pos x="99" y="1134"/>
                </a:cxn>
                <a:cxn ang="0">
                  <a:pos x="36" y="1078"/>
                </a:cxn>
                <a:cxn ang="0">
                  <a:pos x="4" y="1013"/>
                </a:cxn>
                <a:cxn ang="0">
                  <a:pos x="1" y="942"/>
                </a:cxn>
                <a:cxn ang="0">
                  <a:pos x="26" y="870"/>
                </a:cxn>
                <a:cxn ang="0">
                  <a:pos x="77" y="803"/>
                </a:cxn>
                <a:cxn ang="0">
                  <a:pos x="152" y="743"/>
                </a:cxn>
                <a:cxn ang="0">
                  <a:pos x="235" y="697"/>
                </a:cxn>
                <a:cxn ang="0">
                  <a:pos x="330" y="643"/>
                </a:cxn>
                <a:cxn ang="0">
                  <a:pos x="438" y="577"/>
                </a:cxn>
                <a:cxn ang="0">
                  <a:pos x="597" y="479"/>
                </a:cxn>
                <a:cxn ang="0">
                  <a:pos x="759" y="377"/>
                </a:cxn>
                <a:cxn ang="0">
                  <a:pos x="876" y="301"/>
                </a:cxn>
                <a:cxn ang="0">
                  <a:pos x="983" y="232"/>
                </a:cxn>
                <a:cxn ang="0">
                  <a:pos x="1076" y="172"/>
                </a:cxn>
                <a:cxn ang="0">
                  <a:pos x="1147" y="125"/>
                </a:cxn>
                <a:cxn ang="0">
                  <a:pos x="1194" y="95"/>
                </a:cxn>
                <a:cxn ang="0">
                  <a:pos x="1213" y="83"/>
                </a:cxn>
                <a:cxn ang="0">
                  <a:pos x="1235" y="76"/>
                </a:cxn>
                <a:cxn ang="0">
                  <a:pos x="1276" y="63"/>
                </a:cxn>
                <a:cxn ang="0">
                  <a:pos x="1331" y="46"/>
                </a:cxn>
                <a:cxn ang="0">
                  <a:pos x="1396" y="29"/>
                </a:cxn>
                <a:cxn ang="0">
                  <a:pos x="1464" y="13"/>
                </a:cxn>
                <a:cxn ang="0">
                  <a:pos x="1528" y="3"/>
                </a:cxn>
              </a:cxnLst>
              <a:rect l="0" t="0" r="r" b="b"/>
              <a:pathLst>
                <a:path w="1647" h="1196">
                  <a:moveTo>
                    <a:pt x="1567" y="0"/>
                  </a:moveTo>
                  <a:lnTo>
                    <a:pt x="1584" y="0"/>
                  </a:lnTo>
                  <a:lnTo>
                    <a:pt x="1599" y="1"/>
                  </a:lnTo>
                  <a:lnTo>
                    <a:pt x="1613" y="4"/>
                  </a:lnTo>
                  <a:lnTo>
                    <a:pt x="1625" y="7"/>
                  </a:lnTo>
                  <a:lnTo>
                    <a:pt x="1634" y="12"/>
                  </a:lnTo>
                  <a:lnTo>
                    <a:pt x="1641" y="19"/>
                  </a:lnTo>
                  <a:lnTo>
                    <a:pt x="1646" y="28"/>
                  </a:lnTo>
                  <a:lnTo>
                    <a:pt x="1647" y="38"/>
                  </a:lnTo>
                  <a:lnTo>
                    <a:pt x="1646" y="49"/>
                  </a:lnTo>
                  <a:lnTo>
                    <a:pt x="1640" y="64"/>
                  </a:lnTo>
                  <a:lnTo>
                    <a:pt x="1632" y="79"/>
                  </a:lnTo>
                  <a:lnTo>
                    <a:pt x="1619" y="97"/>
                  </a:lnTo>
                  <a:lnTo>
                    <a:pt x="1603" y="118"/>
                  </a:lnTo>
                  <a:lnTo>
                    <a:pt x="1574" y="152"/>
                  </a:lnTo>
                  <a:lnTo>
                    <a:pt x="1545" y="185"/>
                  </a:lnTo>
                  <a:lnTo>
                    <a:pt x="1490" y="250"/>
                  </a:lnTo>
                  <a:lnTo>
                    <a:pt x="1464" y="283"/>
                  </a:lnTo>
                  <a:lnTo>
                    <a:pt x="1440" y="315"/>
                  </a:lnTo>
                  <a:lnTo>
                    <a:pt x="1393" y="382"/>
                  </a:lnTo>
                  <a:lnTo>
                    <a:pt x="1372" y="417"/>
                  </a:lnTo>
                  <a:lnTo>
                    <a:pt x="1352" y="453"/>
                  </a:lnTo>
                  <a:lnTo>
                    <a:pt x="1334" y="490"/>
                  </a:lnTo>
                  <a:lnTo>
                    <a:pt x="1317" y="529"/>
                  </a:lnTo>
                  <a:lnTo>
                    <a:pt x="1300" y="571"/>
                  </a:lnTo>
                  <a:lnTo>
                    <a:pt x="1287" y="614"/>
                  </a:lnTo>
                  <a:lnTo>
                    <a:pt x="1274" y="660"/>
                  </a:lnTo>
                  <a:lnTo>
                    <a:pt x="1263" y="709"/>
                  </a:lnTo>
                  <a:lnTo>
                    <a:pt x="1253" y="760"/>
                  </a:lnTo>
                  <a:lnTo>
                    <a:pt x="1246" y="815"/>
                  </a:lnTo>
                  <a:lnTo>
                    <a:pt x="1240" y="874"/>
                  </a:lnTo>
                  <a:lnTo>
                    <a:pt x="1235" y="936"/>
                  </a:lnTo>
                  <a:lnTo>
                    <a:pt x="1234" y="1002"/>
                  </a:lnTo>
                  <a:lnTo>
                    <a:pt x="1225" y="1006"/>
                  </a:lnTo>
                  <a:lnTo>
                    <a:pt x="1216" y="1010"/>
                  </a:lnTo>
                  <a:lnTo>
                    <a:pt x="1201" y="1016"/>
                  </a:lnTo>
                  <a:lnTo>
                    <a:pt x="1184" y="1024"/>
                  </a:lnTo>
                  <a:lnTo>
                    <a:pt x="1163" y="1033"/>
                  </a:lnTo>
                  <a:lnTo>
                    <a:pt x="1139" y="1042"/>
                  </a:lnTo>
                  <a:lnTo>
                    <a:pt x="1111" y="1053"/>
                  </a:lnTo>
                  <a:lnTo>
                    <a:pt x="1081" y="1064"/>
                  </a:lnTo>
                  <a:lnTo>
                    <a:pt x="1047" y="1076"/>
                  </a:lnTo>
                  <a:lnTo>
                    <a:pt x="1011" y="1088"/>
                  </a:lnTo>
                  <a:lnTo>
                    <a:pt x="973" y="1100"/>
                  </a:lnTo>
                  <a:lnTo>
                    <a:pt x="933" y="1112"/>
                  </a:lnTo>
                  <a:lnTo>
                    <a:pt x="889" y="1124"/>
                  </a:lnTo>
                  <a:lnTo>
                    <a:pt x="845" y="1136"/>
                  </a:lnTo>
                  <a:lnTo>
                    <a:pt x="798" y="1147"/>
                  </a:lnTo>
                  <a:lnTo>
                    <a:pt x="749" y="1158"/>
                  </a:lnTo>
                  <a:lnTo>
                    <a:pt x="699" y="1167"/>
                  </a:lnTo>
                  <a:lnTo>
                    <a:pt x="647" y="1175"/>
                  </a:lnTo>
                  <a:lnTo>
                    <a:pt x="594" y="1183"/>
                  </a:lnTo>
                  <a:lnTo>
                    <a:pt x="540" y="1188"/>
                  </a:lnTo>
                  <a:lnTo>
                    <a:pt x="485" y="1193"/>
                  </a:lnTo>
                  <a:lnTo>
                    <a:pt x="429" y="1195"/>
                  </a:lnTo>
                  <a:lnTo>
                    <a:pt x="372" y="1196"/>
                  </a:lnTo>
                  <a:lnTo>
                    <a:pt x="322" y="1194"/>
                  </a:lnTo>
                  <a:lnTo>
                    <a:pt x="275" y="1190"/>
                  </a:lnTo>
                  <a:lnTo>
                    <a:pt x="232" y="1183"/>
                  </a:lnTo>
                  <a:lnTo>
                    <a:pt x="194" y="1174"/>
                  </a:lnTo>
                  <a:lnTo>
                    <a:pt x="158" y="1162"/>
                  </a:lnTo>
                  <a:lnTo>
                    <a:pt x="126" y="1148"/>
                  </a:lnTo>
                  <a:lnTo>
                    <a:pt x="99" y="1134"/>
                  </a:lnTo>
                  <a:lnTo>
                    <a:pt x="74" y="1116"/>
                  </a:lnTo>
                  <a:lnTo>
                    <a:pt x="54" y="1098"/>
                  </a:lnTo>
                  <a:lnTo>
                    <a:pt x="36" y="1078"/>
                  </a:lnTo>
                  <a:lnTo>
                    <a:pt x="22" y="1057"/>
                  </a:lnTo>
                  <a:lnTo>
                    <a:pt x="12" y="1035"/>
                  </a:lnTo>
                  <a:lnTo>
                    <a:pt x="4" y="1013"/>
                  </a:lnTo>
                  <a:lnTo>
                    <a:pt x="1" y="990"/>
                  </a:lnTo>
                  <a:lnTo>
                    <a:pt x="0" y="966"/>
                  </a:lnTo>
                  <a:lnTo>
                    <a:pt x="1" y="942"/>
                  </a:lnTo>
                  <a:lnTo>
                    <a:pt x="7" y="918"/>
                  </a:lnTo>
                  <a:lnTo>
                    <a:pt x="15" y="894"/>
                  </a:lnTo>
                  <a:lnTo>
                    <a:pt x="26" y="870"/>
                  </a:lnTo>
                  <a:lnTo>
                    <a:pt x="40" y="847"/>
                  </a:lnTo>
                  <a:lnTo>
                    <a:pt x="57" y="824"/>
                  </a:lnTo>
                  <a:lnTo>
                    <a:pt x="77" y="803"/>
                  </a:lnTo>
                  <a:lnTo>
                    <a:pt x="99" y="781"/>
                  </a:lnTo>
                  <a:lnTo>
                    <a:pt x="124" y="762"/>
                  </a:lnTo>
                  <a:lnTo>
                    <a:pt x="152" y="743"/>
                  </a:lnTo>
                  <a:lnTo>
                    <a:pt x="182" y="726"/>
                  </a:lnTo>
                  <a:lnTo>
                    <a:pt x="207" y="712"/>
                  </a:lnTo>
                  <a:lnTo>
                    <a:pt x="235" y="697"/>
                  </a:lnTo>
                  <a:lnTo>
                    <a:pt x="265" y="680"/>
                  </a:lnTo>
                  <a:lnTo>
                    <a:pt x="296" y="662"/>
                  </a:lnTo>
                  <a:lnTo>
                    <a:pt x="330" y="643"/>
                  </a:lnTo>
                  <a:lnTo>
                    <a:pt x="365" y="621"/>
                  </a:lnTo>
                  <a:lnTo>
                    <a:pt x="400" y="600"/>
                  </a:lnTo>
                  <a:lnTo>
                    <a:pt x="438" y="577"/>
                  </a:lnTo>
                  <a:lnTo>
                    <a:pt x="477" y="554"/>
                  </a:lnTo>
                  <a:lnTo>
                    <a:pt x="556" y="504"/>
                  </a:lnTo>
                  <a:lnTo>
                    <a:pt x="597" y="479"/>
                  </a:lnTo>
                  <a:lnTo>
                    <a:pt x="637" y="454"/>
                  </a:lnTo>
                  <a:lnTo>
                    <a:pt x="719" y="402"/>
                  </a:lnTo>
                  <a:lnTo>
                    <a:pt x="759" y="377"/>
                  </a:lnTo>
                  <a:lnTo>
                    <a:pt x="799" y="351"/>
                  </a:lnTo>
                  <a:lnTo>
                    <a:pt x="838" y="326"/>
                  </a:lnTo>
                  <a:lnTo>
                    <a:pt x="876" y="301"/>
                  </a:lnTo>
                  <a:lnTo>
                    <a:pt x="913" y="278"/>
                  </a:lnTo>
                  <a:lnTo>
                    <a:pt x="949" y="254"/>
                  </a:lnTo>
                  <a:lnTo>
                    <a:pt x="983" y="232"/>
                  </a:lnTo>
                  <a:lnTo>
                    <a:pt x="1016" y="212"/>
                  </a:lnTo>
                  <a:lnTo>
                    <a:pt x="1047" y="191"/>
                  </a:lnTo>
                  <a:lnTo>
                    <a:pt x="1076" y="172"/>
                  </a:lnTo>
                  <a:lnTo>
                    <a:pt x="1102" y="155"/>
                  </a:lnTo>
                  <a:lnTo>
                    <a:pt x="1126" y="140"/>
                  </a:lnTo>
                  <a:lnTo>
                    <a:pt x="1147" y="125"/>
                  </a:lnTo>
                  <a:lnTo>
                    <a:pt x="1166" y="113"/>
                  </a:lnTo>
                  <a:lnTo>
                    <a:pt x="1182" y="103"/>
                  </a:lnTo>
                  <a:lnTo>
                    <a:pt x="1194" y="95"/>
                  </a:lnTo>
                  <a:lnTo>
                    <a:pt x="1204" y="89"/>
                  </a:lnTo>
                  <a:lnTo>
                    <a:pt x="1210" y="84"/>
                  </a:lnTo>
                  <a:lnTo>
                    <a:pt x="1213" y="83"/>
                  </a:lnTo>
                  <a:lnTo>
                    <a:pt x="1217" y="82"/>
                  </a:lnTo>
                  <a:lnTo>
                    <a:pt x="1224" y="79"/>
                  </a:lnTo>
                  <a:lnTo>
                    <a:pt x="1235" y="76"/>
                  </a:lnTo>
                  <a:lnTo>
                    <a:pt x="1246" y="72"/>
                  </a:lnTo>
                  <a:lnTo>
                    <a:pt x="1260" y="67"/>
                  </a:lnTo>
                  <a:lnTo>
                    <a:pt x="1276" y="63"/>
                  </a:lnTo>
                  <a:lnTo>
                    <a:pt x="1293" y="58"/>
                  </a:lnTo>
                  <a:lnTo>
                    <a:pt x="1311" y="52"/>
                  </a:lnTo>
                  <a:lnTo>
                    <a:pt x="1331" y="46"/>
                  </a:lnTo>
                  <a:lnTo>
                    <a:pt x="1352" y="41"/>
                  </a:lnTo>
                  <a:lnTo>
                    <a:pt x="1374" y="35"/>
                  </a:lnTo>
                  <a:lnTo>
                    <a:pt x="1396" y="29"/>
                  </a:lnTo>
                  <a:lnTo>
                    <a:pt x="1418" y="24"/>
                  </a:lnTo>
                  <a:lnTo>
                    <a:pt x="1441" y="18"/>
                  </a:lnTo>
                  <a:lnTo>
                    <a:pt x="1464" y="13"/>
                  </a:lnTo>
                  <a:lnTo>
                    <a:pt x="1486" y="9"/>
                  </a:lnTo>
                  <a:lnTo>
                    <a:pt x="1507" y="6"/>
                  </a:lnTo>
                  <a:lnTo>
                    <a:pt x="1528" y="3"/>
                  </a:lnTo>
                  <a:lnTo>
                    <a:pt x="1548" y="1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65575" y="1189038"/>
              <a:ext cx="2611438" cy="1570038"/>
            </a:xfrm>
            <a:custGeom>
              <a:avLst/>
              <a:gdLst/>
              <a:ahLst/>
              <a:cxnLst>
                <a:cxn ang="0">
                  <a:pos x="1413" y="2"/>
                </a:cxn>
                <a:cxn ang="0">
                  <a:pos x="1498" y="10"/>
                </a:cxn>
                <a:cxn ang="0">
                  <a:pos x="1565" y="25"/>
                </a:cxn>
                <a:cxn ang="0">
                  <a:pos x="1613" y="43"/>
                </a:cxn>
                <a:cxn ang="0">
                  <a:pos x="1640" y="62"/>
                </a:cxn>
                <a:cxn ang="0">
                  <a:pos x="1644" y="73"/>
                </a:cxn>
                <a:cxn ang="0">
                  <a:pos x="1635" y="71"/>
                </a:cxn>
                <a:cxn ang="0">
                  <a:pos x="1593" y="70"/>
                </a:cxn>
                <a:cxn ang="0">
                  <a:pos x="1561" y="74"/>
                </a:cxn>
                <a:cxn ang="0">
                  <a:pos x="1523" y="81"/>
                </a:cxn>
                <a:cxn ang="0">
                  <a:pos x="1482" y="95"/>
                </a:cxn>
                <a:cxn ang="0">
                  <a:pos x="1436" y="115"/>
                </a:cxn>
                <a:cxn ang="0">
                  <a:pos x="1388" y="145"/>
                </a:cxn>
                <a:cxn ang="0">
                  <a:pos x="1336" y="185"/>
                </a:cxn>
                <a:cxn ang="0">
                  <a:pos x="1283" y="236"/>
                </a:cxn>
                <a:cxn ang="0">
                  <a:pos x="1230" y="300"/>
                </a:cxn>
                <a:cxn ang="0">
                  <a:pos x="1178" y="379"/>
                </a:cxn>
                <a:cxn ang="0">
                  <a:pos x="1127" y="473"/>
                </a:cxn>
                <a:cxn ang="0">
                  <a:pos x="1077" y="585"/>
                </a:cxn>
                <a:cxn ang="0">
                  <a:pos x="1031" y="715"/>
                </a:cxn>
                <a:cxn ang="0">
                  <a:pos x="989" y="865"/>
                </a:cxn>
                <a:cxn ang="0">
                  <a:pos x="980" y="862"/>
                </a:cxn>
                <a:cxn ang="0">
                  <a:pos x="954" y="854"/>
                </a:cxn>
                <a:cxn ang="0">
                  <a:pos x="914" y="843"/>
                </a:cxn>
                <a:cxn ang="0">
                  <a:pos x="861" y="830"/>
                </a:cxn>
                <a:cxn ang="0">
                  <a:pos x="798" y="815"/>
                </a:cxn>
                <a:cxn ang="0">
                  <a:pos x="726" y="802"/>
                </a:cxn>
                <a:cxn ang="0">
                  <a:pos x="648" y="792"/>
                </a:cxn>
                <a:cxn ang="0">
                  <a:pos x="563" y="786"/>
                </a:cxn>
                <a:cxn ang="0">
                  <a:pos x="477" y="786"/>
                </a:cxn>
                <a:cxn ang="0">
                  <a:pos x="389" y="793"/>
                </a:cxn>
                <a:cxn ang="0">
                  <a:pos x="301" y="808"/>
                </a:cxn>
                <a:cxn ang="0">
                  <a:pos x="217" y="835"/>
                </a:cxn>
                <a:cxn ang="0">
                  <a:pos x="137" y="872"/>
                </a:cxn>
                <a:cxn ang="0">
                  <a:pos x="64" y="924"/>
                </a:cxn>
                <a:cxn ang="0">
                  <a:pos x="0" y="989"/>
                </a:cxn>
                <a:cxn ang="0">
                  <a:pos x="2" y="979"/>
                </a:cxn>
                <a:cxn ang="0">
                  <a:pos x="11" y="951"/>
                </a:cxn>
                <a:cxn ang="0">
                  <a:pos x="25" y="907"/>
                </a:cxn>
                <a:cxn ang="0">
                  <a:pos x="49" y="849"/>
                </a:cxn>
                <a:cxn ang="0">
                  <a:pos x="81" y="781"/>
                </a:cxn>
                <a:cxn ang="0">
                  <a:pos x="123" y="704"/>
                </a:cxn>
                <a:cxn ang="0">
                  <a:pos x="177" y="620"/>
                </a:cxn>
                <a:cxn ang="0">
                  <a:pos x="243" y="533"/>
                </a:cxn>
                <a:cxn ang="0">
                  <a:pos x="321" y="445"/>
                </a:cxn>
                <a:cxn ang="0">
                  <a:pos x="415" y="357"/>
                </a:cxn>
                <a:cxn ang="0">
                  <a:pos x="525" y="274"/>
                </a:cxn>
                <a:cxn ang="0">
                  <a:pos x="650" y="196"/>
                </a:cxn>
                <a:cxn ang="0">
                  <a:pos x="798" y="123"/>
                </a:cxn>
                <a:cxn ang="0">
                  <a:pos x="940" y="70"/>
                </a:cxn>
                <a:cxn ang="0">
                  <a:pos x="1075" y="33"/>
                </a:cxn>
                <a:cxn ang="0">
                  <a:pos x="1200" y="11"/>
                </a:cxn>
                <a:cxn ang="0">
                  <a:pos x="1313" y="1"/>
                </a:cxn>
              </a:cxnLst>
              <a:rect l="0" t="0" r="r" b="b"/>
              <a:pathLst>
                <a:path w="1645" h="989">
                  <a:moveTo>
                    <a:pt x="1365" y="0"/>
                  </a:moveTo>
                  <a:lnTo>
                    <a:pt x="1413" y="2"/>
                  </a:lnTo>
                  <a:lnTo>
                    <a:pt x="1458" y="5"/>
                  </a:lnTo>
                  <a:lnTo>
                    <a:pt x="1498" y="10"/>
                  </a:lnTo>
                  <a:lnTo>
                    <a:pt x="1534" y="16"/>
                  </a:lnTo>
                  <a:lnTo>
                    <a:pt x="1565" y="25"/>
                  </a:lnTo>
                  <a:lnTo>
                    <a:pt x="1592" y="33"/>
                  </a:lnTo>
                  <a:lnTo>
                    <a:pt x="1613" y="43"/>
                  </a:lnTo>
                  <a:lnTo>
                    <a:pt x="1629" y="53"/>
                  </a:lnTo>
                  <a:lnTo>
                    <a:pt x="1640" y="62"/>
                  </a:lnTo>
                  <a:lnTo>
                    <a:pt x="1645" y="73"/>
                  </a:lnTo>
                  <a:lnTo>
                    <a:pt x="1644" y="73"/>
                  </a:lnTo>
                  <a:lnTo>
                    <a:pt x="1641" y="72"/>
                  </a:lnTo>
                  <a:lnTo>
                    <a:pt x="1635" y="71"/>
                  </a:lnTo>
                  <a:lnTo>
                    <a:pt x="1627" y="70"/>
                  </a:lnTo>
                  <a:lnTo>
                    <a:pt x="1593" y="70"/>
                  </a:lnTo>
                  <a:lnTo>
                    <a:pt x="1577" y="72"/>
                  </a:lnTo>
                  <a:lnTo>
                    <a:pt x="1561" y="74"/>
                  </a:lnTo>
                  <a:lnTo>
                    <a:pt x="1543" y="77"/>
                  </a:lnTo>
                  <a:lnTo>
                    <a:pt x="1523" y="81"/>
                  </a:lnTo>
                  <a:lnTo>
                    <a:pt x="1504" y="87"/>
                  </a:lnTo>
                  <a:lnTo>
                    <a:pt x="1482" y="95"/>
                  </a:lnTo>
                  <a:lnTo>
                    <a:pt x="1459" y="104"/>
                  </a:lnTo>
                  <a:lnTo>
                    <a:pt x="1436" y="115"/>
                  </a:lnTo>
                  <a:lnTo>
                    <a:pt x="1412" y="129"/>
                  </a:lnTo>
                  <a:lnTo>
                    <a:pt x="1388" y="145"/>
                  </a:lnTo>
                  <a:lnTo>
                    <a:pt x="1362" y="163"/>
                  </a:lnTo>
                  <a:lnTo>
                    <a:pt x="1336" y="185"/>
                  </a:lnTo>
                  <a:lnTo>
                    <a:pt x="1310" y="209"/>
                  </a:lnTo>
                  <a:lnTo>
                    <a:pt x="1283" y="236"/>
                  </a:lnTo>
                  <a:lnTo>
                    <a:pt x="1257" y="266"/>
                  </a:lnTo>
                  <a:lnTo>
                    <a:pt x="1230" y="300"/>
                  </a:lnTo>
                  <a:lnTo>
                    <a:pt x="1204" y="337"/>
                  </a:lnTo>
                  <a:lnTo>
                    <a:pt x="1178" y="379"/>
                  </a:lnTo>
                  <a:lnTo>
                    <a:pt x="1152" y="423"/>
                  </a:lnTo>
                  <a:lnTo>
                    <a:pt x="1127" y="473"/>
                  </a:lnTo>
                  <a:lnTo>
                    <a:pt x="1101" y="527"/>
                  </a:lnTo>
                  <a:lnTo>
                    <a:pt x="1077" y="585"/>
                  </a:lnTo>
                  <a:lnTo>
                    <a:pt x="1053" y="647"/>
                  </a:lnTo>
                  <a:lnTo>
                    <a:pt x="1031" y="715"/>
                  </a:lnTo>
                  <a:lnTo>
                    <a:pt x="1009" y="788"/>
                  </a:lnTo>
                  <a:lnTo>
                    <a:pt x="989" y="865"/>
                  </a:lnTo>
                  <a:lnTo>
                    <a:pt x="986" y="865"/>
                  </a:lnTo>
                  <a:lnTo>
                    <a:pt x="980" y="862"/>
                  </a:lnTo>
                  <a:lnTo>
                    <a:pt x="969" y="859"/>
                  </a:lnTo>
                  <a:lnTo>
                    <a:pt x="954" y="854"/>
                  </a:lnTo>
                  <a:lnTo>
                    <a:pt x="936" y="849"/>
                  </a:lnTo>
                  <a:lnTo>
                    <a:pt x="914" y="843"/>
                  </a:lnTo>
                  <a:lnTo>
                    <a:pt x="889" y="836"/>
                  </a:lnTo>
                  <a:lnTo>
                    <a:pt x="861" y="830"/>
                  </a:lnTo>
                  <a:lnTo>
                    <a:pt x="831" y="822"/>
                  </a:lnTo>
                  <a:lnTo>
                    <a:pt x="798" y="815"/>
                  </a:lnTo>
                  <a:lnTo>
                    <a:pt x="763" y="809"/>
                  </a:lnTo>
                  <a:lnTo>
                    <a:pt x="726" y="802"/>
                  </a:lnTo>
                  <a:lnTo>
                    <a:pt x="688" y="797"/>
                  </a:lnTo>
                  <a:lnTo>
                    <a:pt x="648" y="792"/>
                  </a:lnTo>
                  <a:lnTo>
                    <a:pt x="606" y="788"/>
                  </a:lnTo>
                  <a:lnTo>
                    <a:pt x="563" y="786"/>
                  </a:lnTo>
                  <a:lnTo>
                    <a:pt x="520" y="785"/>
                  </a:lnTo>
                  <a:lnTo>
                    <a:pt x="477" y="786"/>
                  </a:lnTo>
                  <a:lnTo>
                    <a:pt x="432" y="788"/>
                  </a:lnTo>
                  <a:lnTo>
                    <a:pt x="389" y="793"/>
                  </a:lnTo>
                  <a:lnTo>
                    <a:pt x="344" y="800"/>
                  </a:lnTo>
                  <a:lnTo>
                    <a:pt x="301" y="808"/>
                  </a:lnTo>
                  <a:lnTo>
                    <a:pt x="259" y="820"/>
                  </a:lnTo>
                  <a:lnTo>
                    <a:pt x="217" y="835"/>
                  </a:lnTo>
                  <a:lnTo>
                    <a:pt x="177" y="852"/>
                  </a:lnTo>
                  <a:lnTo>
                    <a:pt x="137" y="872"/>
                  </a:lnTo>
                  <a:lnTo>
                    <a:pt x="100" y="896"/>
                  </a:lnTo>
                  <a:lnTo>
                    <a:pt x="64" y="924"/>
                  </a:lnTo>
                  <a:lnTo>
                    <a:pt x="31" y="954"/>
                  </a:lnTo>
                  <a:lnTo>
                    <a:pt x="0" y="989"/>
                  </a:lnTo>
                  <a:lnTo>
                    <a:pt x="1" y="987"/>
                  </a:lnTo>
                  <a:lnTo>
                    <a:pt x="2" y="979"/>
                  </a:lnTo>
                  <a:lnTo>
                    <a:pt x="6" y="967"/>
                  </a:lnTo>
                  <a:lnTo>
                    <a:pt x="11" y="951"/>
                  </a:lnTo>
                  <a:lnTo>
                    <a:pt x="17" y="931"/>
                  </a:lnTo>
                  <a:lnTo>
                    <a:pt x="25" y="907"/>
                  </a:lnTo>
                  <a:lnTo>
                    <a:pt x="37" y="880"/>
                  </a:lnTo>
                  <a:lnTo>
                    <a:pt x="49" y="849"/>
                  </a:lnTo>
                  <a:lnTo>
                    <a:pt x="64" y="817"/>
                  </a:lnTo>
                  <a:lnTo>
                    <a:pt x="81" y="781"/>
                  </a:lnTo>
                  <a:lnTo>
                    <a:pt x="101" y="743"/>
                  </a:lnTo>
                  <a:lnTo>
                    <a:pt x="123" y="704"/>
                  </a:lnTo>
                  <a:lnTo>
                    <a:pt x="149" y="663"/>
                  </a:lnTo>
                  <a:lnTo>
                    <a:pt x="177" y="620"/>
                  </a:lnTo>
                  <a:lnTo>
                    <a:pt x="207" y="577"/>
                  </a:lnTo>
                  <a:lnTo>
                    <a:pt x="243" y="533"/>
                  </a:lnTo>
                  <a:lnTo>
                    <a:pt x="280" y="489"/>
                  </a:lnTo>
                  <a:lnTo>
                    <a:pt x="321" y="445"/>
                  </a:lnTo>
                  <a:lnTo>
                    <a:pt x="366" y="401"/>
                  </a:lnTo>
                  <a:lnTo>
                    <a:pt x="415" y="357"/>
                  </a:lnTo>
                  <a:lnTo>
                    <a:pt x="467" y="315"/>
                  </a:lnTo>
                  <a:lnTo>
                    <a:pt x="525" y="274"/>
                  </a:lnTo>
                  <a:lnTo>
                    <a:pt x="585" y="233"/>
                  </a:lnTo>
                  <a:lnTo>
                    <a:pt x="650" y="196"/>
                  </a:lnTo>
                  <a:lnTo>
                    <a:pt x="724" y="157"/>
                  </a:lnTo>
                  <a:lnTo>
                    <a:pt x="798" y="123"/>
                  </a:lnTo>
                  <a:lnTo>
                    <a:pt x="870" y="94"/>
                  </a:lnTo>
                  <a:lnTo>
                    <a:pt x="940" y="70"/>
                  </a:lnTo>
                  <a:lnTo>
                    <a:pt x="1008" y="50"/>
                  </a:lnTo>
                  <a:lnTo>
                    <a:pt x="1075" y="33"/>
                  </a:lnTo>
                  <a:lnTo>
                    <a:pt x="1138" y="21"/>
                  </a:lnTo>
                  <a:lnTo>
                    <a:pt x="1200" y="11"/>
                  </a:lnTo>
                  <a:lnTo>
                    <a:pt x="1258" y="4"/>
                  </a:lnTo>
                  <a:lnTo>
                    <a:pt x="1313" y="1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134100" y="1428751"/>
              <a:ext cx="1630363" cy="1695450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519" y="3"/>
                </a:cxn>
                <a:cxn ang="0">
                  <a:pos x="536" y="12"/>
                </a:cxn>
                <a:cxn ang="0">
                  <a:pos x="563" y="28"/>
                </a:cxn>
                <a:cxn ang="0">
                  <a:pos x="596" y="50"/>
                </a:cxn>
                <a:cxn ang="0">
                  <a:pos x="636" y="79"/>
                </a:cxn>
                <a:cxn ang="0">
                  <a:pos x="681" y="116"/>
                </a:cxn>
                <a:cxn ang="0">
                  <a:pos x="729" y="161"/>
                </a:cxn>
                <a:cxn ang="0">
                  <a:pos x="778" y="215"/>
                </a:cxn>
                <a:cxn ang="0">
                  <a:pos x="827" y="277"/>
                </a:cxn>
                <a:cxn ang="0">
                  <a:pos x="874" y="349"/>
                </a:cxn>
                <a:cxn ang="0">
                  <a:pos x="917" y="431"/>
                </a:cxn>
                <a:cxn ang="0">
                  <a:pos x="955" y="521"/>
                </a:cxn>
                <a:cxn ang="0">
                  <a:pos x="987" y="623"/>
                </a:cxn>
                <a:cxn ang="0">
                  <a:pos x="1010" y="736"/>
                </a:cxn>
                <a:cxn ang="0">
                  <a:pos x="1024" y="860"/>
                </a:cxn>
                <a:cxn ang="0">
                  <a:pos x="1026" y="996"/>
                </a:cxn>
                <a:cxn ang="0">
                  <a:pos x="1022" y="1067"/>
                </a:cxn>
                <a:cxn ang="0">
                  <a:pos x="1018" y="1061"/>
                </a:cxn>
                <a:cxn ang="0">
                  <a:pos x="1010" y="1050"/>
                </a:cxn>
                <a:cxn ang="0">
                  <a:pos x="998" y="1035"/>
                </a:cxn>
                <a:cxn ang="0">
                  <a:pos x="978" y="1017"/>
                </a:cxn>
                <a:cxn ang="0">
                  <a:pos x="951" y="997"/>
                </a:cxn>
                <a:cxn ang="0">
                  <a:pos x="916" y="975"/>
                </a:cxn>
                <a:cxn ang="0">
                  <a:pos x="873" y="954"/>
                </a:cxn>
                <a:cxn ang="0">
                  <a:pos x="819" y="933"/>
                </a:cxn>
                <a:cxn ang="0">
                  <a:pos x="754" y="914"/>
                </a:cxn>
                <a:cxn ang="0">
                  <a:pos x="677" y="897"/>
                </a:cxn>
                <a:cxn ang="0">
                  <a:pos x="587" y="885"/>
                </a:cxn>
                <a:cxn ang="0">
                  <a:pos x="484" y="876"/>
                </a:cxn>
                <a:cxn ang="0">
                  <a:pos x="366" y="873"/>
                </a:cxn>
                <a:cxn ang="0">
                  <a:pos x="233" y="876"/>
                </a:cxn>
                <a:cxn ang="0">
                  <a:pos x="82" y="887"/>
                </a:cxn>
                <a:cxn ang="0">
                  <a:pos x="1" y="893"/>
                </a:cxn>
                <a:cxn ang="0">
                  <a:pos x="5" y="873"/>
                </a:cxn>
                <a:cxn ang="0">
                  <a:pos x="12" y="835"/>
                </a:cxn>
                <a:cxn ang="0">
                  <a:pos x="24" y="783"/>
                </a:cxn>
                <a:cxn ang="0">
                  <a:pos x="40" y="719"/>
                </a:cxn>
                <a:cxn ang="0">
                  <a:pos x="59" y="644"/>
                </a:cxn>
                <a:cxn ang="0">
                  <a:pos x="83" y="565"/>
                </a:cxn>
                <a:cxn ang="0">
                  <a:pos x="110" y="480"/>
                </a:cxn>
                <a:cxn ang="0">
                  <a:pos x="160" y="354"/>
                </a:cxn>
                <a:cxn ang="0">
                  <a:pos x="198" y="271"/>
                </a:cxn>
                <a:cxn ang="0">
                  <a:pos x="240" y="196"/>
                </a:cxn>
                <a:cxn ang="0">
                  <a:pos x="287" y="129"/>
                </a:cxn>
                <a:cxn ang="0">
                  <a:pos x="336" y="73"/>
                </a:cxn>
                <a:cxn ang="0">
                  <a:pos x="391" y="31"/>
                </a:cxn>
                <a:cxn ang="0">
                  <a:pos x="450" y="5"/>
                </a:cxn>
              </a:cxnLst>
              <a:rect l="0" t="0" r="r" b="b"/>
              <a:pathLst>
                <a:path w="1027" h="1068">
                  <a:moveTo>
                    <a:pt x="481" y="0"/>
                  </a:moveTo>
                  <a:lnTo>
                    <a:pt x="513" y="0"/>
                  </a:lnTo>
                  <a:lnTo>
                    <a:pt x="515" y="1"/>
                  </a:lnTo>
                  <a:lnTo>
                    <a:pt x="519" y="3"/>
                  </a:lnTo>
                  <a:lnTo>
                    <a:pt x="526" y="7"/>
                  </a:lnTo>
                  <a:lnTo>
                    <a:pt x="536" y="12"/>
                  </a:lnTo>
                  <a:lnTo>
                    <a:pt x="548" y="19"/>
                  </a:lnTo>
                  <a:lnTo>
                    <a:pt x="563" y="28"/>
                  </a:lnTo>
                  <a:lnTo>
                    <a:pt x="579" y="38"/>
                  </a:lnTo>
                  <a:lnTo>
                    <a:pt x="596" y="50"/>
                  </a:lnTo>
                  <a:lnTo>
                    <a:pt x="616" y="64"/>
                  </a:lnTo>
                  <a:lnTo>
                    <a:pt x="636" y="79"/>
                  </a:lnTo>
                  <a:lnTo>
                    <a:pt x="658" y="97"/>
                  </a:lnTo>
                  <a:lnTo>
                    <a:pt x="681" y="116"/>
                  </a:lnTo>
                  <a:lnTo>
                    <a:pt x="704" y="138"/>
                  </a:lnTo>
                  <a:lnTo>
                    <a:pt x="729" y="161"/>
                  </a:lnTo>
                  <a:lnTo>
                    <a:pt x="753" y="187"/>
                  </a:lnTo>
                  <a:lnTo>
                    <a:pt x="778" y="215"/>
                  </a:lnTo>
                  <a:lnTo>
                    <a:pt x="803" y="245"/>
                  </a:lnTo>
                  <a:lnTo>
                    <a:pt x="827" y="277"/>
                  </a:lnTo>
                  <a:lnTo>
                    <a:pt x="851" y="312"/>
                  </a:lnTo>
                  <a:lnTo>
                    <a:pt x="874" y="349"/>
                  </a:lnTo>
                  <a:lnTo>
                    <a:pt x="896" y="389"/>
                  </a:lnTo>
                  <a:lnTo>
                    <a:pt x="917" y="431"/>
                  </a:lnTo>
                  <a:lnTo>
                    <a:pt x="937" y="475"/>
                  </a:lnTo>
                  <a:lnTo>
                    <a:pt x="955" y="521"/>
                  </a:lnTo>
                  <a:lnTo>
                    <a:pt x="972" y="571"/>
                  </a:lnTo>
                  <a:lnTo>
                    <a:pt x="987" y="623"/>
                  </a:lnTo>
                  <a:lnTo>
                    <a:pt x="1000" y="679"/>
                  </a:lnTo>
                  <a:lnTo>
                    <a:pt x="1010" y="736"/>
                  </a:lnTo>
                  <a:lnTo>
                    <a:pt x="1019" y="797"/>
                  </a:lnTo>
                  <a:lnTo>
                    <a:pt x="1024" y="860"/>
                  </a:lnTo>
                  <a:lnTo>
                    <a:pt x="1027" y="927"/>
                  </a:lnTo>
                  <a:lnTo>
                    <a:pt x="1026" y="996"/>
                  </a:lnTo>
                  <a:lnTo>
                    <a:pt x="1022" y="1068"/>
                  </a:lnTo>
                  <a:lnTo>
                    <a:pt x="1022" y="1067"/>
                  </a:lnTo>
                  <a:lnTo>
                    <a:pt x="1021" y="1064"/>
                  </a:lnTo>
                  <a:lnTo>
                    <a:pt x="1018" y="1061"/>
                  </a:lnTo>
                  <a:lnTo>
                    <a:pt x="1015" y="1056"/>
                  </a:lnTo>
                  <a:lnTo>
                    <a:pt x="1010" y="1050"/>
                  </a:lnTo>
                  <a:lnTo>
                    <a:pt x="1004" y="1043"/>
                  </a:lnTo>
                  <a:lnTo>
                    <a:pt x="998" y="1035"/>
                  </a:lnTo>
                  <a:lnTo>
                    <a:pt x="989" y="1027"/>
                  </a:lnTo>
                  <a:lnTo>
                    <a:pt x="978" y="1017"/>
                  </a:lnTo>
                  <a:lnTo>
                    <a:pt x="966" y="1007"/>
                  </a:lnTo>
                  <a:lnTo>
                    <a:pt x="951" y="997"/>
                  </a:lnTo>
                  <a:lnTo>
                    <a:pt x="935" y="986"/>
                  </a:lnTo>
                  <a:lnTo>
                    <a:pt x="916" y="975"/>
                  </a:lnTo>
                  <a:lnTo>
                    <a:pt x="896" y="965"/>
                  </a:lnTo>
                  <a:lnTo>
                    <a:pt x="873" y="954"/>
                  </a:lnTo>
                  <a:lnTo>
                    <a:pt x="847" y="944"/>
                  </a:lnTo>
                  <a:lnTo>
                    <a:pt x="819" y="933"/>
                  </a:lnTo>
                  <a:lnTo>
                    <a:pt x="788" y="923"/>
                  </a:lnTo>
                  <a:lnTo>
                    <a:pt x="754" y="914"/>
                  </a:lnTo>
                  <a:lnTo>
                    <a:pt x="717" y="905"/>
                  </a:lnTo>
                  <a:lnTo>
                    <a:pt x="677" y="897"/>
                  </a:lnTo>
                  <a:lnTo>
                    <a:pt x="634" y="891"/>
                  </a:lnTo>
                  <a:lnTo>
                    <a:pt x="587" y="885"/>
                  </a:lnTo>
                  <a:lnTo>
                    <a:pt x="538" y="879"/>
                  </a:lnTo>
                  <a:lnTo>
                    <a:pt x="484" y="876"/>
                  </a:lnTo>
                  <a:lnTo>
                    <a:pt x="428" y="874"/>
                  </a:lnTo>
                  <a:lnTo>
                    <a:pt x="366" y="873"/>
                  </a:lnTo>
                  <a:lnTo>
                    <a:pt x="301" y="874"/>
                  </a:lnTo>
                  <a:lnTo>
                    <a:pt x="233" y="876"/>
                  </a:lnTo>
                  <a:lnTo>
                    <a:pt x="159" y="881"/>
                  </a:lnTo>
                  <a:lnTo>
                    <a:pt x="82" y="887"/>
                  </a:lnTo>
                  <a:lnTo>
                    <a:pt x="0" y="896"/>
                  </a:lnTo>
                  <a:lnTo>
                    <a:pt x="1" y="893"/>
                  </a:lnTo>
                  <a:lnTo>
                    <a:pt x="2" y="885"/>
                  </a:lnTo>
                  <a:lnTo>
                    <a:pt x="5" y="873"/>
                  </a:lnTo>
                  <a:lnTo>
                    <a:pt x="8" y="856"/>
                  </a:lnTo>
                  <a:lnTo>
                    <a:pt x="12" y="835"/>
                  </a:lnTo>
                  <a:lnTo>
                    <a:pt x="17" y="811"/>
                  </a:lnTo>
                  <a:lnTo>
                    <a:pt x="24" y="783"/>
                  </a:lnTo>
                  <a:lnTo>
                    <a:pt x="32" y="752"/>
                  </a:lnTo>
                  <a:lnTo>
                    <a:pt x="40" y="719"/>
                  </a:lnTo>
                  <a:lnTo>
                    <a:pt x="49" y="683"/>
                  </a:lnTo>
                  <a:lnTo>
                    <a:pt x="59" y="644"/>
                  </a:lnTo>
                  <a:lnTo>
                    <a:pt x="71" y="605"/>
                  </a:lnTo>
                  <a:lnTo>
                    <a:pt x="83" y="565"/>
                  </a:lnTo>
                  <a:lnTo>
                    <a:pt x="97" y="523"/>
                  </a:lnTo>
                  <a:lnTo>
                    <a:pt x="110" y="480"/>
                  </a:lnTo>
                  <a:lnTo>
                    <a:pt x="126" y="437"/>
                  </a:lnTo>
                  <a:lnTo>
                    <a:pt x="160" y="354"/>
                  </a:lnTo>
                  <a:lnTo>
                    <a:pt x="179" y="312"/>
                  </a:lnTo>
                  <a:lnTo>
                    <a:pt x="198" y="271"/>
                  </a:lnTo>
                  <a:lnTo>
                    <a:pt x="218" y="233"/>
                  </a:lnTo>
                  <a:lnTo>
                    <a:pt x="240" y="196"/>
                  </a:lnTo>
                  <a:lnTo>
                    <a:pt x="263" y="161"/>
                  </a:lnTo>
                  <a:lnTo>
                    <a:pt x="287" y="129"/>
                  </a:lnTo>
                  <a:lnTo>
                    <a:pt x="310" y="100"/>
                  </a:lnTo>
                  <a:lnTo>
                    <a:pt x="336" y="73"/>
                  </a:lnTo>
                  <a:lnTo>
                    <a:pt x="363" y="50"/>
                  </a:lnTo>
                  <a:lnTo>
                    <a:pt x="391" y="31"/>
                  </a:lnTo>
                  <a:lnTo>
                    <a:pt x="420" y="16"/>
                  </a:lnTo>
                  <a:lnTo>
                    <a:pt x="450" y="5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819900" y="1428751"/>
              <a:ext cx="1479550" cy="2219325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88" y="15"/>
                </a:cxn>
                <a:cxn ang="0">
                  <a:pos x="260" y="41"/>
                </a:cxn>
                <a:cxn ang="0">
                  <a:pos x="336" y="80"/>
                </a:cxn>
                <a:cxn ang="0">
                  <a:pos x="417" y="135"/>
                </a:cxn>
                <a:cxn ang="0">
                  <a:pos x="501" y="209"/>
                </a:cxn>
                <a:cxn ang="0">
                  <a:pos x="589" y="301"/>
                </a:cxn>
                <a:cxn ang="0">
                  <a:pos x="680" y="414"/>
                </a:cxn>
                <a:cxn ang="0">
                  <a:pos x="762" y="533"/>
                </a:cxn>
                <a:cxn ang="0">
                  <a:pos x="821" y="642"/>
                </a:cxn>
                <a:cxn ang="0">
                  <a:pos x="865" y="750"/>
                </a:cxn>
                <a:cxn ang="0">
                  <a:pos x="896" y="856"/>
                </a:cxn>
                <a:cxn ang="0">
                  <a:pos x="917" y="958"/>
                </a:cxn>
                <a:cxn ang="0">
                  <a:pos x="928" y="1055"/>
                </a:cxn>
                <a:cxn ang="0">
                  <a:pos x="932" y="1142"/>
                </a:cxn>
                <a:cxn ang="0">
                  <a:pos x="931" y="1221"/>
                </a:cxn>
                <a:cxn ang="0">
                  <a:pos x="926" y="1287"/>
                </a:cxn>
                <a:cxn ang="0">
                  <a:pos x="920" y="1339"/>
                </a:cxn>
                <a:cxn ang="0">
                  <a:pos x="914" y="1376"/>
                </a:cxn>
                <a:cxn ang="0">
                  <a:pos x="911" y="1395"/>
                </a:cxn>
                <a:cxn ang="0">
                  <a:pos x="865" y="1346"/>
                </a:cxn>
                <a:cxn ang="0">
                  <a:pos x="770" y="1253"/>
                </a:cxn>
                <a:cxn ang="0">
                  <a:pos x="671" y="1173"/>
                </a:cxn>
                <a:cxn ang="0">
                  <a:pos x="571" y="1105"/>
                </a:cxn>
                <a:cxn ang="0">
                  <a:pos x="473" y="1050"/>
                </a:cxn>
                <a:cxn ang="0">
                  <a:pos x="380" y="1004"/>
                </a:cxn>
                <a:cxn ang="0">
                  <a:pos x="293" y="968"/>
                </a:cxn>
                <a:cxn ang="0">
                  <a:pos x="216" y="941"/>
                </a:cxn>
                <a:cxn ang="0">
                  <a:pos x="152" y="921"/>
                </a:cxn>
                <a:cxn ang="0">
                  <a:pos x="102" y="909"/>
                </a:cxn>
                <a:cxn ang="0">
                  <a:pos x="71" y="901"/>
                </a:cxn>
                <a:cxn ang="0">
                  <a:pos x="60" y="899"/>
                </a:cxn>
                <a:cxn ang="0">
                  <a:pos x="91" y="826"/>
                </a:cxn>
                <a:cxn ang="0">
                  <a:pos x="114" y="770"/>
                </a:cxn>
                <a:cxn ang="0">
                  <a:pos x="137" y="706"/>
                </a:cxn>
                <a:cxn ang="0">
                  <a:pos x="158" y="631"/>
                </a:cxn>
                <a:cxn ang="0">
                  <a:pos x="178" y="544"/>
                </a:cxn>
                <a:cxn ang="0">
                  <a:pos x="194" y="442"/>
                </a:cxn>
                <a:cxn ang="0">
                  <a:pos x="205" y="321"/>
                </a:cxn>
                <a:cxn ang="0">
                  <a:pos x="206" y="243"/>
                </a:cxn>
                <a:cxn ang="0">
                  <a:pos x="196" y="180"/>
                </a:cxn>
                <a:cxn ang="0">
                  <a:pos x="180" y="129"/>
                </a:cxn>
                <a:cxn ang="0">
                  <a:pos x="158" y="89"/>
                </a:cxn>
                <a:cxn ang="0">
                  <a:pos x="132" y="59"/>
                </a:cxn>
                <a:cxn ang="0">
                  <a:pos x="104" y="38"/>
                </a:cxn>
                <a:cxn ang="0">
                  <a:pos x="76" y="23"/>
                </a:cxn>
                <a:cxn ang="0">
                  <a:pos x="49" y="15"/>
                </a:cxn>
                <a:cxn ang="0">
                  <a:pos x="27" y="11"/>
                </a:cxn>
                <a:cxn ang="0">
                  <a:pos x="10" y="9"/>
                </a:cxn>
                <a:cxn ang="0">
                  <a:pos x="28" y="4"/>
                </a:cxn>
                <a:cxn ang="0">
                  <a:pos x="88" y="0"/>
                </a:cxn>
              </a:cxnLst>
              <a:rect l="0" t="0" r="r" b="b"/>
              <a:pathLst>
                <a:path w="932" h="1398">
                  <a:moveTo>
                    <a:pt x="88" y="0"/>
                  </a:moveTo>
                  <a:lnTo>
                    <a:pt x="120" y="2"/>
                  </a:lnTo>
                  <a:lnTo>
                    <a:pt x="153" y="7"/>
                  </a:lnTo>
                  <a:lnTo>
                    <a:pt x="188" y="15"/>
                  </a:lnTo>
                  <a:lnTo>
                    <a:pt x="223" y="26"/>
                  </a:lnTo>
                  <a:lnTo>
                    <a:pt x="260" y="41"/>
                  </a:lnTo>
                  <a:lnTo>
                    <a:pt x="297" y="59"/>
                  </a:lnTo>
                  <a:lnTo>
                    <a:pt x="336" y="80"/>
                  </a:lnTo>
                  <a:lnTo>
                    <a:pt x="376" y="106"/>
                  </a:lnTo>
                  <a:lnTo>
                    <a:pt x="417" y="135"/>
                  </a:lnTo>
                  <a:lnTo>
                    <a:pt x="459" y="170"/>
                  </a:lnTo>
                  <a:lnTo>
                    <a:pt x="501" y="209"/>
                  </a:lnTo>
                  <a:lnTo>
                    <a:pt x="545" y="253"/>
                  </a:lnTo>
                  <a:lnTo>
                    <a:pt x="589" y="301"/>
                  </a:lnTo>
                  <a:lnTo>
                    <a:pt x="635" y="355"/>
                  </a:lnTo>
                  <a:lnTo>
                    <a:pt x="680" y="414"/>
                  </a:lnTo>
                  <a:lnTo>
                    <a:pt x="727" y="479"/>
                  </a:lnTo>
                  <a:lnTo>
                    <a:pt x="762" y="533"/>
                  </a:lnTo>
                  <a:lnTo>
                    <a:pt x="794" y="588"/>
                  </a:lnTo>
                  <a:lnTo>
                    <a:pt x="821" y="642"/>
                  </a:lnTo>
                  <a:lnTo>
                    <a:pt x="844" y="696"/>
                  </a:lnTo>
                  <a:lnTo>
                    <a:pt x="865" y="750"/>
                  </a:lnTo>
                  <a:lnTo>
                    <a:pt x="882" y="804"/>
                  </a:lnTo>
                  <a:lnTo>
                    <a:pt x="896" y="856"/>
                  </a:lnTo>
                  <a:lnTo>
                    <a:pt x="907" y="909"/>
                  </a:lnTo>
                  <a:lnTo>
                    <a:pt x="917" y="958"/>
                  </a:lnTo>
                  <a:lnTo>
                    <a:pt x="923" y="1008"/>
                  </a:lnTo>
                  <a:lnTo>
                    <a:pt x="928" y="1055"/>
                  </a:lnTo>
                  <a:lnTo>
                    <a:pt x="930" y="1099"/>
                  </a:lnTo>
                  <a:lnTo>
                    <a:pt x="932" y="1142"/>
                  </a:lnTo>
                  <a:lnTo>
                    <a:pt x="932" y="1183"/>
                  </a:lnTo>
                  <a:lnTo>
                    <a:pt x="931" y="1221"/>
                  </a:lnTo>
                  <a:lnTo>
                    <a:pt x="929" y="1255"/>
                  </a:lnTo>
                  <a:lnTo>
                    <a:pt x="926" y="1287"/>
                  </a:lnTo>
                  <a:lnTo>
                    <a:pt x="924" y="1315"/>
                  </a:lnTo>
                  <a:lnTo>
                    <a:pt x="920" y="1339"/>
                  </a:lnTo>
                  <a:lnTo>
                    <a:pt x="917" y="1359"/>
                  </a:lnTo>
                  <a:lnTo>
                    <a:pt x="914" y="1376"/>
                  </a:lnTo>
                  <a:lnTo>
                    <a:pt x="912" y="1387"/>
                  </a:lnTo>
                  <a:lnTo>
                    <a:pt x="911" y="1395"/>
                  </a:lnTo>
                  <a:lnTo>
                    <a:pt x="910" y="1398"/>
                  </a:lnTo>
                  <a:lnTo>
                    <a:pt x="865" y="1346"/>
                  </a:lnTo>
                  <a:lnTo>
                    <a:pt x="818" y="1298"/>
                  </a:lnTo>
                  <a:lnTo>
                    <a:pt x="770" y="1253"/>
                  </a:lnTo>
                  <a:lnTo>
                    <a:pt x="721" y="1211"/>
                  </a:lnTo>
                  <a:lnTo>
                    <a:pt x="671" y="1173"/>
                  </a:lnTo>
                  <a:lnTo>
                    <a:pt x="621" y="1138"/>
                  </a:lnTo>
                  <a:lnTo>
                    <a:pt x="571" y="1105"/>
                  </a:lnTo>
                  <a:lnTo>
                    <a:pt x="522" y="1076"/>
                  </a:lnTo>
                  <a:lnTo>
                    <a:pt x="473" y="1050"/>
                  </a:lnTo>
                  <a:lnTo>
                    <a:pt x="426" y="1026"/>
                  </a:lnTo>
                  <a:lnTo>
                    <a:pt x="380" y="1004"/>
                  </a:lnTo>
                  <a:lnTo>
                    <a:pt x="336" y="985"/>
                  </a:lnTo>
                  <a:lnTo>
                    <a:pt x="293" y="968"/>
                  </a:lnTo>
                  <a:lnTo>
                    <a:pt x="254" y="953"/>
                  </a:lnTo>
                  <a:lnTo>
                    <a:pt x="216" y="941"/>
                  </a:lnTo>
                  <a:lnTo>
                    <a:pt x="183" y="930"/>
                  </a:lnTo>
                  <a:lnTo>
                    <a:pt x="152" y="921"/>
                  </a:lnTo>
                  <a:lnTo>
                    <a:pt x="125" y="914"/>
                  </a:lnTo>
                  <a:lnTo>
                    <a:pt x="102" y="909"/>
                  </a:lnTo>
                  <a:lnTo>
                    <a:pt x="84" y="904"/>
                  </a:lnTo>
                  <a:lnTo>
                    <a:pt x="71" y="901"/>
                  </a:lnTo>
                  <a:lnTo>
                    <a:pt x="62" y="900"/>
                  </a:lnTo>
                  <a:lnTo>
                    <a:pt x="60" y="899"/>
                  </a:lnTo>
                  <a:lnTo>
                    <a:pt x="80" y="851"/>
                  </a:lnTo>
                  <a:lnTo>
                    <a:pt x="91" y="826"/>
                  </a:lnTo>
                  <a:lnTo>
                    <a:pt x="102" y="799"/>
                  </a:lnTo>
                  <a:lnTo>
                    <a:pt x="114" y="770"/>
                  </a:lnTo>
                  <a:lnTo>
                    <a:pt x="125" y="739"/>
                  </a:lnTo>
                  <a:lnTo>
                    <a:pt x="137" y="706"/>
                  </a:lnTo>
                  <a:lnTo>
                    <a:pt x="148" y="671"/>
                  </a:lnTo>
                  <a:lnTo>
                    <a:pt x="158" y="631"/>
                  </a:lnTo>
                  <a:lnTo>
                    <a:pt x="168" y="590"/>
                  </a:lnTo>
                  <a:lnTo>
                    <a:pt x="178" y="544"/>
                  </a:lnTo>
                  <a:lnTo>
                    <a:pt x="186" y="496"/>
                  </a:lnTo>
                  <a:lnTo>
                    <a:pt x="194" y="442"/>
                  </a:lnTo>
                  <a:lnTo>
                    <a:pt x="200" y="383"/>
                  </a:lnTo>
                  <a:lnTo>
                    <a:pt x="205" y="321"/>
                  </a:lnTo>
                  <a:lnTo>
                    <a:pt x="207" y="281"/>
                  </a:lnTo>
                  <a:lnTo>
                    <a:pt x="206" y="243"/>
                  </a:lnTo>
                  <a:lnTo>
                    <a:pt x="202" y="210"/>
                  </a:lnTo>
                  <a:lnTo>
                    <a:pt x="196" y="180"/>
                  </a:lnTo>
                  <a:lnTo>
                    <a:pt x="190" y="153"/>
                  </a:lnTo>
                  <a:lnTo>
                    <a:pt x="180" y="129"/>
                  </a:lnTo>
                  <a:lnTo>
                    <a:pt x="170" y="108"/>
                  </a:lnTo>
                  <a:lnTo>
                    <a:pt x="158" y="89"/>
                  </a:lnTo>
                  <a:lnTo>
                    <a:pt x="145" y="73"/>
                  </a:lnTo>
                  <a:lnTo>
                    <a:pt x="132" y="59"/>
                  </a:lnTo>
                  <a:lnTo>
                    <a:pt x="118" y="48"/>
                  </a:lnTo>
                  <a:lnTo>
                    <a:pt x="104" y="38"/>
                  </a:lnTo>
                  <a:lnTo>
                    <a:pt x="90" y="30"/>
                  </a:lnTo>
                  <a:lnTo>
                    <a:pt x="76" y="23"/>
                  </a:lnTo>
                  <a:lnTo>
                    <a:pt x="62" y="19"/>
                  </a:lnTo>
                  <a:lnTo>
                    <a:pt x="49" y="15"/>
                  </a:lnTo>
                  <a:lnTo>
                    <a:pt x="38" y="12"/>
                  </a:lnTo>
                  <a:lnTo>
                    <a:pt x="27" y="11"/>
                  </a:lnTo>
                  <a:lnTo>
                    <a:pt x="18" y="10"/>
                  </a:lnTo>
                  <a:lnTo>
                    <a:pt x="10" y="9"/>
                  </a:lnTo>
                  <a:lnTo>
                    <a:pt x="0" y="9"/>
                  </a:lnTo>
                  <a:lnTo>
                    <a:pt x="28" y="4"/>
                  </a:lnTo>
                  <a:lnTo>
                    <a:pt x="57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700713" y="3863976"/>
              <a:ext cx="2516188" cy="1804988"/>
            </a:xfrm>
            <a:custGeom>
              <a:avLst/>
              <a:gdLst/>
              <a:ahLst/>
              <a:cxnLst>
                <a:cxn ang="0">
                  <a:pos x="1566" y="1"/>
                </a:cxn>
                <a:cxn ang="0">
                  <a:pos x="1570" y="10"/>
                </a:cxn>
                <a:cxn ang="0">
                  <a:pos x="1578" y="41"/>
                </a:cxn>
                <a:cxn ang="0">
                  <a:pos x="1583" y="73"/>
                </a:cxn>
                <a:cxn ang="0">
                  <a:pos x="1585" y="115"/>
                </a:cxn>
                <a:cxn ang="0">
                  <a:pos x="1581" y="166"/>
                </a:cxn>
                <a:cxn ang="0">
                  <a:pos x="1569" y="228"/>
                </a:cxn>
                <a:cxn ang="0">
                  <a:pos x="1547" y="300"/>
                </a:cxn>
                <a:cxn ang="0">
                  <a:pos x="1515" y="381"/>
                </a:cxn>
                <a:cxn ang="0">
                  <a:pos x="1468" y="474"/>
                </a:cxn>
                <a:cxn ang="0">
                  <a:pos x="1424" y="544"/>
                </a:cxn>
                <a:cxn ang="0">
                  <a:pos x="1372" y="617"/>
                </a:cxn>
                <a:cxn ang="0">
                  <a:pos x="1311" y="691"/>
                </a:cxn>
                <a:cxn ang="0">
                  <a:pos x="1241" y="763"/>
                </a:cxn>
                <a:cxn ang="0">
                  <a:pos x="1160" y="833"/>
                </a:cxn>
                <a:cxn ang="0">
                  <a:pos x="1071" y="899"/>
                </a:cxn>
                <a:cxn ang="0">
                  <a:pos x="971" y="959"/>
                </a:cxn>
                <a:cxn ang="0">
                  <a:pos x="863" y="1014"/>
                </a:cxn>
                <a:cxn ang="0">
                  <a:pos x="744" y="1059"/>
                </a:cxn>
                <a:cxn ang="0">
                  <a:pos x="616" y="1096"/>
                </a:cxn>
                <a:cxn ang="0">
                  <a:pos x="477" y="1122"/>
                </a:cxn>
                <a:cxn ang="0">
                  <a:pos x="328" y="1135"/>
                </a:cxn>
                <a:cxn ang="0">
                  <a:pos x="169" y="1135"/>
                </a:cxn>
                <a:cxn ang="0">
                  <a:pos x="0" y="1119"/>
                </a:cxn>
                <a:cxn ang="0">
                  <a:pos x="6" y="1117"/>
                </a:cxn>
                <a:cxn ang="0">
                  <a:pos x="22" y="1113"/>
                </a:cxn>
                <a:cxn ang="0">
                  <a:pos x="47" y="1104"/>
                </a:cxn>
                <a:cxn ang="0">
                  <a:pos x="80" y="1089"/>
                </a:cxn>
                <a:cxn ang="0">
                  <a:pos x="119" y="1069"/>
                </a:cxn>
                <a:cxn ang="0">
                  <a:pos x="164" y="1041"/>
                </a:cxn>
                <a:cxn ang="0">
                  <a:pos x="212" y="1004"/>
                </a:cxn>
                <a:cxn ang="0">
                  <a:pos x="262" y="958"/>
                </a:cxn>
                <a:cxn ang="0">
                  <a:pos x="313" y="903"/>
                </a:cxn>
                <a:cxn ang="0">
                  <a:pos x="364" y="836"/>
                </a:cxn>
                <a:cxn ang="0">
                  <a:pos x="413" y="757"/>
                </a:cxn>
                <a:cxn ang="0">
                  <a:pos x="460" y="665"/>
                </a:cxn>
                <a:cxn ang="0">
                  <a:pos x="501" y="559"/>
                </a:cxn>
                <a:cxn ang="0">
                  <a:pos x="536" y="438"/>
                </a:cxn>
                <a:cxn ang="0">
                  <a:pos x="566" y="301"/>
                </a:cxn>
                <a:cxn ang="0">
                  <a:pos x="578" y="226"/>
                </a:cxn>
                <a:cxn ang="0">
                  <a:pos x="592" y="230"/>
                </a:cxn>
                <a:cxn ang="0">
                  <a:pos x="634" y="241"/>
                </a:cxn>
                <a:cxn ang="0">
                  <a:pos x="675" y="251"/>
                </a:cxn>
                <a:cxn ang="0">
                  <a:pos x="724" y="262"/>
                </a:cxn>
                <a:cxn ang="0">
                  <a:pos x="782" y="273"/>
                </a:cxn>
                <a:cxn ang="0">
                  <a:pos x="844" y="285"/>
                </a:cxn>
                <a:cxn ang="0">
                  <a:pos x="912" y="295"/>
                </a:cxn>
                <a:cxn ang="0">
                  <a:pos x="1018" y="307"/>
                </a:cxn>
                <a:cxn ang="0">
                  <a:pos x="1090" y="312"/>
                </a:cxn>
                <a:cxn ang="0">
                  <a:pos x="1162" y="313"/>
                </a:cxn>
                <a:cxn ang="0">
                  <a:pos x="1232" y="308"/>
                </a:cxn>
                <a:cxn ang="0">
                  <a:pos x="1300" y="300"/>
                </a:cxn>
                <a:cxn ang="0">
                  <a:pos x="1362" y="286"/>
                </a:cxn>
                <a:cxn ang="0">
                  <a:pos x="1419" y="265"/>
                </a:cxn>
                <a:cxn ang="0">
                  <a:pos x="1469" y="237"/>
                </a:cxn>
                <a:cxn ang="0">
                  <a:pos x="1510" y="201"/>
                </a:cxn>
                <a:cxn ang="0">
                  <a:pos x="1541" y="155"/>
                </a:cxn>
                <a:cxn ang="0">
                  <a:pos x="1560" y="101"/>
                </a:cxn>
                <a:cxn ang="0">
                  <a:pos x="1567" y="36"/>
                </a:cxn>
              </a:cxnLst>
              <a:rect l="0" t="0" r="r" b="b"/>
              <a:pathLst>
                <a:path w="1585" h="1137">
                  <a:moveTo>
                    <a:pt x="1565" y="0"/>
                  </a:moveTo>
                  <a:lnTo>
                    <a:pt x="1566" y="1"/>
                  </a:lnTo>
                  <a:lnTo>
                    <a:pt x="1568" y="4"/>
                  </a:lnTo>
                  <a:lnTo>
                    <a:pt x="1570" y="10"/>
                  </a:lnTo>
                  <a:lnTo>
                    <a:pt x="1576" y="28"/>
                  </a:lnTo>
                  <a:lnTo>
                    <a:pt x="1578" y="41"/>
                  </a:lnTo>
                  <a:lnTo>
                    <a:pt x="1582" y="56"/>
                  </a:lnTo>
                  <a:lnTo>
                    <a:pt x="1583" y="73"/>
                  </a:lnTo>
                  <a:lnTo>
                    <a:pt x="1584" y="93"/>
                  </a:lnTo>
                  <a:lnTo>
                    <a:pt x="1585" y="115"/>
                  </a:lnTo>
                  <a:lnTo>
                    <a:pt x="1583" y="140"/>
                  </a:lnTo>
                  <a:lnTo>
                    <a:pt x="1581" y="166"/>
                  </a:lnTo>
                  <a:lnTo>
                    <a:pt x="1576" y="196"/>
                  </a:lnTo>
                  <a:lnTo>
                    <a:pt x="1569" y="228"/>
                  </a:lnTo>
                  <a:lnTo>
                    <a:pt x="1559" y="263"/>
                  </a:lnTo>
                  <a:lnTo>
                    <a:pt x="1547" y="300"/>
                  </a:lnTo>
                  <a:lnTo>
                    <a:pt x="1533" y="339"/>
                  </a:lnTo>
                  <a:lnTo>
                    <a:pt x="1515" y="381"/>
                  </a:lnTo>
                  <a:lnTo>
                    <a:pt x="1494" y="426"/>
                  </a:lnTo>
                  <a:lnTo>
                    <a:pt x="1468" y="474"/>
                  </a:lnTo>
                  <a:lnTo>
                    <a:pt x="1447" y="509"/>
                  </a:lnTo>
                  <a:lnTo>
                    <a:pt x="1424" y="544"/>
                  </a:lnTo>
                  <a:lnTo>
                    <a:pt x="1400" y="580"/>
                  </a:lnTo>
                  <a:lnTo>
                    <a:pt x="1372" y="617"/>
                  </a:lnTo>
                  <a:lnTo>
                    <a:pt x="1343" y="654"/>
                  </a:lnTo>
                  <a:lnTo>
                    <a:pt x="1311" y="691"/>
                  </a:lnTo>
                  <a:lnTo>
                    <a:pt x="1276" y="727"/>
                  </a:lnTo>
                  <a:lnTo>
                    <a:pt x="1241" y="763"/>
                  </a:lnTo>
                  <a:lnTo>
                    <a:pt x="1201" y="798"/>
                  </a:lnTo>
                  <a:lnTo>
                    <a:pt x="1160" y="833"/>
                  </a:lnTo>
                  <a:lnTo>
                    <a:pt x="1117" y="866"/>
                  </a:lnTo>
                  <a:lnTo>
                    <a:pt x="1071" y="899"/>
                  </a:lnTo>
                  <a:lnTo>
                    <a:pt x="1023" y="930"/>
                  </a:lnTo>
                  <a:lnTo>
                    <a:pt x="971" y="959"/>
                  </a:lnTo>
                  <a:lnTo>
                    <a:pt x="918" y="987"/>
                  </a:lnTo>
                  <a:lnTo>
                    <a:pt x="863" y="1014"/>
                  </a:lnTo>
                  <a:lnTo>
                    <a:pt x="805" y="1038"/>
                  </a:lnTo>
                  <a:lnTo>
                    <a:pt x="744" y="1059"/>
                  </a:lnTo>
                  <a:lnTo>
                    <a:pt x="681" y="1079"/>
                  </a:lnTo>
                  <a:lnTo>
                    <a:pt x="616" y="1096"/>
                  </a:lnTo>
                  <a:lnTo>
                    <a:pt x="548" y="1111"/>
                  </a:lnTo>
                  <a:lnTo>
                    <a:pt x="477" y="1122"/>
                  </a:lnTo>
                  <a:lnTo>
                    <a:pt x="404" y="1130"/>
                  </a:lnTo>
                  <a:lnTo>
                    <a:pt x="328" y="1135"/>
                  </a:lnTo>
                  <a:lnTo>
                    <a:pt x="250" y="1137"/>
                  </a:lnTo>
                  <a:lnTo>
                    <a:pt x="169" y="1135"/>
                  </a:lnTo>
                  <a:lnTo>
                    <a:pt x="86" y="1129"/>
                  </a:lnTo>
                  <a:lnTo>
                    <a:pt x="0" y="1119"/>
                  </a:lnTo>
                  <a:lnTo>
                    <a:pt x="2" y="1119"/>
                  </a:lnTo>
                  <a:lnTo>
                    <a:pt x="6" y="1117"/>
                  </a:lnTo>
                  <a:lnTo>
                    <a:pt x="13" y="1116"/>
                  </a:lnTo>
                  <a:lnTo>
                    <a:pt x="22" y="1113"/>
                  </a:lnTo>
                  <a:lnTo>
                    <a:pt x="33" y="1109"/>
                  </a:lnTo>
                  <a:lnTo>
                    <a:pt x="47" y="1104"/>
                  </a:lnTo>
                  <a:lnTo>
                    <a:pt x="62" y="1097"/>
                  </a:lnTo>
                  <a:lnTo>
                    <a:pt x="80" y="1089"/>
                  </a:lnTo>
                  <a:lnTo>
                    <a:pt x="99" y="1080"/>
                  </a:lnTo>
                  <a:lnTo>
                    <a:pt x="119" y="1069"/>
                  </a:lnTo>
                  <a:lnTo>
                    <a:pt x="141" y="1056"/>
                  </a:lnTo>
                  <a:lnTo>
                    <a:pt x="164" y="1041"/>
                  </a:lnTo>
                  <a:lnTo>
                    <a:pt x="187" y="1023"/>
                  </a:lnTo>
                  <a:lnTo>
                    <a:pt x="212" y="1004"/>
                  </a:lnTo>
                  <a:lnTo>
                    <a:pt x="237" y="982"/>
                  </a:lnTo>
                  <a:lnTo>
                    <a:pt x="262" y="958"/>
                  </a:lnTo>
                  <a:lnTo>
                    <a:pt x="288" y="932"/>
                  </a:lnTo>
                  <a:lnTo>
                    <a:pt x="313" y="903"/>
                  </a:lnTo>
                  <a:lnTo>
                    <a:pt x="339" y="871"/>
                  </a:lnTo>
                  <a:lnTo>
                    <a:pt x="364" y="836"/>
                  </a:lnTo>
                  <a:lnTo>
                    <a:pt x="389" y="798"/>
                  </a:lnTo>
                  <a:lnTo>
                    <a:pt x="413" y="757"/>
                  </a:lnTo>
                  <a:lnTo>
                    <a:pt x="436" y="713"/>
                  </a:lnTo>
                  <a:lnTo>
                    <a:pt x="460" y="665"/>
                  </a:lnTo>
                  <a:lnTo>
                    <a:pt x="481" y="614"/>
                  </a:lnTo>
                  <a:lnTo>
                    <a:pt x="501" y="559"/>
                  </a:lnTo>
                  <a:lnTo>
                    <a:pt x="519" y="500"/>
                  </a:lnTo>
                  <a:lnTo>
                    <a:pt x="536" y="438"/>
                  </a:lnTo>
                  <a:lnTo>
                    <a:pt x="552" y="371"/>
                  </a:lnTo>
                  <a:lnTo>
                    <a:pt x="566" y="301"/>
                  </a:lnTo>
                  <a:lnTo>
                    <a:pt x="577" y="225"/>
                  </a:lnTo>
                  <a:lnTo>
                    <a:pt x="578" y="226"/>
                  </a:lnTo>
                  <a:lnTo>
                    <a:pt x="583" y="227"/>
                  </a:lnTo>
                  <a:lnTo>
                    <a:pt x="592" y="230"/>
                  </a:lnTo>
                  <a:lnTo>
                    <a:pt x="603" y="233"/>
                  </a:lnTo>
                  <a:lnTo>
                    <a:pt x="634" y="241"/>
                  </a:lnTo>
                  <a:lnTo>
                    <a:pt x="654" y="246"/>
                  </a:lnTo>
                  <a:lnTo>
                    <a:pt x="675" y="251"/>
                  </a:lnTo>
                  <a:lnTo>
                    <a:pt x="699" y="256"/>
                  </a:lnTo>
                  <a:lnTo>
                    <a:pt x="724" y="262"/>
                  </a:lnTo>
                  <a:lnTo>
                    <a:pt x="752" y="267"/>
                  </a:lnTo>
                  <a:lnTo>
                    <a:pt x="782" y="273"/>
                  </a:lnTo>
                  <a:lnTo>
                    <a:pt x="812" y="279"/>
                  </a:lnTo>
                  <a:lnTo>
                    <a:pt x="844" y="285"/>
                  </a:lnTo>
                  <a:lnTo>
                    <a:pt x="877" y="290"/>
                  </a:lnTo>
                  <a:lnTo>
                    <a:pt x="912" y="295"/>
                  </a:lnTo>
                  <a:lnTo>
                    <a:pt x="946" y="300"/>
                  </a:lnTo>
                  <a:lnTo>
                    <a:pt x="1018" y="307"/>
                  </a:lnTo>
                  <a:lnTo>
                    <a:pt x="1053" y="309"/>
                  </a:lnTo>
                  <a:lnTo>
                    <a:pt x="1090" y="312"/>
                  </a:lnTo>
                  <a:lnTo>
                    <a:pt x="1126" y="313"/>
                  </a:lnTo>
                  <a:lnTo>
                    <a:pt x="1162" y="313"/>
                  </a:lnTo>
                  <a:lnTo>
                    <a:pt x="1197" y="311"/>
                  </a:lnTo>
                  <a:lnTo>
                    <a:pt x="1232" y="308"/>
                  </a:lnTo>
                  <a:lnTo>
                    <a:pt x="1266" y="305"/>
                  </a:lnTo>
                  <a:lnTo>
                    <a:pt x="1300" y="300"/>
                  </a:lnTo>
                  <a:lnTo>
                    <a:pt x="1331" y="294"/>
                  </a:lnTo>
                  <a:lnTo>
                    <a:pt x="1362" y="286"/>
                  </a:lnTo>
                  <a:lnTo>
                    <a:pt x="1391" y="276"/>
                  </a:lnTo>
                  <a:lnTo>
                    <a:pt x="1419" y="265"/>
                  </a:lnTo>
                  <a:lnTo>
                    <a:pt x="1445" y="252"/>
                  </a:lnTo>
                  <a:lnTo>
                    <a:pt x="1469" y="237"/>
                  </a:lnTo>
                  <a:lnTo>
                    <a:pt x="1490" y="220"/>
                  </a:lnTo>
                  <a:lnTo>
                    <a:pt x="1510" y="201"/>
                  </a:lnTo>
                  <a:lnTo>
                    <a:pt x="1526" y="179"/>
                  </a:lnTo>
                  <a:lnTo>
                    <a:pt x="1541" y="155"/>
                  </a:lnTo>
                  <a:lnTo>
                    <a:pt x="1552" y="130"/>
                  </a:lnTo>
                  <a:lnTo>
                    <a:pt x="1560" y="101"/>
                  </a:lnTo>
                  <a:lnTo>
                    <a:pt x="1565" y="70"/>
                  </a:lnTo>
                  <a:lnTo>
                    <a:pt x="1567" y="36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284663" y="3054351"/>
              <a:ext cx="1943100" cy="2376488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1" y="15"/>
                </a:cxn>
                <a:cxn ang="0">
                  <a:pos x="1079" y="43"/>
                </a:cxn>
                <a:cxn ang="0">
                  <a:pos x="1102" y="83"/>
                </a:cxn>
                <a:cxn ang="0">
                  <a:pos x="1129" y="136"/>
                </a:cxn>
                <a:cxn ang="0">
                  <a:pos x="1156" y="201"/>
                </a:cxn>
                <a:cxn ang="0">
                  <a:pos x="1181" y="278"/>
                </a:cxn>
                <a:cxn ang="0">
                  <a:pos x="1203" y="366"/>
                </a:cxn>
                <a:cxn ang="0">
                  <a:pos x="1218" y="464"/>
                </a:cxn>
                <a:cxn ang="0">
                  <a:pos x="1224" y="574"/>
                </a:cxn>
                <a:cxn ang="0">
                  <a:pos x="1219" y="693"/>
                </a:cxn>
                <a:cxn ang="0">
                  <a:pos x="1200" y="822"/>
                </a:cxn>
                <a:cxn ang="0">
                  <a:pos x="1165" y="960"/>
                </a:cxn>
                <a:cxn ang="0">
                  <a:pos x="1123" y="1081"/>
                </a:cxn>
                <a:cxn ang="0">
                  <a:pos x="1076" y="1183"/>
                </a:cxn>
                <a:cxn ang="0">
                  <a:pos x="1026" y="1266"/>
                </a:cxn>
                <a:cxn ang="0">
                  <a:pos x="976" y="1333"/>
                </a:cxn>
                <a:cxn ang="0">
                  <a:pos x="923" y="1386"/>
                </a:cxn>
                <a:cxn ang="0">
                  <a:pos x="873" y="1427"/>
                </a:cxn>
                <a:cxn ang="0">
                  <a:pos x="824" y="1456"/>
                </a:cxn>
                <a:cxn ang="0">
                  <a:pos x="779" y="1475"/>
                </a:cxn>
                <a:cxn ang="0">
                  <a:pos x="738" y="1488"/>
                </a:cxn>
                <a:cxn ang="0">
                  <a:pos x="703" y="1494"/>
                </a:cxn>
                <a:cxn ang="0">
                  <a:pos x="675" y="1497"/>
                </a:cxn>
                <a:cxn ang="0">
                  <a:pos x="655" y="1496"/>
                </a:cxn>
                <a:cxn ang="0">
                  <a:pos x="645" y="1495"/>
                </a:cxn>
                <a:cxn ang="0">
                  <a:pos x="616" y="1497"/>
                </a:cxn>
                <a:cxn ang="0">
                  <a:pos x="562" y="1484"/>
                </a:cxn>
                <a:cxn ang="0">
                  <a:pos x="508" y="1451"/>
                </a:cxn>
                <a:cxn ang="0">
                  <a:pos x="457" y="1403"/>
                </a:cxn>
                <a:cxn ang="0">
                  <a:pos x="406" y="1339"/>
                </a:cxn>
                <a:cxn ang="0">
                  <a:pos x="358" y="1264"/>
                </a:cxn>
                <a:cxn ang="0">
                  <a:pos x="311" y="1178"/>
                </a:cxn>
                <a:cxn ang="0">
                  <a:pos x="266" y="1087"/>
                </a:cxn>
                <a:cxn ang="0">
                  <a:pos x="224" y="989"/>
                </a:cxn>
                <a:cxn ang="0">
                  <a:pos x="185" y="890"/>
                </a:cxn>
                <a:cxn ang="0">
                  <a:pos x="132" y="743"/>
                </a:cxn>
                <a:cxn ang="0">
                  <a:pos x="100" y="648"/>
                </a:cxn>
                <a:cxn ang="0">
                  <a:pos x="73" y="560"/>
                </a:cxn>
                <a:cxn ang="0">
                  <a:pos x="50" y="481"/>
                </a:cxn>
                <a:cxn ang="0">
                  <a:pos x="30" y="412"/>
                </a:cxn>
                <a:cxn ang="0">
                  <a:pos x="16" y="358"/>
                </a:cxn>
                <a:cxn ang="0">
                  <a:pos x="6" y="318"/>
                </a:cxn>
                <a:cxn ang="0">
                  <a:pos x="1" y="298"/>
                </a:cxn>
                <a:cxn ang="0">
                  <a:pos x="62" y="306"/>
                </a:cxn>
                <a:cxn ang="0">
                  <a:pos x="183" y="317"/>
                </a:cxn>
                <a:cxn ang="0">
                  <a:pos x="300" y="315"/>
                </a:cxn>
                <a:cxn ang="0">
                  <a:pos x="411" y="300"/>
                </a:cxn>
                <a:cxn ang="0">
                  <a:pos x="516" y="277"/>
                </a:cxn>
                <a:cxn ang="0">
                  <a:pos x="613" y="247"/>
                </a:cxn>
                <a:cxn ang="0">
                  <a:pos x="703" y="212"/>
                </a:cxn>
                <a:cxn ang="0">
                  <a:pos x="783" y="174"/>
                </a:cxn>
                <a:cxn ang="0">
                  <a:pos x="855" y="135"/>
                </a:cxn>
                <a:cxn ang="0">
                  <a:pos x="917" y="98"/>
                </a:cxn>
                <a:cxn ang="0">
                  <a:pos x="968" y="63"/>
                </a:cxn>
                <a:cxn ang="0">
                  <a:pos x="1006" y="34"/>
                </a:cxn>
                <a:cxn ang="0">
                  <a:pos x="1034" y="13"/>
                </a:cxn>
                <a:cxn ang="0">
                  <a:pos x="1047" y="2"/>
                </a:cxn>
              </a:cxnLst>
              <a:rect l="0" t="0" r="r" b="b"/>
              <a:pathLst>
                <a:path w="1224" h="1497">
                  <a:moveTo>
                    <a:pt x="1049" y="0"/>
                  </a:moveTo>
                  <a:lnTo>
                    <a:pt x="1051" y="2"/>
                  </a:lnTo>
                  <a:lnTo>
                    <a:pt x="1054" y="7"/>
                  </a:lnTo>
                  <a:lnTo>
                    <a:pt x="1061" y="15"/>
                  </a:lnTo>
                  <a:lnTo>
                    <a:pt x="1069" y="27"/>
                  </a:lnTo>
                  <a:lnTo>
                    <a:pt x="1079" y="43"/>
                  </a:lnTo>
                  <a:lnTo>
                    <a:pt x="1090" y="62"/>
                  </a:lnTo>
                  <a:lnTo>
                    <a:pt x="1102" y="83"/>
                  </a:lnTo>
                  <a:lnTo>
                    <a:pt x="1115" y="108"/>
                  </a:lnTo>
                  <a:lnTo>
                    <a:pt x="1129" y="136"/>
                  </a:lnTo>
                  <a:lnTo>
                    <a:pt x="1142" y="167"/>
                  </a:lnTo>
                  <a:lnTo>
                    <a:pt x="1156" y="201"/>
                  </a:lnTo>
                  <a:lnTo>
                    <a:pt x="1169" y="238"/>
                  </a:lnTo>
                  <a:lnTo>
                    <a:pt x="1181" y="278"/>
                  </a:lnTo>
                  <a:lnTo>
                    <a:pt x="1193" y="321"/>
                  </a:lnTo>
                  <a:lnTo>
                    <a:pt x="1203" y="366"/>
                  </a:lnTo>
                  <a:lnTo>
                    <a:pt x="1211" y="414"/>
                  </a:lnTo>
                  <a:lnTo>
                    <a:pt x="1218" y="464"/>
                  </a:lnTo>
                  <a:lnTo>
                    <a:pt x="1223" y="518"/>
                  </a:lnTo>
                  <a:lnTo>
                    <a:pt x="1224" y="574"/>
                  </a:lnTo>
                  <a:lnTo>
                    <a:pt x="1223" y="632"/>
                  </a:lnTo>
                  <a:lnTo>
                    <a:pt x="1219" y="693"/>
                  </a:lnTo>
                  <a:lnTo>
                    <a:pt x="1211" y="756"/>
                  </a:lnTo>
                  <a:lnTo>
                    <a:pt x="1200" y="822"/>
                  </a:lnTo>
                  <a:lnTo>
                    <a:pt x="1185" y="889"/>
                  </a:lnTo>
                  <a:lnTo>
                    <a:pt x="1165" y="960"/>
                  </a:lnTo>
                  <a:lnTo>
                    <a:pt x="1145" y="1023"/>
                  </a:lnTo>
                  <a:lnTo>
                    <a:pt x="1123" y="1081"/>
                  </a:lnTo>
                  <a:lnTo>
                    <a:pt x="1099" y="1134"/>
                  </a:lnTo>
                  <a:lnTo>
                    <a:pt x="1076" y="1183"/>
                  </a:lnTo>
                  <a:lnTo>
                    <a:pt x="1052" y="1226"/>
                  </a:lnTo>
                  <a:lnTo>
                    <a:pt x="1026" y="1266"/>
                  </a:lnTo>
                  <a:lnTo>
                    <a:pt x="1001" y="1302"/>
                  </a:lnTo>
                  <a:lnTo>
                    <a:pt x="976" y="1333"/>
                  </a:lnTo>
                  <a:lnTo>
                    <a:pt x="949" y="1362"/>
                  </a:lnTo>
                  <a:lnTo>
                    <a:pt x="923" y="1386"/>
                  </a:lnTo>
                  <a:lnTo>
                    <a:pt x="898" y="1408"/>
                  </a:lnTo>
                  <a:lnTo>
                    <a:pt x="873" y="1427"/>
                  </a:lnTo>
                  <a:lnTo>
                    <a:pt x="848" y="1443"/>
                  </a:lnTo>
                  <a:lnTo>
                    <a:pt x="824" y="1456"/>
                  </a:lnTo>
                  <a:lnTo>
                    <a:pt x="801" y="1467"/>
                  </a:lnTo>
                  <a:lnTo>
                    <a:pt x="779" y="1475"/>
                  </a:lnTo>
                  <a:lnTo>
                    <a:pt x="758" y="1483"/>
                  </a:lnTo>
                  <a:lnTo>
                    <a:pt x="738" y="1488"/>
                  </a:lnTo>
                  <a:lnTo>
                    <a:pt x="720" y="1491"/>
                  </a:lnTo>
                  <a:lnTo>
                    <a:pt x="703" y="1494"/>
                  </a:lnTo>
                  <a:lnTo>
                    <a:pt x="688" y="1496"/>
                  </a:lnTo>
                  <a:lnTo>
                    <a:pt x="675" y="1497"/>
                  </a:lnTo>
                  <a:lnTo>
                    <a:pt x="664" y="1497"/>
                  </a:lnTo>
                  <a:lnTo>
                    <a:pt x="655" y="1496"/>
                  </a:lnTo>
                  <a:lnTo>
                    <a:pt x="648" y="1496"/>
                  </a:lnTo>
                  <a:lnTo>
                    <a:pt x="645" y="1495"/>
                  </a:lnTo>
                  <a:lnTo>
                    <a:pt x="643" y="1495"/>
                  </a:lnTo>
                  <a:lnTo>
                    <a:pt x="616" y="1497"/>
                  </a:lnTo>
                  <a:lnTo>
                    <a:pt x="588" y="1492"/>
                  </a:lnTo>
                  <a:lnTo>
                    <a:pt x="562" y="1484"/>
                  </a:lnTo>
                  <a:lnTo>
                    <a:pt x="535" y="1470"/>
                  </a:lnTo>
                  <a:lnTo>
                    <a:pt x="508" y="1451"/>
                  </a:lnTo>
                  <a:lnTo>
                    <a:pt x="482" y="1429"/>
                  </a:lnTo>
                  <a:lnTo>
                    <a:pt x="457" y="1403"/>
                  </a:lnTo>
                  <a:lnTo>
                    <a:pt x="431" y="1373"/>
                  </a:lnTo>
                  <a:lnTo>
                    <a:pt x="406" y="1339"/>
                  </a:lnTo>
                  <a:lnTo>
                    <a:pt x="382" y="1303"/>
                  </a:lnTo>
                  <a:lnTo>
                    <a:pt x="358" y="1264"/>
                  </a:lnTo>
                  <a:lnTo>
                    <a:pt x="334" y="1222"/>
                  </a:lnTo>
                  <a:lnTo>
                    <a:pt x="311" y="1178"/>
                  </a:lnTo>
                  <a:lnTo>
                    <a:pt x="288" y="1133"/>
                  </a:lnTo>
                  <a:lnTo>
                    <a:pt x="266" y="1087"/>
                  </a:lnTo>
                  <a:lnTo>
                    <a:pt x="245" y="1039"/>
                  </a:lnTo>
                  <a:lnTo>
                    <a:pt x="224" y="989"/>
                  </a:lnTo>
                  <a:lnTo>
                    <a:pt x="204" y="941"/>
                  </a:lnTo>
                  <a:lnTo>
                    <a:pt x="185" y="890"/>
                  </a:lnTo>
                  <a:lnTo>
                    <a:pt x="166" y="841"/>
                  </a:lnTo>
                  <a:lnTo>
                    <a:pt x="132" y="743"/>
                  </a:lnTo>
                  <a:lnTo>
                    <a:pt x="116" y="695"/>
                  </a:lnTo>
                  <a:lnTo>
                    <a:pt x="100" y="648"/>
                  </a:lnTo>
                  <a:lnTo>
                    <a:pt x="87" y="604"/>
                  </a:lnTo>
                  <a:lnTo>
                    <a:pt x="73" y="560"/>
                  </a:lnTo>
                  <a:lnTo>
                    <a:pt x="61" y="519"/>
                  </a:lnTo>
                  <a:lnTo>
                    <a:pt x="50" y="481"/>
                  </a:lnTo>
                  <a:lnTo>
                    <a:pt x="40" y="445"/>
                  </a:lnTo>
                  <a:lnTo>
                    <a:pt x="30" y="412"/>
                  </a:lnTo>
                  <a:lnTo>
                    <a:pt x="23" y="383"/>
                  </a:lnTo>
                  <a:lnTo>
                    <a:pt x="16" y="358"/>
                  </a:lnTo>
                  <a:lnTo>
                    <a:pt x="10" y="336"/>
                  </a:lnTo>
                  <a:lnTo>
                    <a:pt x="6" y="318"/>
                  </a:lnTo>
                  <a:lnTo>
                    <a:pt x="2" y="305"/>
                  </a:lnTo>
                  <a:lnTo>
                    <a:pt x="1" y="298"/>
                  </a:lnTo>
                  <a:lnTo>
                    <a:pt x="0" y="295"/>
                  </a:lnTo>
                  <a:lnTo>
                    <a:pt x="62" y="306"/>
                  </a:lnTo>
                  <a:lnTo>
                    <a:pt x="124" y="313"/>
                  </a:lnTo>
                  <a:lnTo>
                    <a:pt x="183" y="317"/>
                  </a:lnTo>
                  <a:lnTo>
                    <a:pt x="242" y="317"/>
                  </a:lnTo>
                  <a:lnTo>
                    <a:pt x="300" y="315"/>
                  </a:lnTo>
                  <a:lnTo>
                    <a:pt x="356" y="309"/>
                  </a:lnTo>
                  <a:lnTo>
                    <a:pt x="411" y="300"/>
                  </a:lnTo>
                  <a:lnTo>
                    <a:pt x="464" y="290"/>
                  </a:lnTo>
                  <a:lnTo>
                    <a:pt x="516" y="277"/>
                  </a:lnTo>
                  <a:lnTo>
                    <a:pt x="565" y="263"/>
                  </a:lnTo>
                  <a:lnTo>
                    <a:pt x="613" y="247"/>
                  </a:lnTo>
                  <a:lnTo>
                    <a:pt x="659" y="230"/>
                  </a:lnTo>
                  <a:lnTo>
                    <a:pt x="703" y="212"/>
                  </a:lnTo>
                  <a:lnTo>
                    <a:pt x="744" y="193"/>
                  </a:lnTo>
                  <a:lnTo>
                    <a:pt x="783" y="174"/>
                  </a:lnTo>
                  <a:lnTo>
                    <a:pt x="821" y="155"/>
                  </a:lnTo>
                  <a:lnTo>
                    <a:pt x="855" y="135"/>
                  </a:lnTo>
                  <a:lnTo>
                    <a:pt x="888" y="116"/>
                  </a:lnTo>
                  <a:lnTo>
                    <a:pt x="917" y="98"/>
                  </a:lnTo>
                  <a:lnTo>
                    <a:pt x="944" y="80"/>
                  </a:lnTo>
                  <a:lnTo>
                    <a:pt x="968" y="63"/>
                  </a:lnTo>
                  <a:lnTo>
                    <a:pt x="988" y="48"/>
                  </a:lnTo>
                  <a:lnTo>
                    <a:pt x="1006" y="34"/>
                  </a:lnTo>
                  <a:lnTo>
                    <a:pt x="1022" y="23"/>
                  </a:lnTo>
                  <a:lnTo>
                    <a:pt x="1034" y="13"/>
                  </a:lnTo>
                  <a:lnTo>
                    <a:pt x="1042" y="6"/>
                  </a:lnTo>
                  <a:lnTo>
                    <a:pt x="1047" y="2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FFC000">
                <a:alpha val="59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879850" y="3028951"/>
              <a:ext cx="1347788" cy="239871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3" y="17"/>
                </a:cxn>
                <a:cxn ang="0">
                  <a:pos x="52" y="44"/>
                </a:cxn>
                <a:cxn ang="0">
                  <a:pos x="82" y="82"/>
                </a:cxn>
                <a:cxn ang="0">
                  <a:pos x="121" y="127"/>
                </a:cxn>
                <a:cxn ang="0">
                  <a:pos x="173" y="179"/>
                </a:cxn>
                <a:cxn ang="0">
                  <a:pos x="236" y="235"/>
                </a:cxn>
                <a:cxn ang="0">
                  <a:pos x="311" y="292"/>
                </a:cxn>
                <a:cxn ang="0">
                  <a:pos x="399" y="349"/>
                </a:cxn>
                <a:cxn ang="0">
                  <a:pos x="500" y="402"/>
                </a:cxn>
                <a:cxn ang="0">
                  <a:pos x="614" y="450"/>
                </a:cxn>
                <a:cxn ang="0">
                  <a:pos x="743" y="491"/>
                </a:cxn>
                <a:cxn ang="0">
                  <a:pos x="813" y="510"/>
                </a:cxn>
                <a:cxn ang="0">
                  <a:pos x="805" y="527"/>
                </a:cxn>
                <a:cxn ang="0">
                  <a:pos x="791" y="559"/>
                </a:cxn>
                <a:cxn ang="0">
                  <a:pos x="774" y="605"/>
                </a:cxn>
                <a:cxn ang="0">
                  <a:pos x="754" y="663"/>
                </a:cxn>
                <a:cxn ang="0">
                  <a:pos x="733" y="729"/>
                </a:cxn>
                <a:cxn ang="0">
                  <a:pos x="714" y="805"/>
                </a:cxn>
                <a:cxn ang="0">
                  <a:pos x="697" y="886"/>
                </a:cxn>
                <a:cxn ang="0">
                  <a:pos x="686" y="971"/>
                </a:cxn>
                <a:cxn ang="0">
                  <a:pos x="681" y="1060"/>
                </a:cxn>
                <a:cxn ang="0">
                  <a:pos x="684" y="1149"/>
                </a:cxn>
                <a:cxn ang="0">
                  <a:pos x="697" y="1237"/>
                </a:cxn>
                <a:cxn ang="0">
                  <a:pos x="723" y="1322"/>
                </a:cxn>
                <a:cxn ang="0">
                  <a:pos x="761" y="1403"/>
                </a:cxn>
                <a:cxn ang="0">
                  <a:pos x="815" y="1477"/>
                </a:cxn>
                <a:cxn ang="0">
                  <a:pos x="847" y="1511"/>
                </a:cxn>
                <a:cxn ang="0">
                  <a:pos x="837" y="1508"/>
                </a:cxn>
                <a:cxn ang="0">
                  <a:pos x="815" y="1503"/>
                </a:cxn>
                <a:cxn ang="0">
                  <a:pos x="786" y="1495"/>
                </a:cxn>
                <a:cxn ang="0">
                  <a:pos x="749" y="1482"/>
                </a:cxn>
                <a:cxn ang="0">
                  <a:pos x="705" y="1466"/>
                </a:cxn>
                <a:cxn ang="0">
                  <a:pos x="655" y="1444"/>
                </a:cxn>
                <a:cxn ang="0">
                  <a:pos x="602" y="1418"/>
                </a:cxn>
                <a:cxn ang="0">
                  <a:pos x="545" y="1385"/>
                </a:cxn>
                <a:cxn ang="0">
                  <a:pos x="485" y="1347"/>
                </a:cxn>
                <a:cxn ang="0">
                  <a:pos x="426" y="1302"/>
                </a:cxn>
                <a:cxn ang="0">
                  <a:pos x="365" y="1250"/>
                </a:cxn>
                <a:cxn ang="0">
                  <a:pos x="306" y="1191"/>
                </a:cxn>
                <a:cxn ang="0">
                  <a:pos x="249" y="1124"/>
                </a:cxn>
                <a:cxn ang="0">
                  <a:pos x="195" y="1048"/>
                </a:cxn>
                <a:cxn ang="0">
                  <a:pos x="145" y="964"/>
                </a:cxn>
                <a:cxn ang="0">
                  <a:pos x="101" y="870"/>
                </a:cxn>
                <a:cxn ang="0">
                  <a:pos x="64" y="766"/>
                </a:cxn>
                <a:cxn ang="0">
                  <a:pos x="34" y="651"/>
                </a:cxn>
                <a:cxn ang="0">
                  <a:pos x="13" y="527"/>
                </a:cxn>
                <a:cxn ang="0">
                  <a:pos x="2" y="391"/>
                </a:cxn>
                <a:cxn ang="0">
                  <a:pos x="1" y="244"/>
                </a:cxn>
                <a:cxn ang="0">
                  <a:pos x="13" y="84"/>
                </a:cxn>
              </a:cxnLst>
              <a:rect l="0" t="0" r="r" b="b"/>
              <a:pathLst>
                <a:path w="849" h="1511">
                  <a:moveTo>
                    <a:pt x="23" y="0"/>
                  </a:moveTo>
                  <a:lnTo>
                    <a:pt x="24" y="1"/>
                  </a:lnTo>
                  <a:lnTo>
                    <a:pt x="27" y="7"/>
                  </a:lnTo>
                  <a:lnTo>
                    <a:pt x="33" y="17"/>
                  </a:lnTo>
                  <a:lnTo>
                    <a:pt x="42" y="29"/>
                  </a:lnTo>
                  <a:lnTo>
                    <a:pt x="52" y="44"/>
                  </a:lnTo>
                  <a:lnTo>
                    <a:pt x="66" y="61"/>
                  </a:lnTo>
                  <a:lnTo>
                    <a:pt x="82" y="82"/>
                  </a:lnTo>
                  <a:lnTo>
                    <a:pt x="100" y="104"/>
                  </a:lnTo>
                  <a:lnTo>
                    <a:pt x="121" y="127"/>
                  </a:lnTo>
                  <a:lnTo>
                    <a:pt x="146" y="153"/>
                  </a:lnTo>
                  <a:lnTo>
                    <a:pt x="173" y="179"/>
                  </a:lnTo>
                  <a:lnTo>
                    <a:pt x="203" y="207"/>
                  </a:lnTo>
                  <a:lnTo>
                    <a:pt x="236" y="235"/>
                  </a:lnTo>
                  <a:lnTo>
                    <a:pt x="272" y="263"/>
                  </a:lnTo>
                  <a:lnTo>
                    <a:pt x="311" y="292"/>
                  </a:lnTo>
                  <a:lnTo>
                    <a:pt x="354" y="320"/>
                  </a:lnTo>
                  <a:lnTo>
                    <a:pt x="399" y="349"/>
                  </a:lnTo>
                  <a:lnTo>
                    <a:pt x="448" y="376"/>
                  </a:lnTo>
                  <a:lnTo>
                    <a:pt x="500" y="402"/>
                  </a:lnTo>
                  <a:lnTo>
                    <a:pt x="555" y="427"/>
                  </a:lnTo>
                  <a:lnTo>
                    <a:pt x="614" y="450"/>
                  </a:lnTo>
                  <a:lnTo>
                    <a:pt x="678" y="472"/>
                  </a:lnTo>
                  <a:lnTo>
                    <a:pt x="743" y="491"/>
                  </a:lnTo>
                  <a:lnTo>
                    <a:pt x="814" y="508"/>
                  </a:lnTo>
                  <a:lnTo>
                    <a:pt x="813" y="510"/>
                  </a:lnTo>
                  <a:lnTo>
                    <a:pt x="809" y="516"/>
                  </a:lnTo>
                  <a:lnTo>
                    <a:pt x="805" y="527"/>
                  </a:lnTo>
                  <a:lnTo>
                    <a:pt x="799" y="541"/>
                  </a:lnTo>
                  <a:lnTo>
                    <a:pt x="791" y="559"/>
                  </a:lnTo>
                  <a:lnTo>
                    <a:pt x="783" y="580"/>
                  </a:lnTo>
                  <a:lnTo>
                    <a:pt x="774" y="605"/>
                  </a:lnTo>
                  <a:lnTo>
                    <a:pt x="764" y="633"/>
                  </a:lnTo>
                  <a:lnTo>
                    <a:pt x="754" y="663"/>
                  </a:lnTo>
                  <a:lnTo>
                    <a:pt x="743" y="695"/>
                  </a:lnTo>
                  <a:lnTo>
                    <a:pt x="733" y="729"/>
                  </a:lnTo>
                  <a:lnTo>
                    <a:pt x="724" y="766"/>
                  </a:lnTo>
                  <a:lnTo>
                    <a:pt x="714" y="805"/>
                  </a:lnTo>
                  <a:lnTo>
                    <a:pt x="706" y="845"/>
                  </a:lnTo>
                  <a:lnTo>
                    <a:pt x="697" y="886"/>
                  </a:lnTo>
                  <a:lnTo>
                    <a:pt x="691" y="929"/>
                  </a:lnTo>
                  <a:lnTo>
                    <a:pt x="686" y="971"/>
                  </a:lnTo>
                  <a:lnTo>
                    <a:pt x="683" y="1016"/>
                  </a:lnTo>
                  <a:lnTo>
                    <a:pt x="681" y="1060"/>
                  </a:lnTo>
                  <a:lnTo>
                    <a:pt x="681" y="1105"/>
                  </a:lnTo>
                  <a:lnTo>
                    <a:pt x="684" y="1149"/>
                  </a:lnTo>
                  <a:lnTo>
                    <a:pt x="690" y="1194"/>
                  </a:lnTo>
                  <a:lnTo>
                    <a:pt x="697" y="1237"/>
                  </a:lnTo>
                  <a:lnTo>
                    <a:pt x="708" y="1280"/>
                  </a:lnTo>
                  <a:lnTo>
                    <a:pt x="723" y="1322"/>
                  </a:lnTo>
                  <a:lnTo>
                    <a:pt x="740" y="1363"/>
                  </a:lnTo>
                  <a:lnTo>
                    <a:pt x="761" y="1403"/>
                  </a:lnTo>
                  <a:lnTo>
                    <a:pt x="786" y="1441"/>
                  </a:lnTo>
                  <a:lnTo>
                    <a:pt x="815" y="1477"/>
                  </a:lnTo>
                  <a:lnTo>
                    <a:pt x="849" y="1511"/>
                  </a:lnTo>
                  <a:lnTo>
                    <a:pt x="847" y="1511"/>
                  </a:lnTo>
                  <a:lnTo>
                    <a:pt x="843" y="1510"/>
                  </a:lnTo>
                  <a:lnTo>
                    <a:pt x="837" y="1508"/>
                  </a:lnTo>
                  <a:lnTo>
                    <a:pt x="827" y="1506"/>
                  </a:lnTo>
                  <a:lnTo>
                    <a:pt x="815" y="1503"/>
                  </a:lnTo>
                  <a:lnTo>
                    <a:pt x="802" y="1499"/>
                  </a:lnTo>
                  <a:lnTo>
                    <a:pt x="786" y="1495"/>
                  </a:lnTo>
                  <a:lnTo>
                    <a:pt x="768" y="1489"/>
                  </a:lnTo>
                  <a:lnTo>
                    <a:pt x="749" y="1482"/>
                  </a:lnTo>
                  <a:lnTo>
                    <a:pt x="727" y="1474"/>
                  </a:lnTo>
                  <a:lnTo>
                    <a:pt x="705" y="1466"/>
                  </a:lnTo>
                  <a:lnTo>
                    <a:pt x="681" y="1455"/>
                  </a:lnTo>
                  <a:lnTo>
                    <a:pt x="655" y="1444"/>
                  </a:lnTo>
                  <a:lnTo>
                    <a:pt x="629" y="1431"/>
                  </a:lnTo>
                  <a:lnTo>
                    <a:pt x="602" y="1418"/>
                  </a:lnTo>
                  <a:lnTo>
                    <a:pt x="573" y="1402"/>
                  </a:lnTo>
                  <a:lnTo>
                    <a:pt x="545" y="1385"/>
                  </a:lnTo>
                  <a:lnTo>
                    <a:pt x="515" y="1366"/>
                  </a:lnTo>
                  <a:lnTo>
                    <a:pt x="485" y="1347"/>
                  </a:lnTo>
                  <a:lnTo>
                    <a:pt x="455" y="1325"/>
                  </a:lnTo>
                  <a:lnTo>
                    <a:pt x="426" y="1302"/>
                  </a:lnTo>
                  <a:lnTo>
                    <a:pt x="395" y="1277"/>
                  </a:lnTo>
                  <a:lnTo>
                    <a:pt x="365" y="1250"/>
                  </a:lnTo>
                  <a:lnTo>
                    <a:pt x="335" y="1222"/>
                  </a:lnTo>
                  <a:lnTo>
                    <a:pt x="306" y="1191"/>
                  </a:lnTo>
                  <a:lnTo>
                    <a:pt x="277" y="1159"/>
                  </a:lnTo>
                  <a:lnTo>
                    <a:pt x="249" y="1124"/>
                  </a:lnTo>
                  <a:lnTo>
                    <a:pt x="221" y="1087"/>
                  </a:lnTo>
                  <a:lnTo>
                    <a:pt x="195" y="1048"/>
                  </a:lnTo>
                  <a:lnTo>
                    <a:pt x="169" y="1006"/>
                  </a:lnTo>
                  <a:lnTo>
                    <a:pt x="145" y="964"/>
                  </a:lnTo>
                  <a:lnTo>
                    <a:pt x="122" y="917"/>
                  </a:lnTo>
                  <a:lnTo>
                    <a:pt x="101" y="870"/>
                  </a:lnTo>
                  <a:lnTo>
                    <a:pt x="81" y="819"/>
                  </a:lnTo>
                  <a:lnTo>
                    <a:pt x="64" y="766"/>
                  </a:lnTo>
                  <a:lnTo>
                    <a:pt x="48" y="710"/>
                  </a:lnTo>
                  <a:lnTo>
                    <a:pt x="34" y="651"/>
                  </a:lnTo>
                  <a:lnTo>
                    <a:pt x="22" y="591"/>
                  </a:lnTo>
                  <a:lnTo>
                    <a:pt x="13" y="527"/>
                  </a:lnTo>
                  <a:lnTo>
                    <a:pt x="6" y="461"/>
                  </a:lnTo>
                  <a:lnTo>
                    <a:pt x="2" y="391"/>
                  </a:lnTo>
                  <a:lnTo>
                    <a:pt x="0" y="319"/>
                  </a:lnTo>
                  <a:lnTo>
                    <a:pt x="1" y="244"/>
                  </a:lnTo>
                  <a:lnTo>
                    <a:pt x="5" y="166"/>
                  </a:lnTo>
                  <a:lnTo>
                    <a:pt x="13" y="84"/>
                  </a:lnTo>
                  <a:lnTo>
                    <a:pt x="2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2AC00">
                    <a:shade val="30000"/>
                    <a:satMod val="115000"/>
                  </a:srgbClr>
                </a:gs>
                <a:gs pos="50000">
                  <a:srgbClr val="E2AC00">
                    <a:shade val="67500"/>
                    <a:satMod val="115000"/>
                  </a:srgbClr>
                </a:gs>
                <a:gs pos="100000">
                  <a:srgbClr val="E2AC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val 4"/>
          <p:cNvSpPr/>
          <p:nvPr/>
        </p:nvSpPr>
        <p:spPr>
          <a:xfrm flipV="1">
            <a:off x="2750664" y="5156760"/>
            <a:ext cx="3089287" cy="308929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53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983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00227" y="2403698"/>
            <a:ext cx="2969974" cy="2915411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shade val="67500"/>
                  <a:satMod val="115000"/>
                  <a:alpha val="48000"/>
                </a:schemeClr>
              </a:gs>
              <a:gs pos="100000">
                <a:schemeClr val="bg1">
                  <a:lumMod val="85000"/>
                  <a:shade val="100000"/>
                  <a:satMod val="115000"/>
                  <a:alpha val="3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96" tIns="137196" rIns="137196" bIns="137196" rtlCol="0" anchor="t" anchorCtr="0"/>
          <a:lstStyle/>
          <a:p>
            <a:pPr algn="ctr" defTabSz="914484"/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Предоставление информации об определенной политике</a:t>
            </a:r>
          </a:p>
          <a:p>
            <a:pPr algn="ctr" defTabSz="914484"/>
            <a:endParaRPr lang="ru-RU" sz="1600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defTabSz="914484"/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Подталкивать людей на новый способ делать «правильные» вещи</a:t>
            </a:r>
            <a:endParaRPr lang="en-US" sz="1600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defTabSz="914484"/>
            <a:endParaRPr lang="en-US" sz="1600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defTabSz="914484"/>
            <a:endParaRPr lang="en-US" sz="1600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02827" y="2060711"/>
            <a:ext cx="2969974" cy="342989"/>
          </a:xfrm>
          <a:prstGeom prst="rect">
            <a:avLst/>
          </a:prstGeom>
          <a:gradFill flip="none" rotWithShape="1">
            <a:gsLst>
              <a:gs pos="0">
                <a:srgbClr val="E2AC00">
                  <a:shade val="30000"/>
                  <a:satMod val="115000"/>
                </a:srgbClr>
              </a:gs>
              <a:gs pos="50000">
                <a:srgbClr val="E2AC00">
                  <a:shade val="67500"/>
                  <a:satMod val="115000"/>
                </a:srgbClr>
              </a:gs>
              <a:gs pos="100000">
                <a:srgbClr val="E2AC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algn="ctr" defTabSz="914484"/>
            <a:r>
              <a:rPr lang="ru-RU" dirty="0">
                <a:solidFill>
                  <a:prstClr val="white"/>
                </a:solidFill>
                <a:cs typeface="Arial" pitchFamily="34" charset="0"/>
              </a:rPr>
              <a:t>Не денежные - Косвенные</a:t>
            </a:r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6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EC4B-2071-0D47-8F5F-EC257146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516" y="3231931"/>
            <a:ext cx="288903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b="1" dirty="0">
                <a:solidFill>
                  <a:srgbClr val="C00000"/>
                </a:solidFill>
              </a:rPr>
              <a:t>Bonus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A2F09-17BB-FD46-885A-C15EC1361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9" b="426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26CD-E42C-BD41-9A24-5C84EBA1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487" y="2745721"/>
            <a:ext cx="3247697" cy="68328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Как это связано с анализом и разработкой политики</a:t>
            </a:r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680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431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Цикл политики</a:t>
            </a:r>
            <a:r>
              <a:rPr lang="en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baseline="-25000" dirty="0">
                <a:solidFill>
                  <a:srgbClr val="C00000"/>
                </a:solidFill>
              </a:rPr>
              <a:t>Полная картина</a:t>
            </a:r>
            <a:endParaRPr lang="en-IN" b="1" baseline="-2500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60547" y="1267060"/>
            <a:ext cx="5070906" cy="5070904"/>
            <a:chOff x="3545924" y="1277523"/>
            <a:chExt cx="5096976" cy="5096974"/>
          </a:xfrm>
          <a:effectLst>
            <a:outerShdw blurRad="127000" dist="76200" dir="8100000" algn="tr" rotWithShape="0">
              <a:prstClr val="black">
                <a:alpha val="32000"/>
              </a:prstClr>
            </a:outerShdw>
          </a:effectLst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136686" y="2069016"/>
              <a:ext cx="956934" cy="1757786"/>
            </a:xfrm>
            <a:custGeom>
              <a:avLst/>
              <a:gdLst>
                <a:gd name="T0" fmla="*/ 1847 w 6646"/>
                <a:gd name="T1" fmla="*/ 0 h 12208"/>
                <a:gd name="T2" fmla="*/ 5003 w 6646"/>
                <a:gd name="T3" fmla="*/ 1203 h 12208"/>
                <a:gd name="T4" fmla="*/ 4982 w 6646"/>
                <a:gd name="T5" fmla="*/ 1224 h 12208"/>
                <a:gd name="T6" fmla="*/ 4950 w 6646"/>
                <a:gd name="T7" fmla="*/ 1300 h 12208"/>
                <a:gd name="T8" fmla="*/ 4896 w 6646"/>
                <a:gd name="T9" fmla="*/ 1407 h 12208"/>
                <a:gd name="T10" fmla="*/ 4842 w 6646"/>
                <a:gd name="T11" fmla="*/ 1536 h 12208"/>
                <a:gd name="T12" fmla="*/ 4799 w 6646"/>
                <a:gd name="T13" fmla="*/ 1697 h 12208"/>
                <a:gd name="T14" fmla="*/ 4756 w 6646"/>
                <a:gd name="T15" fmla="*/ 1879 h 12208"/>
                <a:gd name="T16" fmla="*/ 4746 w 6646"/>
                <a:gd name="T17" fmla="*/ 2083 h 12208"/>
                <a:gd name="T18" fmla="*/ 4756 w 6646"/>
                <a:gd name="T19" fmla="*/ 2287 h 12208"/>
                <a:gd name="T20" fmla="*/ 4810 w 6646"/>
                <a:gd name="T21" fmla="*/ 2491 h 12208"/>
                <a:gd name="T22" fmla="*/ 4907 w 6646"/>
                <a:gd name="T23" fmla="*/ 2695 h 12208"/>
                <a:gd name="T24" fmla="*/ 5025 w 6646"/>
                <a:gd name="T25" fmla="*/ 2846 h 12208"/>
                <a:gd name="T26" fmla="*/ 5175 w 6646"/>
                <a:gd name="T27" fmla="*/ 2964 h 12208"/>
                <a:gd name="T28" fmla="*/ 5358 w 6646"/>
                <a:gd name="T29" fmla="*/ 3060 h 12208"/>
                <a:gd name="T30" fmla="*/ 5551 w 6646"/>
                <a:gd name="T31" fmla="*/ 3125 h 12208"/>
                <a:gd name="T32" fmla="*/ 5744 w 6646"/>
                <a:gd name="T33" fmla="*/ 3178 h 12208"/>
                <a:gd name="T34" fmla="*/ 5948 w 6646"/>
                <a:gd name="T35" fmla="*/ 3211 h 12208"/>
                <a:gd name="T36" fmla="*/ 6141 w 6646"/>
                <a:gd name="T37" fmla="*/ 3232 h 12208"/>
                <a:gd name="T38" fmla="*/ 6302 w 6646"/>
                <a:gd name="T39" fmla="*/ 3243 h 12208"/>
                <a:gd name="T40" fmla="*/ 6646 w 6646"/>
                <a:gd name="T41" fmla="*/ 3232 h 12208"/>
                <a:gd name="T42" fmla="*/ 6646 w 6646"/>
                <a:gd name="T43" fmla="*/ 12208 h 12208"/>
                <a:gd name="T44" fmla="*/ 311 w 6646"/>
                <a:gd name="T45" fmla="*/ 5863 h 12208"/>
                <a:gd name="T46" fmla="*/ 322 w 6646"/>
                <a:gd name="T47" fmla="*/ 5841 h 12208"/>
                <a:gd name="T48" fmla="*/ 322 w 6646"/>
                <a:gd name="T49" fmla="*/ 5841 h 12208"/>
                <a:gd name="T50" fmla="*/ 322 w 6646"/>
                <a:gd name="T51" fmla="*/ 5841 h 12208"/>
                <a:gd name="T52" fmla="*/ 333 w 6646"/>
                <a:gd name="T53" fmla="*/ 5830 h 12208"/>
                <a:gd name="T54" fmla="*/ 354 w 6646"/>
                <a:gd name="T55" fmla="*/ 5809 h 12208"/>
                <a:gd name="T56" fmla="*/ 387 w 6646"/>
                <a:gd name="T57" fmla="*/ 5787 h 12208"/>
                <a:gd name="T58" fmla="*/ 419 w 6646"/>
                <a:gd name="T59" fmla="*/ 5755 h 12208"/>
                <a:gd name="T60" fmla="*/ 462 w 6646"/>
                <a:gd name="T61" fmla="*/ 5712 h 12208"/>
                <a:gd name="T62" fmla="*/ 462 w 6646"/>
                <a:gd name="T63" fmla="*/ 5712 h 12208"/>
                <a:gd name="T64" fmla="*/ 580 w 6646"/>
                <a:gd name="T65" fmla="*/ 5594 h 12208"/>
                <a:gd name="T66" fmla="*/ 709 w 6646"/>
                <a:gd name="T67" fmla="*/ 5444 h 12208"/>
                <a:gd name="T68" fmla="*/ 848 w 6646"/>
                <a:gd name="T69" fmla="*/ 5272 h 12208"/>
                <a:gd name="T70" fmla="*/ 977 w 6646"/>
                <a:gd name="T71" fmla="*/ 5079 h 12208"/>
                <a:gd name="T72" fmla="*/ 1084 w 6646"/>
                <a:gd name="T73" fmla="*/ 4875 h 12208"/>
                <a:gd name="T74" fmla="*/ 1160 w 6646"/>
                <a:gd name="T75" fmla="*/ 4671 h 12208"/>
                <a:gd name="T76" fmla="*/ 1192 w 6646"/>
                <a:gd name="T77" fmla="*/ 4445 h 12208"/>
                <a:gd name="T78" fmla="*/ 1170 w 6646"/>
                <a:gd name="T79" fmla="*/ 4231 h 12208"/>
                <a:gd name="T80" fmla="*/ 1095 w 6646"/>
                <a:gd name="T81" fmla="*/ 4016 h 12208"/>
                <a:gd name="T82" fmla="*/ 977 w 6646"/>
                <a:gd name="T83" fmla="*/ 3844 h 12208"/>
                <a:gd name="T84" fmla="*/ 837 w 6646"/>
                <a:gd name="T85" fmla="*/ 3694 h 12208"/>
                <a:gd name="T86" fmla="*/ 676 w 6646"/>
                <a:gd name="T87" fmla="*/ 3576 h 12208"/>
                <a:gd name="T88" fmla="*/ 515 w 6646"/>
                <a:gd name="T89" fmla="*/ 3479 h 12208"/>
                <a:gd name="T90" fmla="*/ 354 w 6646"/>
                <a:gd name="T91" fmla="*/ 3404 h 12208"/>
                <a:gd name="T92" fmla="*/ 215 w 6646"/>
                <a:gd name="T93" fmla="*/ 3350 h 12208"/>
                <a:gd name="T94" fmla="*/ 97 w 6646"/>
                <a:gd name="T95" fmla="*/ 3318 h 12208"/>
                <a:gd name="T96" fmla="*/ 22 w 6646"/>
                <a:gd name="T97" fmla="*/ 3297 h 12208"/>
                <a:gd name="T98" fmla="*/ 0 w 6646"/>
                <a:gd name="T99" fmla="*/ 3286 h 12208"/>
                <a:gd name="T100" fmla="*/ 1407 w 6646"/>
                <a:gd name="T101" fmla="*/ 161 h 12208"/>
                <a:gd name="T102" fmla="*/ 1847 w 6646"/>
                <a:gd name="T103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6" h="12208">
                  <a:moveTo>
                    <a:pt x="1847" y="0"/>
                  </a:moveTo>
                  <a:lnTo>
                    <a:pt x="5003" y="1203"/>
                  </a:lnTo>
                  <a:lnTo>
                    <a:pt x="4982" y="1224"/>
                  </a:lnTo>
                  <a:lnTo>
                    <a:pt x="4950" y="1300"/>
                  </a:lnTo>
                  <a:lnTo>
                    <a:pt x="4896" y="1407"/>
                  </a:lnTo>
                  <a:lnTo>
                    <a:pt x="4842" y="1536"/>
                  </a:lnTo>
                  <a:lnTo>
                    <a:pt x="4799" y="1697"/>
                  </a:lnTo>
                  <a:lnTo>
                    <a:pt x="4756" y="1879"/>
                  </a:lnTo>
                  <a:lnTo>
                    <a:pt x="4746" y="2083"/>
                  </a:lnTo>
                  <a:lnTo>
                    <a:pt x="4756" y="2287"/>
                  </a:lnTo>
                  <a:lnTo>
                    <a:pt x="4810" y="2491"/>
                  </a:lnTo>
                  <a:lnTo>
                    <a:pt x="4907" y="2695"/>
                  </a:lnTo>
                  <a:lnTo>
                    <a:pt x="5025" y="2846"/>
                  </a:lnTo>
                  <a:lnTo>
                    <a:pt x="5175" y="2964"/>
                  </a:lnTo>
                  <a:lnTo>
                    <a:pt x="5358" y="3060"/>
                  </a:lnTo>
                  <a:lnTo>
                    <a:pt x="5551" y="3125"/>
                  </a:lnTo>
                  <a:lnTo>
                    <a:pt x="5744" y="3178"/>
                  </a:lnTo>
                  <a:lnTo>
                    <a:pt x="5948" y="3211"/>
                  </a:lnTo>
                  <a:lnTo>
                    <a:pt x="6141" y="3232"/>
                  </a:lnTo>
                  <a:lnTo>
                    <a:pt x="6302" y="3243"/>
                  </a:lnTo>
                  <a:lnTo>
                    <a:pt x="6646" y="3232"/>
                  </a:lnTo>
                  <a:lnTo>
                    <a:pt x="6646" y="12208"/>
                  </a:lnTo>
                  <a:lnTo>
                    <a:pt x="311" y="5863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33" y="5830"/>
                  </a:lnTo>
                  <a:lnTo>
                    <a:pt x="354" y="5809"/>
                  </a:lnTo>
                  <a:lnTo>
                    <a:pt x="387" y="5787"/>
                  </a:lnTo>
                  <a:lnTo>
                    <a:pt x="419" y="5755"/>
                  </a:lnTo>
                  <a:lnTo>
                    <a:pt x="462" y="5712"/>
                  </a:lnTo>
                  <a:lnTo>
                    <a:pt x="462" y="5712"/>
                  </a:lnTo>
                  <a:lnTo>
                    <a:pt x="580" y="5594"/>
                  </a:lnTo>
                  <a:lnTo>
                    <a:pt x="709" y="5444"/>
                  </a:lnTo>
                  <a:lnTo>
                    <a:pt x="848" y="5272"/>
                  </a:lnTo>
                  <a:lnTo>
                    <a:pt x="977" y="5079"/>
                  </a:lnTo>
                  <a:lnTo>
                    <a:pt x="1084" y="4875"/>
                  </a:lnTo>
                  <a:lnTo>
                    <a:pt x="1160" y="4671"/>
                  </a:lnTo>
                  <a:lnTo>
                    <a:pt x="1192" y="4445"/>
                  </a:lnTo>
                  <a:lnTo>
                    <a:pt x="1170" y="4231"/>
                  </a:lnTo>
                  <a:lnTo>
                    <a:pt x="1095" y="4016"/>
                  </a:lnTo>
                  <a:lnTo>
                    <a:pt x="977" y="3844"/>
                  </a:lnTo>
                  <a:lnTo>
                    <a:pt x="837" y="3694"/>
                  </a:lnTo>
                  <a:lnTo>
                    <a:pt x="676" y="3576"/>
                  </a:lnTo>
                  <a:lnTo>
                    <a:pt x="515" y="3479"/>
                  </a:lnTo>
                  <a:lnTo>
                    <a:pt x="354" y="3404"/>
                  </a:lnTo>
                  <a:lnTo>
                    <a:pt x="215" y="3350"/>
                  </a:lnTo>
                  <a:lnTo>
                    <a:pt x="97" y="3318"/>
                  </a:lnTo>
                  <a:lnTo>
                    <a:pt x="22" y="3297"/>
                  </a:lnTo>
                  <a:lnTo>
                    <a:pt x="0" y="3286"/>
                  </a:lnTo>
                  <a:lnTo>
                    <a:pt x="1407" y="161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658939" y="1282131"/>
              <a:ext cx="1283207" cy="1281623"/>
            </a:xfrm>
            <a:custGeom>
              <a:avLst/>
              <a:gdLst>
                <a:gd name="T0" fmla="*/ 4284 w 8912"/>
                <a:gd name="T1" fmla="*/ 0 h 8901"/>
                <a:gd name="T2" fmla="*/ 4746 w 8912"/>
                <a:gd name="T3" fmla="*/ 0 h 8901"/>
                <a:gd name="T4" fmla="*/ 5197 w 8912"/>
                <a:gd name="T5" fmla="*/ 54 h 8901"/>
                <a:gd name="T6" fmla="*/ 5637 w 8912"/>
                <a:gd name="T7" fmla="*/ 151 h 8901"/>
                <a:gd name="T8" fmla="*/ 6077 w 8912"/>
                <a:gd name="T9" fmla="*/ 301 h 8901"/>
                <a:gd name="T10" fmla="*/ 6496 w 8912"/>
                <a:gd name="T11" fmla="*/ 484 h 8901"/>
                <a:gd name="T12" fmla="*/ 6893 w 8912"/>
                <a:gd name="T13" fmla="*/ 720 h 8901"/>
                <a:gd name="T14" fmla="*/ 7280 w 8912"/>
                <a:gd name="T15" fmla="*/ 999 h 8901"/>
                <a:gd name="T16" fmla="*/ 7623 w 8912"/>
                <a:gd name="T17" fmla="*/ 1321 h 8901"/>
                <a:gd name="T18" fmla="*/ 7946 w 8912"/>
                <a:gd name="T19" fmla="*/ 1686 h 8901"/>
                <a:gd name="T20" fmla="*/ 8225 w 8912"/>
                <a:gd name="T21" fmla="*/ 2083 h 8901"/>
                <a:gd name="T22" fmla="*/ 8461 w 8912"/>
                <a:gd name="T23" fmla="*/ 2502 h 8901"/>
                <a:gd name="T24" fmla="*/ 8643 w 8912"/>
                <a:gd name="T25" fmla="*/ 2932 h 8901"/>
                <a:gd name="T26" fmla="*/ 8783 w 8912"/>
                <a:gd name="T27" fmla="*/ 3372 h 8901"/>
                <a:gd name="T28" fmla="*/ 8869 w 8912"/>
                <a:gd name="T29" fmla="*/ 3823 h 8901"/>
                <a:gd name="T30" fmla="*/ 8912 w 8912"/>
                <a:gd name="T31" fmla="*/ 4284 h 8901"/>
                <a:gd name="T32" fmla="*/ 8901 w 8912"/>
                <a:gd name="T33" fmla="*/ 4735 h 8901"/>
                <a:gd name="T34" fmla="*/ 8847 w 8912"/>
                <a:gd name="T35" fmla="*/ 5186 h 8901"/>
                <a:gd name="T36" fmla="*/ 8751 w 8912"/>
                <a:gd name="T37" fmla="*/ 5637 h 8901"/>
                <a:gd name="T38" fmla="*/ 8611 w 8912"/>
                <a:gd name="T39" fmla="*/ 6067 h 8901"/>
                <a:gd name="T40" fmla="*/ 8418 w 8912"/>
                <a:gd name="T41" fmla="*/ 6485 h 8901"/>
                <a:gd name="T42" fmla="*/ 8182 w 8912"/>
                <a:gd name="T43" fmla="*/ 6893 h 8901"/>
                <a:gd name="T44" fmla="*/ 7903 w 8912"/>
                <a:gd name="T45" fmla="*/ 7269 h 8901"/>
                <a:gd name="T46" fmla="*/ 7580 w 8912"/>
                <a:gd name="T47" fmla="*/ 7623 h 8901"/>
                <a:gd name="T48" fmla="*/ 7226 w 8912"/>
                <a:gd name="T49" fmla="*/ 7946 h 8901"/>
                <a:gd name="T50" fmla="*/ 6829 w 8912"/>
                <a:gd name="T51" fmla="*/ 8225 h 8901"/>
                <a:gd name="T52" fmla="*/ 6410 w 8912"/>
                <a:gd name="T53" fmla="*/ 8450 h 8901"/>
                <a:gd name="T54" fmla="*/ 5981 w 8912"/>
                <a:gd name="T55" fmla="*/ 8643 h 8901"/>
                <a:gd name="T56" fmla="*/ 5530 w 8912"/>
                <a:gd name="T57" fmla="*/ 8772 h 8901"/>
                <a:gd name="T58" fmla="*/ 5079 w 8912"/>
                <a:gd name="T59" fmla="*/ 8858 h 8901"/>
                <a:gd name="T60" fmla="*/ 4628 w 8912"/>
                <a:gd name="T61" fmla="*/ 8901 h 8901"/>
                <a:gd name="T62" fmla="*/ 4166 w 8912"/>
                <a:gd name="T63" fmla="*/ 8890 h 8901"/>
                <a:gd name="T64" fmla="*/ 3715 w 8912"/>
                <a:gd name="T65" fmla="*/ 8847 h 8901"/>
                <a:gd name="T66" fmla="*/ 3275 w 8912"/>
                <a:gd name="T67" fmla="*/ 8740 h 8901"/>
                <a:gd name="T68" fmla="*/ 2835 w 8912"/>
                <a:gd name="T69" fmla="*/ 8600 h 8901"/>
                <a:gd name="T70" fmla="*/ 2416 w 8912"/>
                <a:gd name="T71" fmla="*/ 8407 h 8901"/>
                <a:gd name="T72" fmla="*/ 2019 w 8912"/>
                <a:gd name="T73" fmla="*/ 8182 h 8901"/>
                <a:gd name="T74" fmla="*/ 1632 w 8912"/>
                <a:gd name="T75" fmla="*/ 7903 h 8901"/>
                <a:gd name="T76" fmla="*/ 1289 w 8912"/>
                <a:gd name="T77" fmla="*/ 7581 h 8901"/>
                <a:gd name="T78" fmla="*/ 967 w 8912"/>
                <a:gd name="T79" fmla="*/ 7215 h 8901"/>
                <a:gd name="T80" fmla="*/ 688 w 8912"/>
                <a:gd name="T81" fmla="*/ 6818 h 8901"/>
                <a:gd name="T82" fmla="*/ 451 w 8912"/>
                <a:gd name="T83" fmla="*/ 6399 h 8901"/>
                <a:gd name="T84" fmla="*/ 269 w 8912"/>
                <a:gd name="T85" fmla="*/ 5970 h 8901"/>
                <a:gd name="T86" fmla="*/ 129 w 8912"/>
                <a:gd name="T87" fmla="*/ 5530 h 8901"/>
                <a:gd name="T88" fmla="*/ 43 w 8912"/>
                <a:gd name="T89" fmla="*/ 5079 h 8901"/>
                <a:gd name="T90" fmla="*/ 0 w 8912"/>
                <a:gd name="T91" fmla="*/ 4617 h 8901"/>
                <a:gd name="T92" fmla="*/ 11 w 8912"/>
                <a:gd name="T93" fmla="*/ 4166 h 8901"/>
                <a:gd name="T94" fmla="*/ 65 w 8912"/>
                <a:gd name="T95" fmla="*/ 3705 h 8901"/>
                <a:gd name="T96" fmla="*/ 161 w 8912"/>
                <a:gd name="T97" fmla="*/ 3264 h 8901"/>
                <a:gd name="T98" fmla="*/ 301 w 8912"/>
                <a:gd name="T99" fmla="*/ 2824 h 8901"/>
                <a:gd name="T100" fmla="*/ 494 w 8912"/>
                <a:gd name="T101" fmla="*/ 2405 h 8901"/>
                <a:gd name="T102" fmla="*/ 730 w 8912"/>
                <a:gd name="T103" fmla="*/ 2008 h 8901"/>
                <a:gd name="T104" fmla="*/ 1010 w 8912"/>
                <a:gd name="T105" fmla="*/ 1632 h 8901"/>
                <a:gd name="T106" fmla="*/ 1332 w 8912"/>
                <a:gd name="T107" fmla="*/ 1278 h 8901"/>
                <a:gd name="T108" fmla="*/ 1686 w 8912"/>
                <a:gd name="T109" fmla="*/ 956 h 8901"/>
                <a:gd name="T110" fmla="*/ 2083 w 8912"/>
                <a:gd name="T111" fmla="*/ 677 h 8901"/>
                <a:gd name="T112" fmla="*/ 2502 w 8912"/>
                <a:gd name="T113" fmla="*/ 441 h 8901"/>
                <a:gd name="T114" fmla="*/ 2932 w 8912"/>
                <a:gd name="T115" fmla="*/ 258 h 8901"/>
                <a:gd name="T116" fmla="*/ 3382 w 8912"/>
                <a:gd name="T117" fmla="*/ 129 h 8901"/>
                <a:gd name="T118" fmla="*/ 3833 w 8912"/>
                <a:gd name="T119" fmla="*/ 43 h 8901"/>
                <a:gd name="T120" fmla="*/ 4284 w 8912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2" h="8901">
                  <a:moveTo>
                    <a:pt x="4284" y="0"/>
                  </a:moveTo>
                  <a:lnTo>
                    <a:pt x="4746" y="0"/>
                  </a:lnTo>
                  <a:lnTo>
                    <a:pt x="5197" y="54"/>
                  </a:lnTo>
                  <a:lnTo>
                    <a:pt x="5637" y="151"/>
                  </a:lnTo>
                  <a:lnTo>
                    <a:pt x="6077" y="301"/>
                  </a:lnTo>
                  <a:lnTo>
                    <a:pt x="6496" y="484"/>
                  </a:lnTo>
                  <a:lnTo>
                    <a:pt x="6893" y="720"/>
                  </a:lnTo>
                  <a:lnTo>
                    <a:pt x="7280" y="999"/>
                  </a:lnTo>
                  <a:lnTo>
                    <a:pt x="7623" y="1321"/>
                  </a:lnTo>
                  <a:lnTo>
                    <a:pt x="7946" y="1686"/>
                  </a:lnTo>
                  <a:lnTo>
                    <a:pt x="8225" y="2083"/>
                  </a:lnTo>
                  <a:lnTo>
                    <a:pt x="8461" y="2502"/>
                  </a:lnTo>
                  <a:lnTo>
                    <a:pt x="8643" y="2932"/>
                  </a:lnTo>
                  <a:lnTo>
                    <a:pt x="8783" y="3372"/>
                  </a:lnTo>
                  <a:lnTo>
                    <a:pt x="8869" y="3823"/>
                  </a:lnTo>
                  <a:lnTo>
                    <a:pt x="8912" y="4284"/>
                  </a:lnTo>
                  <a:lnTo>
                    <a:pt x="8901" y="4735"/>
                  </a:lnTo>
                  <a:lnTo>
                    <a:pt x="8847" y="5186"/>
                  </a:lnTo>
                  <a:lnTo>
                    <a:pt x="8751" y="5637"/>
                  </a:lnTo>
                  <a:lnTo>
                    <a:pt x="8611" y="6067"/>
                  </a:lnTo>
                  <a:lnTo>
                    <a:pt x="8418" y="6485"/>
                  </a:lnTo>
                  <a:lnTo>
                    <a:pt x="8182" y="6893"/>
                  </a:lnTo>
                  <a:lnTo>
                    <a:pt x="7903" y="7269"/>
                  </a:lnTo>
                  <a:lnTo>
                    <a:pt x="7580" y="7623"/>
                  </a:lnTo>
                  <a:lnTo>
                    <a:pt x="7226" y="7946"/>
                  </a:lnTo>
                  <a:lnTo>
                    <a:pt x="6829" y="8225"/>
                  </a:lnTo>
                  <a:lnTo>
                    <a:pt x="6410" y="8450"/>
                  </a:lnTo>
                  <a:lnTo>
                    <a:pt x="5981" y="8643"/>
                  </a:lnTo>
                  <a:lnTo>
                    <a:pt x="5530" y="8772"/>
                  </a:lnTo>
                  <a:lnTo>
                    <a:pt x="5079" y="8858"/>
                  </a:lnTo>
                  <a:lnTo>
                    <a:pt x="4628" y="8901"/>
                  </a:lnTo>
                  <a:lnTo>
                    <a:pt x="4166" y="8890"/>
                  </a:lnTo>
                  <a:lnTo>
                    <a:pt x="3715" y="8847"/>
                  </a:lnTo>
                  <a:lnTo>
                    <a:pt x="3275" y="8740"/>
                  </a:lnTo>
                  <a:lnTo>
                    <a:pt x="2835" y="8600"/>
                  </a:lnTo>
                  <a:lnTo>
                    <a:pt x="2416" y="8407"/>
                  </a:lnTo>
                  <a:lnTo>
                    <a:pt x="2019" y="8182"/>
                  </a:lnTo>
                  <a:lnTo>
                    <a:pt x="1632" y="7903"/>
                  </a:lnTo>
                  <a:lnTo>
                    <a:pt x="1289" y="7581"/>
                  </a:lnTo>
                  <a:lnTo>
                    <a:pt x="967" y="7215"/>
                  </a:lnTo>
                  <a:lnTo>
                    <a:pt x="688" y="6818"/>
                  </a:lnTo>
                  <a:lnTo>
                    <a:pt x="451" y="6399"/>
                  </a:lnTo>
                  <a:lnTo>
                    <a:pt x="269" y="5970"/>
                  </a:lnTo>
                  <a:lnTo>
                    <a:pt x="129" y="5530"/>
                  </a:lnTo>
                  <a:lnTo>
                    <a:pt x="43" y="5079"/>
                  </a:lnTo>
                  <a:lnTo>
                    <a:pt x="0" y="4617"/>
                  </a:lnTo>
                  <a:lnTo>
                    <a:pt x="11" y="4166"/>
                  </a:lnTo>
                  <a:lnTo>
                    <a:pt x="65" y="3705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1010" y="1632"/>
                  </a:lnTo>
                  <a:lnTo>
                    <a:pt x="1332" y="1278"/>
                  </a:lnTo>
                  <a:lnTo>
                    <a:pt x="1686" y="956"/>
                  </a:lnTo>
                  <a:lnTo>
                    <a:pt x="2083" y="677"/>
                  </a:lnTo>
                  <a:lnTo>
                    <a:pt x="2502" y="441"/>
                  </a:lnTo>
                  <a:lnTo>
                    <a:pt x="2932" y="258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93620" y="2070600"/>
              <a:ext cx="958518" cy="1756202"/>
            </a:xfrm>
            <a:custGeom>
              <a:avLst/>
              <a:gdLst>
                <a:gd name="T0" fmla="*/ 4864 w 6657"/>
                <a:gd name="T1" fmla="*/ 0 h 12197"/>
                <a:gd name="T2" fmla="*/ 5282 w 6657"/>
                <a:gd name="T3" fmla="*/ 193 h 12197"/>
                <a:gd name="T4" fmla="*/ 6657 w 6657"/>
                <a:gd name="T5" fmla="*/ 3275 h 12197"/>
                <a:gd name="T6" fmla="*/ 6625 w 6657"/>
                <a:gd name="T7" fmla="*/ 3286 h 12197"/>
                <a:gd name="T8" fmla="*/ 6549 w 6657"/>
                <a:gd name="T9" fmla="*/ 3307 h 12197"/>
                <a:gd name="T10" fmla="*/ 6442 w 6657"/>
                <a:gd name="T11" fmla="*/ 3339 h 12197"/>
                <a:gd name="T12" fmla="*/ 6313 w 6657"/>
                <a:gd name="T13" fmla="*/ 3404 h 12197"/>
                <a:gd name="T14" fmla="*/ 6152 w 6657"/>
                <a:gd name="T15" fmla="*/ 3479 h 12197"/>
                <a:gd name="T16" fmla="*/ 6002 w 6657"/>
                <a:gd name="T17" fmla="*/ 3586 h 12197"/>
                <a:gd name="T18" fmla="*/ 5852 w 6657"/>
                <a:gd name="T19" fmla="*/ 3704 h 12197"/>
                <a:gd name="T20" fmla="*/ 5712 w 6657"/>
                <a:gd name="T21" fmla="*/ 3865 h 12197"/>
                <a:gd name="T22" fmla="*/ 5605 w 6657"/>
                <a:gd name="T23" fmla="*/ 4037 h 12197"/>
                <a:gd name="T24" fmla="*/ 5529 w 6657"/>
                <a:gd name="T25" fmla="*/ 4252 h 12197"/>
                <a:gd name="T26" fmla="*/ 5508 w 6657"/>
                <a:gd name="T27" fmla="*/ 4477 h 12197"/>
                <a:gd name="T28" fmla="*/ 5540 w 6657"/>
                <a:gd name="T29" fmla="*/ 4703 h 12197"/>
                <a:gd name="T30" fmla="*/ 5615 w 6657"/>
                <a:gd name="T31" fmla="*/ 4918 h 12197"/>
                <a:gd name="T32" fmla="*/ 5733 w 6657"/>
                <a:gd name="T33" fmla="*/ 5122 h 12197"/>
                <a:gd name="T34" fmla="*/ 5862 w 6657"/>
                <a:gd name="T35" fmla="*/ 5315 h 12197"/>
                <a:gd name="T36" fmla="*/ 5991 w 6657"/>
                <a:gd name="T37" fmla="*/ 5487 h 12197"/>
                <a:gd name="T38" fmla="*/ 6131 w 6657"/>
                <a:gd name="T39" fmla="*/ 5637 h 12197"/>
                <a:gd name="T40" fmla="*/ 6345 w 6657"/>
                <a:gd name="T41" fmla="*/ 5852 h 12197"/>
                <a:gd name="T42" fmla="*/ 0 w 6657"/>
                <a:gd name="T43" fmla="*/ 12197 h 12197"/>
                <a:gd name="T44" fmla="*/ 0 w 6657"/>
                <a:gd name="T45" fmla="*/ 3221 h 12197"/>
                <a:gd name="T46" fmla="*/ 64 w 6657"/>
                <a:gd name="T47" fmla="*/ 3221 h 12197"/>
                <a:gd name="T48" fmla="*/ 64 w 6657"/>
                <a:gd name="T49" fmla="*/ 3210 h 12197"/>
                <a:gd name="T50" fmla="*/ 75 w 6657"/>
                <a:gd name="T51" fmla="*/ 3221 h 12197"/>
                <a:gd name="T52" fmla="*/ 97 w 6657"/>
                <a:gd name="T53" fmla="*/ 3221 h 12197"/>
                <a:gd name="T54" fmla="*/ 129 w 6657"/>
                <a:gd name="T55" fmla="*/ 3221 h 12197"/>
                <a:gd name="T56" fmla="*/ 172 w 6657"/>
                <a:gd name="T57" fmla="*/ 3221 h 12197"/>
                <a:gd name="T58" fmla="*/ 225 w 6657"/>
                <a:gd name="T59" fmla="*/ 3221 h 12197"/>
                <a:gd name="T60" fmla="*/ 247 w 6657"/>
                <a:gd name="T61" fmla="*/ 3221 h 12197"/>
                <a:gd name="T62" fmla="*/ 397 w 6657"/>
                <a:gd name="T63" fmla="*/ 3221 h 12197"/>
                <a:gd name="T64" fmla="*/ 558 w 6657"/>
                <a:gd name="T65" fmla="*/ 3221 h 12197"/>
                <a:gd name="T66" fmla="*/ 752 w 6657"/>
                <a:gd name="T67" fmla="*/ 3200 h 12197"/>
                <a:gd name="T68" fmla="*/ 956 w 6657"/>
                <a:gd name="T69" fmla="*/ 3178 h 12197"/>
                <a:gd name="T70" fmla="*/ 1160 w 6657"/>
                <a:gd name="T71" fmla="*/ 3124 h 12197"/>
                <a:gd name="T72" fmla="*/ 1353 w 6657"/>
                <a:gd name="T73" fmla="*/ 3060 h 12197"/>
                <a:gd name="T74" fmla="*/ 1535 w 6657"/>
                <a:gd name="T75" fmla="*/ 2963 h 12197"/>
                <a:gd name="T76" fmla="*/ 1686 w 6657"/>
                <a:gd name="T77" fmla="*/ 2845 h 12197"/>
                <a:gd name="T78" fmla="*/ 1815 w 6657"/>
                <a:gd name="T79" fmla="*/ 2684 h 12197"/>
                <a:gd name="T80" fmla="*/ 1900 w 6657"/>
                <a:gd name="T81" fmla="*/ 2480 h 12197"/>
                <a:gd name="T82" fmla="*/ 1954 w 6657"/>
                <a:gd name="T83" fmla="*/ 2276 h 12197"/>
                <a:gd name="T84" fmla="*/ 1954 w 6657"/>
                <a:gd name="T85" fmla="*/ 2072 h 12197"/>
                <a:gd name="T86" fmla="*/ 1933 w 6657"/>
                <a:gd name="T87" fmla="*/ 1879 h 12197"/>
                <a:gd name="T88" fmla="*/ 1879 w 6657"/>
                <a:gd name="T89" fmla="*/ 1686 h 12197"/>
                <a:gd name="T90" fmla="*/ 1825 w 6657"/>
                <a:gd name="T91" fmla="*/ 1525 h 12197"/>
                <a:gd name="T92" fmla="*/ 1761 w 6657"/>
                <a:gd name="T93" fmla="*/ 1385 h 12197"/>
                <a:gd name="T94" fmla="*/ 1707 w 6657"/>
                <a:gd name="T95" fmla="*/ 1278 h 12197"/>
                <a:gd name="T96" fmla="*/ 1664 w 6657"/>
                <a:gd name="T97" fmla="*/ 1213 h 12197"/>
                <a:gd name="T98" fmla="*/ 1653 w 6657"/>
                <a:gd name="T99" fmla="*/ 1192 h 12197"/>
                <a:gd name="T100" fmla="*/ 4864 w 6657"/>
                <a:gd name="T101" fmla="*/ 0 h 1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57" h="12197">
                  <a:moveTo>
                    <a:pt x="4864" y="0"/>
                  </a:moveTo>
                  <a:lnTo>
                    <a:pt x="5282" y="193"/>
                  </a:lnTo>
                  <a:lnTo>
                    <a:pt x="6657" y="3275"/>
                  </a:lnTo>
                  <a:lnTo>
                    <a:pt x="6625" y="3286"/>
                  </a:lnTo>
                  <a:lnTo>
                    <a:pt x="6549" y="3307"/>
                  </a:lnTo>
                  <a:lnTo>
                    <a:pt x="6442" y="3339"/>
                  </a:lnTo>
                  <a:lnTo>
                    <a:pt x="6313" y="3404"/>
                  </a:lnTo>
                  <a:lnTo>
                    <a:pt x="6152" y="3479"/>
                  </a:lnTo>
                  <a:lnTo>
                    <a:pt x="6002" y="3586"/>
                  </a:lnTo>
                  <a:lnTo>
                    <a:pt x="5852" y="3704"/>
                  </a:lnTo>
                  <a:lnTo>
                    <a:pt x="5712" y="3865"/>
                  </a:lnTo>
                  <a:lnTo>
                    <a:pt x="5605" y="4037"/>
                  </a:lnTo>
                  <a:lnTo>
                    <a:pt x="5529" y="4252"/>
                  </a:lnTo>
                  <a:lnTo>
                    <a:pt x="5508" y="4477"/>
                  </a:lnTo>
                  <a:lnTo>
                    <a:pt x="5540" y="4703"/>
                  </a:lnTo>
                  <a:lnTo>
                    <a:pt x="5615" y="4918"/>
                  </a:lnTo>
                  <a:lnTo>
                    <a:pt x="5733" y="5122"/>
                  </a:lnTo>
                  <a:lnTo>
                    <a:pt x="5862" y="5315"/>
                  </a:lnTo>
                  <a:lnTo>
                    <a:pt x="5991" y="5487"/>
                  </a:lnTo>
                  <a:lnTo>
                    <a:pt x="6131" y="5637"/>
                  </a:lnTo>
                  <a:lnTo>
                    <a:pt x="6345" y="5852"/>
                  </a:lnTo>
                  <a:lnTo>
                    <a:pt x="0" y="12197"/>
                  </a:lnTo>
                  <a:lnTo>
                    <a:pt x="0" y="3221"/>
                  </a:lnTo>
                  <a:lnTo>
                    <a:pt x="64" y="3221"/>
                  </a:lnTo>
                  <a:lnTo>
                    <a:pt x="64" y="3210"/>
                  </a:lnTo>
                  <a:lnTo>
                    <a:pt x="75" y="3221"/>
                  </a:lnTo>
                  <a:lnTo>
                    <a:pt x="97" y="3221"/>
                  </a:lnTo>
                  <a:lnTo>
                    <a:pt x="129" y="3221"/>
                  </a:lnTo>
                  <a:lnTo>
                    <a:pt x="172" y="3221"/>
                  </a:lnTo>
                  <a:lnTo>
                    <a:pt x="225" y="3221"/>
                  </a:lnTo>
                  <a:lnTo>
                    <a:pt x="247" y="3221"/>
                  </a:lnTo>
                  <a:lnTo>
                    <a:pt x="397" y="3221"/>
                  </a:lnTo>
                  <a:lnTo>
                    <a:pt x="558" y="3221"/>
                  </a:lnTo>
                  <a:lnTo>
                    <a:pt x="752" y="3200"/>
                  </a:lnTo>
                  <a:lnTo>
                    <a:pt x="956" y="3178"/>
                  </a:lnTo>
                  <a:lnTo>
                    <a:pt x="1160" y="3124"/>
                  </a:lnTo>
                  <a:lnTo>
                    <a:pt x="1353" y="3060"/>
                  </a:lnTo>
                  <a:lnTo>
                    <a:pt x="1535" y="2963"/>
                  </a:lnTo>
                  <a:lnTo>
                    <a:pt x="1686" y="2845"/>
                  </a:lnTo>
                  <a:lnTo>
                    <a:pt x="1815" y="2684"/>
                  </a:lnTo>
                  <a:lnTo>
                    <a:pt x="1900" y="2480"/>
                  </a:lnTo>
                  <a:lnTo>
                    <a:pt x="1954" y="2276"/>
                  </a:lnTo>
                  <a:lnTo>
                    <a:pt x="1954" y="2072"/>
                  </a:lnTo>
                  <a:lnTo>
                    <a:pt x="1933" y="1879"/>
                  </a:lnTo>
                  <a:lnTo>
                    <a:pt x="1879" y="1686"/>
                  </a:lnTo>
                  <a:lnTo>
                    <a:pt x="1825" y="1525"/>
                  </a:lnTo>
                  <a:lnTo>
                    <a:pt x="1761" y="1385"/>
                  </a:lnTo>
                  <a:lnTo>
                    <a:pt x="1707" y="1278"/>
                  </a:lnTo>
                  <a:lnTo>
                    <a:pt x="1664" y="1213"/>
                  </a:lnTo>
                  <a:lnTo>
                    <a:pt x="1653" y="119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38902" y="1277523"/>
              <a:ext cx="1283207" cy="1283207"/>
            </a:xfrm>
            <a:custGeom>
              <a:avLst/>
              <a:gdLst>
                <a:gd name="T0" fmla="*/ 4456 w 8912"/>
                <a:gd name="T1" fmla="*/ 0 h 8912"/>
                <a:gd name="T2" fmla="*/ 4982 w 8912"/>
                <a:gd name="T3" fmla="*/ 32 h 8912"/>
                <a:gd name="T4" fmla="*/ 5487 w 8912"/>
                <a:gd name="T5" fmla="*/ 118 h 8912"/>
                <a:gd name="T6" fmla="*/ 5981 w 8912"/>
                <a:gd name="T7" fmla="*/ 269 h 8912"/>
                <a:gd name="T8" fmla="*/ 6442 w 8912"/>
                <a:gd name="T9" fmla="*/ 462 h 8912"/>
                <a:gd name="T10" fmla="*/ 6872 w 8912"/>
                <a:gd name="T11" fmla="*/ 709 h 8912"/>
                <a:gd name="T12" fmla="*/ 7269 w 8912"/>
                <a:gd name="T13" fmla="*/ 999 h 8912"/>
                <a:gd name="T14" fmla="*/ 7634 w 8912"/>
                <a:gd name="T15" fmla="*/ 1332 h 8912"/>
                <a:gd name="T16" fmla="*/ 7956 w 8912"/>
                <a:gd name="T17" fmla="*/ 1697 h 8912"/>
                <a:gd name="T18" fmla="*/ 8235 w 8912"/>
                <a:gd name="T19" fmla="*/ 2094 h 8912"/>
                <a:gd name="T20" fmla="*/ 8472 w 8912"/>
                <a:gd name="T21" fmla="*/ 2523 h 8912"/>
                <a:gd name="T22" fmla="*/ 8665 w 8912"/>
                <a:gd name="T23" fmla="*/ 2974 h 8912"/>
                <a:gd name="T24" fmla="*/ 8804 w 8912"/>
                <a:gd name="T25" fmla="*/ 3457 h 8912"/>
                <a:gd name="T26" fmla="*/ 8890 w 8912"/>
                <a:gd name="T27" fmla="*/ 3951 h 8912"/>
                <a:gd name="T28" fmla="*/ 8912 w 8912"/>
                <a:gd name="T29" fmla="*/ 4456 h 8912"/>
                <a:gd name="T30" fmla="*/ 8879 w 8912"/>
                <a:gd name="T31" fmla="*/ 4971 h 8912"/>
                <a:gd name="T32" fmla="*/ 8794 w 8912"/>
                <a:gd name="T33" fmla="*/ 5487 h 8912"/>
                <a:gd name="T34" fmla="*/ 8654 w 8912"/>
                <a:gd name="T35" fmla="*/ 5981 h 8912"/>
                <a:gd name="T36" fmla="*/ 8450 w 8912"/>
                <a:gd name="T37" fmla="*/ 6431 h 8912"/>
                <a:gd name="T38" fmla="*/ 8203 w 8912"/>
                <a:gd name="T39" fmla="*/ 6872 h 8912"/>
                <a:gd name="T40" fmla="*/ 7913 w 8912"/>
                <a:gd name="T41" fmla="*/ 7269 h 8912"/>
                <a:gd name="T42" fmla="*/ 7591 w 8912"/>
                <a:gd name="T43" fmla="*/ 7623 h 8912"/>
                <a:gd name="T44" fmla="*/ 7226 w 8912"/>
                <a:gd name="T45" fmla="*/ 7956 h 8912"/>
                <a:gd name="T46" fmla="*/ 6818 w 8912"/>
                <a:gd name="T47" fmla="*/ 8235 h 8912"/>
                <a:gd name="T48" fmla="*/ 6399 w 8912"/>
                <a:gd name="T49" fmla="*/ 8471 h 8912"/>
                <a:gd name="T50" fmla="*/ 5938 w 8912"/>
                <a:gd name="T51" fmla="*/ 8654 h 8912"/>
                <a:gd name="T52" fmla="*/ 5465 w 8912"/>
                <a:gd name="T53" fmla="*/ 8794 h 8912"/>
                <a:gd name="T54" fmla="*/ 4971 w 8912"/>
                <a:gd name="T55" fmla="*/ 8879 h 8912"/>
                <a:gd name="T56" fmla="*/ 4456 w 8912"/>
                <a:gd name="T57" fmla="*/ 8912 h 8912"/>
                <a:gd name="T58" fmla="*/ 3941 w 8912"/>
                <a:gd name="T59" fmla="*/ 8879 h 8912"/>
                <a:gd name="T60" fmla="*/ 3425 w 8912"/>
                <a:gd name="T61" fmla="*/ 8794 h 8912"/>
                <a:gd name="T62" fmla="*/ 2942 w 8912"/>
                <a:gd name="T63" fmla="*/ 8643 h 8912"/>
                <a:gd name="T64" fmla="*/ 2480 w 8912"/>
                <a:gd name="T65" fmla="*/ 8450 h 8912"/>
                <a:gd name="T66" fmla="*/ 2051 w 8912"/>
                <a:gd name="T67" fmla="*/ 8203 h 8912"/>
                <a:gd name="T68" fmla="*/ 1654 w 8912"/>
                <a:gd name="T69" fmla="*/ 7913 h 8912"/>
                <a:gd name="T70" fmla="*/ 1289 w 8912"/>
                <a:gd name="T71" fmla="*/ 7580 h 8912"/>
                <a:gd name="T72" fmla="*/ 967 w 8912"/>
                <a:gd name="T73" fmla="*/ 7215 h 8912"/>
                <a:gd name="T74" fmla="*/ 687 w 8912"/>
                <a:gd name="T75" fmla="*/ 6818 h 8912"/>
                <a:gd name="T76" fmla="*/ 451 w 8912"/>
                <a:gd name="T77" fmla="*/ 6389 h 8912"/>
                <a:gd name="T78" fmla="*/ 258 w 8912"/>
                <a:gd name="T79" fmla="*/ 5938 h 8912"/>
                <a:gd name="T80" fmla="*/ 118 w 8912"/>
                <a:gd name="T81" fmla="*/ 5465 h 8912"/>
                <a:gd name="T82" fmla="*/ 32 w 8912"/>
                <a:gd name="T83" fmla="*/ 4971 h 8912"/>
                <a:gd name="T84" fmla="*/ 0 w 8912"/>
                <a:gd name="T85" fmla="*/ 4456 h 8912"/>
                <a:gd name="T86" fmla="*/ 32 w 8912"/>
                <a:gd name="T87" fmla="*/ 3941 h 8912"/>
                <a:gd name="T88" fmla="*/ 129 w 8912"/>
                <a:gd name="T89" fmla="*/ 3425 h 8912"/>
                <a:gd name="T90" fmla="*/ 269 w 8912"/>
                <a:gd name="T91" fmla="*/ 2942 h 8912"/>
                <a:gd name="T92" fmla="*/ 473 w 8912"/>
                <a:gd name="T93" fmla="*/ 2480 h 8912"/>
                <a:gd name="T94" fmla="*/ 709 w 8912"/>
                <a:gd name="T95" fmla="*/ 2040 h 8912"/>
                <a:gd name="T96" fmla="*/ 999 w 8912"/>
                <a:gd name="T97" fmla="*/ 1643 h 8912"/>
                <a:gd name="T98" fmla="*/ 1332 w 8912"/>
                <a:gd name="T99" fmla="*/ 1289 h 8912"/>
                <a:gd name="T100" fmla="*/ 1697 w 8912"/>
                <a:gd name="T101" fmla="*/ 956 h 8912"/>
                <a:gd name="T102" fmla="*/ 2094 w 8912"/>
                <a:gd name="T103" fmla="*/ 677 h 8912"/>
                <a:gd name="T104" fmla="*/ 2523 w 8912"/>
                <a:gd name="T105" fmla="*/ 440 h 8912"/>
                <a:gd name="T106" fmla="*/ 2985 w 8912"/>
                <a:gd name="T107" fmla="*/ 258 h 8912"/>
                <a:gd name="T108" fmla="*/ 3457 w 8912"/>
                <a:gd name="T109" fmla="*/ 118 h 8912"/>
                <a:gd name="T110" fmla="*/ 3951 w 8912"/>
                <a:gd name="T111" fmla="*/ 32 h 8912"/>
                <a:gd name="T112" fmla="*/ 4456 w 8912"/>
                <a:gd name="T113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2">
                  <a:moveTo>
                    <a:pt x="4456" y="0"/>
                  </a:moveTo>
                  <a:lnTo>
                    <a:pt x="4982" y="32"/>
                  </a:lnTo>
                  <a:lnTo>
                    <a:pt x="5487" y="118"/>
                  </a:lnTo>
                  <a:lnTo>
                    <a:pt x="5981" y="269"/>
                  </a:lnTo>
                  <a:lnTo>
                    <a:pt x="6442" y="462"/>
                  </a:lnTo>
                  <a:lnTo>
                    <a:pt x="6872" y="709"/>
                  </a:lnTo>
                  <a:lnTo>
                    <a:pt x="7269" y="999"/>
                  </a:lnTo>
                  <a:lnTo>
                    <a:pt x="7634" y="1332"/>
                  </a:lnTo>
                  <a:lnTo>
                    <a:pt x="7956" y="1697"/>
                  </a:lnTo>
                  <a:lnTo>
                    <a:pt x="8235" y="2094"/>
                  </a:lnTo>
                  <a:lnTo>
                    <a:pt x="8472" y="2523"/>
                  </a:lnTo>
                  <a:lnTo>
                    <a:pt x="8665" y="2974"/>
                  </a:lnTo>
                  <a:lnTo>
                    <a:pt x="8804" y="3457"/>
                  </a:lnTo>
                  <a:lnTo>
                    <a:pt x="8890" y="3951"/>
                  </a:lnTo>
                  <a:lnTo>
                    <a:pt x="8912" y="4456"/>
                  </a:lnTo>
                  <a:lnTo>
                    <a:pt x="8879" y="4971"/>
                  </a:lnTo>
                  <a:lnTo>
                    <a:pt x="8794" y="5487"/>
                  </a:lnTo>
                  <a:lnTo>
                    <a:pt x="8654" y="5981"/>
                  </a:lnTo>
                  <a:lnTo>
                    <a:pt x="8450" y="6431"/>
                  </a:lnTo>
                  <a:lnTo>
                    <a:pt x="8203" y="6872"/>
                  </a:lnTo>
                  <a:lnTo>
                    <a:pt x="7913" y="7269"/>
                  </a:lnTo>
                  <a:lnTo>
                    <a:pt x="7591" y="7623"/>
                  </a:lnTo>
                  <a:lnTo>
                    <a:pt x="7226" y="7956"/>
                  </a:lnTo>
                  <a:lnTo>
                    <a:pt x="6818" y="8235"/>
                  </a:lnTo>
                  <a:lnTo>
                    <a:pt x="6399" y="8471"/>
                  </a:lnTo>
                  <a:lnTo>
                    <a:pt x="5938" y="8654"/>
                  </a:lnTo>
                  <a:lnTo>
                    <a:pt x="5465" y="8794"/>
                  </a:lnTo>
                  <a:lnTo>
                    <a:pt x="4971" y="8879"/>
                  </a:lnTo>
                  <a:lnTo>
                    <a:pt x="4456" y="8912"/>
                  </a:lnTo>
                  <a:lnTo>
                    <a:pt x="3941" y="8879"/>
                  </a:lnTo>
                  <a:lnTo>
                    <a:pt x="3425" y="8794"/>
                  </a:lnTo>
                  <a:lnTo>
                    <a:pt x="2942" y="8643"/>
                  </a:lnTo>
                  <a:lnTo>
                    <a:pt x="2480" y="8450"/>
                  </a:lnTo>
                  <a:lnTo>
                    <a:pt x="2051" y="8203"/>
                  </a:lnTo>
                  <a:lnTo>
                    <a:pt x="1654" y="7913"/>
                  </a:lnTo>
                  <a:lnTo>
                    <a:pt x="1289" y="7580"/>
                  </a:lnTo>
                  <a:lnTo>
                    <a:pt x="967" y="7215"/>
                  </a:lnTo>
                  <a:lnTo>
                    <a:pt x="687" y="6818"/>
                  </a:lnTo>
                  <a:lnTo>
                    <a:pt x="451" y="6389"/>
                  </a:lnTo>
                  <a:lnTo>
                    <a:pt x="258" y="5938"/>
                  </a:lnTo>
                  <a:lnTo>
                    <a:pt x="118" y="5465"/>
                  </a:lnTo>
                  <a:lnTo>
                    <a:pt x="32" y="4971"/>
                  </a:lnTo>
                  <a:lnTo>
                    <a:pt x="0" y="4456"/>
                  </a:lnTo>
                  <a:lnTo>
                    <a:pt x="32" y="3941"/>
                  </a:lnTo>
                  <a:lnTo>
                    <a:pt x="129" y="3425"/>
                  </a:lnTo>
                  <a:lnTo>
                    <a:pt x="269" y="2942"/>
                  </a:lnTo>
                  <a:lnTo>
                    <a:pt x="473" y="2480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89"/>
                  </a:lnTo>
                  <a:lnTo>
                    <a:pt x="1697" y="956"/>
                  </a:lnTo>
                  <a:lnTo>
                    <a:pt x="2094" y="677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7" y="118"/>
                  </a:lnTo>
                  <a:lnTo>
                    <a:pt x="3951" y="32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093620" y="2866845"/>
              <a:ext cx="1756203" cy="959957"/>
            </a:xfrm>
            <a:custGeom>
              <a:avLst/>
              <a:gdLst>
                <a:gd name="T0" fmla="*/ 8911 w 12197"/>
                <a:gd name="T1" fmla="*/ 0 h 6667"/>
                <a:gd name="T2" fmla="*/ 12036 w 12197"/>
                <a:gd name="T3" fmla="*/ 1406 h 6667"/>
                <a:gd name="T4" fmla="*/ 12197 w 12197"/>
                <a:gd name="T5" fmla="*/ 1835 h 6667"/>
                <a:gd name="T6" fmla="*/ 11005 w 12197"/>
                <a:gd name="T7" fmla="*/ 5003 h 6667"/>
                <a:gd name="T8" fmla="*/ 10973 w 12197"/>
                <a:gd name="T9" fmla="*/ 4981 h 6667"/>
                <a:gd name="T10" fmla="*/ 10908 w 12197"/>
                <a:gd name="T11" fmla="*/ 4949 h 6667"/>
                <a:gd name="T12" fmla="*/ 10801 w 12197"/>
                <a:gd name="T13" fmla="*/ 4895 h 6667"/>
                <a:gd name="T14" fmla="*/ 10672 w 12197"/>
                <a:gd name="T15" fmla="*/ 4842 h 6667"/>
                <a:gd name="T16" fmla="*/ 10500 w 12197"/>
                <a:gd name="T17" fmla="*/ 4799 h 6667"/>
                <a:gd name="T18" fmla="*/ 10318 w 12197"/>
                <a:gd name="T19" fmla="*/ 4756 h 6667"/>
                <a:gd name="T20" fmla="*/ 10125 w 12197"/>
                <a:gd name="T21" fmla="*/ 4745 h 6667"/>
                <a:gd name="T22" fmla="*/ 9921 w 12197"/>
                <a:gd name="T23" fmla="*/ 4756 h 6667"/>
                <a:gd name="T24" fmla="*/ 9717 w 12197"/>
                <a:gd name="T25" fmla="*/ 4810 h 6667"/>
                <a:gd name="T26" fmla="*/ 9513 w 12197"/>
                <a:gd name="T27" fmla="*/ 4906 h 6667"/>
                <a:gd name="T28" fmla="*/ 9362 w 12197"/>
                <a:gd name="T29" fmla="*/ 5024 h 6667"/>
                <a:gd name="T30" fmla="*/ 9244 w 12197"/>
                <a:gd name="T31" fmla="*/ 5175 h 6667"/>
                <a:gd name="T32" fmla="*/ 9148 w 12197"/>
                <a:gd name="T33" fmla="*/ 5357 h 6667"/>
                <a:gd name="T34" fmla="*/ 9073 w 12197"/>
                <a:gd name="T35" fmla="*/ 5550 h 6667"/>
                <a:gd name="T36" fmla="*/ 9030 w 12197"/>
                <a:gd name="T37" fmla="*/ 5754 h 6667"/>
                <a:gd name="T38" fmla="*/ 8997 w 12197"/>
                <a:gd name="T39" fmla="*/ 5948 h 6667"/>
                <a:gd name="T40" fmla="*/ 8976 w 12197"/>
                <a:gd name="T41" fmla="*/ 6141 h 6667"/>
                <a:gd name="T42" fmla="*/ 8965 w 12197"/>
                <a:gd name="T43" fmla="*/ 6313 h 6667"/>
                <a:gd name="T44" fmla="*/ 8976 w 12197"/>
                <a:gd name="T45" fmla="*/ 6624 h 6667"/>
                <a:gd name="T46" fmla="*/ 8987 w 12197"/>
                <a:gd name="T47" fmla="*/ 6624 h 6667"/>
                <a:gd name="T48" fmla="*/ 8976 w 12197"/>
                <a:gd name="T49" fmla="*/ 6624 h 6667"/>
                <a:gd name="T50" fmla="*/ 8976 w 12197"/>
                <a:gd name="T51" fmla="*/ 6635 h 6667"/>
                <a:gd name="T52" fmla="*/ 8976 w 12197"/>
                <a:gd name="T53" fmla="*/ 6667 h 6667"/>
                <a:gd name="T54" fmla="*/ 0 w 12197"/>
                <a:gd name="T55" fmla="*/ 6667 h 6667"/>
                <a:gd name="T56" fmla="*/ 6345 w 12197"/>
                <a:gd name="T57" fmla="*/ 322 h 6667"/>
                <a:gd name="T58" fmla="*/ 6356 w 12197"/>
                <a:gd name="T59" fmla="*/ 332 h 6667"/>
                <a:gd name="T60" fmla="*/ 6356 w 12197"/>
                <a:gd name="T61" fmla="*/ 322 h 6667"/>
                <a:gd name="T62" fmla="*/ 6367 w 12197"/>
                <a:gd name="T63" fmla="*/ 322 h 6667"/>
                <a:gd name="T64" fmla="*/ 6378 w 12197"/>
                <a:gd name="T65" fmla="*/ 343 h 6667"/>
                <a:gd name="T66" fmla="*/ 6399 w 12197"/>
                <a:gd name="T67" fmla="*/ 365 h 6667"/>
                <a:gd name="T68" fmla="*/ 6421 w 12197"/>
                <a:gd name="T69" fmla="*/ 397 h 6667"/>
                <a:gd name="T70" fmla="*/ 6453 w 12197"/>
                <a:gd name="T71" fmla="*/ 429 h 6667"/>
                <a:gd name="T72" fmla="*/ 6496 w 12197"/>
                <a:gd name="T73" fmla="*/ 472 h 6667"/>
                <a:gd name="T74" fmla="*/ 6496 w 12197"/>
                <a:gd name="T75" fmla="*/ 472 h 6667"/>
                <a:gd name="T76" fmla="*/ 6614 w 12197"/>
                <a:gd name="T77" fmla="*/ 590 h 6667"/>
                <a:gd name="T78" fmla="*/ 6764 w 12197"/>
                <a:gd name="T79" fmla="*/ 719 h 6667"/>
                <a:gd name="T80" fmla="*/ 6936 w 12197"/>
                <a:gd name="T81" fmla="*/ 858 h 6667"/>
                <a:gd name="T82" fmla="*/ 7118 w 12197"/>
                <a:gd name="T83" fmla="*/ 977 h 6667"/>
                <a:gd name="T84" fmla="*/ 7322 w 12197"/>
                <a:gd name="T85" fmla="*/ 1084 h 6667"/>
                <a:gd name="T86" fmla="*/ 7537 w 12197"/>
                <a:gd name="T87" fmla="*/ 1159 h 6667"/>
                <a:gd name="T88" fmla="*/ 7752 w 12197"/>
                <a:gd name="T89" fmla="*/ 1191 h 6667"/>
                <a:gd name="T90" fmla="*/ 7977 w 12197"/>
                <a:gd name="T91" fmla="*/ 1181 h 6667"/>
                <a:gd name="T92" fmla="*/ 8181 w 12197"/>
                <a:gd name="T93" fmla="*/ 1095 h 6667"/>
                <a:gd name="T94" fmla="*/ 8364 w 12197"/>
                <a:gd name="T95" fmla="*/ 987 h 6667"/>
                <a:gd name="T96" fmla="*/ 8514 w 12197"/>
                <a:gd name="T97" fmla="*/ 837 h 6667"/>
                <a:gd name="T98" fmla="*/ 8632 w 12197"/>
                <a:gd name="T99" fmla="*/ 687 h 6667"/>
                <a:gd name="T100" fmla="*/ 8729 w 12197"/>
                <a:gd name="T101" fmla="*/ 515 h 6667"/>
                <a:gd name="T102" fmla="*/ 8793 w 12197"/>
                <a:gd name="T103" fmla="*/ 354 h 6667"/>
                <a:gd name="T104" fmla="*/ 8847 w 12197"/>
                <a:gd name="T105" fmla="*/ 214 h 6667"/>
                <a:gd name="T106" fmla="*/ 8890 w 12197"/>
                <a:gd name="T107" fmla="*/ 107 h 6667"/>
                <a:gd name="T108" fmla="*/ 8901 w 12197"/>
                <a:gd name="T109" fmla="*/ 21 h 6667"/>
                <a:gd name="T110" fmla="*/ 8911 w 12197"/>
                <a:gd name="T111" fmla="*/ 0 h 6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97" h="6667">
                  <a:moveTo>
                    <a:pt x="8911" y="0"/>
                  </a:moveTo>
                  <a:lnTo>
                    <a:pt x="12036" y="1406"/>
                  </a:lnTo>
                  <a:lnTo>
                    <a:pt x="12197" y="1835"/>
                  </a:lnTo>
                  <a:lnTo>
                    <a:pt x="11005" y="5003"/>
                  </a:lnTo>
                  <a:lnTo>
                    <a:pt x="10973" y="4981"/>
                  </a:lnTo>
                  <a:lnTo>
                    <a:pt x="10908" y="4949"/>
                  </a:lnTo>
                  <a:lnTo>
                    <a:pt x="10801" y="4895"/>
                  </a:lnTo>
                  <a:lnTo>
                    <a:pt x="10672" y="4842"/>
                  </a:lnTo>
                  <a:lnTo>
                    <a:pt x="10500" y="4799"/>
                  </a:lnTo>
                  <a:lnTo>
                    <a:pt x="10318" y="4756"/>
                  </a:lnTo>
                  <a:lnTo>
                    <a:pt x="10125" y="4745"/>
                  </a:lnTo>
                  <a:lnTo>
                    <a:pt x="9921" y="4756"/>
                  </a:lnTo>
                  <a:lnTo>
                    <a:pt x="9717" y="4810"/>
                  </a:lnTo>
                  <a:lnTo>
                    <a:pt x="9513" y="4906"/>
                  </a:lnTo>
                  <a:lnTo>
                    <a:pt x="9362" y="5024"/>
                  </a:lnTo>
                  <a:lnTo>
                    <a:pt x="9244" y="5175"/>
                  </a:lnTo>
                  <a:lnTo>
                    <a:pt x="9148" y="5357"/>
                  </a:lnTo>
                  <a:lnTo>
                    <a:pt x="9073" y="5550"/>
                  </a:lnTo>
                  <a:lnTo>
                    <a:pt x="9030" y="5754"/>
                  </a:lnTo>
                  <a:lnTo>
                    <a:pt x="8997" y="5948"/>
                  </a:lnTo>
                  <a:lnTo>
                    <a:pt x="8976" y="6141"/>
                  </a:lnTo>
                  <a:lnTo>
                    <a:pt x="8965" y="6313"/>
                  </a:lnTo>
                  <a:lnTo>
                    <a:pt x="8976" y="6624"/>
                  </a:lnTo>
                  <a:lnTo>
                    <a:pt x="8987" y="6624"/>
                  </a:lnTo>
                  <a:lnTo>
                    <a:pt x="8976" y="6624"/>
                  </a:lnTo>
                  <a:lnTo>
                    <a:pt x="8976" y="6635"/>
                  </a:lnTo>
                  <a:lnTo>
                    <a:pt x="8976" y="6667"/>
                  </a:lnTo>
                  <a:lnTo>
                    <a:pt x="0" y="6667"/>
                  </a:lnTo>
                  <a:lnTo>
                    <a:pt x="6345" y="322"/>
                  </a:lnTo>
                  <a:lnTo>
                    <a:pt x="6356" y="332"/>
                  </a:lnTo>
                  <a:lnTo>
                    <a:pt x="6356" y="322"/>
                  </a:lnTo>
                  <a:lnTo>
                    <a:pt x="6367" y="322"/>
                  </a:lnTo>
                  <a:lnTo>
                    <a:pt x="6378" y="343"/>
                  </a:lnTo>
                  <a:lnTo>
                    <a:pt x="6399" y="365"/>
                  </a:lnTo>
                  <a:lnTo>
                    <a:pt x="6421" y="397"/>
                  </a:lnTo>
                  <a:lnTo>
                    <a:pt x="6453" y="429"/>
                  </a:lnTo>
                  <a:lnTo>
                    <a:pt x="6496" y="472"/>
                  </a:lnTo>
                  <a:lnTo>
                    <a:pt x="6496" y="472"/>
                  </a:lnTo>
                  <a:lnTo>
                    <a:pt x="6614" y="590"/>
                  </a:lnTo>
                  <a:lnTo>
                    <a:pt x="6764" y="719"/>
                  </a:lnTo>
                  <a:lnTo>
                    <a:pt x="6936" y="858"/>
                  </a:lnTo>
                  <a:lnTo>
                    <a:pt x="7118" y="977"/>
                  </a:lnTo>
                  <a:lnTo>
                    <a:pt x="7322" y="1084"/>
                  </a:lnTo>
                  <a:lnTo>
                    <a:pt x="7537" y="1159"/>
                  </a:lnTo>
                  <a:lnTo>
                    <a:pt x="7752" y="1191"/>
                  </a:lnTo>
                  <a:lnTo>
                    <a:pt x="7977" y="1181"/>
                  </a:lnTo>
                  <a:lnTo>
                    <a:pt x="8181" y="1095"/>
                  </a:lnTo>
                  <a:lnTo>
                    <a:pt x="8364" y="987"/>
                  </a:lnTo>
                  <a:lnTo>
                    <a:pt x="8514" y="837"/>
                  </a:lnTo>
                  <a:lnTo>
                    <a:pt x="8632" y="687"/>
                  </a:lnTo>
                  <a:lnTo>
                    <a:pt x="8729" y="515"/>
                  </a:lnTo>
                  <a:lnTo>
                    <a:pt x="8793" y="354"/>
                  </a:lnTo>
                  <a:lnTo>
                    <a:pt x="8847" y="214"/>
                  </a:lnTo>
                  <a:lnTo>
                    <a:pt x="8890" y="107"/>
                  </a:lnTo>
                  <a:lnTo>
                    <a:pt x="8901" y="21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359693" y="2393705"/>
              <a:ext cx="1281623" cy="1283207"/>
            </a:xfrm>
            <a:custGeom>
              <a:avLst/>
              <a:gdLst>
                <a:gd name="T0" fmla="*/ 4284 w 8901"/>
                <a:gd name="T1" fmla="*/ 0 h 8912"/>
                <a:gd name="T2" fmla="*/ 4746 w 8901"/>
                <a:gd name="T3" fmla="*/ 11 h 8912"/>
                <a:gd name="T4" fmla="*/ 5197 w 8901"/>
                <a:gd name="T5" fmla="*/ 65 h 8912"/>
                <a:gd name="T6" fmla="*/ 5648 w 8901"/>
                <a:gd name="T7" fmla="*/ 161 h 8912"/>
                <a:gd name="T8" fmla="*/ 6077 w 8901"/>
                <a:gd name="T9" fmla="*/ 311 h 8912"/>
                <a:gd name="T10" fmla="*/ 6496 w 8901"/>
                <a:gd name="T11" fmla="*/ 494 h 8912"/>
                <a:gd name="T12" fmla="*/ 6893 w 8901"/>
                <a:gd name="T13" fmla="*/ 730 h 8912"/>
                <a:gd name="T14" fmla="*/ 7269 w 8901"/>
                <a:gd name="T15" fmla="*/ 1009 h 8912"/>
                <a:gd name="T16" fmla="*/ 7623 w 8901"/>
                <a:gd name="T17" fmla="*/ 1331 h 8912"/>
                <a:gd name="T18" fmla="*/ 7945 w 8901"/>
                <a:gd name="T19" fmla="*/ 1696 h 8912"/>
                <a:gd name="T20" fmla="*/ 8225 w 8901"/>
                <a:gd name="T21" fmla="*/ 2094 h 8912"/>
                <a:gd name="T22" fmla="*/ 8461 w 8901"/>
                <a:gd name="T23" fmla="*/ 2512 h 8912"/>
                <a:gd name="T24" fmla="*/ 8643 w 8901"/>
                <a:gd name="T25" fmla="*/ 2942 h 8912"/>
                <a:gd name="T26" fmla="*/ 8772 w 8901"/>
                <a:gd name="T27" fmla="*/ 3382 h 8912"/>
                <a:gd name="T28" fmla="*/ 8858 w 8901"/>
                <a:gd name="T29" fmla="*/ 3833 h 8912"/>
                <a:gd name="T30" fmla="*/ 8901 w 8901"/>
                <a:gd name="T31" fmla="*/ 4295 h 8912"/>
                <a:gd name="T32" fmla="*/ 8890 w 8901"/>
                <a:gd name="T33" fmla="*/ 4746 h 8912"/>
                <a:gd name="T34" fmla="*/ 8837 w 8901"/>
                <a:gd name="T35" fmla="*/ 5207 h 8912"/>
                <a:gd name="T36" fmla="*/ 8740 w 8901"/>
                <a:gd name="T37" fmla="*/ 5648 h 8912"/>
                <a:gd name="T38" fmla="*/ 8600 w 8901"/>
                <a:gd name="T39" fmla="*/ 6088 h 8912"/>
                <a:gd name="T40" fmla="*/ 8407 w 8901"/>
                <a:gd name="T41" fmla="*/ 6507 h 8912"/>
                <a:gd name="T42" fmla="*/ 8171 w 8901"/>
                <a:gd name="T43" fmla="*/ 6904 h 8912"/>
                <a:gd name="T44" fmla="*/ 7892 w 8901"/>
                <a:gd name="T45" fmla="*/ 7280 h 8912"/>
                <a:gd name="T46" fmla="*/ 7570 w 8901"/>
                <a:gd name="T47" fmla="*/ 7634 h 8912"/>
                <a:gd name="T48" fmla="*/ 7205 w 8901"/>
                <a:gd name="T49" fmla="*/ 7956 h 8912"/>
                <a:gd name="T50" fmla="*/ 6807 w 8901"/>
                <a:gd name="T51" fmla="*/ 8235 h 8912"/>
                <a:gd name="T52" fmla="*/ 6399 w 8901"/>
                <a:gd name="T53" fmla="*/ 8461 h 8912"/>
                <a:gd name="T54" fmla="*/ 5959 w 8901"/>
                <a:gd name="T55" fmla="*/ 8643 h 8912"/>
                <a:gd name="T56" fmla="*/ 5519 w 8901"/>
                <a:gd name="T57" fmla="*/ 8783 h 8912"/>
                <a:gd name="T58" fmla="*/ 5068 w 8901"/>
                <a:gd name="T59" fmla="*/ 8869 h 8912"/>
                <a:gd name="T60" fmla="*/ 4606 w 8901"/>
                <a:gd name="T61" fmla="*/ 8912 h 8912"/>
                <a:gd name="T62" fmla="*/ 4155 w 8901"/>
                <a:gd name="T63" fmla="*/ 8901 h 8912"/>
                <a:gd name="T64" fmla="*/ 3705 w 8901"/>
                <a:gd name="T65" fmla="*/ 8847 h 8912"/>
                <a:gd name="T66" fmla="*/ 3254 w 8901"/>
                <a:gd name="T67" fmla="*/ 8750 h 8912"/>
                <a:gd name="T68" fmla="*/ 2824 w 8901"/>
                <a:gd name="T69" fmla="*/ 8600 h 8912"/>
                <a:gd name="T70" fmla="*/ 2405 w 8901"/>
                <a:gd name="T71" fmla="*/ 8418 h 8912"/>
                <a:gd name="T72" fmla="*/ 1997 w 8901"/>
                <a:gd name="T73" fmla="*/ 8181 h 8912"/>
                <a:gd name="T74" fmla="*/ 1622 w 8901"/>
                <a:gd name="T75" fmla="*/ 7902 h 8912"/>
                <a:gd name="T76" fmla="*/ 1278 w 8901"/>
                <a:gd name="T77" fmla="*/ 7580 h 8912"/>
                <a:gd name="T78" fmla="*/ 956 w 8901"/>
                <a:gd name="T79" fmla="*/ 7215 h 8912"/>
                <a:gd name="T80" fmla="*/ 677 w 8901"/>
                <a:gd name="T81" fmla="*/ 6818 h 8912"/>
                <a:gd name="T82" fmla="*/ 441 w 8901"/>
                <a:gd name="T83" fmla="*/ 6399 h 8912"/>
                <a:gd name="T84" fmla="*/ 258 w 8901"/>
                <a:gd name="T85" fmla="*/ 5970 h 8912"/>
                <a:gd name="T86" fmla="*/ 118 w 8901"/>
                <a:gd name="T87" fmla="*/ 5519 h 8912"/>
                <a:gd name="T88" fmla="*/ 33 w 8901"/>
                <a:gd name="T89" fmla="*/ 5068 h 8912"/>
                <a:gd name="T90" fmla="*/ 0 w 8901"/>
                <a:gd name="T91" fmla="*/ 4617 h 8912"/>
                <a:gd name="T92" fmla="*/ 0 w 8901"/>
                <a:gd name="T93" fmla="*/ 4155 h 8912"/>
                <a:gd name="T94" fmla="*/ 54 w 8901"/>
                <a:gd name="T95" fmla="*/ 3704 h 8912"/>
                <a:gd name="T96" fmla="*/ 161 w 8901"/>
                <a:gd name="T97" fmla="*/ 3264 h 8912"/>
                <a:gd name="T98" fmla="*/ 301 w 8901"/>
                <a:gd name="T99" fmla="*/ 2824 h 8912"/>
                <a:gd name="T100" fmla="*/ 494 w 8901"/>
                <a:gd name="T101" fmla="*/ 2405 h 8912"/>
                <a:gd name="T102" fmla="*/ 730 w 8901"/>
                <a:gd name="T103" fmla="*/ 2008 h 8912"/>
                <a:gd name="T104" fmla="*/ 999 w 8901"/>
                <a:gd name="T105" fmla="*/ 1632 h 8912"/>
                <a:gd name="T106" fmla="*/ 1321 w 8901"/>
                <a:gd name="T107" fmla="*/ 1278 h 8912"/>
                <a:gd name="T108" fmla="*/ 1686 w 8901"/>
                <a:gd name="T109" fmla="*/ 956 h 8912"/>
                <a:gd name="T110" fmla="*/ 2083 w 8901"/>
                <a:gd name="T111" fmla="*/ 676 h 8912"/>
                <a:gd name="T112" fmla="*/ 2502 w 8901"/>
                <a:gd name="T113" fmla="*/ 451 h 8912"/>
                <a:gd name="T114" fmla="*/ 2931 w 8901"/>
                <a:gd name="T115" fmla="*/ 269 h 8912"/>
                <a:gd name="T116" fmla="*/ 3382 w 8901"/>
                <a:gd name="T117" fmla="*/ 129 h 8912"/>
                <a:gd name="T118" fmla="*/ 3833 w 8901"/>
                <a:gd name="T119" fmla="*/ 43 h 8912"/>
                <a:gd name="T120" fmla="*/ 4284 w 8901"/>
                <a:gd name="T121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01" h="8912">
                  <a:moveTo>
                    <a:pt x="4284" y="0"/>
                  </a:moveTo>
                  <a:lnTo>
                    <a:pt x="4746" y="11"/>
                  </a:lnTo>
                  <a:lnTo>
                    <a:pt x="5197" y="65"/>
                  </a:lnTo>
                  <a:lnTo>
                    <a:pt x="5648" y="161"/>
                  </a:lnTo>
                  <a:lnTo>
                    <a:pt x="6077" y="311"/>
                  </a:lnTo>
                  <a:lnTo>
                    <a:pt x="6496" y="494"/>
                  </a:lnTo>
                  <a:lnTo>
                    <a:pt x="6893" y="730"/>
                  </a:lnTo>
                  <a:lnTo>
                    <a:pt x="7269" y="1009"/>
                  </a:lnTo>
                  <a:lnTo>
                    <a:pt x="7623" y="1331"/>
                  </a:lnTo>
                  <a:lnTo>
                    <a:pt x="7945" y="1696"/>
                  </a:lnTo>
                  <a:lnTo>
                    <a:pt x="8225" y="2094"/>
                  </a:lnTo>
                  <a:lnTo>
                    <a:pt x="8461" y="2512"/>
                  </a:lnTo>
                  <a:lnTo>
                    <a:pt x="8643" y="2942"/>
                  </a:lnTo>
                  <a:lnTo>
                    <a:pt x="8772" y="3382"/>
                  </a:lnTo>
                  <a:lnTo>
                    <a:pt x="8858" y="3833"/>
                  </a:lnTo>
                  <a:lnTo>
                    <a:pt x="8901" y="4295"/>
                  </a:lnTo>
                  <a:lnTo>
                    <a:pt x="8890" y="4746"/>
                  </a:lnTo>
                  <a:lnTo>
                    <a:pt x="8837" y="5207"/>
                  </a:lnTo>
                  <a:lnTo>
                    <a:pt x="8740" y="5648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04"/>
                  </a:lnTo>
                  <a:lnTo>
                    <a:pt x="7892" y="7280"/>
                  </a:lnTo>
                  <a:lnTo>
                    <a:pt x="7570" y="7634"/>
                  </a:lnTo>
                  <a:lnTo>
                    <a:pt x="7205" y="7956"/>
                  </a:lnTo>
                  <a:lnTo>
                    <a:pt x="6807" y="8235"/>
                  </a:lnTo>
                  <a:lnTo>
                    <a:pt x="6399" y="8461"/>
                  </a:lnTo>
                  <a:lnTo>
                    <a:pt x="5959" y="8643"/>
                  </a:lnTo>
                  <a:lnTo>
                    <a:pt x="5519" y="8783"/>
                  </a:lnTo>
                  <a:lnTo>
                    <a:pt x="5068" y="8869"/>
                  </a:lnTo>
                  <a:lnTo>
                    <a:pt x="4606" y="8912"/>
                  </a:lnTo>
                  <a:lnTo>
                    <a:pt x="4155" y="8901"/>
                  </a:lnTo>
                  <a:lnTo>
                    <a:pt x="3705" y="8847"/>
                  </a:lnTo>
                  <a:lnTo>
                    <a:pt x="3254" y="8750"/>
                  </a:lnTo>
                  <a:lnTo>
                    <a:pt x="2824" y="8600"/>
                  </a:lnTo>
                  <a:lnTo>
                    <a:pt x="2405" y="8418"/>
                  </a:lnTo>
                  <a:lnTo>
                    <a:pt x="1997" y="8181"/>
                  </a:lnTo>
                  <a:lnTo>
                    <a:pt x="1622" y="7902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99"/>
                  </a:lnTo>
                  <a:lnTo>
                    <a:pt x="258" y="5970"/>
                  </a:lnTo>
                  <a:lnTo>
                    <a:pt x="118" y="5519"/>
                  </a:lnTo>
                  <a:lnTo>
                    <a:pt x="33" y="5068"/>
                  </a:lnTo>
                  <a:lnTo>
                    <a:pt x="0" y="4617"/>
                  </a:lnTo>
                  <a:lnTo>
                    <a:pt x="0" y="4155"/>
                  </a:lnTo>
                  <a:lnTo>
                    <a:pt x="54" y="3704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999" y="1632"/>
                  </a:lnTo>
                  <a:lnTo>
                    <a:pt x="1321" y="1278"/>
                  </a:lnTo>
                  <a:lnTo>
                    <a:pt x="1686" y="956"/>
                  </a:lnTo>
                  <a:lnTo>
                    <a:pt x="2083" y="676"/>
                  </a:lnTo>
                  <a:lnTo>
                    <a:pt x="2502" y="451"/>
                  </a:lnTo>
                  <a:lnTo>
                    <a:pt x="2931" y="269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093620" y="3826802"/>
              <a:ext cx="1763978" cy="941527"/>
            </a:xfrm>
            <a:custGeom>
              <a:avLst/>
              <a:gdLst>
                <a:gd name="T0" fmla="*/ 0 w 12251"/>
                <a:gd name="T1" fmla="*/ 0 h 6539"/>
                <a:gd name="T2" fmla="*/ 8976 w 12251"/>
                <a:gd name="T3" fmla="*/ 0 h 6539"/>
                <a:gd name="T4" fmla="*/ 8976 w 12251"/>
                <a:gd name="T5" fmla="*/ 86 h 6539"/>
                <a:gd name="T6" fmla="*/ 8976 w 12251"/>
                <a:gd name="T7" fmla="*/ 225 h 6539"/>
                <a:gd name="T8" fmla="*/ 8976 w 12251"/>
                <a:gd name="T9" fmla="*/ 397 h 6539"/>
                <a:gd name="T10" fmla="*/ 8997 w 12251"/>
                <a:gd name="T11" fmla="*/ 590 h 6539"/>
                <a:gd name="T12" fmla="*/ 9019 w 12251"/>
                <a:gd name="T13" fmla="*/ 794 h 6539"/>
                <a:gd name="T14" fmla="*/ 9073 w 12251"/>
                <a:gd name="T15" fmla="*/ 1009 h 6539"/>
                <a:gd name="T16" fmla="*/ 9148 w 12251"/>
                <a:gd name="T17" fmla="*/ 1213 h 6539"/>
                <a:gd name="T18" fmla="*/ 9244 w 12251"/>
                <a:gd name="T19" fmla="*/ 1406 h 6539"/>
                <a:gd name="T20" fmla="*/ 9362 w 12251"/>
                <a:gd name="T21" fmla="*/ 1568 h 6539"/>
                <a:gd name="T22" fmla="*/ 9523 w 12251"/>
                <a:gd name="T23" fmla="*/ 1696 h 6539"/>
                <a:gd name="T24" fmla="*/ 9727 w 12251"/>
                <a:gd name="T25" fmla="*/ 1793 h 6539"/>
                <a:gd name="T26" fmla="*/ 9942 w 12251"/>
                <a:gd name="T27" fmla="*/ 1836 h 6539"/>
                <a:gd name="T28" fmla="*/ 10146 w 12251"/>
                <a:gd name="T29" fmla="*/ 1836 h 6539"/>
                <a:gd name="T30" fmla="*/ 10339 w 12251"/>
                <a:gd name="T31" fmla="*/ 1804 h 6539"/>
                <a:gd name="T32" fmla="*/ 10522 w 12251"/>
                <a:gd name="T33" fmla="*/ 1761 h 6539"/>
                <a:gd name="T34" fmla="*/ 10694 w 12251"/>
                <a:gd name="T35" fmla="*/ 1696 h 6539"/>
                <a:gd name="T36" fmla="*/ 10823 w 12251"/>
                <a:gd name="T37" fmla="*/ 1632 h 6539"/>
                <a:gd name="T38" fmla="*/ 10930 w 12251"/>
                <a:gd name="T39" fmla="*/ 1578 h 6539"/>
                <a:gd name="T40" fmla="*/ 11005 w 12251"/>
                <a:gd name="T41" fmla="*/ 1535 h 6539"/>
                <a:gd name="T42" fmla="*/ 11027 w 12251"/>
                <a:gd name="T43" fmla="*/ 1514 h 6539"/>
                <a:gd name="T44" fmla="*/ 12251 w 12251"/>
                <a:gd name="T45" fmla="*/ 4724 h 6539"/>
                <a:gd name="T46" fmla="*/ 12068 w 12251"/>
                <a:gd name="T47" fmla="*/ 5143 h 6539"/>
                <a:gd name="T48" fmla="*/ 8997 w 12251"/>
                <a:gd name="T49" fmla="*/ 6539 h 6539"/>
                <a:gd name="T50" fmla="*/ 8987 w 12251"/>
                <a:gd name="T51" fmla="*/ 6517 h 6539"/>
                <a:gd name="T52" fmla="*/ 8965 w 12251"/>
                <a:gd name="T53" fmla="*/ 6442 h 6539"/>
                <a:gd name="T54" fmla="*/ 8922 w 12251"/>
                <a:gd name="T55" fmla="*/ 6335 h 6539"/>
                <a:gd name="T56" fmla="*/ 8869 w 12251"/>
                <a:gd name="T57" fmla="*/ 6195 h 6539"/>
                <a:gd name="T58" fmla="*/ 8783 w 12251"/>
                <a:gd name="T59" fmla="*/ 6055 h 6539"/>
                <a:gd name="T60" fmla="*/ 8675 w 12251"/>
                <a:gd name="T61" fmla="*/ 5894 h 6539"/>
                <a:gd name="T62" fmla="*/ 8557 w 12251"/>
                <a:gd name="T63" fmla="*/ 5744 h 6539"/>
                <a:gd name="T64" fmla="*/ 8396 w 12251"/>
                <a:gd name="T65" fmla="*/ 5615 h 6539"/>
                <a:gd name="T66" fmla="*/ 8214 w 12251"/>
                <a:gd name="T67" fmla="*/ 5497 h 6539"/>
                <a:gd name="T68" fmla="*/ 7999 w 12251"/>
                <a:gd name="T69" fmla="*/ 5433 h 6539"/>
                <a:gd name="T70" fmla="*/ 7784 w 12251"/>
                <a:gd name="T71" fmla="*/ 5411 h 6539"/>
                <a:gd name="T72" fmla="*/ 7559 w 12251"/>
                <a:gd name="T73" fmla="*/ 5443 h 6539"/>
                <a:gd name="T74" fmla="*/ 7344 w 12251"/>
                <a:gd name="T75" fmla="*/ 5529 h 6539"/>
                <a:gd name="T76" fmla="*/ 7140 w 12251"/>
                <a:gd name="T77" fmla="*/ 5637 h 6539"/>
                <a:gd name="T78" fmla="*/ 6947 w 12251"/>
                <a:gd name="T79" fmla="*/ 5766 h 6539"/>
                <a:gd name="T80" fmla="*/ 6775 w 12251"/>
                <a:gd name="T81" fmla="*/ 5905 h 6539"/>
                <a:gd name="T82" fmla="*/ 6635 w 12251"/>
                <a:gd name="T83" fmla="*/ 6045 h 6539"/>
                <a:gd name="T84" fmla="*/ 6399 w 12251"/>
                <a:gd name="T85" fmla="*/ 6292 h 6539"/>
                <a:gd name="T86" fmla="*/ 6388 w 12251"/>
                <a:gd name="T87" fmla="*/ 6292 h 6539"/>
                <a:gd name="T88" fmla="*/ 6388 w 12251"/>
                <a:gd name="T89" fmla="*/ 6292 h 6539"/>
                <a:gd name="T90" fmla="*/ 6388 w 12251"/>
                <a:gd name="T91" fmla="*/ 6292 h 6539"/>
                <a:gd name="T92" fmla="*/ 6345 w 12251"/>
                <a:gd name="T93" fmla="*/ 6335 h 6539"/>
                <a:gd name="T94" fmla="*/ 0 w 12251"/>
                <a:gd name="T95" fmla="*/ 0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51" h="6539">
                  <a:moveTo>
                    <a:pt x="0" y="0"/>
                  </a:moveTo>
                  <a:lnTo>
                    <a:pt x="8976" y="0"/>
                  </a:lnTo>
                  <a:lnTo>
                    <a:pt x="8976" y="86"/>
                  </a:lnTo>
                  <a:lnTo>
                    <a:pt x="8976" y="225"/>
                  </a:lnTo>
                  <a:lnTo>
                    <a:pt x="8976" y="397"/>
                  </a:lnTo>
                  <a:lnTo>
                    <a:pt x="8997" y="590"/>
                  </a:lnTo>
                  <a:lnTo>
                    <a:pt x="9019" y="794"/>
                  </a:lnTo>
                  <a:lnTo>
                    <a:pt x="9073" y="1009"/>
                  </a:lnTo>
                  <a:lnTo>
                    <a:pt x="9148" y="1213"/>
                  </a:lnTo>
                  <a:lnTo>
                    <a:pt x="9244" y="1406"/>
                  </a:lnTo>
                  <a:lnTo>
                    <a:pt x="9362" y="1568"/>
                  </a:lnTo>
                  <a:lnTo>
                    <a:pt x="9523" y="1696"/>
                  </a:lnTo>
                  <a:lnTo>
                    <a:pt x="9727" y="1793"/>
                  </a:lnTo>
                  <a:lnTo>
                    <a:pt x="9942" y="1836"/>
                  </a:lnTo>
                  <a:lnTo>
                    <a:pt x="10146" y="1836"/>
                  </a:lnTo>
                  <a:lnTo>
                    <a:pt x="10339" y="1804"/>
                  </a:lnTo>
                  <a:lnTo>
                    <a:pt x="10522" y="1761"/>
                  </a:lnTo>
                  <a:lnTo>
                    <a:pt x="10694" y="1696"/>
                  </a:lnTo>
                  <a:lnTo>
                    <a:pt x="10823" y="1632"/>
                  </a:lnTo>
                  <a:lnTo>
                    <a:pt x="10930" y="1578"/>
                  </a:lnTo>
                  <a:lnTo>
                    <a:pt x="11005" y="1535"/>
                  </a:lnTo>
                  <a:lnTo>
                    <a:pt x="11027" y="1514"/>
                  </a:lnTo>
                  <a:lnTo>
                    <a:pt x="12251" y="4724"/>
                  </a:lnTo>
                  <a:lnTo>
                    <a:pt x="12068" y="5143"/>
                  </a:lnTo>
                  <a:lnTo>
                    <a:pt x="8997" y="6539"/>
                  </a:lnTo>
                  <a:lnTo>
                    <a:pt x="8987" y="6517"/>
                  </a:lnTo>
                  <a:lnTo>
                    <a:pt x="8965" y="6442"/>
                  </a:lnTo>
                  <a:lnTo>
                    <a:pt x="8922" y="6335"/>
                  </a:lnTo>
                  <a:lnTo>
                    <a:pt x="8869" y="6195"/>
                  </a:lnTo>
                  <a:lnTo>
                    <a:pt x="8783" y="6055"/>
                  </a:lnTo>
                  <a:lnTo>
                    <a:pt x="8675" y="5894"/>
                  </a:lnTo>
                  <a:lnTo>
                    <a:pt x="8557" y="5744"/>
                  </a:lnTo>
                  <a:lnTo>
                    <a:pt x="8396" y="5615"/>
                  </a:lnTo>
                  <a:lnTo>
                    <a:pt x="8214" y="5497"/>
                  </a:lnTo>
                  <a:lnTo>
                    <a:pt x="7999" y="5433"/>
                  </a:lnTo>
                  <a:lnTo>
                    <a:pt x="7784" y="5411"/>
                  </a:lnTo>
                  <a:lnTo>
                    <a:pt x="7559" y="5443"/>
                  </a:lnTo>
                  <a:lnTo>
                    <a:pt x="7344" y="5529"/>
                  </a:lnTo>
                  <a:lnTo>
                    <a:pt x="7140" y="5637"/>
                  </a:lnTo>
                  <a:lnTo>
                    <a:pt x="6947" y="5766"/>
                  </a:lnTo>
                  <a:lnTo>
                    <a:pt x="6775" y="5905"/>
                  </a:lnTo>
                  <a:lnTo>
                    <a:pt x="6635" y="6045"/>
                  </a:lnTo>
                  <a:lnTo>
                    <a:pt x="6399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45" y="6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59693" y="3973668"/>
              <a:ext cx="1283207" cy="1283063"/>
            </a:xfrm>
            <a:custGeom>
              <a:avLst/>
              <a:gdLst>
                <a:gd name="T0" fmla="*/ 4467 w 8912"/>
                <a:gd name="T1" fmla="*/ 0 h 8911"/>
                <a:gd name="T2" fmla="*/ 4982 w 8912"/>
                <a:gd name="T3" fmla="*/ 32 h 8911"/>
                <a:gd name="T4" fmla="*/ 5498 w 8912"/>
                <a:gd name="T5" fmla="*/ 129 h 8911"/>
                <a:gd name="T6" fmla="*/ 5981 w 8912"/>
                <a:gd name="T7" fmla="*/ 268 h 8911"/>
                <a:gd name="T8" fmla="*/ 6442 w 8912"/>
                <a:gd name="T9" fmla="*/ 472 h 8911"/>
                <a:gd name="T10" fmla="*/ 6872 w 8912"/>
                <a:gd name="T11" fmla="*/ 719 h 8911"/>
                <a:gd name="T12" fmla="*/ 7269 w 8912"/>
                <a:gd name="T13" fmla="*/ 1009 h 8911"/>
                <a:gd name="T14" fmla="*/ 7634 w 8912"/>
                <a:gd name="T15" fmla="*/ 1331 h 8911"/>
                <a:gd name="T16" fmla="*/ 7956 w 8912"/>
                <a:gd name="T17" fmla="*/ 1707 h 8911"/>
                <a:gd name="T18" fmla="*/ 8235 w 8912"/>
                <a:gd name="T19" fmla="*/ 2104 h 8911"/>
                <a:gd name="T20" fmla="*/ 8472 w 8912"/>
                <a:gd name="T21" fmla="*/ 2534 h 8911"/>
                <a:gd name="T22" fmla="*/ 8665 w 8912"/>
                <a:gd name="T23" fmla="*/ 2985 h 8911"/>
                <a:gd name="T24" fmla="*/ 8794 w 8912"/>
                <a:gd name="T25" fmla="*/ 3457 h 8911"/>
                <a:gd name="T26" fmla="*/ 8880 w 8912"/>
                <a:gd name="T27" fmla="*/ 3962 h 8911"/>
                <a:gd name="T28" fmla="*/ 8912 w 8912"/>
                <a:gd name="T29" fmla="*/ 4466 h 8911"/>
                <a:gd name="T30" fmla="*/ 8880 w 8912"/>
                <a:gd name="T31" fmla="*/ 4982 h 8911"/>
                <a:gd name="T32" fmla="*/ 8794 w 8912"/>
                <a:gd name="T33" fmla="*/ 5497 h 8911"/>
                <a:gd name="T34" fmla="*/ 8643 w 8912"/>
                <a:gd name="T35" fmla="*/ 5980 h 8911"/>
                <a:gd name="T36" fmla="*/ 8439 w 8912"/>
                <a:gd name="T37" fmla="*/ 6442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5 w 8912"/>
                <a:gd name="T53" fmla="*/ 8804 h 8911"/>
                <a:gd name="T54" fmla="*/ 4961 w 8912"/>
                <a:gd name="T55" fmla="*/ 8890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5 w 8912"/>
                <a:gd name="T61" fmla="*/ 8793 h 8911"/>
                <a:gd name="T62" fmla="*/ 2931 w 8912"/>
                <a:gd name="T63" fmla="*/ 8643 h 8911"/>
                <a:gd name="T64" fmla="*/ 2470 w 8912"/>
                <a:gd name="T65" fmla="*/ 8450 h 8911"/>
                <a:gd name="T66" fmla="*/ 2040 w 8912"/>
                <a:gd name="T67" fmla="*/ 8203 h 8911"/>
                <a:gd name="T68" fmla="*/ 1643 w 8912"/>
                <a:gd name="T69" fmla="*/ 7913 h 8911"/>
                <a:gd name="T70" fmla="*/ 1278 w 8912"/>
                <a:gd name="T71" fmla="*/ 7580 h 8911"/>
                <a:gd name="T72" fmla="*/ 956 w 8912"/>
                <a:gd name="T73" fmla="*/ 7215 h 8911"/>
                <a:gd name="T74" fmla="*/ 677 w 8912"/>
                <a:gd name="T75" fmla="*/ 6818 h 8911"/>
                <a:gd name="T76" fmla="*/ 441 w 8912"/>
                <a:gd name="T77" fmla="*/ 6388 h 8911"/>
                <a:gd name="T78" fmla="*/ 247 w 8912"/>
                <a:gd name="T79" fmla="*/ 5927 h 8911"/>
                <a:gd name="T80" fmla="*/ 108 w 8912"/>
                <a:gd name="T81" fmla="*/ 5454 h 8911"/>
                <a:gd name="T82" fmla="*/ 33 w 8912"/>
                <a:gd name="T83" fmla="*/ 4960 h 8911"/>
                <a:gd name="T84" fmla="*/ 0 w 8912"/>
                <a:gd name="T85" fmla="*/ 4456 h 8911"/>
                <a:gd name="T86" fmla="*/ 33 w 8912"/>
                <a:gd name="T87" fmla="*/ 3930 h 8911"/>
                <a:gd name="T88" fmla="*/ 118 w 8912"/>
                <a:gd name="T89" fmla="*/ 3425 h 8911"/>
                <a:gd name="T90" fmla="*/ 269 w 8912"/>
                <a:gd name="T91" fmla="*/ 2931 h 8911"/>
                <a:gd name="T92" fmla="*/ 473 w 8912"/>
                <a:gd name="T93" fmla="*/ 2469 h 8911"/>
                <a:gd name="T94" fmla="*/ 709 w 8912"/>
                <a:gd name="T95" fmla="*/ 2040 h 8911"/>
                <a:gd name="T96" fmla="*/ 999 w 8912"/>
                <a:gd name="T97" fmla="*/ 1643 h 8911"/>
                <a:gd name="T98" fmla="*/ 1332 w 8912"/>
                <a:gd name="T99" fmla="*/ 1278 h 8911"/>
                <a:gd name="T100" fmla="*/ 1697 w 8912"/>
                <a:gd name="T101" fmla="*/ 956 h 8911"/>
                <a:gd name="T102" fmla="*/ 2105 w 8912"/>
                <a:gd name="T103" fmla="*/ 676 h 8911"/>
                <a:gd name="T104" fmla="*/ 2523 w 8912"/>
                <a:gd name="T105" fmla="*/ 440 h 8911"/>
                <a:gd name="T106" fmla="*/ 2985 w 8912"/>
                <a:gd name="T107" fmla="*/ 258 h 8911"/>
                <a:gd name="T108" fmla="*/ 3458 w 8912"/>
                <a:gd name="T109" fmla="*/ 118 h 8911"/>
                <a:gd name="T110" fmla="*/ 3951 w 8912"/>
                <a:gd name="T111" fmla="*/ 32 h 8911"/>
                <a:gd name="T112" fmla="*/ 446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67" y="0"/>
                  </a:moveTo>
                  <a:lnTo>
                    <a:pt x="4982" y="32"/>
                  </a:lnTo>
                  <a:lnTo>
                    <a:pt x="5498" y="129"/>
                  </a:lnTo>
                  <a:lnTo>
                    <a:pt x="5981" y="268"/>
                  </a:lnTo>
                  <a:lnTo>
                    <a:pt x="6442" y="472"/>
                  </a:lnTo>
                  <a:lnTo>
                    <a:pt x="6872" y="719"/>
                  </a:lnTo>
                  <a:lnTo>
                    <a:pt x="7269" y="1009"/>
                  </a:lnTo>
                  <a:lnTo>
                    <a:pt x="7634" y="1331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2" y="2534"/>
                  </a:lnTo>
                  <a:lnTo>
                    <a:pt x="8665" y="2985"/>
                  </a:lnTo>
                  <a:lnTo>
                    <a:pt x="8794" y="3457"/>
                  </a:lnTo>
                  <a:lnTo>
                    <a:pt x="8880" y="3962"/>
                  </a:lnTo>
                  <a:lnTo>
                    <a:pt x="8912" y="4466"/>
                  </a:lnTo>
                  <a:lnTo>
                    <a:pt x="8880" y="4982"/>
                  </a:lnTo>
                  <a:lnTo>
                    <a:pt x="8794" y="5497"/>
                  </a:lnTo>
                  <a:lnTo>
                    <a:pt x="8643" y="5980"/>
                  </a:lnTo>
                  <a:lnTo>
                    <a:pt x="8439" y="6442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5" y="8804"/>
                  </a:lnTo>
                  <a:lnTo>
                    <a:pt x="4961" y="8890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5" y="8793"/>
                  </a:lnTo>
                  <a:lnTo>
                    <a:pt x="2931" y="8643"/>
                  </a:lnTo>
                  <a:lnTo>
                    <a:pt x="2470" y="8450"/>
                  </a:lnTo>
                  <a:lnTo>
                    <a:pt x="2040" y="8203"/>
                  </a:lnTo>
                  <a:lnTo>
                    <a:pt x="1643" y="7913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88"/>
                  </a:lnTo>
                  <a:lnTo>
                    <a:pt x="247" y="5927"/>
                  </a:lnTo>
                  <a:lnTo>
                    <a:pt x="108" y="5454"/>
                  </a:lnTo>
                  <a:lnTo>
                    <a:pt x="33" y="4960"/>
                  </a:lnTo>
                  <a:lnTo>
                    <a:pt x="0" y="4456"/>
                  </a:lnTo>
                  <a:lnTo>
                    <a:pt x="33" y="3930"/>
                  </a:lnTo>
                  <a:lnTo>
                    <a:pt x="118" y="3425"/>
                  </a:lnTo>
                  <a:lnTo>
                    <a:pt x="269" y="2931"/>
                  </a:lnTo>
                  <a:lnTo>
                    <a:pt x="473" y="2469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78"/>
                  </a:lnTo>
                  <a:lnTo>
                    <a:pt x="1697" y="956"/>
                  </a:lnTo>
                  <a:lnTo>
                    <a:pt x="2105" y="676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8" y="118"/>
                  </a:lnTo>
                  <a:lnTo>
                    <a:pt x="3951" y="32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93620" y="3826802"/>
              <a:ext cx="956934" cy="1757786"/>
            </a:xfrm>
            <a:custGeom>
              <a:avLst/>
              <a:gdLst>
                <a:gd name="T0" fmla="*/ 0 w 6646"/>
                <a:gd name="T1" fmla="*/ 0 h 12208"/>
                <a:gd name="T2" fmla="*/ 6345 w 6646"/>
                <a:gd name="T3" fmla="*/ 6335 h 12208"/>
                <a:gd name="T4" fmla="*/ 6313 w 6646"/>
                <a:gd name="T5" fmla="*/ 6367 h 12208"/>
                <a:gd name="T6" fmla="*/ 6324 w 6646"/>
                <a:gd name="T7" fmla="*/ 6367 h 12208"/>
                <a:gd name="T8" fmla="*/ 6313 w 6646"/>
                <a:gd name="T9" fmla="*/ 6378 h 12208"/>
                <a:gd name="T10" fmla="*/ 6302 w 6646"/>
                <a:gd name="T11" fmla="*/ 6388 h 12208"/>
                <a:gd name="T12" fmla="*/ 6281 w 6646"/>
                <a:gd name="T13" fmla="*/ 6410 h 12208"/>
                <a:gd name="T14" fmla="*/ 6238 w 6646"/>
                <a:gd name="T15" fmla="*/ 6442 h 12208"/>
                <a:gd name="T16" fmla="*/ 6206 w 6646"/>
                <a:gd name="T17" fmla="*/ 6485 h 12208"/>
                <a:gd name="T18" fmla="*/ 6184 w 6646"/>
                <a:gd name="T19" fmla="*/ 6496 h 12208"/>
                <a:gd name="T20" fmla="*/ 6066 w 6646"/>
                <a:gd name="T21" fmla="*/ 6614 h 12208"/>
                <a:gd name="T22" fmla="*/ 5937 w 6646"/>
                <a:gd name="T23" fmla="*/ 6753 h 12208"/>
                <a:gd name="T24" fmla="*/ 5798 w 6646"/>
                <a:gd name="T25" fmla="*/ 6925 h 12208"/>
                <a:gd name="T26" fmla="*/ 5669 w 6646"/>
                <a:gd name="T27" fmla="*/ 7118 h 12208"/>
                <a:gd name="T28" fmla="*/ 5562 w 6646"/>
                <a:gd name="T29" fmla="*/ 7322 h 12208"/>
                <a:gd name="T30" fmla="*/ 5476 w 6646"/>
                <a:gd name="T31" fmla="*/ 7537 h 12208"/>
                <a:gd name="T32" fmla="*/ 5444 w 6646"/>
                <a:gd name="T33" fmla="*/ 7763 h 12208"/>
                <a:gd name="T34" fmla="*/ 5465 w 6646"/>
                <a:gd name="T35" fmla="*/ 7977 h 12208"/>
                <a:gd name="T36" fmla="*/ 5540 w 6646"/>
                <a:gd name="T37" fmla="*/ 8192 h 12208"/>
                <a:gd name="T38" fmla="*/ 5658 w 6646"/>
                <a:gd name="T39" fmla="*/ 8375 h 12208"/>
                <a:gd name="T40" fmla="*/ 5798 w 6646"/>
                <a:gd name="T41" fmla="*/ 8514 h 12208"/>
                <a:gd name="T42" fmla="*/ 5959 w 6646"/>
                <a:gd name="T43" fmla="*/ 8643 h 12208"/>
                <a:gd name="T44" fmla="*/ 6120 w 6646"/>
                <a:gd name="T45" fmla="*/ 8740 h 12208"/>
                <a:gd name="T46" fmla="*/ 6281 w 6646"/>
                <a:gd name="T47" fmla="*/ 8804 h 12208"/>
                <a:gd name="T48" fmla="*/ 6421 w 6646"/>
                <a:gd name="T49" fmla="*/ 8858 h 12208"/>
                <a:gd name="T50" fmla="*/ 6539 w 6646"/>
                <a:gd name="T51" fmla="*/ 8901 h 12208"/>
                <a:gd name="T52" fmla="*/ 6614 w 6646"/>
                <a:gd name="T53" fmla="*/ 8911 h 12208"/>
                <a:gd name="T54" fmla="*/ 6646 w 6646"/>
                <a:gd name="T55" fmla="*/ 8922 h 12208"/>
                <a:gd name="T56" fmla="*/ 5218 w 6646"/>
                <a:gd name="T57" fmla="*/ 12047 h 12208"/>
                <a:gd name="T58" fmla="*/ 4789 w 6646"/>
                <a:gd name="T59" fmla="*/ 12208 h 12208"/>
                <a:gd name="T60" fmla="*/ 1632 w 6646"/>
                <a:gd name="T61" fmla="*/ 10994 h 12208"/>
                <a:gd name="T62" fmla="*/ 1643 w 6646"/>
                <a:gd name="T63" fmla="*/ 10973 h 12208"/>
                <a:gd name="T64" fmla="*/ 1686 w 6646"/>
                <a:gd name="T65" fmla="*/ 10908 h 12208"/>
                <a:gd name="T66" fmla="*/ 1729 w 6646"/>
                <a:gd name="T67" fmla="*/ 10801 h 12208"/>
                <a:gd name="T68" fmla="*/ 1782 w 6646"/>
                <a:gd name="T69" fmla="*/ 10661 h 12208"/>
                <a:gd name="T70" fmla="*/ 1836 w 6646"/>
                <a:gd name="T71" fmla="*/ 10500 h 12208"/>
                <a:gd name="T72" fmla="*/ 1879 w 6646"/>
                <a:gd name="T73" fmla="*/ 10318 h 12208"/>
                <a:gd name="T74" fmla="*/ 1890 w 6646"/>
                <a:gd name="T75" fmla="*/ 10125 h 12208"/>
                <a:gd name="T76" fmla="*/ 1879 w 6646"/>
                <a:gd name="T77" fmla="*/ 9921 h 12208"/>
                <a:gd name="T78" fmla="*/ 1825 w 6646"/>
                <a:gd name="T79" fmla="*/ 9717 h 12208"/>
                <a:gd name="T80" fmla="*/ 1729 w 6646"/>
                <a:gd name="T81" fmla="*/ 9513 h 12208"/>
                <a:gd name="T82" fmla="*/ 1611 w 6646"/>
                <a:gd name="T83" fmla="*/ 9362 h 12208"/>
                <a:gd name="T84" fmla="*/ 1460 w 6646"/>
                <a:gd name="T85" fmla="*/ 9234 h 12208"/>
                <a:gd name="T86" fmla="*/ 1278 w 6646"/>
                <a:gd name="T87" fmla="*/ 9137 h 12208"/>
                <a:gd name="T88" fmla="*/ 1084 w 6646"/>
                <a:gd name="T89" fmla="*/ 9072 h 12208"/>
                <a:gd name="T90" fmla="*/ 891 w 6646"/>
                <a:gd name="T91" fmla="*/ 9019 h 12208"/>
                <a:gd name="T92" fmla="*/ 687 w 6646"/>
                <a:gd name="T93" fmla="*/ 8987 h 12208"/>
                <a:gd name="T94" fmla="*/ 505 w 6646"/>
                <a:gd name="T95" fmla="*/ 8965 h 12208"/>
                <a:gd name="T96" fmla="*/ 333 w 6646"/>
                <a:gd name="T97" fmla="*/ 8954 h 12208"/>
                <a:gd name="T98" fmla="*/ 0 w 6646"/>
                <a:gd name="T99" fmla="*/ 8965 h 12208"/>
                <a:gd name="T100" fmla="*/ 0 w 6646"/>
                <a:gd name="T101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46" h="12208">
                  <a:moveTo>
                    <a:pt x="0" y="0"/>
                  </a:moveTo>
                  <a:lnTo>
                    <a:pt x="6345" y="6335"/>
                  </a:lnTo>
                  <a:lnTo>
                    <a:pt x="6313" y="6367"/>
                  </a:lnTo>
                  <a:lnTo>
                    <a:pt x="6324" y="6367"/>
                  </a:lnTo>
                  <a:lnTo>
                    <a:pt x="6313" y="6378"/>
                  </a:lnTo>
                  <a:lnTo>
                    <a:pt x="6302" y="6388"/>
                  </a:lnTo>
                  <a:lnTo>
                    <a:pt x="6281" y="6410"/>
                  </a:lnTo>
                  <a:lnTo>
                    <a:pt x="6238" y="6442"/>
                  </a:lnTo>
                  <a:lnTo>
                    <a:pt x="6206" y="6485"/>
                  </a:lnTo>
                  <a:lnTo>
                    <a:pt x="6184" y="6496"/>
                  </a:lnTo>
                  <a:lnTo>
                    <a:pt x="6066" y="6614"/>
                  </a:lnTo>
                  <a:lnTo>
                    <a:pt x="5937" y="6753"/>
                  </a:lnTo>
                  <a:lnTo>
                    <a:pt x="5798" y="6925"/>
                  </a:lnTo>
                  <a:lnTo>
                    <a:pt x="5669" y="7118"/>
                  </a:lnTo>
                  <a:lnTo>
                    <a:pt x="5562" y="7322"/>
                  </a:lnTo>
                  <a:lnTo>
                    <a:pt x="5476" y="7537"/>
                  </a:lnTo>
                  <a:lnTo>
                    <a:pt x="5444" y="7763"/>
                  </a:lnTo>
                  <a:lnTo>
                    <a:pt x="5465" y="7977"/>
                  </a:lnTo>
                  <a:lnTo>
                    <a:pt x="5540" y="8192"/>
                  </a:lnTo>
                  <a:lnTo>
                    <a:pt x="5658" y="8375"/>
                  </a:lnTo>
                  <a:lnTo>
                    <a:pt x="5798" y="8514"/>
                  </a:lnTo>
                  <a:lnTo>
                    <a:pt x="5959" y="8643"/>
                  </a:lnTo>
                  <a:lnTo>
                    <a:pt x="6120" y="8740"/>
                  </a:lnTo>
                  <a:lnTo>
                    <a:pt x="6281" y="8804"/>
                  </a:lnTo>
                  <a:lnTo>
                    <a:pt x="6421" y="8858"/>
                  </a:lnTo>
                  <a:lnTo>
                    <a:pt x="6539" y="8901"/>
                  </a:lnTo>
                  <a:lnTo>
                    <a:pt x="6614" y="8911"/>
                  </a:lnTo>
                  <a:lnTo>
                    <a:pt x="6646" y="8922"/>
                  </a:lnTo>
                  <a:lnTo>
                    <a:pt x="5218" y="12047"/>
                  </a:lnTo>
                  <a:lnTo>
                    <a:pt x="4789" y="12208"/>
                  </a:lnTo>
                  <a:lnTo>
                    <a:pt x="1632" y="10994"/>
                  </a:lnTo>
                  <a:lnTo>
                    <a:pt x="1643" y="10973"/>
                  </a:lnTo>
                  <a:lnTo>
                    <a:pt x="1686" y="10908"/>
                  </a:lnTo>
                  <a:lnTo>
                    <a:pt x="1729" y="10801"/>
                  </a:lnTo>
                  <a:lnTo>
                    <a:pt x="1782" y="10661"/>
                  </a:lnTo>
                  <a:lnTo>
                    <a:pt x="1836" y="10500"/>
                  </a:lnTo>
                  <a:lnTo>
                    <a:pt x="1879" y="10318"/>
                  </a:lnTo>
                  <a:lnTo>
                    <a:pt x="1890" y="10125"/>
                  </a:lnTo>
                  <a:lnTo>
                    <a:pt x="1879" y="9921"/>
                  </a:lnTo>
                  <a:lnTo>
                    <a:pt x="1825" y="9717"/>
                  </a:lnTo>
                  <a:lnTo>
                    <a:pt x="1729" y="9513"/>
                  </a:lnTo>
                  <a:lnTo>
                    <a:pt x="1611" y="9362"/>
                  </a:lnTo>
                  <a:lnTo>
                    <a:pt x="1460" y="9234"/>
                  </a:lnTo>
                  <a:lnTo>
                    <a:pt x="1278" y="9137"/>
                  </a:lnTo>
                  <a:lnTo>
                    <a:pt x="1084" y="9072"/>
                  </a:lnTo>
                  <a:lnTo>
                    <a:pt x="891" y="9019"/>
                  </a:lnTo>
                  <a:lnTo>
                    <a:pt x="687" y="8987"/>
                  </a:lnTo>
                  <a:lnTo>
                    <a:pt x="505" y="8965"/>
                  </a:lnTo>
                  <a:lnTo>
                    <a:pt x="333" y="8954"/>
                  </a:lnTo>
                  <a:lnTo>
                    <a:pt x="0" y="8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42070" y="5091434"/>
              <a:ext cx="1283063" cy="1283063"/>
            </a:xfrm>
            <a:custGeom>
              <a:avLst/>
              <a:gdLst>
                <a:gd name="T0" fmla="*/ 4305 w 8911"/>
                <a:gd name="T1" fmla="*/ 0 h 8911"/>
                <a:gd name="T2" fmla="*/ 4756 w 8911"/>
                <a:gd name="T3" fmla="*/ 10 h 8911"/>
                <a:gd name="T4" fmla="*/ 5207 w 8911"/>
                <a:gd name="T5" fmla="*/ 64 h 8911"/>
                <a:gd name="T6" fmla="*/ 5658 w 8911"/>
                <a:gd name="T7" fmla="*/ 161 h 8911"/>
                <a:gd name="T8" fmla="*/ 6087 w 8911"/>
                <a:gd name="T9" fmla="*/ 311 h 8911"/>
                <a:gd name="T10" fmla="*/ 6506 w 8911"/>
                <a:gd name="T11" fmla="*/ 504 h 8911"/>
                <a:gd name="T12" fmla="*/ 6903 w 8911"/>
                <a:gd name="T13" fmla="*/ 740 h 8911"/>
                <a:gd name="T14" fmla="*/ 7290 w 8911"/>
                <a:gd name="T15" fmla="*/ 1020 h 8911"/>
                <a:gd name="T16" fmla="*/ 7634 w 8911"/>
                <a:gd name="T17" fmla="*/ 1342 h 8911"/>
                <a:gd name="T18" fmla="*/ 7956 w 8911"/>
                <a:gd name="T19" fmla="*/ 1707 h 8911"/>
                <a:gd name="T20" fmla="*/ 8235 w 8911"/>
                <a:gd name="T21" fmla="*/ 2104 h 8911"/>
                <a:gd name="T22" fmla="*/ 8471 w 8911"/>
                <a:gd name="T23" fmla="*/ 2523 h 8911"/>
                <a:gd name="T24" fmla="*/ 8643 w 8911"/>
                <a:gd name="T25" fmla="*/ 2952 h 8911"/>
                <a:gd name="T26" fmla="*/ 8782 w 8911"/>
                <a:gd name="T27" fmla="*/ 3392 h 8911"/>
                <a:gd name="T28" fmla="*/ 8868 w 8911"/>
                <a:gd name="T29" fmla="*/ 3843 h 8911"/>
                <a:gd name="T30" fmla="*/ 8911 w 8911"/>
                <a:gd name="T31" fmla="*/ 4305 h 8911"/>
                <a:gd name="T32" fmla="*/ 8900 w 8911"/>
                <a:gd name="T33" fmla="*/ 4756 h 8911"/>
                <a:gd name="T34" fmla="*/ 8847 w 8911"/>
                <a:gd name="T35" fmla="*/ 5207 h 8911"/>
                <a:gd name="T36" fmla="*/ 8739 w 8911"/>
                <a:gd name="T37" fmla="*/ 5658 h 8911"/>
                <a:gd name="T38" fmla="*/ 8600 w 8911"/>
                <a:gd name="T39" fmla="*/ 6087 h 8911"/>
                <a:gd name="T40" fmla="*/ 8407 w 8911"/>
                <a:gd name="T41" fmla="*/ 6506 h 8911"/>
                <a:gd name="T42" fmla="*/ 8170 w 8911"/>
                <a:gd name="T43" fmla="*/ 6914 h 8911"/>
                <a:gd name="T44" fmla="*/ 7891 w 8911"/>
                <a:gd name="T45" fmla="*/ 7290 h 8911"/>
                <a:gd name="T46" fmla="*/ 7569 w 8911"/>
                <a:gd name="T47" fmla="*/ 7633 h 8911"/>
                <a:gd name="T48" fmla="*/ 7204 w 8911"/>
                <a:gd name="T49" fmla="*/ 7955 h 8911"/>
                <a:gd name="T50" fmla="*/ 6807 w 8911"/>
                <a:gd name="T51" fmla="*/ 8235 h 8911"/>
                <a:gd name="T52" fmla="*/ 6388 w 8911"/>
                <a:gd name="T53" fmla="*/ 8471 h 8911"/>
                <a:gd name="T54" fmla="*/ 5959 w 8911"/>
                <a:gd name="T55" fmla="*/ 8653 h 8911"/>
                <a:gd name="T56" fmla="*/ 5518 w 8911"/>
                <a:gd name="T57" fmla="*/ 8782 h 8911"/>
                <a:gd name="T58" fmla="*/ 5067 w 8911"/>
                <a:gd name="T59" fmla="*/ 8868 h 8911"/>
                <a:gd name="T60" fmla="*/ 4606 w 8911"/>
                <a:gd name="T61" fmla="*/ 8911 h 8911"/>
                <a:gd name="T62" fmla="*/ 4155 w 8911"/>
                <a:gd name="T63" fmla="*/ 8900 h 8911"/>
                <a:gd name="T64" fmla="*/ 3693 w 8911"/>
                <a:gd name="T65" fmla="*/ 8847 h 8911"/>
                <a:gd name="T66" fmla="*/ 3253 w 8911"/>
                <a:gd name="T67" fmla="*/ 8750 h 8911"/>
                <a:gd name="T68" fmla="*/ 2823 w 8911"/>
                <a:gd name="T69" fmla="*/ 8600 h 8911"/>
                <a:gd name="T70" fmla="*/ 2405 w 8911"/>
                <a:gd name="T71" fmla="*/ 8406 h 8911"/>
                <a:gd name="T72" fmla="*/ 1997 w 8911"/>
                <a:gd name="T73" fmla="*/ 8181 h 8911"/>
                <a:gd name="T74" fmla="*/ 1621 w 8911"/>
                <a:gd name="T75" fmla="*/ 7902 h 8911"/>
                <a:gd name="T76" fmla="*/ 1267 w 8911"/>
                <a:gd name="T77" fmla="*/ 7580 h 8911"/>
                <a:gd name="T78" fmla="*/ 955 w 8911"/>
                <a:gd name="T79" fmla="*/ 7204 h 8911"/>
                <a:gd name="T80" fmla="*/ 676 w 8911"/>
                <a:gd name="T81" fmla="*/ 6807 h 8911"/>
                <a:gd name="T82" fmla="*/ 440 w 8911"/>
                <a:gd name="T83" fmla="*/ 6399 h 8911"/>
                <a:gd name="T84" fmla="*/ 257 w 8911"/>
                <a:gd name="T85" fmla="*/ 5958 h 8911"/>
                <a:gd name="T86" fmla="*/ 129 w 8911"/>
                <a:gd name="T87" fmla="*/ 5518 h 8911"/>
                <a:gd name="T88" fmla="*/ 43 w 8911"/>
                <a:gd name="T89" fmla="*/ 5067 h 8911"/>
                <a:gd name="T90" fmla="*/ 0 w 8911"/>
                <a:gd name="T91" fmla="*/ 4606 h 8911"/>
                <a:gd name="T92" fmla="*/ 10 w 8911"/>
                <a:gd name="T93" fmla="*/ 4155 h 8911"/>
                <a:gd name="T94" fmla="*/ 64 w 8911"/>
                <a:gd name="T95" fmla="*/ 3704 h 8911"/>
                <a:gd name="T96" fmla="*/ 161 w 8911"/>
                <a:gd name="T97" fmla="*/ 3253 h 8911"/>
                <a:gd name="T98" fmla="*/ 311 w 8911"/>
                <a:gd name="T99" fmla="*/ 2823 h 8911"/>
                <a:gd name="T100" fmla="*/ 504 w 8911"/>
                <a:gd name="T101" fmla="*/ 2405 h 8911"/>
                <a:gd name="T102" fmla="*/ 730 w 8911"/>
                <a:gd name="T103" fmla="*/ 2007 h 8911"/>
                <a:gd name="T104" fmla="*/ 1009 w 8911"/>
                <a:gd name="T105" fmla="*/ 1621 h 8911"/>
                <a:gd name="T106" fmla="*/ 1331 w 8911"/>
                <a:gd name="T107" fmla="*/ 1277 h 8911"/>
                <a:gd name="T108" fmla="*/ 1696 w 8911"/>
                <a:gd name="T109" fmla="*/ 955 h 8911"/>
                <a:gd name="T110" fmla="*/ 2093 w 8911"/>
                <a:gd name="T111" fmla="*/ 676 h 8911"/>
                <a:gd name="T112" fmla="*/ 2512 w 8911"/>
                <a:gd name="T113" fmla="*/ 440 h 8911"/>
                <a:gd name="T114" fmla="*/ 2952 w 8911"/>
                <a:gd name="T115" fmla="*/ 257 h 8911"/>
                <a:gd name="T116" fmla="*/ 3393 w 8911"/>
                <a:gd name="T117" fmla="*/ 128 h 8911"/>
                <a:gd name="T118" fmla="*/ 3843 w 8911"/>
                <a:gd name="T119" fmla="*/ 43 h 8911"/>
                <a:gd name="T120" fmla="*/ 4305 w 8911"/>
                <a:gd name="T121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11">
                  <a:moveTo>
                    <a:pt x="4305" y="0"/>
                  </a:moveTo>
                  <a:lnTo>
                    <a:pt x="4756" y="10"/>
                  </a:lnTo>
                  <a:lnTo>
                    <a:pt x="5207" y="64"/>
                  </a:lnTo>
                  <a:lnTo>
                    <a:pt x="5658" y="161"/>
                  </a:lnTo>
                  <a:lnTo>
                    <a:pt x="6087" y="311"/>
                  </a:lnTo>
                  <a:lnTo>
                    <a:pt x="6506" y="504"/>
                  </a:lnTo>
                  <a:lnTo>
                    <a:pt x="6903" y="740"/>
                  </a:lnTo>
                  <a:lnTo>
                    <a:pt x="7290" y="1020"/>
                  </a:lnTo>
                  <a:lnTo>
                    <a:pt x="7634" y="1342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1" y="2523"/>
                  </a:lnTo>
                  <a:lnTo>
                    <a:pt x="8643" y="2952"/>
                  </a:lnTo>
                  <a:lnTo>
                    <a:pt x="8782" y="3392"/>
                  </a:lnTo>
                  <a:lnTo>
                    <a:pt x="8868" y="3843"/>
                  </a:lnTo>
                  <a:lnTo>
                    <a:pt x="8911" y="4305"/>
                  </a:lnTo>
                  <a:lnTo>
                    <a:pt x="8900" y="4756"/>
                  </a:lnTo>
                  <a:lnTo>
                    <a:pt x="8847" y="5207"/>
                  </a:lnTo>
                  <a:lnTo>
                    <a:pt x="8739" y="5658"/>
                  </a:lnTo>
                  <a:lnTo>
                    <a:pt x="8600" y="6087"/>
                  </a:lnTo>
                  <a:lnTo>
                    <a:pt x="8407" y="6506"/>
                  </a:lnTo>
                  <a:lnTo>
                    <a:pt x="8170" y="6914"/>
                  </a:lnTo>
                  <a:lnTo>
                    <a:pt x="7891" y="7290"/>
                  </a:lnTo>
                  <a:lnTo>
                    <a:pt x="7569" y="7633"/>
                  </a:lnTo>
                  <a:lnTo>
                    <a:pt x="7204" y="7955"/>
                  </a:lnTo>
                  <a:lnTo>
                    <a:pt x="6807" y="8235"/>
                  </a:lnTo>
                  <a:lnTo>
                    <a:pt x="6388" y="8471"/>
                  </a:lnTo>
                  <a:lnTo>
                    <a:pt x="5959" y="8653"/>
                  </a:lnTo>
                  <a:lnTo>
                    <a:pt x="5518" y="8782"/>
                  </a:lnTo>
                  <a:lnTo>
                    <a:pt x="5067" y="8868"/>
                  </a:lnTo>
                  <a:lnTo>
                    <a:pt x="4606" y="8911"/>
                  </a:lnTo>
                  <a:lnTo>
                    <a:pt x="4155" y="8900"/>
                  </a:lnTo>
                  <a:lnTo>
                    <a:pt x="3693" y="8847"/>
                  </a:lnTo>
                  <a:lnTo>
                    <a:pt x="3253" y="8750"/>
                  </a:lnTo>
                  <a:lnTo>
                    <a:pt x="2823" y="8600"/>
                  </a:lnTo>
                  <a:lnTo>
                    <a:pt x="2405" y="8406"/>
                  </a:lnTo>
                  <a:lnTo>
                    <a:pt x="1997" y="8181"/>
                  </a:lnTo>
                  <a:lnTo>
                    <a:pt x="1621" y="7902"/>
                  </a:lnTo>
                  <a:lnTo>
                    <a:pt x="1267" y="7580"/>
                  </a:lnTo>
                  <a:lnTo>
                    <a:pt x="955" y="7204"/>
                  </a:lnTo>
                  <a:lnTo>
                    <a:pt x="676" y="6807"/>
                  </a:lnTo>
                  <a:lnTo>
                    <a:pt x="440" y="6399"/>
                  </a:lnTo>
                  <a:lnTo>
                    <a:pt x="257" y="5958"/>
                  </a:lnTo>
                  <a:lnTo>
                    <a:pt x="129" y="5518"/>
                  </a:lnTo>
                  <a:lnTo>
                    <a:pt x="43" y="5067"/>
                  </a:lnTo>
                  <a:lnTo>
                    <a:pt x="0" y="4606"/>
                  </a:lnTo>
                  <a:lnTo>
                    <a:pt x="10" y="4155"/>
                  </a:lnTo>
                  <a:lnTo>
                    <a:pt x="64" y="3704"/>
                  </a:lnTo>
                  <a:lnTo>
                    <a:pt x="161" y="3253"/>
                  </a:lnTo>
                  <a:lnTo>
                    <a:pt x="311" y="2823"/>
                  </a:lnTo>
                  <a:lnTo>
                    <a:pt x="504" y="2405"/>
                  </a:lnTo>
                  <a:lnTo>
                    <a:pt x="730" y="2007"/>
                  </a:lnTo>
                  <a:lnTo>
                    <a:pt x="1009" y="1621"/>
                  </a:lnTo>
                  <a:lnTo>
                    <a:pt x="1331" y="1277"/>
                  </a:lnTo>
                  <a:lnTo>
                    <a:pt x="1696" y="955"/>
                  </a:lnTo>
                  <a:lnTo>
                    <a:pt x="2093" y="676"/>
                  </a:lnTo>
                  <a:lnTo>
                    <a:pt x="2512" y="440"/>
                  </a:lnTo>
                  <a:lnTo>
                    <a:pt x="2952" y="257"/>
                  </a:lnTo>
                  <a:lnTo>
                    <a:pt x="3393" y="128"/>
                  </a:lnTo>
                  <a:lnTo>
                    <a:pt x="3843" y="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145901" y="3826802"/>
              <a:ext cx="947719" cy="1760810"/>
            </a:xfrm>
            <a:custGeom>
              <a:avLst/>
              <a:gdLst>
                <a:gd name="T0" fmla="*/ 6582 w 6582"/>
                <a:gd name="T1" fmla="*/ 0 h 12229"/>
                <a:gd name="T2" fmla="*/ 6582 w 6582"/>
                <a:gd name="T3" fmla="*/ 8965 h 12229"/>
                <a:gd name="T4" fmla="*/ 6582 w 6582"/>
                <a:gd name="T5" fmla="*/ 8965 h 12229"/>
                <a:gd name="T6" fmla="*/ 6582 w 6582"/>
                <a:gd name="T7" fmla="*/ 8965 h 12229"/>
                <a:gd name="T8" fmla="*/ 6582 w 6582"/>
                <a:gd name="T9" fmla="*/ 8976 h 12229"/>
                <a:gd name="T10" fmla="*/ 6550 w 6582"/>
                <a:gd name="T11" fmla="*/ 8965 h 12229"/>
                <a:gd name="T12" fmla="*/ 6464 w 6582"/>
                <a:gd name="T13" fmla="*/ 8965 h 12229"/>
                <a:gd name="T14" fmla="*/ 6324 w 6582"/>
                <a:gd name="T15" fmla="*/ 8965 h 12229"/>
                <a:gd name="T16" fmla="*/ 6153 w 6582"/>
                <a:gd name="T17" fmla="*/ 8965 h 12229"/>
                <a:gd name="T18" fmla="*/ 5959 w 6582"/>
                <a:gd name="T19" fmla="*/ 8976 h 12229"/>
                <a:gd name="T20" fmla="*/ 5755 w 6582"/>
                <a:gd name="T21" fmla="*/ 9008 h 12229"/>
                <a:gd name="T22" fmla="*/ 5541 w 6582"/>
                <a:gd name="T23" fmla="*/ 9062 h 12229"/>
                <a:gd name="T24" fmla="*/ 5337 w 6582"/>
                <a:gd name="T25" fmla="*/ 9126 h 12229"/>
                <a:gd name="T26" fmla="*/ 5143 w 6582"/>
                <a:gd name="T27" fmla="*/ 9223 h 12229"/>
                <a:gd name="T28" fmla="*/ 4972 w 6582"/>
                <a:gd name="T29" fmla="*/ 9352 h 12229"/>
                <a:gd name="T30" fmla="*/ 4843 w 6582"/>
                <a:gd name="T31" fmla="*/ 9513 h 12229"/>
                <a:gd name="T32" fmla="*/ 4757 w 6582"/>
                <a:gd name="T33" fmla="*/ 9717 h 12229"/>
                <a:gd name="T34" fmla="*/ 4703 w 6582"/>
                <a:gd name="T35" fmla="*/ 9921 h 12229"/>
                <a:gd name="T36" fmla="*/ 4703 w 6582"/>
                <a:gd name="T37" fmla="*/ 10125 h 12229"/>
                <a:gd name="T38" fmla="*/ 4735 w 6582"/>
                <a:gd name="T39" fmla="*/ 10329 h 12229"/>
                <a:gd name="T40" fmla="*/ 4778 w 6582"/>
                <a:gd name="T41" fmla="*/ 10511 h 12229"/>
                <a:gd name="T42" fmla="*/ 4843 w 6582"/>
                <a:gd name="T43" fmla="*/ 10672 h 12229"/>
                <a:gd name="T44" fmla="*/ 4907 w 6582"/>
                <a:gd name="T45" fmla="*/ 10812 h 12229"/>
                <a:gd name="T46" fmla="*/ 4961 w 6582"/>
                <a:gd name="T47" fmla="*/ 10919 h 12229"/>
                <a:gd name="T48" fmla="*/ 5004 w 6582"/>
                <a:gd name="T49" fmla="*/ 10984 h 12229"/>
                <a:gd name="T50" fmla="*/ 5014 w 6582"/>
                <a:gd name="T51" fmla="*/ 11005 h 12229"/>
                <a:gd name="T52" fmla="*/ 1804 w 6582"/>
                <a:gd name="T53" fmla="*/ 12229 h 12229"/>
                <a:gd name="T54" fmla="*/ 1385 w 6582"/>
                <a:gd name="T55" fmla="*/ 12036 h 12229"/>
                <a:gd name="T56" fmla="*/ 0 w 6582"/>
                <a:gd name="T57" fmla="*/ 8954 h 12229"/>
                <a:gd name="T58" fmla="*/ 22 w 6582"/>
                <a:gd name="T59" fmla="*/ 8944 h 12229"/>
                <a:gd name="T60" fmla="*/ 97 w 6582"/>
                <a:gd name="T61" fmla="*/ 8922 h 12229"/>
                <a:gd name="T62" fmla="*/ 204 w 6582"/>
                <a:gd name="T63" fmla="*/ 8890 h 12229"/>
                <a:gd name="T64" fmla="*/ 344 w 6582"/>
                <a:gd name="T65" fmla="*/ 8826 h 12229"/>
                <a:gd name="T66" fmla="*/ 494 w 6582"/>
                <a:gd name="T67" fmla="*/ 8750 h 12229"/>
                <a:gd name="T68" fmla="*/ 645 w 6582"/>
                <a:gd name="T69" fmla="*/ 8643 h 12229"/>
                <a:gd name="T70" fmla="*/ 795 w 6582"/>
                <a:gd name="T71" fmla="*/ 8514 h 12229"/>
                <a:gd name="T72" fmla="*/ 935 w 6582"/>
                <a:gd name="T73" fmla="*/ 8364 h 12229"/>
                <a:gd name="T74" fmla="*/ 1042 w 6582"/>
                <a:gd name="T75" fmla="*/ 8181 h 12229"/>
                <a:gd name="T76" fmla="*/ 1117 w 6582"/>
                <a:gd name="T77" fmla="*/ 7967 h 12229"/>
                <a:gd name="T78" fmla="*/ 1139 w 6582"/>
                <a:gd name="T79" fmla="*/ 7752 h 12229"/>
                <a:gd name="T80" fmla="*/ 1096 w 6582"/>
                <a:gd name="T81" fmla="*/ 7526 h 12229"/>
                <a:gd name="T82" fmla="*/ 1020 w 6582"/>
                <a:gd name="T83" fmla="*/ 7312 h 12229"/>
                <a:gd name="T84" fmla="*/ 913 w 6582"/>
                <a:gd name="T85" fmla="*/ 7097 h 12229"/>
                <a:gd name="T86" fmla="*/ 784 w 6582"/>
                <a:gd name="T87" fmla="*/ 6914 h 12229"/>
                <a:gd name="T88" fmla="*/ 645 w 6582"/>
                <a:gd name="T89" fmla="*/ 6743 h 12229"/>
                <a:gd name="T90" fmla="*/ 505 w 6582"/>
                <a:gd name="T91" fmla="*/ 6592 h 12229"/>
                <a:gd name="T92" fmla="*/ 258 w 6582"/>
                <a:gd name="T93" fmla="*/ 6356 h 12229"/>
                <a:gd name="T94" fmla="*/ 258 w 6582"/>
                <a:gd name="T95" fmla="*/ 6356 h 12229"/>
                <a:gd name="T96" fmla="*/ 258 w 6582"/>
                <a:gd name="T97" fmla="*/ 6356 h 12229"/>
                <a:gd name="T98" fmla="*/ 247 w 6582"/>
                <a:gd name="T99" fmla="*/ 6335 h 12229"/>
                <a:gd name="T100" fmla="*/ 6582 w 6582"/>
                <a:gd name="T101" fmla="*/ 0 h 1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82" h="12229">
                  <a:moveTo>
                    <a:pt x="6582" y="0"/>
                  </a:moveTo>
                  <a:lnTo>
                    <a:pt x="6582" y="8965"/>
                  </a:lnTo>
                  <a:lnTo>
                    <a:pt x="6582" y="8965"/>
                  </a:lnTo>
                  <a:lnTo>
                    <a:pt x="6582" y="8965"/>
                  </a:lnTo>
                  <a:lnTo>
                    <a:pt x="6582" y="8976"/>
                  </a:lnTo>
                  <a:lnTo>
                    <a:pt x="6550" y="8965"/>
                  </a:lnTo>
                  <a:lnTo>
                    <a:pt x="6464" y="8965"/>
                  </a:lnTo>
                  <a:lnTo>
                    <a:pt x="6324" y="8965"/>
                  </a:lnTo>
                  <a:lnTo>
                    <a:pt x="6153" y="8965"/>
                  </a:lnTo>
                  <a:lnTo>
                    <a:pt x="5959" y="8976"/>
                  </a:lnTo>
                  <a:lnTo>
                    <a:pt x="5755" y="9008"/>
                  </a:lnTo>
                  <a:lnTo>
                    <a:pt x="5541" y="9062"/>
                  </a:lnTo>
                  <a:lnTo>
                    <a:pt x="5337" y="9126"/>
                  </a:lnTo>
                  <a:lnTo>
                    <a:pt x="5143" y="9223"/>
                  </a:lnTo>
                  <a:lnTo>
                    <a:pt x="4972" y="9352"/>
                  </a:lnTo>
                  <a:lnTo>
                    <a:pt x="4843" y="9513"/>
                  </a:lnTo>
                  <a:lnTo>
                    <a:pt x="4757" y="9717"/>
                  </a:lnTo>
                  <a:lnTo>
                    <a:pt x="4703" y="9921"/>
                  </a:lnTo>
                  <a:lnTo>
                    <a:pt x="4703" y="10125"/>
                  </a:lnTo>
                  <a:lnTo>
                    <a:pt x="4735" y="10329"/>
                  </a:lnTo>
                  <a:lnTo>
                    <a:pt x="4778" y="10511"/>
                  </a:lnTo>
                  <a:lnTo>
                    <a:pt x="4843" y="10672"/>
                  </a:lnTo>
                  <a:lnTo>
                    <a:pt x="4907" y="10812"/>
                  </a:lnTo>
                  <a:lnTo>
                    <a:pt x="4961" y="10919"/>
                  </a:lnTo>
                  <a:lnTo>
                    <a:pt x="5004" y="10984"/>
                  </a:lnTo>
                  <a:lnTo>
                    <a:pt x="5014" y="11005"/>
                  </a:lnTo>
                  <a:lnTo>
                    <a:pt x="1804" y="12229"/>
                  </a:lnTo>
                  <a:lnTo>
                    <a:pt x="1385" y="12036"/>
                  </a:lnTo>
                  <a:lnTo>
                    <a:pt x="0" y="8954"/>
                  </a:lnTo>
                  <a:lnTo>
                    <a:pt x="22" y="8944"/>
                  </a:lnTo>
                  <a:lnTo>
                    <a:pt x="97" y="8922"/>
                  </a:lnTo>
                  <a:lnTo>
                    <a:pt x="204" y="8890"/>
                  </a:lnTo>
                  <a:lnTo>
                    <a:pt x="344" y="8826"/>
                  </a:lnTo>
                  <a:lnTo>
                    <a:pt x="494" y="8750"/>
                  </a:lnTo>
                  <a:lnTo>
                    <a:pt x="645" y="8643"/>
                  </a:lnTo>
                  <a:lnTo>
                    <a:pt x="795" y="8514"/>
                  </a:lnTo>
                  <a:lnTo>
                    <a:pt x="935" y="8364"/>
                  </a:lnTo>
                  <a:lnTo>
                    <a:pt x="1042" y="8181"/>
                  </a:lnTo>
                  <a:lnTo>
                    <a:pt x="1117" y="7967"/>
                  </a:lnTo>
                  <a:lnTo>
                    <a:pt x="1139" y="7752"/>
                  </a:lnTo>
                  <a:lnTo>
                    <a:pt x="1096" y="7526"/>
                  </a:lnTo>
                  <a:lnTo>
                    <a:pt x="1020" y="7312"/>
                  </a:lnTo>
                  <a:lnTo>
                    <a:pt x="913" y="7097"/>
                  </a:lnTo>
                  <a:lnTo>
                    <a:pt x="784" y="6914"/>
                  </a:lnTo>
                  <a:lnTo>
                    <a:pt x="645" y="6743"/>
                  </a:lnTo>
                  <a:lnTo>
                    <a:pt x="505" y="6592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47" y="6335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660523" y="5089850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68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07 h 8911"/>
                <a:gd name="T18" fmla="*/ 8246 w 8912"/>
                <a:gd name="T19" fmla="*/ 2104 h 8911"/>
                <a:gd name="T20" fmla="*/ 8482 w 8912"/>
                <a:gd name="T21" fmla="*/ 2534 h 8911"/>
                <a:gd name="T22" fmla="*/ 8665 w 8912"/>
                <a:gd name="T23" fmla="*/ 2985 h 8911"/>
                <a:gd name="T24" fmla="*/ 8804 w 8912"/>
                <a:gd name="T25" fmla="*/ 3468 h 8911"/>
                <a:gd name="T26" fmla="*/ 8890 w 8912"/>
                <a:gd name="T27" fmla="*/ 3962 h 8911"/>
                <a:gd name="T28" fmla="*/ 8912 w 8912"/>
                <a:gd name="T29" fmla="*/ 4466 h 8911"/>
                <a:gd name="T30" fmla="*/ 8879 w 8912"/>
                <a:gd name="T31" fmla="*/ 4992 h 8911"/>
                <a:gd name="T32" fmla="*/ 8793 w 8912"/>
                <a:gd name="T33" fmla="*/ 5497 h 8911"/>
                <a:gd name="T34" fmla="*/ 8643 w 8912"/>
                <a:gd name="T35" fmla="*/ 5991 h 8911"/>
                <a:gd name="T36" fmla="*/ 8450 w 8912"/>
                <a:gd name="T37" fmla="*/ 6453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4 w 8912"/>
                <a:gd name="T53" fmla="*/ 8804 h 8911"/>
                <a:gd name="T54" fmla="*/ 4950 w 8912"/>
                <a:gd name="T55" fmla="*/ 8879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4 w 8912"/>
                <a:gd name="T61" fmla="*/ 8782 h 8911"/>
                <a:gd name="T62" fmla="*/ 2931 w 8912"/>
                <a:gd name="T63" fmla="*/ 8643 h 8911"/>
                <a:gd name="T64" fmla="*/ 2470 w 8912"/>
                <a:gd name="T65" fmla="*/ 8439 h 8911"/>
                <a:gd name="T66" fmla="*/ 2040 w 8912"/>
                <a:gd name="T67" fmla="*/ 8192 h 8911"/>
                <a:gd name="T68" fmla="*/ 1643 w 8912"/>
                <a:gd name="T69" fmla="*/ 7902 h 8911"/>
                <a:gd name="T70" fmla="*/ 1278 w 8912"/>
                <a:gd name="T71" fmla="*/ 7569 h 8911"/>
                <a:gd name="T72" fmla="*/ 956 w 8912"/>
                <a:gd name="T73" fmla="*/ 7204 h 8911"/>
                <a:gd name="T74" fmla="*/ 677 w 8912"/>
                <a:gd name="T75" fmla="*/ 6807 h 8911"/>
                <a:gd name="T76" fmla="*/ 440 w 8912"/>
                <a:gd name="T77" fmla="*/ 6377 h 8911"/>
                <a:gd name="T78" fmla="*/ 258 w 8912"/>
                <a:gd name="T79" fmla="*/ 5916 h 8911"/>
                <a:gd name="T80" fmla="*/ 118 w 8912"/>
                <a:gd name="T81" fmla="*/ 5443 h 8911"/>
                <a:gd name="T82" fmla="*/ 32 w 8912"/>
                <a:gd name="T83" fmla="*/ 4949 h 8911"/>
                <a:gd name="T84" fmla="*/ 0 w 8912"/>
                <a:gd name="T85" fmla="*/ 4445 h 8911"/>
                <a:gd name="T86" fmla="*/ 43 w 8912"/>
                <a:gd name="T87" fmla="*/ 3919 h 8911"/>
                <a:gd name="T88" fmla="*/ 129 w 8912"/>
                <a:gd name="T89" fmla="*/ 3403 h 8911"/>
                <a:gd name="T90" fmla="*/ 279 w 8912"/>
                <a:gd name="T91" fmla="*/ 2920 h 8911"/>
                <a:gd name="T92" fmla="*/ 473 w 8912"/>
                <a:gd name="T93" fmla="*/ 2459 h 8911"/>
                <a:gd name="T94" fmla="*/ 719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62 w 8912"/>
                <a:gd name="T111" fmla="*/ 21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68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07"/>
                  </a:lnTo>
                  <a:lnTo>
                    <a:pt x="8246" y="2104"/>
                  </a:lnTo>
                  <a:lnTo>
                    <a:pt x="8482" y="2534"/>
                  </a:lnTo>
                  <a:lnTo>
                    <a:pt x="8665" y="2985"/>
                  </a:lnTo>
                  <a:lnTo>
                    <a:pt x="8804" y="3468"/>
                  </a:lnTo>
                  <a:lnTo>
                    <a:pt x="8890" y="3962"/>
                  </a:lnTo>
                  <a:lnTo>
                    <a:pt x="8912" y="4466"/>
                  </a:lnTo>
                  <a:lnTo>
                    <a:pt x="8879" y="4992"/>
                  </a:lnTo>
                  <a:lnTo>
                    <a:pt x="8793" y="5497"/>
                  </a:lnTo>
                  <a:lnTo>
                    <a:pt x="8643" y="5991"/>
                  </a:lnTo>
                  <a:lnTo>
                    <a:pt x="8450" y="6453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4" y="8804"/>
                  </a:lnTo>
                  <a:lnTo>
                    <a:pt x="4950" y="8879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4" y="8782"/>
                  </a:lnTo>
                  <a:lnTo>
                    <a:pt x="2931" y="8643"/>
                  </a:lnTo>
                  <a:lnTo>
                    <a:pt x="2470" y="8439"/>
                  </a:lnTo>
                  <a:lnTo>
                    <a:pt x="2040" y="8192"/>
                  </a:lnTo>
                  <a:lnTo>
                    <a:pt x="1643" y="7902"/>
                  </a:lnTo>
                  <a:lnTo>
                    <a:pt x="1278" y="7569"/>
                  </a:lnTo>
                  <a:lnTo>
                    <a:pt x="956" y="7204"/>
                  </a:lnTo>
                  <a:lnTo>
                    <a:pt x="677" y="6807"/>
                  </a:lnTo>
                  <a:lnTo>
                    <a:pt x="440" y="6377"/>
                  </a:lnTo>
                  <a:lnTo>
                    <a:pt x="258" y="5916"/>
                  </a:lnTo>
                  <a:lnTo>
                    <a:pt x="118" y="5443"/>
                  </a:lnTo>
                  <a:lnTo>
                    <a:pt x="32" y="4949"/>
                  </a:lnTo>
                  <a:lnTo>
                    <a:pt x="0" y="4445"/>
                  </a:lnTo>
                  <a:lnTo>
                    <a:pt x="43" y="3919"/>
                  </a:lnTo>
                  <a:lnTo>
                    <a:pt x="129" y="3403"/>
                  </a:lnTo>
                  <a:lnTo>
                    <a:pt x="279" y="2920"/>
                  </a:lnTo>
                  <a:lnTo>
                    <a:pt x="473" y="2459"/>
                  </a:lnTo>
                  <a:lnTo>
                    <a:pt x="719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62" y="2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34394" y="3826802"/>
              <a:ext cx="1759226" cy="950742"/>
            </a:xfrm>
            <a:custGeom>
              <a:avLst/>
              <a:gdLst>
                <a:gd name="T0" fmla="*/ 3253 w 12218"/>
                <a:gd name="T1" fmla="*/ 0 h 6603"/>
                <a:gd name="T2" fmla="*/ 12218 w 12218"/>
                <a:gd name="T3" fmla="*/ 0 h 6603"/>
                <a:gd name="T4" fmla="*/ 5883 w 12218"/>
                <a:gd name="T5" fmla="*/ 6335 h 6603"/>
                <a:gd name="T6" fmla="*/ 5830 w 12218"/>
                <a:gd name="T7" fmla="*/ 6292 h 6603"/>
                <a:gd name="T8" fmla="*/ 5830 w 12218"/>
                <a:gd name="T9" fmla="*/ 6302 h 6603"/>
                <a:gd name="T10" fmla="*/ 5819 w 12218"/>
                <a:gd name="T11" fmla="*/ 6281 h 6603"/>
                <a:gd name="T12" fmla="*/ 5765 w 12218"/>
                <a:gd name="T13" fmla="*/ 6217 h 6603"/>
                <a:gd name="T14" fmla="*/ 5690 w 12218"/>
                <a:gd name="T15" fmla="*/ 6141 h 6603"/>
                <a:gd name="T16" fmla="*/ 5583 w 12218"/>
                <a:gd name="T17" fmla="*/ 6034 h 6603"/>
                <a:gd name="T18" fmla="*/ 5454 w 12218"/>
                <a:gd name="T19" fmla="*/ 5916 h 6603"/>
                <a:gd name="T20" fmla="*/ 5314 w 12218"/>
                <a:gd name="T21" fmla="*/ 5798 h 6603"/>
                <a:gd name="T22" fmla="*/ 5153 w 12218"/>
                <a:gd name="T23" fmla="*/ 5680 h 6603"/>
                <a:gd name="T24" fmla="*/ 4982 w 12218"/>
                <a:gd name="T25" fmla="*/ 5583 h 6603"/>
                <a:gd name="T26" fmla="*/ 4799 w 12218"/>
                <a:gd name="T27" fmla="*/ 5497 h 6603"/>
                <a:gd name="T28" fmla="*/ 4606 w 12218"/>
                <a:gd name="T29" fmla="*/ 5433 h 6603"/>
                <a:gd name="T30" fmla="*/ 4412 w 12218"/>
                <a:gd name="T31" fmla="*/ 5411 h 6603"/>
                <a:gd name="T32" fmla="*/ 4219 w 12218"/>
                <a:gd name="T33" fmla="*/ 5433 h 6603"/>
                <a:gd name="T34" fmla="*/ 4015 w 12218"/>
                <a:gd name="T35" fmla="*/ 5508 h 6603"/>
                <a:gd name="T36" fmla="*/ 3833 w 12218"/>
                <a:gd name="T37" fmla="*/ 5626 h 6603"/>
                <a:gd name="T38" fmla="*/ 3682 w 12218"/>
                <a:gd name="T39" fmla="*/ 5766 h 6603"/>
                <a:gd name="T40" fmla="*/ 3564 w 12218"/>
                <a:gd name="T41" fmla="*/ 5927 h 6603"/>
                <a:gd name="T42" fmla="*/ 3468 w 12218"/>
                <a:gd name="T43" fmla="*/ 6088 h 6603"/>
                <a:gd name="T44" fmla="*/ 3392 w 12218"/>
                <a:gd name="T45" fmla="*/ 6249 h 6603"/>
                <a:gd name="T46" fmla="*/ 3339 w 12218"/>
                <a:gd name="T47" fmla="*/ 6388 h 6603"/>
                <a:gd name="T48" fmla="*/ 3307 w 12218"/>
                <a:gd name="T49" fmla="*/ 6506 h 6603"/>
                <a:gd name="T50" fmla="*/ 3285 w 12218"/>
                <a:gd name="T51" fmla="*/ 6582 h 6603"/>
                <a:gd name="T52" fmla="*/ 3274 w 12218"/>
                <a:gd name="T53" fmla="*/ 6603 h 6603"/>
                <a:gd name="T54" fmla="*/ 161 w 12218"/>
                <a:gd name="T55" fmla="*/ 5175 h 6603"/>
                <a:gd name="T56" fmla="*/ 0 w 12218"/>
                <a:gd name="T57" fmla="*/ 4746 h 6603"/>
                <a:gd name="T58" fmla="*/ 1213 w 12218"/>
                <a:gd name="T59" fmla="*/ 1589 h 6603"/>
                <a:gd name="T60" fmla="*/ 1245 w 12218"/>
                <a:gd name="T61" fmla="*/ 1610 h 6603"/>
                <a:gd name="T62" fmla="*/ 1310 w 12218"/>
                <a:gd name="T63" fmla="*/ 1643 h 6603"/>
                <a:gd name="T64" fmla="*/ 1417 w 12218"/>
                <a:gd name="T65" fmla="*/ 1696 h 6603"/>
                <a:gd name="T66" fmla="*/ 1546 w 12218"/>
                <a:gd name="T67" fmla="*/ 1750 h 6603"/>
                <a:gd name="T68" fmla="*/ 1707 w 12218"/>
                <a:gd name="T69" fmla="*/ 1804 h 6603"/>
                <a:gd name="T70" fmla="*/ 1889 w 12218"/>
                <a:gd name="T71" fmla="*/ 1836 h 6603"/>
                <a:gd name="T72" fmla="*/ 2093 w 12218"/>
                <a:gd name="T73" fmla="*/ 1857 h 6603"/>
                <a:gd name="T74" fmla="*/ 2297 w 12218"/>
                <a:gd name="T75" fmla="*/ 1847 h 6603"/>
                <a:gd name="T76" fmla="*/ 2501 w 12218"/>
                <a:gd name="T77" fmla="*/ 1793 h 6603"/>
                <a:gd name="T78" fmla="*/ 2705 w 12218"/>
                <a:gd name="T79" fmla="*/ 1696 h 6603"/>
                <a:gd name="T80" fmla="*/ 2856 w 12218"/>
                <a:gd name="T81" fmla="*/ 1578 h 6603"/>
                <a:gd name="T82" fmla="*/ 2974 w 12218"/>
                <a:gd name="T83" fmla="*/ 1428 h 6603"/>
                <a:gd name="T84" fmla="*/ 3070 w 12218"/>
                <a:gd name="T85" fmla="*/ 1245 h 6603"/>
                <a:gd name="T86" fmla="*/ 3146 w 12218"/>
                <a:gd name="T87" fmla="*/ 1052 h 6603"/>
                <a:gd name="T88" fmla="*/ 3199 w 12218"/>
                <a:gd name="T89" fmla="*/ 859 h 6603"/>
                <a:gd name="T90" fmla="*/ 3231 w 12218"/>
                <a:gd name="T91" fmla="*/ 655 h 6603"/>
                <a:gd name="T92" fmla="*/ 3253 w 12218"/>
                <a:gd name="T93" fmla="*/ 472 h 6603"/>
                <a:gd name="T94" fmla="*/ 3264 w 12218"/>
                <a:gd name="T95" fmla="*/ 301 h 6603"/>
                <a:gd name="T96" fmla="*/ 3253 w 12218"/>
                <a:gd name="T9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8" h="6603">
                  <a:moveTo>
                    <a:pt x="3253" y="0"/>
                  </a:moveTo>
                  <a:lnTo>
                    <a:pt x="12218" y="0"/>
                  </a:lnTo>
                  <a:lnTo>
                    <a:pt x="5883" y="6335"/>
                  </a:lnTo>
                  <a:lnTo>
                    <a:pt x="5830" y="6292"/>
                  </a:lnTo>
                  <a:lnTo>
                    <a:pt x="5830" y="6302"/>
                  </a:lnTo>
                  <a:lnTo>
                    <a:pt x="5819" y="6281"/>
                  </a:lnTo>
                  <a:lnTo>
                    <a:pt x="5765" y="6217"/>
                  </a:lnTo>
                  <a:lnTo>
                    <a:pt x="5690" y="6141"/>
                  </a:lnTo>
                  <a:lnTo>
                    <a:pt x="5583" y="6034"/>
                  </a:lnTo>
                  <a:lnTo>
                    <a:pt x="5454" y="5916"/>
                  </a:lnTo>
                  <a:lnTo>
                    <a:pt x="5314" y="5798"/>
                  </a:lnTo>
                  <a:lnTo>
                    <a:pt x="5153" y="5680"/>
                  </a:lnTo>
                  <a:lnTo>
                    <a:pt x="4982" y="5583"/>
                  </a:lnTo>
                  <a:lnTo>
                    <a:pt x="4799" y="5497"/>
                  </a:lnTo>
                  <a:lnTo>
                    <a:pt x="4606" y="5433"/>
                  </a:lnTo>
                  <a:lnTo>
                    <a:pt x="4412" y="5411"/>
                  </a:lnTo>
                  <a:lnTo>
                    <a:pt x="4219" y="5433"/>
                  </a:lnTo>
                  <a:lnTo>
                    <a:pt x="4015" y="5508"/>
                  </a:lnTo>
                  <a:lnTo>
                    <a:pt x="3833" y="5626"/>
                  </a:lnTo>
                  <a:lnTo>
                    <a:pt x="3682" y="5766"/>
                  </a:lnTo>
                  <a:lnTo>
                    <a:pt x="3564" y="5927"/>
                  </a:lnTo>
                  <a:lnTo>
                    <a:pt x="3468" y="6088"/>
                  </a:lnTo>
                  <a:lnTo>
                    <a:pt x="3392" y="6249"/>
                  </a:lnTo>
                  <a:lnTo>
                    <a:pt x="3339" y="6388"/>
                  </a:lnTo>
                  <a:lnTo>
                    <a:pt x="3307" y="6506"/>
                  </a:lnTo>
                  <a:lnTo>
                    <a:pt x="3285" y="6582"/>
                  </a:lnTo>
                  <a:lnTo>
                    <a:pt x="3274" y="6603"/>
                  </a:lnTo>
                  <a:lnTo>
                    <a:pt x="161" y="5175"/>
                  </a:lnTo>
                  <a:lnTo>
                    <a:pt x="0" y="4746"/>
                  </a:lnTo>
                  <a:lnTo>
                    <a:pt x="1213" y="1589"/>
                  </a:lnTo>
                  <a:lnTo>
                    <a:pt x="1245" y="1610"/>
                  </a:lnTo>
                  <a:lnTo>
                    <a:pt x="1310" y="1643"/>
                  </a:lnTo>
                  <a:lnTo>
                    <a:pt x="1417" y="1696"/>
                  </a:lnTo>
                  <a:lnTo>
                    <a:pt x="1546" y="1750"/>
                  </a:lnTo>
                  <a:lnTo>
                    <a:pt x="1707" y="1804"/>
                  </a:lnTo>
                  <a:lnTo>
                    <a:pt x="1889" y="1836"/>
                  </a:lnTo>
                  <a:lnTo>
                    <a:pt x="2093" y="1857"/>
                  </a:lnTo>
                  <a:lnTo>
                    <a:pt x="2297" y="1847"/>
                  </a:lnTo>
                  <a:lnTo>
                    <a:pt x="2501" y="1793"/>
                  </a:lnTo>
                  <a:lnTo>
                    <a:pt x="2705" y="1696"/>
                  </a:lnTo>
                  <a:lnTo>
                    <a:pt x="2856" y="1578"/>
                  </a:lnTo>
                  <a:lnTo>
                    <a:pt x="2974" y="1428"/>
                  </a:lnTo>
                  <a:lnTo>
                    <a:pt x="3070" y="1245"/>
                  </a:lnTo>
                  <a:lnTo>
                    <a:pt x="3146" y="1052"/>
                  </a:lnTo>
                  <a:lnTo>
                    <a:pt x="3199" y="859"/>
                  </a:lnTo>
                  <a:lnTo>
                    <a:pt x="3231" y="655"/>
                  </a:lnTo>
                  <a:lnTo>
                    <a:pt x="3253" y="472"/>
                  </a:lnTo>
                  <a:lnTo>
                    <a:pt x="3264" y="301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545924" y="3970500"/>
              <a:ext cx="1283063" cy="1281623"/>
            </a:xfrm>
            <a:custGeom>
              <a:avLst/>
              <a:gdLst>
                <a:gd name="T0" fmla="*/ 4305 w 8911"/>
                <a:gd name="T1" fmla="*/ 0 h 8901"/>
                <a:gd name="T2" fmla="*/ 4767 w 8911"/>
                <a:gd name="T3" fmla="*/ 11 h 8901"/>
                <a:gd name="T4" fmla="*/ 5218 w 8911"/>
                <a:gd name="T5" fmla="*/ 65 h 8901"/>
                <a:gd name="T6" fmla="*/ 5658 w 8911"/>
                <a:gd name="T7" fmla="*/ 162 h 8901"/>
                <a:gd name="T8" fmla="*/ 6098 w 8911"/>
                <a:gd name="T9" fmla="*/ 312 h 8901"/>
                <a:gd name="T10" fmla="*/ 6517 w 8911"/>
                <a:gd name="T11" fmla="*/ 505 h 8901"/>
                <a:gd name="T12" fmla="*/ 6914 w 8911"/>
                <a:gd name="T13" fmla="*/ 731 h 8901"/>
                <a:gd name="T14" fmla="*/ 7290 w 8911"/>
                <a:gd name="T15" fmla="*/ 1020 h 8901"/>
                <a:gd name="T16" fmla="*/ 7645 w 8911"/>
                <a:gd name="T17" fmla="*/ 1343 h 8901"/>
                <a:gd name="T18" fmla="*/ 7967 w 8911"/>
                <a:gd name="T19" fmla="*/ 1708 h 8901"/>
                <a:gd name="T20" fmla="*/ 8246 w 8911"/>
                <a:gd name="T21" fmla="*/ 2105 h 8901"/>
                <a:gd name="T22" fmla="*/ 8471 w 8911"/>
                <a:gd name="T23" fmla="*/ 2524 h 8901"/>
                <a:gd name="T24" fmla="*/ 8654 w 8911"/>
                <a:gd name="T25" fmla="*/ 2953 h 8901"/>
                <a:gd name="T26" fmla="*/ 8783 w 8911"/>
                <a:gd name="T27" fmla="*/ 3393 h 8901"/>
                <a:gd name="T28" fmla="*/ 8868 w 8911"/>
                <a:gd name="T29" fmla="*/ 3844 h 8901"/>
                <a:gd name="T30" fmla="*/ 8911 w 8911"/>
                <a:gd name="T31" fmla="*/ 4306 h 8901"/>
                <a:gd name="T32" fmla="*/ 8901 w 8911"/>
                <a:gd name="T33" fmla="*/ 4757 h 8901"/>
                <a:gd name="T34" fmla="*/ 8847 w 8911"/>
                <a:gd name="T35" fmla="*/ 5219 h 8901"/>
                <a:gd name="T36" fmla="*/ 8740 w 8911"/>
                <a:gd name="T37" fmla="*/ 5659 h 8901"/>
                <a:gd name="T38" fmla="*/ 8600 w 8911"/>
                <a:gd name="T39" fmla="*/ 6088 h 8901"/>
                <a:gd name="T40" fmla="*/ 8407 w 8911"/>
                <a:gd name="T41" fmla="*/ 6507 h 8901"/>
                <a:gd name="T42" fmla="*/ 8171 w 8911"/>
                <a:gd name="T43" fmla="*/ 6915 h 8901"/>
                <a:gd name="T44" fmla="*/ 7891 w 8911"/>
                <a:gd name="T45" fmla="*/ 7291 h 8901"/>
                <a:gd name="T46" fmla="*/ 7569 w 8911"/>
                <a:gd name="T47" fmla="*/ 7634 h 8901"/>
                <a:gd name="T48" fmla="*/ 7204 w 8911"/>
                <a:gd name="T49" fmla="*/ 7956 h 8901"/>
                <a:gd name="T50" fmla="*/ 6807 w 8911"/>
                <a:gd name="T51" fmla="*/ 8236 h 8901"/>
                <a:gd name="T52" fmla="*/ 6388 w 8911"/>
                <a:gd name="T53" fmla="*/ 8472 h 8901"/>
                <a:gd name="T54" fmla="*/ 5948 w 8911"/>
                <a:gd name="T55" fmla="*/ 8644 h 8901"/>
                <a:gd name="T56" fmla="*/ 5508 w 8911"/>
                <a:gd name="T57" fmla="*/ 8783 h 8901"/>
                <a:gd name="T58" fmla="*/ 5057 w 8911"/>
                <a:gd name="T59" fmla="*/ 8869 h 8901"/>
                <a:gd name="T60" fmla="*/ 4606 w 8911"/>
                <a:gd name="T61" fmla="*/ 8901 h 8901"/>
                <a:gd name="T62" fmla="*/ 4144 w 8911"/>
                <a:gd name="T63" fmla="*/ 8890 h 8901"/>
                <a:gd name="T64" fmla="*/ 3693 w 8911"/>
                <a:gd name="T65" fmla="*/ 8837 h 8901"/>
                <a:gd name="T66" fmla="*/ 3242 w 8911"/>
                <a:gd name="T67" fmla="*/ 8740 h 8901"/>
                <a:gd name="T68" fmla="*/ 2813 w 8911"/>
                <a:gd name="T69" fmla="*/ 8590 h 8901"/>
                <a:gd name="T70" fmla="*/ 2394 w 8911"/>
                <a:gd name="T71" fmla="*/ 8407 h 8901"/>
                <a:gd name="T72" fmla="*/ 1997 w 8911"/>
                <a:gd name="T73" fmla="*/ 8171 h 8901"/>
                <a:gd name="T74" fmla="*/ 1621 w 8911"/>
                <a:gd name="T75" fmla="*/ 7892 h 8901"/>
                <a:gd name="T76" fmla="*/ 1267 w 8911"/>
                <a:gd name="T77" fmla="*/ 7559 h 8901"/>
                <a:gd name="T78" fmla="*/ 945 w 8911"/>
                <a:gd name="T79" fmla="*/ 7194 h 8901"/>
                <a:gd name="T80" fmla="*/ 666 w 8911"/>
                <a:gd name="T81" fmla="*/ 6797 h 8901"/>
                <a:gd name="T82" fmla="*/ 440 w 8911"/>
                <a:gd name="T83" fmla="*/ 6378 h 8901"/>
                <a:gd name="T84" fmla="*/ 258 w 8911"/>
                <a:gd name="T85" fmla="*/ 5949 h 8901"/>
                <a:gd name="T86" fmla="*/ 129 w 8911"/>
                <a:gd name="T87" fmla="*/ 5508 h 8901"/>
                <a:gd name="T88" fmla="*/ 43 w 8911"/>
                <a:gd name="T89" fmla="*/ 5057 h 8901"/>
                <a:gd name="T90" fmla="*/ 0 w 8911"/>
                <a:gd name="T91" fmla="*/ 4596 h 8901"/>
                <a:gd name="T92" fmla="*/ 11 w 8911"/>
                <a:gd name="T93" fmla="*/ 4145 h 8901"/>
                <a:gd name="T94" fmla="*/ 64 w 8911"/>
                <a:gd name="T95" fmla="*/ 3683 h 8901"/>
                <a:gd name="T96" fmla="*/ 172 w 8911"/>
                <a:gd name="T97" fmla="*/ 3243 h 8901"/>
                <a:gd name="T98" fmla="*/ 311 w 8911"/>
                <a:gd name="T99" fmla="*/ 2813 h 8901"/>
                <a:gd name="T100" fmla="*/ 505 w 8911"/>
                <a:gd name="T101" fmla="*/ 2395 h 8901"/>
                <a:gd name="T102" fmla="*/ 741 w 8911"/>
                <a:gd name="T103" fmla="*/ 1987 h 8901"/>
                <a:gd name="T104" fmla="*/ 1020 w 8911"/>
                <a:gd name="T105" fmla="*/ 1611 h 8901"/>
                <a:gd name="T106" fmla="*/ 1342 w 8911"/>
                <a:gd name="T107" fmla="*/ 1267 h 8901"/>
                <a:gd name="T108" fmla="*/ 1707 w 8911"/>
                <a:gd name="T109" fmla="*/ 945 h 8901"/>
                <a:gd name="T110" fmla="*/ 2104 w 8911"/>
                <a:gd name="T111" fmla="*/ 666 h 8901"/>
                <a:gd name="T112" fmla="*/ 2523 w 8911"/>
                <a:gd name="T113" fmla="*/ 441 h 8901"/>
                <a:gd name="T114" fmla="*/ 2953 w 8911"/>
                <a:gd name="T115" fmla="*/ 258 h 8901"/>
                <a:gd name="T116" fmla="*/ 3404 w 8911"/>
                <a:gd name="T117" fmla="*/ 119 h 8901"/>
                <a:gd name="T118" fmla="*/ 3854 w 8911"/>
                <a:gd name="T119" fmla="*/ 33 h 8901"/>
                <a:gd name="T120" fmla="*/ 4305 w 8911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01">
                  <a:moveTo>
                    <a:pt x="4305" y="0"/>
                  </a:moveTo>
                  <a:lnTo>
                    <a:pt x="4767" y="11"/>
                  </a:lnTo>
                  <a:lnTo>
                    <a:pt x="5218" y="65"/>
                  </a:lnTo>
                  <a:lnTo>
                    <a:pt x="5658" y="162"/>
                  </a:lnTo>
                  <a:lnTo>
                    <a:pt x="6098" y="312"/>
                  </a:lnTo>
                  <a:lnTo>
                    <a:pt x="6517" y="505"/>
                  </a:lnTo>
                  <a:lnTo>
                    <a:pt x="6914" y="731"/>
                  </a:lnTo>
                  <a:lnTo>
                    <a:pt x="7290" y="1020"/>
                  </a:lnTo>
                  <a:lnTo>
                    <a:pt x="7645" y="1343"/>
                  </a:lnTo>
                  <a:lnTo>
                    <a:pt x="7967" y="1708"/>
                  </a:lnTo>
                  <a:lnTo>
                    <a:pt x="8246" y="2105"/>
                  </a:lnTo>
                  <a:lnTo>
                    <a:pt x="8471" y="2524"/>
                  </a:lnTo>
                  <a:lnTo>
                    <a:pt x="8654" y="2953"/>
                  </a:lnTo>
                  <a:lnTo>
                    <a:pt x="8783" y="3393"/>
                  </a:lnTo>
                  <a:lnTo>
                    <a:pt x="8868" y="3844"/>
                  </a:lnTo>
                  <a:lnTo>
                    <a:pt x="8911" y="4306"/>
                  </a:lnTo>
                  <a:lnTo>
                    <a:pt x="8901" y="4757"/>
                  </a:lnTo>
                  <a:lnTo>
                    <a:pt x="8847" y="5219"/>
                  </a:lnTo>
                  <a:lnTo>
                    <a:pt x="8740" y="5659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15"/>
                  </a:lnTo>
                  <a:lnTo>
                    <a:pt x="7891" y="7291"/>
                  </a:lnTo>
                  <a:lnTo>
                    <a:pt x="7569" y="7634"/>
                  </a:lnTo>
                  <a:lnTo>
                    <a:pt x="7204" y="7956"/>
                  </a:lnTo>
                  <a:lnTo>
                    <a:pt x="6807" y="8236"/>
                  </a:lnTo>
                  <a:lnTo>
                    <a:pt x="6388" y="8472"/>
                  </a:lnTo>
                  <a:lnTo>
                    <a:pt x="5948" y="8644"/>
                  </a:lnTo>
                  <a:lnTo>
                    <a:pt x="5508" y="8783"/>
                  </a:lnTo>
                  <a:lnTo>
                    <a:pt x="5057" y="8869"/>
                  </a:lnTo>
                  <a:lnTo>
                    <a:pt x="4606" y="8901"/>
                  </a:lnTo>
                  <a:lnTo>
                    <a:pt x="4144" y="8890"/>
                  </a:lnTo>
                  <a:lnTo>
                    <a:pt x="3693" y="8837"/>
                  </a:lnTo>
                  <a:lnTo>
                    <a:pt x="3242" y="8740"/>
                  </a:lnTo>
                  <a:lnTo>
                    <a:pt x="2813" y="8590"/>
                  </a:lnTo>
                  <a:lnTo>
                    <a:pt x="2394" y="8407"/>
                  </a:lnTo>
                  <a:lnTo>
                    <a:pt x="1997" y="8171"/>
                  </a:lnTo>
                  <a:lnTo>
                    <a:pt x="1621" y="7892"/>
                  </a:lnTo>
                  <a:lnTo>
                    <a:pt x="1267" y="7559"/>
                  </a:lnTo>
                  <a:lnTo>
                    <a:pt x="945" y="7194"/>
                  </a:lnTo>
                  <a:lnTo>
                    <a:pt x="666" y="6797"/>
                  </a:lnTo>
                  <a:lnTo>
                    <a:pt x="440" y="6378"/>
                  </a:lnTo>
                  <a:lnTo>
                    <a:pt x="258" y="5949"/>
                  </a:lnTo>
                  <a:lnTo>
                    <a:pt x="129" y="5508"/>
                  </a:lnTo>
                  <a:lnTo>
                    <a:pt x="43" y="5057"/>
                  </a:lnTo>
                  <a:lnTo>
                    <a:pt x="0" y="4596"/>
                  </a:lnTo>
                  <a:lnTo>
                    <a:pt x="11" y="4145"/>
                  </a:lnTo>
                  <a:lnTo>
                    <a:pt x="64" y="3683"/>
                  </a:lnTo>
                  <a:lnTo>
                    <a:pt x="172" y="3243"/>
                  </a:lnTo>
                  <a:lnTo>
                    <a:pt x="311" y="2813"/>
                  </a:lnTo>
                  <a:lnTo>
                    <a:pt x="505" y="2395"/>
                  </a:lnTo>
                  <a:lnTo>
                    <a:pt x="741" y="1987"/>
                  </a:lnTo>
                  <a:lnTo>
                    <a:pt x="1020" y="1611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04" y="666"/>
                  </a:lnTo>
                  <a:lnTo>
                    <a:pt x="2523" y="441"/>
                  </a:lnTo>
                  <a:lnTo>
                    <a:pt x="2953" y="258"/>
                  </a:lnTo>
                  <a:lnTo>
                    <a:pt x="3404" y="119"/>
                  </a:lnTo>
                  <a:lnTo>
                    <a:pt x="3854" y="3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339001" y="2868285"/>
              <a:ext cx="1754619" cy="958517"/>
            </a:xfrm>
            <a:custGeom>
              <a:avLst/>
              <a:gdLst>
                <a:gd name="T0" fmla="*/ 3285 w 12186"/>
                <a:gd name="T1" fmla="*/ 0 h 6657"/>
                <a:gd name="T2" fmla="*/ 3285 w 12186"/>
                <a:gd name="T3" fmla="*/ 22 h 6657"/>
                <a:gd name="T4" fmla="*/ 3307 w 12186"/>
                <a:gd name="T5" fmla="*/ 97 h 6657"/>
                <a:gd name="T6" fmla="*/ 3350 w 12186"/>
                <a:gd name="T7" fmla="*/ 204 h 6657"/>
                <a:gd name="T8" fmla="*/ 3403 w 12186"/>
                <a:gd name="T9" fmla="*/ 344 h 6657"/>
                <a:gd name="T10" fmla="*/ 3489 w 12186"/>
                <a:gd name="T11" fmla="*/ 494 h 6657"/>
                <a:gd name="T12" fmla="*/ 3586 w 12186"/>
                <a:gd name="T13" fmla="*/ 644 h 6657"/>
                <a:gd name="T14" fmla="*/ 3715 w 12186"/>
                <a:gd name="T15" fmla="*/ 805 h 6657"/>
                <a:gd name="T16" fmla="*/ 3865 w 12186"/>
                <a:gd name="T17" fmla="*/ 934 h 6657"/>
                <a:gd name="T18" fmla="*/ 4048 w 12186"/>
                <a:gd name="T19" fmla="*/ 1052 h 6657"/>
                <a:gd name="T20" fmla="*/ 4262 w 12186"/>
                <a:gd name="T21" fmla="*/ 1128 h 6657"/>
                <a:gd name="T22" fmla="*/ 4477 w 12186"/>
                <a:gd name="T23" fmla="*/ 1149 h 6657"/>
                <a:gd name="T24" fmla="*/ 4703 w 12186"/>
                <a:gd name="T25" fmla="*/ 1106 h 6657"/>
                <a:gd name="T26" fmla="*/ 4917 w 12186"/>
                <a:gd name="T27" fmla="*/ 1031 h 6657"/>
                <a:gd name="T28" fmla="*/ 5132 w 12186"/>
                <a:gd name="T29" fmla="*/ 924 h 6657"/>
                <a:gd name="T30" fmla="*/ 5325 w 12186"/>
                <a:gd name="T31" fmla="*/ 795 h 6657"/>
                <a:gd name="T32" fmla="*/ 5497 w 12186"/>
                <a:gd name="T33" fmla="*/ 655 h 6657"/>
                <a:gd name="T34" fmla="*/ 5637 w 12186"/>
                <a:gd name="T35" fmla="*/ 526 h 6657"/>
                <a:gd name="T36" fmla="*/ 5851 w 12186"/>
                <a:gd name="T37" fmla="*/ 312 h 6657"/>
                <a:gd name="T38" fmla="*/ 12186 w 12186"/>
                <a:gd name="T39" fmla="*/ 6657 h 6657"/>
                <a:gd name="T40" fmla="*/ 3221 w 12186"/>
                <a:gd name="T41" fmla="*/ 6657 h 6657"/>
                <a:gd name="T42" fmla="*/ 3221 w 12186"/>
                <a:gd name="T43" fmla="*/ 6614 h 6657"/>
                <a:gd name="T44" fmla="*/ 3221 w 12186"/>
                <a:gd name="T45" fmla="*/ 6614 h 6657"/>
                <a:gd name="T46" fmla="*/ 3221 w 12186"/>
                <a:gd name="T47" fmla="*/ 6614 h 6657"/>
                <a:gd name="T48" fmla="*/ 3221 w 12186"/>
                <a:gd name="T49" fmla="*/ 6582 h 6657"/>
                <a:gd name="T50" fmla="*/ 3210 w 12186"/>
                <a:gd name="T51" fmla="*/ 6582 h 6657"/>
                <a:gd name="T52" fmla="*/ 3210 w 12186"/>
                <a:gd name="T53" fmla="*/ 6582 h 6657"/>
                <a:gd name="T54" fmla="*/ 3221 w 12186"/>
                <a:gd name="T55" fmla="*/ 6560 h 6657"/>
                <a:gd name="T56" fmla="*/ 3221 w 12186"/>
                <a:gd name="T57" fmla="*/ 6528 h 6657"/>
                <a:gd name="T58" fmla="*/ 3221 w 12186"/>
                <a:gd name="T59" fmla="*/ 6485 h 6657"/>
                <a:gd name="T60" fmla="*/ 3221 w 12186"/>
                <a:gd name="T61" fmla="*/ 6432 h 6657"/>
                <a:gd name="T62" fmla="*/ 3221 w 12186"/>
                <a:gd name="T63" fmla="*/ 6410 h 6657"/>
                <a:gd name="T64" fmla="*/ 3221 w 12186"/>
                <a:gd name="T65" fmla="*/ 6260 h 6657"/>
                <a:gd name="T66" fmla="*/ 3221 w 12186"/>
                <a:gd name="T67" fmla="*/ 6088 h 6657"/>
                <a:gd name="T68" fmla="*/ 3199 w 12186"/>
                <a:gd name="T69" fmla="*/ 5905 h 6657"/>
                <a:gd name="T70" fmla="*/ 3178 w 12186"/>
                <a:gd name="T71" fmla="*/ 5701 h 6657"/>
                <a:gd name="T72" fmla="*/ 3124 w 12186"/>
                <a:gd name="T73" fmla="*/ 5497 h 6657"/>
                <a:gd name="T74" fmla="*/ 3060 w 12186"/>
                <a:gd name="T75" fmla="*/ 5304 h 6657"/>
                <a:gd name="T76" fmla="*/ 2963 w 12186"/>
                <a:gd name="T77" fmla="*/ 5122 h 6657"/>
                <a:gd name="T78" fmla="*/ 2845 w 12186"/>
                <a:gd name="T79" fmla="*/ 4961 h 6657"/>
                <a:gd name="T80" fmla="*/ 2684 w 12186"/>
                <a:gd name="T81" fmla="*/ 4842 h 6657"/>
                <a:gd name="T82" fmla="*/ 2491 w 12186"/>
                <a:gd name="T83" fmla="*/ 4746 h 6657"/>
                <a:gd name="T84" fmla="*/ 2276 w 12186"/>
                <a:gd name="T85" fmla="*/ 4703 h 6657"/>
                <a:gd name="T86" fmla="*/ 2072 w 12186"/>
                <a:gd name="T87" fmla="*/ 4692 h 6657"/>
                <a:gd name="T88" fmla="*/ 1879 w 12186"/>
                <a:gd name="T89" fmla="*/ 4714 h 6657"/>
                <a:gd name="T90" fmla="*/ 1696 w 12186"/>
                <a:gd name="T91" fmla="*/ 4767 h 6657"/>
                <a:gd name="T92" fmla="*/ 1525 w 12186"/>
                <a:gd name="T93" fmla="*/ 4821 h 6657"/>
                <a:gd name="T94" fmla="*/ 1385 w 12186"/>
                <a:gd name="T95" fmla="*/ 4885 h 6657"/>
                <a:gd name="T96" fmla="*/ 1288 w 12186"/>
                <a:gd name="T97" fmla="*/ 4939 h 6657"/>
                <a:gd name="T98" fmla="*/ 1213 w 12186"/>
                <a:gd name="T99" fmla="*/ 4982 h 6657"/>
                <a:gd name="T100" fmla="*/ 1192 w 12186"/>
                <a:gd name="T101" fmla="*/ 5004 h 6657"/>
                <a:gd name="T102" fmla="*/ 0 w 12186"/>
                <a:gd name="T103" fmla="*/ 1783 h 6657"/>
                <a:gd name="T104" fmla="*/ 193 w 12186"/>
                <a:gd name="T105" fmla="*/ 1364 h 6657"/>
                <a:gd name="T106" fmla="*/ 3285 w 12186"/>
                <a:gd name="T107" fmla="*/ 0 h 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6" h="6657">
                  <a:moveTo>
                    <a:pt x="3285" y="0"/>
                  </a:moveTo>
                  <a:lnTo>
                    <a:pt x="3285" y="22"/>
                  </a:lnTo>
                  <a:lnTo>
                    <a:pt x="3307" y="97"/>
                  </a:lnTo>
                  <a:lnTo>
                    <a:pt x="3350" y="204"/>
                  </a:lnTo>
                  <a:lnTo>
                    <a:pt x="3403" y="344"/>
                  </a:lnTo>
                  <a:lnTo>
                    <a:pt x="3489" y="494"/>
                  </a:lnTo>
                  <a:lnTo>
                    <a:pt x="3586" y="644"/>
                  </a:lnTo>
                  <a:lnTo>
                    <a:pt x="3715" y="805"/>
                  </a:lnTo>
                  <a:lnTo>
                    <a:pt x="3865" y="934"/>
                  </a:lnTo>
                  <a:lnTo>
                    <a:pt x="4048" y="1052"/>
                  </a:lnTo>
                  <a:lnTo>
                    <a:pt x="4262" y="1128"/>
                  </a:lnTo>
                  <a:lnTo>
                    <a:pt x="4477" y="1149"/>
                  </a:lnTo>
                  <a:lnTo>
                    <a:pt x="4703" y="1106"/>
                  </a:lnTo>
                  <a:lnTo>
                    <a:pt x="4917" y="1031"/>
                  </a:lnTo>
                  <a:lnTo>
                    <a:pt x="5132" y="924"/>
                  </a:lnTo>
                  <a:lnTo>
                    <a:pt x="5325" y="795"/>
                  </a:lnTo>
                  <a:lnTo>
                    <a:pt x="5497" y="655"/>
                  </a:lnTo>
                  <a:lnTo>
                    <a:pt x="5637" y="526"/>
                  </a:lnTo>
                  <a:lnTo>
                    <a:pt x="5851" y="312"/>
                  </a:lnTo>
                  <a:lnTo>
                    <a:pt x="12186" y="6657"/>
                  </a:lnTo>
                  <a:lnTo>
                    <a:pt x="3221" y="6657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582"/>
                  </a:lnTo>
                  <a:lnTo>
                    <a:pt x="3210" y="6582"/>
                  </a:lnTo>
                  <a:lnTo>
                    <a:pt x="3210" y="6582"/>
                  </a:lnTo>
                  <a:lnTo>
                    <a:pt x="3221" y="6560"/>
                  </a:lnTo>
                  <a:lnTo>
                    <a:pt x="3221" y="6528"/>
                  </a:lnTo>
                  <a:lnTo>
                    <a:pt x="3221" y="6485"/>
                  </a:lnTo>
                  <a:lnTo>
                    <a:pt x="3221" y="6432"/>
                  </a:lnTo>
                  <a:lnTo>
                    <a:pt x="3221" y="6410"/>
                  </a:lnTo>
                  <a:lnTo>
                    <a:pt x="3221" y="6260"/>
                  </a:lnTo>
                  <a:lnTo>
                    <a:pt x="3221" y="6088"/>
                  </a:lnTo>
                  <a:lnTo>
                    <a:pt x="3199" y="5905"/>
                  </a:lnTo>
                  <a:lnTo>
                    <a:pt x="3178" y="5701"/>
                  </a:lnTo>
                  <a:lnTo>
                    <a:pt x="3124" y="5497"/>
                  </a:lnTo>
                  <a:lnTo>
                    <a:pt x="3060" y="5304"/>
                  </a:lnTo>
                  <a:lnTo>
                    <a:pt x="2963" y="5122"/>
                  </a:lnTo>
                  <a:lnTo>
                    <a:pt x="2845" y="4961"/>
                  </a:lnTo>
                  <a:lnTo>
                    <a:pt x="2684" y="4842"/>
                  </a:lnTo>
                  <a:lnTo>
                    <a:pt x="2491" y="4746"/>
                  </a:lnTo>
                  <a:lnTo>
                    <a:pt x="2276" y="4703"/>
                  </a:lnTo>
                  <a:lnTo>
                    <a:pt x="2072" y="4692"/>
                  </a:lnTo>
                  <a:lnTo>
                    <a:pt x="1879" y="4714"/>
                  </a:lnTo>
                  <a:lnTo>
                    <a:pt x="1696" y="4767"/>
                  </a:lnTo>
                  <a:lnTo>
                    <a:pt x="1525" y="4821"/>
                  </a:lnTo>
                  <a:lnTo>
                    <a:pt x="1385" y="4885"/>
                  </a:lnTo>
                  <a:lnTo>
                    <a:pt x="1288" y="4939"/>
                  </a:lnTo>
                  <a:lnTo>
                    <a:pt x="1213" y="4982"/>
                  </a:lnTo>
                  <a:lnTo>
                    <a:pt x="1192" y="5004"/>
                  </a:lnTo>
                  <a:lnTo>
                    <a:pt x="0" y="1783"/>
                  </a:lnTo>
                  <a:lnTo>
                    <a:pt x="193" y="136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50532" y="2389098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79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18 h 8911"/>
                <a:gd name="T18" fmla="*/ 8246 w 8912"/>
                <a:gd name="T19" fmla="*/ 2115 h 8911"/>
                <a:gd name="T20" fmla="*/ 8482 w 8912"/>
                <a:gd name="T21" fmla="*/ 2544 h 8911"/>
                <a:gd name="T22" fmla="*/ 8665 w 8912"/>
                <a:gd name="T23" fmla="*/ 2995 h 8911"/>
                <a:gd name="T24" fmla="*/ 8804 w 8912"/>
                <a:gd name="T25" fmla="*/ 3479 h 8911"/>
                <a:gd name="T26" fmla="*/ 8879 w 8912"/>
                <a:gd name="T27" fmla="*/ 3972 h 8911"/>
                <a:gd name="T28" fmla="*/ 8912 w 8912"/>
                <a:gd name="T29" fmla="*/ 4477 h 8911"/>
                <a:gd name="T30" fmla="*/ 8879 w 8912"/>
                <a:gd name="T31" fmla="*/ 5003 h 8911"/>
                <a:gd name="T32" fmla="*/ 8783 w 8912"/>
                <a:gd name="T33" fmla="*/ 5508 h 8911"/>
                <a:gd name="T34" fmla="*/ 8632 w 8912"/>
                <a:gd name="T35" fmla="*/ 6002 h 8911"/>
                <a:gd name="T36" fmla="*/ 8439 w 8912"/>
                <a:gd name="T37" fmla="*/ 6463 h 8911"/>
                <a:gd name="T38" fmla="*/ 8192 w 8912"/>
                <a:gd name="T39" fmla="*/ 6893 h 8911"/>
                <a:gd name="T40" fmla="*/ 7902 w 8912"/>
                <a:gd name="T41" fmla="*/ 7279 h 8911"/>
                <a:gd name="T42" fmla="*/ 7570 w 8912"/>
                <a:gd name="T43" fmla="*/ 7644 h 8911"/>
                <a:gd name="T44" fmla="*/ 7194 w 8912"/>
                <a:gd name="T45" fmla="*/ 7966 h 8911"/>
                <a:gd name="T46" fmla="*/ 6797 w 8912"/>
                <a:gd name="T47" fmla="*/ 8246 h 8911"/>
                <a:gd name="T48" fmla="*/ 6367 w 8912"/>
                <a:gd name="T49" fmla="*/ 8482 h 8911"/>
                <a:gd name="T50" fmla="*/ 5916 w 8912"/>
                <a:gd name="T51" fmla="*/ 8664 h 8911"/>
                <a:gd name="T52" fmla="*/ 5433 w 8912"/>
                <a:gd name="T53" fmla="*/ 8804 h 8911"/>
                <a:gd name="T54" fmla="*/ 4939 w 8912"/>
                <a:gd name="T55" fmla="*/ 8890 h 8911"/>
                <a:gd name="T56" fmla="*/ 4434 w 8912"/>
                <a:gd name="T57" fmla="*/ 8911 h 8911"/>
                <a:gd name="T58" fmla="*/ 3908 w 8912"/>
                <a:gd name="T59" fmla="*/ 8879 h 8911"/>
                <a:gd name="T60" fmla="*/ 3404 w 8912"/>
                <a:gd name="T61" fmla="*/ 8782 h 8911"/>
                <a:gd name="T62" fmla="*/ 2910 w 8912"/>
                <a:gd name="T63" fmla="*/ 8643 h 8911"/>
                <a:gd name="T64" fmla="*/ 2448 w 8912"/>
                <a:gd name="T65" fmla="*/ 8439 h 8911"/>
                <a:gd name="T66" fmla="*/ 2019 w 8912"/>
                <a:gd name="T67" fmla="*/ 8192 h 8911"/>
                <a:gd name="T68" fmla="*/ 1621 w 8912"/>
                <a:gd name="T69" fmla="*/ 7902 h 8911"/>
                <a:gd name="T70" fmla="*/ 1267 w 8912"/>
                <a:gd name="T71" fmla="*/ 7569 h 8911"/>
                <a:gd name="T72" fmla="*/ 945 w 8912"/>
                <a:gd name="T73" fmla="*/ 7204 h 8911"/>
                <a:gd name="T74" fmla="*/ 666 w 8912"/>
                <a:gd name="T75" fmla="*/ 6796 h 8911"/>
                <a:gd name="T76" fmla="*/ 430 w 8912"/>
                <a:gd name="T77" fmla="*/ 6367 h 8911"/>
                <a:gd name="T78" fmla="*/ 247 w 8912"/>
                <a:gd name="T79" fmla="*/ 5916 h 8911"/>
                <a:gd name="T80" fmla="*/ 108 w 8912"/>
                <a:gd name="T81" fmla="*/ 5443 h 8911"/>
                <a:gd name="T82" fmla="*/ 22 w 8912"/>
                <a:gd name="T83" fmla="*/ 4939 h 8911"/>
                <a:gd name="T84" fmla="*/ 0 w 8912"/>
                <a:gd name="T85" fmla="*/ 4434 h 8911"/>
                <a:gd name="T86" fmla="*/ 32 w 8912"/>
                <a:gd name="T87" fmla="*/ 3919 h 8911"/>
                <a:gd name="T88" fmla="*/ 129 w 8912"/>
                <a:gd name="T89" fmla="*/ 3403 h 8911"/>
                <a:gd name="T90" fmla="*/ 269 w 8912"/>
                <a:gd name="T91" fmla="*/ 2920 h 8911"/>
                <a:gd name="T92" fmla="*/ 473 w 8912"/>
                <a:gd name="T93" fmla="*/ 2459 h 8911"/>
                <a:gd name="T94" fmla="*/ 720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73 w 8912"/>
                <a:gd name="T111" fmla="*/ 32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79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18"/>
                  </a:lnTo>
                  <a:lnTo>
                    <a:pt x="8246" y="2115"/>
                  </a:lnTo>
                  <a:lnTo>
                    <a:pt x="8482" y="2544"/>
                  </a:lnTo>
                  <a:lnTo>
                    <a:pt x="8665" y="2995"/>
                  </a:lnTo>
                  <a:lnTo>
                    <a:pt x="8804" y="3479"/>
                  </a:lnTo>
                  <a:lnTo>
                    <a:pt x="8879" y="3972"/>
                  </a:lnTo>
                  <a:lnTo>
                    <a:pt x="8912" y="4477"/>
                  </a:lnTo>
                  <a:lnTo>
                    <a:pt x="8879" y="5003"/>
                  </a:lnTo>
                  <a:lnTo>
                    <a:pt x="8783" y="5508"/>
                  </a:lnTo>
                  <a:lnTo>
                    <a:pt x="8632" y="6002"/>
                  </a:lnTo>
                  <a:lnTo>
                    <a:pt x="8439" y="6463"/>
                  </a:lnTo>
                  <a:lnTo>
                    <a:pt x="8192" y="6893"/>
                  </a:lnTo>
                  <a:lnTo>
                    <a:pt x="7902" y="7279"/>
                  </a:lnTo>
                  <a:lnTo>
                    <a:pt x="7570" y="7644"/>
                  </a:lnTo>
                  <a:lnTo>
                    <a:pt x="7194" y="7966"/>
                  </a:lnTo>
                  <a:lnTo>
                    <a:pt x="6797" y="8246"/>
                  </a:lnTo>
                  <a:lnTo>
                    <a:pt x="6367" y="8482"/>
                  </a:lnTo>
                  <a:lnTo>
                    <a:pt x="5916" y="8664"/>
                  </a:lnTo>
                  <a:lnTo>
                    <a:pt x="5433" y="8804"/>
                  </a:lnTo>
                  <a:lnTo>
                    <a:pt x="4939" y="8890"/>
                  </a:lnTo>
                  <a:lnTo>
                    <a:pt x="4434" y="8911"/>
                  </a:lnTo>
                  <a:lnTo>
                    <a:pt x="3908" y="8879"/>
                  </a:lnTo>
                  <a:lnTo>
                    <a:pt x="3404" y="8782"/>
                  </a:lnTo>
                  <a:lnTo>
                    <a:pt x="2910" y="8643"/>
                  </a:lnTo>
                  <a:lnTo>
                    <a:pt x="2448" y="8439"/>
                  </a:lnTo>
                  <a:lnTo>
                    <a:pt x="2019" y="8192"/>
                  </a:lnTo>
                  <a:lnTo>
                    <a:pt x="1621" y="7902"/>
                  </a:lnTo>
                  <a:lnTo>
                    <a:pt x="1267" y="7569"/>
                  </a:lnTo>
                  <a:lnTo>
                    <a:pt x="945" y="7204"/>
                  </a:lnTo>
                  <a:lnTo>
                    <a:pt x="666" y="6796"/>
                  </a:lnTo>
                  <a:lnTo>
                    <a:pt x="430" y="6367"/>
                  </a:lnTo>
                  <a:lnTo>
                    <a:pt x="247" y="5916"/>
                  </a:lnTo>
                  <a:lnTo>
                    <a:pt x="108" y="5443"/>
                  </a:lnTo>
                  <a:lnTo>
                    <a:pt x="22" y="4939"/>
                  </a:lnTo>
                  <a:lnTo>
                    <a:pt x="0" y="4434"/>
                  </a:lnTo>
                  <a:lnTo>
                    <a:pt x="32" y="3919"/>
                  </a:lnTo>
                  <a:lnTo>
                    <a:pt x="129" y="3403"/>
                  </a:lnTo>
                  <a:lnTo>
                    <a:pt x="269" y="2920"/>
                  </a:lnTo>
                  <a:lnTo>
                    <a:pt x="473" y="2459"/>
                  </a:lnTo>
                  <a:lnTo>
                    <a:pt x="720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73" y="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0" name="Oval 19"/>
          <p:cNvSpPr/>
          <p:nvPr/>
        </p:nvSpPr>
        <p:spPr>
          <a:xfrm rot="5400000">
            <a:off x="3792663" y="3763470"/>
            <a:ext cx="4606675" cy="4548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 rot="10800000">
            <a:off x="3792663" y="3776849"/>
            <a:ext cx="4606675" cy="4548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 rot="8107719">
            <a:off x="3792663" y="3763470"/>
            <a:ext cx="4606675" cy="4548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 rot="13507719">
            <a:off x="3772595" y="3763470"/>
            <a:ext cx="4606675" cy="4548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095508" y="3804116"/>
            <a:ext cx="5516" cy="4137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44C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141380" y="2847229"/>
            <a:ext cx="1912392" cy="1915150"/>
          </a:xfrm>
          <a:custGeom>
            <a:avLst/>
            <a:gdLst>
              <a:gd name="T0" fmla="*/ 764 w 1387"/>
              <a:gd name="T1" fmla="*/ 4 h 1389"/>
              <a:gd name="T2" fmla="*/ 899 w 1387"/>
              <a:gd name="T3" fmla="*/ 32 h 1389"/>
              <a:gd name="T4" fmla="*/ 1024 w 1387"/>
              <a:gd name="T5" fmla="*/ 84 h 1389"/>
              <a:gd name="T6" fmla="*/ 1135 w 1387"/>
              <a:gd name="T7" fmla="*/ 159 h 1389"/>
              <a:gd name="T8" fmla="*/ 1229 w 1387"/>
              <a:gd name="T9" fmla="*/ 253 h 1389"/>
              <a:gd name="T10" fmla="*/ 1303 w 1387"/>
              <a:gd name="T11" fmla="*/ 364 h 1389"/>
              <a:gd name="T12" fmla="*/ 1356 w 1387"/>
              <a:gd name="T13" fmla="*/ 488 h 1389"/>
              <a:gd name="T14" fmla="*/ 1384 w 1387"/>
              <a:gd name="T15" fmla="*/ 624 h 1389"/>
              <a:gd name="T16" fmla="*/ 1384 w 1387"/>
              <a:gd name="T17" fmla="*/ 765 h 1389"/>
              <a:gd name="T18" fmla="*/ 1356 w 1387"/>
              <a:gd name="T19" fmla="*/ 901 h 1389"/>
              <a:gd name="T20" fmla="*/ 1303 w 1387"/>
              <a:gd name="T21" fmla="*/ 1025 h 1389"/>
              <a:gd name="T22" fmla="*/ 1229 w 1387"/>
              <a:gd name="T23" fmla="*/ 1136 h 1389"/>
              <a:gd name="T24" fmla="*/ 1135 w 1387"/>
              <a:gd name="T25" fmla="*/ 1230 h 1389"/>
              <a:gd name="T26" fmla="*/ 1024 w 1387"/>
              <a:gd name="T27" fmla="*/ 1305 h 1389"/>
              <a:gd name="T28" fmla="*/ 899 w 1387"/>
              <a:gd name="T29" fmla="*/ 1357 h 1389"/>
              <a:gd name="T30" fmla="*/ 764 w 1387"/>
              <a:gd name="T31" fmla="*/ 1385 h 1389"/>
              <a:gd name="T32" fmla="*/ 622 w 1387"/>
              <a:gd name="T33" fmla="*/ 1385 h 1389"/>
              <a:gd name="T34" fmla="*/ 487 w 1387"/>
              <a:gd name="T35" fmla="*/ 1357 h 1389"/>
              <a:gd name="T36" fmla="*/ 363 w 1387"/>
              <a:gd name="T37" fmla="*/ 1305 h 1389"/>
              <a:gd name="T38" fmla="*/ 253 w 1387"/>
              <a:gd name="T39" fmla="*/ 1230 h 1389"/>
              <a:gd name="T40" fmla="*/ 159 w 1387"/>
              <a:gd name="T41" fmla="*/ 1136 h 1389"/>
              <a:gd name="T42" fmla="*/ 83 w 1387"/>
              <a:gd name="T43" fmla="*/ 1025 h 1389"/>
              <a:gd name="T44" fmla="*/ 31 w 1387"/>
              <a:gd name="T45" fmla="*/ 901 h 1389"/>
              <a:gd name="T46" fmla="*/ 4 w 1387"/>
              <a:gd name="T47" fmla="*/ 765 h 1389"/>
              <a:gd name="T48" fmla="*/ 4 w 1387"/>
              <a:gd name="T49" fmla="*/ 624 h 1389"/>
              <a:gd name="T50" fmla="*/ 31 w 1387"/>
              <a:gd name="T51" fmla="*/ 488 h 1389"/>
              <a:gd name="T52" fmla="*/ 83 w 1387"/>
              <a:gd name="T53" fmla="*/ 364 h 1389"/>
              <a:gd name="T54" fmla="*/ 159 w 1387"/>
              <a:gd name="T55" fmla="*/ 253 h 1389"/>
              <a:gd name="T56" fmla="*/ 253 w 1387"/>
              <a:gd name="T57" fmla="*/ 159 h 1389"/>
              <a:gd name="T58" fmla="*/ 363 w 1387"/>
              <a:gd name="T59" fmla="*/ 84 h 1389"/>
              <a:gd name="T60" fmla="*/ 487 w 1387"/>
              <a:gd name="T61" fmla="*/ 32 h 1389"/>
              <a:gd name="T62" fmla="*/ 622 w 1387"/>
              <a:gd name="T63" fmla="*/ 4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7" h="1389">
                <a:moveTo>
                  <a:pt x="693" y="0"/>
                </a:moveTo>
                <a:lnTo>
                  <a:pt x="764" y="4"/>
                </a:lnTo>
                <a:lnTo>
                  <a:pt x="833" y="15"/>
                </a:lnTo>
                <a:lnTo>
                  <a:pt x="899" y="32"/>
                </a:lnTo>
                <a:lnTo>
                  <a:pt x="964" y="55"/>
                </a:lnTo>
                <a:lnTo>
                  <a:pt x="1024" y="84"/>
                </a:lnTo>
                <a:lnTo>
                  <a:pt x="1081" y="120"/>
                </a:lnTo>
                <a:lnTo>
                  <a:pt x="1135" y="159"/>
                </a:lnTo>
                <a:lnTo>
                  <a:pt x="1184" y="204"/>
                </a:lnTo>
                <a:lnTo>
                  <a:pt x="1229" y="253"/>
                </a:lnTo>
                <a:lnTo>
                  <a:pt x="1269" y="306"/>
                </a:lnTo>
                <a:lnTo>
                  <a:pt x="1303" y="364"/>
                </a:lnTo>
                <a:lnTo>
                  <a:pt x="1333" y="425"/>
                </a:lnTo>
                <a:lnTo>
                  <a:pt x="1356" y="488"/>
                </a:lnTo>
                <a:lnTo>
                  <a:pt x="1373" y="554"/>
                </a:lnTo>
                <a:lnTo>
                  <a:pt x="1384" y="624"/>
                </a:lnTo>
                <a:lnTo>
                  <a:pt x="1387" y="694"/>
                </a:lnTo>
                <a:lnTo>
                  <a:pt x="1384" y="765"/>
                </a:lnTo>
                <a:lnTo>
                  <a:pt x="1373" y="835"/>
                </a:lnTo>
                <a:lnTo>
                  <a:pt x="1356" y="901"/>
                </a:lnTo>
                <a:lnTo>
                  <a:pt x="1333" y="964"/>
                </a:lnTo>
                <a:lnTo>
                  <a:pt x="1303" y="1025"/>
                </a:lnTo>
                <a:lnTo>
                  <a:pt x="1269" y="1082"/>
                </a:lnTo>
                <a:lnTo>
                  <a:pt x="1229" y="1136"/>
                </a:lnTo>
                <a:lnTo>
                  <a:pt x="1184" y="1185"/>
                </a:lnTo>
                <a:lnTo>
                  <a:pt x="1135" y="1230"/>
                </a:lnTo>
                <a:lnTo>
                  <a:pt x="1081" y="1270"/>
                </a:lnTo>
                <a:lnTo>
                  <a:pt x="1024" y="1305"/>
                </a:lnTo>
                <a:lnTo>
                  <a:pt x="964" y="1334"/>
                </a:lnTo>
                <a:lnTo>
                  <a:pt x="899" y="1357"/>
                </a:lnTo>
                <a:lnTo>
                  <a:pt x="833" y="1374"/>
                </a:lnTo>
                <a:lnTo>
                  <a:pt x="764" y="1385"/>
                </a:lnTo>
                <a:lnTo>
                  <a:pt x="693" y="1389"/>
                </a:lnTo>
                <a:lnTo>
                  <a:pt x="622" y="1385"/>
                </a:lnTo>
                <a:lnTo>
                  <a:pt x="554" y="1374"/>
                </a:lnTo>
                <a:lnTo>
                  <a:pt x="487" y="1357"/>
                </a:lnTo>
                <a:lnTo>
                  <a:pt x="424" y="1334"/>
                </a:lnTo>
                <a:lnTo>
                  <a:pt x="363" y="1305"/>
                </a:lnTo>
                <a:lnTo>
                  <a:pt x="305" y="1270"/>
                </a:lnTo>
                <a:lnTo>
                  <a:pt x="253" y="1230"/>
                </a:lnTo>
                <a:lnTo>
                  <a:pt x="203" y="1185"/>
                </a:lnTo>
                <a:lnTo>
                  <a:pt x="159" y="1136"/>
                </a:lnTo>
                <a:lnTo>
                  <a:pt x="119" y="1082"/>
                </a:lnTo>
                <a:lnTo>
                  <a:pt x="83" y="1025"/>
                </a:lnTo>
                <a:lnTo>
                  <a:pt x="54" y="964"/>
                </a:lnTo>
                <a:lnTo>
                  <a:pt x="31" y="901"/>
                </a:lnTo>
                <a:lnTo>
                  <a:pt x="14" y="835"/>
                </a:lnTo>
                <a:lnTo>
                  <a:pt x="4" y="765"/>
                </a:lnTo>
                <a:lnTo>
                  <a:pt x="0" y="694"/>
                </a:lnTo>
                <a:lnTo>
                  <a:pt x="4" y="624"/>
                </a:lnTo>
                <a:lnTo>
                  <a:pt x="14" y="554"/>
                </a:lnTo>
                <a:lnTo>
                  <a:pt x="31" y="488"/>
                </a:lnTo>
                <a:lnTo>
                  <a:pt x="54" y="425"/>
                </a:lnTo>
                <a:lnTo>
                  <a:pt x="83" y="364"/>
                </a:lnTo>
                <a:lnTo>
                  <a:pt x="119" y="306"/>
                </a:lnTo>
                <a:lnTo>
                  <a:pt x="159" y="253"/>
                </a:lnTo>
                <a:lnTo>
                  <a:pt x="203" y="204"/>
                </a:lnTo>
                <a:lnTo>
                  <a:pt x="253" y="159"/>
                </a:lnTo>
                <a:lnTo>
                  <a:pt x="305" y="120"/>
                </a:lnTo>
                <a:lnTo>
                  <a:pt x="363" y="84"/>
                </a:lnTo>
                <a:lnTo>
                  <a:pt x="424" y="55"/>
                </a:lnTo>
                <a:lnTo>
                  <a:pt x="487" y="32"/>
                </a:lnTo>
                <a:lnTo>
                  <a:pt x="554" y="15"/>
                </a:lnTo>
                <a:lnTo>
                  <a:pt x="622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29" name="Group 28"/>
          <p:cNvGrpSpPr/>
          <p:nvPr/>
        </p:nvGrpSpPr>
        <p:grpSpPr>
          <a:xfrm>
            <a:off x="5282344" y="2983593"/>
            <a:ext cx="1629087" cy="1629087"/>
            <a:chOff x="5276374" y="2977923"/>
            <a:chExt cx="1637462" cy="1637462"/>
          </a:xfrm>
        </p:grpSpPr>
        <p:grpSp>
          <p:nvGrpSpPr>
            <p:cNvPr id="49" name="Group 48"/>
            <p:cNvGrpSpPr/>
            <p:nvPr/>
          </p:nvGrpSpPr>
          <p:grpSpPr>
            <a:xfrm>
              <a:off x="6099263" y="2977923"/>
              <a:ext cx="0" cy="1637462"/>
              <a:chOff x="6099263" y="2977923"/>
              <a:chExt cx="0" cy="163746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16200000">
              <a:off x="6095105" y="2977923"/>
              <a:ext cx="0" cy="1637462"/>
              <a:chOff x="6099263" y="2977923"/>
              <a:chExt cx="0" cy="163746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5932240" y="3022588"/>
            <a:ext cx="340012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1313" y="4299259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77102" y="4215167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98799" y="3985825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82892" y="3664747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8799" y="3328379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79898" y="3120609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50235" y="4215166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36183" y="4001115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52091" y="3672391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4755" y="3351312"/>
            <a:ext cx="340012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4097" y="3121971"/>
            <a:ext cx="340012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55" name="Oval 54"/>
          <p:cNvSpPr/>
          <p:nvPr/>
        </p:nvSpPr>
        <p:spPr>
          <a:xfrm>
            <a:off x="4780477" y="1376919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Oval 55"/>
          <p:cNvSpPr/>
          <p:nvPr/>
        </p:nvSpPr>
        <p:spPr>
          <a:xfrm>
            <a:off x="6347106" y="1374414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Oval 56"/>
          <p:cNvSpPr/>
          <p:nvPr/>
        </p:nvSpPr>
        <p:spPr>
          <a:xfrm>
            <a:off x="7461375" y="2484887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Oval 57"/>
          <p:cNvSpPr/>
          <p:nvPr/>
        </p:nvSpPr>
        <p:spPr>
          <a:xfrm>
            <a:off x="7462163" y="4056697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Oval 58"/>
          <p:cNvSpPr/>
          <p:nvPr/>
        </p:nvSpPr>
        <p:spPr>
          <a:xfrm>
            <a:off x="6350185" y="5168746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/>
          <p:cNvSpPr/>
          <p:nvPr/>
        </p:nvSpPr>
        <p:spPr>
          <a:xfrm>
            <a:off x="4776799" y="5167171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/>
          <p:cNvSpPr/>
          <p:nvPr/>
        </p:nvSpPr>
        <p:spPr>
          <a:xfrm>
            <a:off x="3667830" y="4052829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3672486" y="2480232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3" name="Group 62"/>
          <p:cNvGrpSpPr/>
          <p:nvPr/>
        </p:nvGrpSpPr>
        <p:grpSpPr>
          <a:xfrm>
            <a:off x="4052561" y="2674273"/>
            <a:ext cx="289124" cy="336927"/>
            <a:chOff x="13150850" y="-52388"/>
            <a:chExt cx="4195763" cy="488950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29"/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44633" y="1564565"/>
            <a:ext cx="290325" cy="253549"/>
            <a:chOff x="12782550" y="5254625"/>
            <a:chExt cx="4975225" cy="4344988"/>
          </a:xfrm>
          <a:solidFill>
            <a:schemeClr val="accent1"/>
          </a:solidFill>
        </p:grpSpPr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35"/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5138870" y="5332119"/>
            <a:ext cx="280845" cy="305407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7856571" y="4210454"/>
            <a:ext cx="279290" cy="269700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1" name="Group 70"/>
          <p:cNvGrpSpPr/>
          <p:nvPr/>
        </p:nvGrpSpPr>
        <p:grpSpPr>
          <a:xfrm>
            <a:off x="4015895" y="4308422"/>
            <a:ext cx="387810" cy="211995"/>
            <a:chOff x="10055225" y="7335838"/>
            <a:chExt cx="4968875" cy="2716213"/>
          </a:xfrm>
          <a:solidFill>
            <a:schemeClr val="bg2"/>
          </a:solidFill>
        </p:grpSpPr>
        <p:sp>
          <p:nvSpPr>
            <p:cNvPr id="72" name="Freeform 50"/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51"/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14819" y="5377352"/>
            <a:ext cx="300781" cy="323821"/>
            <a:chOff x="13160375" y="5430838"/>
            <a:chExt cx="4579938" cy="4930775"/>
          </a:xfrm>
          <a:solidFill>
            <a:schemeClr val="accent5"/>
          </a:solidFill>
        </p:grpSpPr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57"/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159885" y="1547079"/>
            <a:ext cx="290460" cy="320896"/>
            <a:chOff x="10766426" y="5689600"/>
            <a:chExt cx="4378325" cy="4837113"/>
          </a:xfrm>
          <a:solidFill>
            <a:schemeClr val="bg2"/>
          </a:solidFill>
        </p:grpSpPr>
        <p:sp>
          <p:nvSpPr>
            <p:cNvPr id="78" name="Freeform 62"/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63"/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835706" y="2667264"/>
            <a:ext cx="321019" cy="320824"/>
            <a:chOff x="-5500688" y="3130550"/>
            <a:chExt cx="5207000" cy="5203825"/>
          </a:xfrm>
          <a:solidFill>
            <a:schemeClr val="accent2"/>
          </a:solidFill>
        </p:grpSpPr>
        <p:sp>
          <p:nvSpPr>
            <p:cNvPr id="81" name="Freeform 68"/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69"/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352498" y="1874028"/>
            <a:ext cx="1284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solidFill>
                  <a:srgbClr val="C00000"/>
                </a:solidFill>
                <a:cs typeface="Arial" pitchFamily="34" charset="0"/>
              </a:rPr>
              <a:t>Приоритизация</a:t>
            </a:r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458918" y="2992741"/>
            <a:ext cx="10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Постановка целей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58919" y="4529434"/>
            <a:ext cx="10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Определение индикаторов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256368" y="5352996"/>
            <a:ext cx="134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Планирование мероприятий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55820" y="5516345"/>
            <a:ext cx="11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Расчет себестоимости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672504" y="4529434"/>
            <a:ext cx="10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Мониторинг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Отчетность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59825" y="2992741"/>
            <a:ext cx="1074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Оценка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67817" y="1874028"/>
            <a:ext cx="10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Анализ проблем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AE6AEC9-0A17-3449-91FD-29DC24B235F3}"/>
              </a:ext>
            </a:extLst>
          </p:cNvPr>
          <p:cNvSpPr txBox="1"/>
          <p:nvPr/>
        </p:nvSpPr>
        <p:spPr>
          <a:xfrm>
            <a:off x="5447928" y="3615408"/>
            <a:ext cx="135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Консультации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Коммуникации</a:t>
            </a:r>
            <a:endParaRPr lang="en-IN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0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945" y="365127"/>
            <a:ext cx="8986405" cy="88024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Цикл политики </a:t>
            </a:r>
            <a:r>
              <a:rPr lang="ru-RU" b="1" baseline="-25000" dirty="0">
                <a:solidFill>
                  <a:srgbClr val="C00000"/>
                </a:solidFill>
              </a:rPr>
              <a:t>В двух словах</a:t>
            </a:r>
            <a:endParaRPr lang="en-IN" b="1" baseline="-25000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74948" y="2233124"/>
            <a:ext cx="2934577" cy="3758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186987" y="3710661"/>
            <a:ext cx="3202359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текущего состояния дел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(достижения, проблемы и возможности),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желательно также на основе уроков, извлеченных из предыдущих отчетов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мониторингу и оценке реформ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если таковые имеются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TextBox 228"/>
          <p:cNvSpPr txBox="1"/>
          <p:nvPr/>
        </p:nvSpPr>
        <p:spPr>
          <a:xfrm>
            <a:off x="7483834" y="3065069"/>
            <a:ext cx="2316802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Анализ проблем</a:t>
            </a:r>
            <a:endParaRPr lang="en-IN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91526" y="1613301"/>
            <a:ext cx="1301421" cy="1301421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2082477" y="1396188"/>
            <a:ext cx="4812650" cy="4812648"/>
            <a:chOff x="3545924" y="1277523"/>
            <a:chExt cx="5096976" cy="5096974"/>
          </a:xfrm>
          <a:effectLst>
            <a:outerShdw blurRad="127000" dist="76200" dir="8100000" algn="tr" rotWithShape="0">
              <a:prstClr val="black">
                <a:alpha val="32000"/>
              </a:prstClr>
            </a:outerShdw>
          </a:effectLst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36686" y="2069016"/>
              <a:ext cx="956934" cy="1757786"/>
            </a:xfrm>
            <a:custGeom>
              <a:avLst/>
              <a:gdLst>
                <a:gd name="T0" fmla="*/ 1847 w 6646"/>
                <a:gd name="T1" fmla="*/ 0 h 12208"/>
                <a:gd name="T2" fmla="*/ 5003 w 6646"/>
                <a:gd name="T3" fmla="*/ 1203 h 12208"/>
                <a:gd name="T4" fmla="*/ 4982 w 6646"/>
                <a:gd name="T5" fmla="*/ 1224 h 12208"/>
                <a:gd name="T6" fmla="*/ 4950 w 6646"/>
                <a:gd name="T7" fmla="*/ 1300 h 12208"/>
                <a:gd name="T8" fmla="*/ 4896 w 6646"/>
                <a:gd name="T9" fmla="*/ 1407 h 12208"/>
                <a:gd name="T10" fmla="*/ 4842 w 6646"/>
                <a:gd name="T11" fmla="*/ 1536 h 12208"/>
                <a:gd name="T12" fmla="*/ 4799 w 6646"/>
                <a:gd name="T13" fmla="*/ 1697 h 12208"/>
                <a:gd name="T14" fmla="*/ 4756 w 6646"/>
                <a:gd name="T15" fmla="*/ 1879 h 12208"/>
                <a:gd name="T16" fmla="*/ 4746 w 6646"/>
                <a:gd name="T17" fmla="*/ 2083 h 12208"/>
                <a:gd name="T18" fmla="*/ 4756 w 6646"/>
                <a:gd name="T19" fmla="*/ 2287 h 12208"/>
                <a:gd name="T20" fmla="*/ 4810 w 6646"/>
                <a:gd name="T21" fmla="*/ 2491 h 12208"/>
                <a:gd name="T22" fmla="*/ 4907 w 6646"/>
                <a:gd name="T23" fmla="*/ 2695 h 12208"/>
                <a:gd name="T24" fmla="*/ 5025 w 6646"/>
                <a:gd name="T25" fmla="*/ 2846 h 12208"/>
                <a:gd name="T26" fmla="*/ 5175 w 6646"/>
                <a:gd name="T27" fmla="*/ 2964 h 12208"/>
                <a:gd name="T28" fmla="*/ 5358 w 6646"/>
                <a:gd name="T29" fmla="*/ 3060 h 12208"/>
                <a:gd name="T30" fmla="*/ 5551 w 6646"/>
                <a:gd name="T31" fmla="*/ 3125 h 12208"/>
                <a:gd name="T32" fmla="*/ 5744 w 6646"/>
                <a:gd name="T33" fmla="*/ 3178 h 12208"/>
                <a:gd name="T34" fmla="*/ 5948 w 6646"/>
                <a:gd name="T35" fmla="*/ 3211 h 12208"/>
                <a:gd name="T36" fmla="*/ 6141 w 6646"/>
                <a:gd name="T37" fmla="*/ 3232 h 12208"/>
                <a:gd name="T38" fmla="*/ 6302 w 6646"/>
                <a:gd name="T39" fmla="*/ 3243 h 12208"/>
                <a:gd name="T40" fmla="*/ 6646 w 6646"/>
                <a:gd name="T41" fmla="*/ 3232 h 12208"/>
                <a:gd name="T42" fmla="*/ 6646 w 6646"/>
                <a:gd name="T43" fmla="*/ 12208 h 12208"/>
                <a:gd name="T44" fmla="*/ 311 w 6646"/>
                <a:gd name="T45" fmla="*/ 5863 h 12208"/>
                <a:gd name="T46" fmla="*/ 322 w 6646"/>
                <a:gd name="T47" fmla="*/ 5841 h 12208"/>
                <a:gd name="T48" fmla="*/ 322 w 6646"/>
                <a:gd name="T49" fmla="*/ 5841 h 12208"/>
                <a:gd name="T50" fmla="*/ 322 w 6646"/>
                <a:gd name="T51" fmla="*/ 5841 h 12208"/>
                <a:gd name="T52" fmla="*/ 333 w 6646"/>
                <a:gd name="T53" fmla="*/ 5830 h 12208"/>
                <a:gd name="T54" fmla="*/ 354 w 6646"/>
                <a:gd name="T55" fmla="*/ 5809 h 12208"/>
                <a:gd name="T56" fmla="*/ 387 w 6646"/>
                <a:gd name="T57" fmla="*/ 5787 h 12208"/>
                <a:gd name="T58" fmla="*/ 419 w 6646"/>
                <a:gd name="T59" fmla="*/ 5755 h 12208"/>
                <a:gd name="T60" fmla="*/ 462 w 6646"/>
                <a:gd name="T61" fmla="*/ 5712 h 12208"/>
                <a:gd name="T62" fmla="*/ 462 w 6646"/>
                <a:gd name="T63" fmla="*/ 5712 h 12208"/>
                <a:gd name="T64" fmla="*/ 580 w 6646"/>
                <a:gd name="T65" fmla="*/ 5594 h 12208"/>
                <a:gd name="T66" fmla="*/ 709 w 6646"/>
                <a:gd name="T67" fmla="*/ 5444 h 12208"/>
                <a:gd name="T68" fmla="*/ 848 w 6646"/>
                <a:gd name="T69" fmla="*/ 5272 h 12208"/>
                <a:gd name="T70" fmla="*/ 977 w 6646"/>
                <a:gd name="T71" fmla="*/ 5079 h 12208"/>
                <a:gd name="T72" fmla="*/ 1084 w 6646"/>
                <a:gd name="T73" fmla="*/ 4875 h 12208"/>
                <a:gd name="T74" fmla="*/ 1160 w 6646"/>
                <a:gd name="T75" fmla="*/ 4671 h 12208"/>
                <a:gd name="T76" fmla="*/ 1192 w 6646"/>
                <a:gd name="T77" fmla="*/ 4445 h 12208"/>
                <a:gd name="T78" fmla="*/ 1170 w 6646"/>
                <a:gd name="T79" fmla="*/ 4231 h 12208"/>
                <a:gd name="T80" fmla="*/ 1095 w 6646"/>
                <a:gd name="T81" fmla="*/ 4016 h 12208"/>
                <a:gd name="T82" fmla="*/ 977 w 6646"/>
                <a:gd name="T83" fmla="*/ 3844 h 12208"/>
                <a:gd name="T84" fmla="*/ 837 w 6646"/>
                <a:gd name="T85" fmla="*/ 3694 h 12208"/>
                <a:gd name="T86" fmla="*/ 676 w 6646"/>
                <a:gd name="T87" fmla="*/ 3576 h 12208"/>
                <a:gd name="T88" fmla="*/ 515 w 6646"/>
                <a:gd name="T89" fmla="*/ 3479 h 12208"/>
                <a:gd name="T90" fmla="*/ 354 w 6646"/>
                <a:gd name="T91" fmla="*/ 3404 h 12208"/>
                <a:gd name="T92" fmla="*/ 215 w 6646"/>
                <a:gd name="T93" fmla="*/ 3350 h 12208"/>
                <a:gd name="T94" fmla="*/ 97 w 6646"/>
                <a:gd name="T95" fmla="*/ 3318 h 12208"/>
                <a:gd name="T96" fmla="*/ 22 w 6646"/>
                <a:gd name="T97" fmla="*/ 3297 h 12208"/>
                <a:gd name="T98" fmla="*/ 0 w 6646"/>
                <a:gd name="T99" fmla="*/ 3286 h 12208"/>
                <a:gd name="T100" fmla="*/ 1407 w 6646"/>
                <a:gd name="T101" fmla="*/ 161 h 12208"/>
                <a:gd name="T102" fmla="*/ 1847 w 6646"/>
                <a:gd name="T103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6" h="12208">
                  <a:moveTo>
                    <a:pt x="1847" y="0"/>
                  </a:moveTo>
                  <a:lnTo>
                    <a:pt x="5003" y="1203"/>
                  </a:lnTo>
                  <a:lnTo>
                    <a:pt x="4982" y="1224"/>
                  </a:lnTo>
                  <a:lnTo>
                    <a:pt x="4950" y="1300"/>
                  </a:lnTo>
                  <a:lnTo>
                    <a:pt x="4896" y="1407"/>
                  </a:lnTo>
                  <a:lnTo>
                    <a:pt x="4842" y="1536"/>
                  </a:lnTo>
                  <a:lnTo>
                    <a:pt x="4799" y="1697"/>
                  </a:lnTo>
                  <a:lnTo>
                    <a:pt x="4756" y="1879"/>
                  </a:lnTo>
                  <a:lnTo>
                    <a:pt x="4746" y="2083"/>
                  </a:lnTo>
                  <a:lnTo>
                    <a:pt x="4756" y="2287"/>
                  </a:lnTo>
                  <a:lnTo>
                    <a:pt x="4810" y="2491"/>
                  </a:lnTo>
                  <a:lnTo>
                    <a:pt x="4907" y="2695"/>
                  </a:lnTo>
                  <a:lnTo>
                    <a:pt x="5025" y="2846"/>
                  </a:lnTo>
                  <a:lnTo>
                    <a:pt x="5175" y="2964"/>
                  </a:lnTo>
                  <a:lnTo>
                    <a:pt x="5358" y="3060"/>
                  </a:lnTo>
                  <a:lnTo>
                    <a:pt x="5551" y="3125"/>
                  </a:lnTo>
                  <a:lnTo>
                    <a:pt x="5744" y="3178"/>
                  </a:lnTo>
                  <a:lnTo>
                    <a:pt x="5948" y="3211"/>
                  </a:lnTo>
                  <a:lnTo>
                    <a:pt x="6141" y="3232"/>
                  </a:lnTo>
                  <a:lnTo>
                    <a:pt x="6302" y="3243"/>
                  </a:lnTo>
                  <a:lnTo>
                    <a:pt x="6646" y="3232"/>
                  </a:lnTo>
                  <a:lnTo>
                    <a:pt x="6646" y="12208"/>
                  </a:lnTo>
                  <a:lnTo>
                    <a:pt x="311" y="5863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33" y="5830"/>
                  </a:lnTo>
                  <a:lnTo>
                    <a:pt x="354" y="5809"/>
                  </a:lnTo>
                  <a:lnTo>
                    <a:pt x="387" y="5787"/>
                  </a:lnTo>
                  <a:lnTo>
                    <a:pt x="419" y="5755"/>
                  </a:lnTo>
                  <a:lnTo>
                    <a:pt x="462" y="5712"/>
                  </a:lnTo>
                  <a:lnTo>
                    <a:pt x="462" y="5712"/>
                  </a:lnTo>
                  <a:lnTo>
                    <a:pt x="580" y="5594"/>
                  </a:lnTo>
                  <a:lnTo>
                    <a:pt x="709" y="5444"/>
                  </a:lnTo>
                  <a:lnTo>
                    <a:pt x="848" y="5272"/>
                  </a:lnTo>
                  <a:lnTo>
                    <a:pt x="977" y="5079"/>
                  </a:lnTo>
                  <a:lnTo>
                    <a:pt x="1084" y="4875"/>
                  </a:lnTo>
                  <a:lnTo>
                    <a:pt x="1160" y="4671"/>
                  </a:lnTo>
                  <a:lnTo>
                    <a:pt x="1192" y="4445"/>
                  </a:lnTo>
                  <a:lnTo>
                    <a:pt x="1170" y="4231"/>
                  </a:lnTo>
                  <a:lnTo>
                    <a:pt x="1095" y="4016"/>
                  </a:lnTo>
                  <a:lnTo>
                    <a:pt x="977" y="3844"/>
                  </a:lnTo>
                  <a:lnTo>
                    <a:pt x="837" y="3694"/>
                  </a:lnTo>
                  <a:lnTo>
                    <a:pt x="676" y="3576"/>
                  </a:lnTo>
                  <a:lnTo>
                    <a:pt x="515" y="3479"/>
                  </a:lnTo>
                  <a:lnTo>
                    <a:pt x="354" y="3404"/>
                  </a:lnTo>
                  <a:lnTo>
                    <a:pt x="215" y="3350"/>
                  </a:lnTo>
                  <a:lnTo>
                    <a:pt x="97" y="3318"/>
                  </a:lnTo>
                  <a:lnTo>
                    <a:pt x="22" y="3297"/>
                  </a:lnTo>
                  <a:lnTo>
                    <a:pt x="0" y="3286"/>
                  </a:lnTo>
                  <a:lnTo>
                    <a:pt x="1407" y="161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58939" y="1282131"/>
              <a:ext cx="1283207" cy="1281623"/>
            </a:xfrm>
            <a:custGeom>
              <a:avLst/>
              <a:gdLst>
                <a:gd name="T0" fmla="*/ 4284 w 8912"/>
                <a:gd name="T1" fmla="*/ 0 h 8901"/>
                <a:gd name="T2" fmla="*/ 4746 w 8912"/>
                <a:gd name="T3" fmla="*/ 0 h 8901"/>
                <a:gd name="T4" fmla="*/ 5197 w 8912"/>
                <a:gd name="T5" fmla="*/ 54 h 8901"/>
                <a:gd name="T6" fmla="*/ 5637 w 8912"/>
                <a:gd name="T7" fmla="*/ 151 h 8901"/>
                <a:gd name="T8" fmla="*/ 6077 w 8912"/>
                <a:gd name="T9" fmla="*/ 301 h 8901"/>
                <a:gd name="T10" fmla="*/ 6496 w 8912"/>
                <a:gd name="T11" fmla="*/ 484 h 8901"/>
                <a:gd name="T12" fmla="*/ 6893 w 8912"/>
                <a:gd name="T13" fmla="*/ 720 h 8901"/>
                <a:gd name="T14" fmla="*/ 7280 w 8912"/>
                <a:gd name="T15" fmla="*/ 999 h 8901"/>
                <a:gd name="T16" fmla="*/ 7623 w 8912"/>
                <a:gd name="T17" fmla="*/ 1321 h 8901"/>
                <a:gd name="T18" fmla="*/ 7946 w 8912"/>
                <a:gd name="T19" fmla="*/ 1686 h 8901"/>
                <a:gd name="T20" fmla="*/ 8225 w 8912"/>
                <a:gd name="T21" fmla="*/ 2083 h 8901"/>
                <a:gd name="T22" fmla="*/ 8461 w 8912"/>
                <a:gd name="T23" fmla="*/ 2502 h 8901"/>
                <a:gd name="T24" fmla="*/ 8643 w 8912"/>
                <a:gd name="T25" fmla="*/ 2932 h 8901"/>
                <a:gd name="T26" fmla="*/ 8783 w 8912"/>
                <a:gd name="T27" fmla="*/ 3372 h 8901"/>
                <a:gd name="T28" fmla="*/ 8869 w 8912"/>
                <a:gd name="T29" fmla="*/ 3823 h 8901"/>
                <a:gd name="T30" fmla="*/ 8912 w 8912"/>
                <a:gd name="T31" fmla="*/ 4284 h 8901"/>
                <a:gd name="T32" fmla="*/ 8901 w 8912"/>
                <a:gd name="T33" fmla="*/ 4735 h 8901"/>
                <a:gd name="T34" fmla="*/ 8847 w 8912"/>
                <a:gd name="T35" fmla="*/ 5186 h 8901"/>
                <a:gd name="T36" fmla="*/ 8751 w 8912"/>
                <a:gd name="T37" fmla="*/ 5637 h 8901"/>
                <a:gd name="T38" fmla="*/ 8611 w 8912"/>
                <a:gd name="T39" fmla="*/ 6067 h 8901"/>
                <a:gd name="T40" fmla="*/ 8418 w 8912"/>
                <a:gd name="T41" fmla="*/ 6485 h 8901"/>
                <a:gd name="T42" fmla="*/ 8182 w 8912"/>
                <a:gd name="T43" fmla="*/ 6893 h 8901"/>
                <a:gd name="T44" fmla="*/ 7903 w 8912"/>
                <a:gd name="T45" fmla="*/ 7269 h 8901"/>
                <a:gd name="T46" fmla="*/ 7580 w 8912"/>
                <a:gd name="T47" fmla="*/ 7623 h 8901"/>
                <a:gd name="T48" fmla="*/ 7226 w 8912"/>
                <a:gd name="T49" fmla="*/ 7946 h 8901"/>
                <a:gd name="T50" fmla="*/ 6829 w 8912"/>
                <a:gd name="T51" fmla="*/ 8225 h 8901"/>
                <a:gd name="T52" fmla="*/ 6410 w 8912"/>
                <a:gd name="T53" fmla="*/ 8450 h 8901"/>
                <a:gd name="T54" fmla="*/ 5981 w 8912"/>
                <a:gd name="T55" fmla="*/ 8643 h 8901"/>
                <a:gd name="T56" fmla="*/ 5530 w 8912"/>
                <a:gd name="T57" fmla="*/ 8772 h 8901"/>
                <a:gd name="T58" fmla="*/ 5079 w 8912"/>
                <a:gd name="T59" fmla="*/ 8858 h 8901"/>
                <a:gd name="T60" fmla="*/ 4628 w 8912"/>
                <a:gd name="T61" fmla="*/ 8901 h 8901"/>
                <a:gd name="T62" fmla="*/ 4166 w 8912"/>
                <a:gd name="T63" fmla="*/ 8890 h 8901"/>
                <a:gd name="T64" fmla="*/ 3715 w 8912"/>
                <a:gd name="T65" fmla="*/ 8847 h 8901"/>
                <a:gd name="T66" fmla="*/ 3275 w 8912"/>
                <a:gd name="T67" fmla="*/ 8740 h 8901"/>
                <a:gd name="T68" fmla="*/ 2835 w 8912"/>
                <a:gd name="T69" fmla="*/ 8600 h 8901"/>
                <a:gd name="T70" fmla="*/ 2416 w 8912"/>
                <a:gd name="T71" fmla="*/ 8407 h 8901"/>
                <a:gd name="T72" fmla="*/ 2019 w 8912"/>
                <a:gd name="T73" fmla="*/ 8182 h 8901"/>
                <a:gd name="T74" fmla="*/ 1632 w 8912"/>
                <a:gd name="T75" fmla="*/ 7903 h 8901"/>
                <a:gd name="T76" fmla="*/ 1289 w 8912"/>
                <a:gd name="T77" fmla="*/ 7581 h 8901"/>
                <a:gd name="T78" fmla="*/ 967 w 8912"/>
                <a:gd name="T79" fmla="*/ 7215 h 8901"/>
                <a:gd name="T80" fmla="*/ 688 w 8912"/>
                <a:gd name="T81" fmla="*/ 6818 h 8901"/>
                <a:gd name="T82" fmla="*/ 451 w 8912"/>
                <a:gd name="T83" fmla="*/ 6399 h 8901"/>
                <a:gd name="T84" fmla="*/ 269 w 8912"/>
                <a:gd name="T85" fmla="*/ 5970 h 8901"/>
                <a:gd name="T86" fmla="*/ 129 w 8912"/>
                <a:gd name="T87" fmla="*/ 5530 h 8901"/>
                <a:gd name="T88" fmla="*/ 43 w 8912"/>
                <a:gd name="T89" fmla="*/ 5079 h 8901"/>
                <a:gd name="T90" fmla="*/ 0 w 8912"/>
                <a:gd name="T91" fmla="*/ 4617 h 8901"/>
                <a:gd name="T92" fmla="*/ 11 w 8912"/>
                <a:gd name="T93" fmla="*/ 4166 h 8901"/>
                <a:gd name="T94" fmla="*/ 65 w 8912"/>
                <a:gd name="T95" fmla="*/ 3705 h 8901"/>
                <a:gd name="T96" fmla="*/ 161 w 8912"/>
                <a:gd name="T97" fmla="*/ 3264 h 8901"/>
                <a:gd name="T98" fmla="*/ 301 w 8912"/>
                <a:gd name="T99" fmla="*/ 2824 h 8901"/>
                <a:gd name="T100" fmla="*/ 494 w 8912"/>
                <a:gd name="T101" fmla="*/ 2405 h 8901"/>
                <a:gd name="T102" fmla="*/ 730 w 8912"/>
                <a:gd name="T103" fmla="*/ 2008 h 8901"/>
                <a:gd name="T104" fmla="*/ 1010 w 8912"/>
                <a:gd name="T105" fmla="*/ 1632 h 8901"/>
                <a:gd name="T106" fmla="*/ 1332 w 8912"/>
                <a:gd name="T107" fmla="*/ 1278 h 8901"/>
                <a:gd name="T108" fmla="*/ 1686 w 8912"/>
                <a:gd name="T109" fmla="*/ 956 h 8901"/>
                <a:gd name="T110" fmla="*/ 2083 w 8912"/>
                <a:gd name="T111" fmla="*/ 677 h 8901"/>
                <a:gd name="T112" fmla="*/ 2502 w 8912"/>
                <a:gd name="T113" fmla="*/ 441 h 8901"/>
                <a:gd name="T114" fmla="*/ 2932 w 8912"/>
                <a:gd name="T115" fmla="*/ 258 h 8901"/>
                <a:gd name="T116" fmla="*/ 3382 w 8912"/>
                <a:gd name="T117" fmla="*/ 129 h 8901"/>
                <a:gd name="T118" fmla="*/ 3833 w 8912"/>
                <a:gd name="T119" fmla="*/ 43 h 8901"/>
                <a:gd name="T120" fmla="*/ 4284 w 8912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2" h="8901">
                  <a:moveTo>
                    <a:pt x="4284" y="0"/>
                  </a:moveTo>
                  <a:lnTo>
                    <a:pt x="4746" y="0"/>
                  </a:lnTo>
                  <a:lnTo>
                    <a:pt x="5197" y="54"/>
                  </a:lnTo>
                  <a:lnTo>
                    <a:pt x="5637" y="151"/>
                  </a:lnTo>
                  <a:lnTo>
                    <a:pt x="6077" y="301"/>
                  </a:lnTo>
                  <a:lnTo>
                    <a:pt x="6496" y="484"/>
                  </a:lnTo>
                  <a:lnTo>
                    <a:pt x="6893" y="720"/>
                  </a:lnTo>
                  <a:lnTo>
                    <a:pt x="7280" y="999"/>
                  </a:lnTo>
                  <a:lnTo>
                    <a:pt x="7623" y="1321"/>
                  </a:lnTo>
                  <a:lnTo>
                    <a:pt x="7946" y="1686"/>
                  </a:lnTo>
                  <a:lnTo>
                    <a:pt x="8225" y="2083"/>
                  </a:lnTo>
                  <a:lnTo>
                    <a:pt x="8461" y="2502"/>
                  </a:lnTo>
                  <a:lnTo>
                    <a:pt x="8643" y="2932"/>
                  </a:lnTo>
                  <a:lnTo>
                    <a:pt x="8783" y="3372"/>
                  </a:lnTo>
                  <a:lnTo>
                    <a:pt x="8869" y="3823"/>
                  </a:lnTo>
                  <a:lnTo>
                    <a:pt x="8912" y="4284"/>
                  </a:lnTo>
                  <a:lnTo>
                    <a:pt x="8901" y="4735"/>
                  </a:lnTo>
                  <a:lnTo>
                    <a:pt x="8847" y="5186"/>
                  </a:lnTo>
                  <a:lnTo>
                    <a:pt x="8751" y="5637"/>
                  </a:lnTo>
                  <a:lnTo>
                    <a:pt x="8611" y="6067"/>
                  </a:lnTo>
                  <a:lnTo>
                    <a:pt x="8418" y="6485"/>
                  </a:lnTo>
                  <a:lnTo>
                    <a:pt x="8182" y="6893"/>
                  </a:lnTo>
                  <a:lnTo>
                    <a:pt x="7903" y="7269"/>
                  </a:lnTo>
                  <a:lnTo>
                    <a:pt x="7580" y="7623"/>
                  </a:lnTo>
                  <a:lnTo>
                    <a:pt x="7226" y="7946"/>
                  </a:lnTo>
                  <a:lnTo>
                    <a:pt x="6829" y="8225"/>
                  </a:lnTo>
                  <a:lnTo>
                    <a:pt x="6410" y="8450"/>
                  </a:lnTo>
                  <a:lnTo>
                    <a:pt x="5981" y="8643"/>
                  </a:lnTo>
                  <a:lnTo>
                    <a:pt x="5530" y="8772"/>
                  </a:lnTo>
                  <a:lnTo>
                    <a:pt x="5079" y="8858"/>
                  </a:lnTo>
                  <a:lnTo>
                    <a:pt x="4628" y="8901"/>
                  </a:lnTo>
                  <a:lnTo>
                    <a:pt x="4166" y="8890"/>
                  </a:lnTo>
                  <a:lnTo>
                    <a:pt x="3715" y="8847"/>
                  </a:lnTo>
                  <a:lnTo>
                    <a:pt x="3275" y="8740"/>
                  </a:lnTo>
                  <a:lnTo>
                    <a:pt x="2835" y="8600"/>
                  </a:lnTo>
                  <a:lnTo>
                    <a:pt x="2416" y="8407"/>
                  </a:lnTo>
                  <a:lnTo>
                    <a:pt x="2019" y="8182"/>
                  </a:lnTo>
                  <a:lnTo>
                    <a:pt x="1632" y="7903"/>
                  </a:lnTo>
                  <a:lnTo>
                    <a:pt x="1289" y="7581"/>
                  </a:lnTo>
                  <a:lnTo>
                    <a:pt x="967" y="7215"/>
                  </a:lnTo>
                  <a:lnTo>
                    <a:pt x="688" y="6818"/>
                  </a:lnTo>
                  <a:lnTo>
                    <a:pt x="451" y="6399"/>
                  </a:lnTo>
                  <a:lnTo>
                    <a:pt x="269" y="5970"/>
                  </a:lnTo>
                  <a:lnTo>
                    <a:pt x="129" y="5530"/>
                  </a:lnTo>
                  <a:lnTo>
                    <a:pt x="43" y="5079"/>
                  </a:lnTo>
                  <a:lnTo>
                    <a:pt x="0" y="4617"/>
                  </a:lnTo>
                  <a:lnTo>
                    <a:pt x="11" y="4166"/>
                  </a:lnTo>
                  <a:lnTo>
                    <a:pt x="65" y="3705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1010" y="1632"/>
                  </a:lnTo>
                  <a:lnTo>
                    <a:pt x="1332" y="1278"/>
                  </a:lnTo>
                  <a:lnTo>
                    <a:pt x="1686" y="956"/>
                  </a:lnTo>
                  <a:lnTo>
                    <a:pt x="2083" y="677"/>
                  </a:lnTo>
                  <a:lnTo>
                    <a:pt x="2502" y="441"/>
                  </a:lnTo>
                  <a:lnTo>
                    <a:pt x="2932" y="258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93620" y="2070600"/>
              <a:ext cx="958518" cy="1756202"/>
            </a:xfrm>
            <a:custGeom>
              <a:avLst/>
              <a:gdLst>
                <a:gd name="T0" fmla="*/ 4864 w 6657"/>
                <a:gd name="T1" fmla="*/ 0 h 12197"/>
                <a:gd name="T2" fmla="*/ 5282 w 6657"/>
                <a:gd name="T3" fmla="*/ 193 h 12197"/>
                <a:gd name="T4" fmla="*/ 6657 w 6657"/>
                <a:gd name="T5" fmla="*/ 3275 h 12197"/>
                <a:gd name="T6" fmla="*/ 6625 w 6657"/>
                <a:gd name="T7" fmla="*/ 3286 h 12197"/>
                <a:gd name="T8" fmla="*/ 6549 w 6657"/>
                <a:gd name="T9" fmla="*/ 3307 h 12197"/>
                <a:gd name="T10" fmla="*/ 6442 w 6657"/>
                <a:gd name="T11" fmla="*/ 3339 h 12197"/>
                <a:gd name="T12" fmla="*/ 6313 w 6657"/>
                <a:gd name="T13" fmla="*/ 3404 h 12197"/>
                <a:gd name="T14" fmla="*/ 6152 w 6657"/>
                <a:gd name="T15" fmla="*/ 3479 h 12197"/>
                <a:gd name="T16" fmla="*/ 6002 w 6657"/>
                <a:gd name="T17" fmla="*/ 3586 h 12197"/>
                <a:gd name="T18" fmla="*/ 5852 w 6657"/>
                <a:gd name="T19" fmla="*/ 3704 h 12197"/>
                <a:gd name="T20" fmla="*/ 5712 w 6657"/>
                <a:gd name="T21" fmla="*/ 3865 h 12197"/>
                <a:gd name="T22" fmla="*/ 5605 w 6657"/>
                <a:gd name="T23" fmla="*/ 4037 h 12197"/>
                <a:gd name="T24" fmla="*/ 5529 w 6657"/>
                <a:gd name="T25" fmla="*/ 4252 h 12197"/>
                <a:gd name="T26" fmla="*/ 5508 w 6657"/>
                <a:gd name="T27" fmla="*/ 4477 h 12197"/>
                <a:gd name="T28" fmla="*/ 5540 w 6657"/>
                <a:gd name="T29" fmla="*/ 4703 h 12197"/>
                <a:gd name="T30" fmla="*/ 5615 w 6657"/>
                <a:gd name="T31" fmla="*/ 4918 h 12197"/>
                <a:gd name="T32" fmla="*/ 5733 w 6657"/>
                <a:gd name="T33" fmla="*/ 5122 h 12197"/>
                <a:gd name="T34" fmla="*/ 5862 w 6657"/>
                <a:gd name="T35" fmla="*/ 5315 h 12197"/>
                <a:gd name="T36" fmla="*/ 5991 w 6657"/>
                <a:gd name="T37" fmla="*/ 5487 h 12197"/>
                <a:gd name="T38" fmla="*/ 6131 w 6657"/>
                <a:gd name="T39" fmla="*/ 5637 h 12197"/>
                <a:gd name="T40" fmla="*/ 6345 w 6657"/>
                <a:gd name="T41" fmla="*/ 5852 h 12197"/>
                <a:gd name="T42" fmla="*/ 0 w 6657"/>
                <a:gd name="T43" fmla="*/ 12197 h 12197"/>
                <a:gd name="T44" fmla="*/ 0 w 6657"/>
                <a:gd name="T45" fmla="*/ 3221 h 12197"/>
                <a:gd name="T46" fmla="*/ 64 w 6657"/>
                <a:gd name="T47" fmla="*/ 3221 h 12197"/>
                <a:gd name="T48" fmla="*/ 64 w 6657"/>
                <a:gd name="T49" fmla="*/ 3210 h 12197"/>
                <a:gd name="T50" fmla="*/ 75 w 6657"/>
                <a:gd name="T51" fmla="*/ 3221 h 12197"/>
                <a:gd name="T52" fmla="*/ 97 w 6657"/>
                <a:gd name="T53" fmla="*/ 3221 h 12197"/>
                <a:gd name="T54" fmla="*/ 129 w 6657"/>
                <a:gd name="T55" fmla="*/ 3221 h 12197"/>
                <a:gd name="T56" fmla="*/ 172 w 6657"/>
                <a:gd name="T57" fmla="*/ 3221 h 12197"/>
                <a:gd name="T58" fmla="*/ 225 w 6657"/>
                <a:gd name="T59" fmla="*/ 3221 h 12197"/>
                <a:gd name="T60" fmla="*/ 247 w 6657"/>
                <a:gd name="T61" fmla="*/ 3221 h 12197"/>
                <a:gd name="T62" fmla="*/ 397 w 6657"/>
                <a:gd name="T63" fmla="*/ 3221 h 12197"/>
                <a:gd name="T64" fmla="*/ 558 w 6657"/>
                <a:gd name="T65" fmla="*/ 3221 h 12197"/>
                <a:gd name="T66" fmla="*/ 752 w 6657"/>
                <a:gd name="T67" fmla="*/ 3200 h 12197"/>
                <a:gd name="T68" fmla="*/ 956 w 6657"/>
                <a:gd name="T69" fmla="*/ 3178 h 12197"/>
                <a:gd name="T70" fmla="*/ 1160 w 6657"/>
                <a:gd name="T71" fmla="*/ 3124 h 12197"/>
                <a:gd name="T72" fmla="*/ 1353 w 6657"/>
                <a:gd name="T73" fmla="*/ 3060 h 12197"/>
                <a:gd name="T74" fmla="*/ 1535 w 6657"/>
                <a:gd name="T75" fmla="*/ 2963 h 12197"/>
                <a:gd name="T76" fmla="*/ 1686 w 6657"/>
                <a:gd name="T77" fmla="*/ 2845 h 12197"/>
                <a:gd name="T78" fmla="*/ 1815 w 6657"/>
                <a:gd name="T79" fmla="*/ 2684 h 12197"/>
                <a:gd name="T80" fmla="*/ 1900 w 6657"/>
                <a:gd name="T81" fmla="*/ 2480 h 12197"/>
                <a:gd name="T82" fmla="*/ 1954 w 6657"/>
                <a:gd name="T83" fmla="*/ 2276 h 12197"/>
                <a:gd name="T84" fmla="*/ 1954 w 6657"/>
                <a:gd name="T85" fmla="*/ 2072 h 12197"/>
                <a:gd name="T86" fmla="*/ 1933 w 6657"/>
                <a:gd name="T87" fmla="*/ 1879 h 12197"/>
                <a:gd name="T88" fmla="*/ 1879 w 6657"/>
                <a:gd name="T89" fmla="*/ 1686 h 12197"/>
                <a:gd name="T90" fmla="*/ 1825 w 6657"/>
                <a:gd name="T91" fmla="*/ 1525 h 12197"/>
                <a:gd name="T92" fmla="*/ 1761 w 6657"/>
                <a:gd name="T93" fmla="*/ 1385 h 12197"/>
                <a:gd name="T94" fmla="*/ 1707 w 6657"/>
                <a:gd name="T95" fmla="*/ 1278 h 12197"/>
                <a:gd name="T96" fmla="*/ 1664 w 6657"/>
                <a:gd name="T97" fmla="*/ 1213 h 12197"/>
                <a:gd name="T98" fmla="*/ 1653 w 6657"/>
                <a:gd name="T99" fmla="*/ 1192 h 12197"/>
                <a:gd name="T100" fmla="*/ 4864 w 6657"/>
                <a:gd name="T101" fmla="*/ 0 h 1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57" h="12197">
                  <a:moveTo>
                    <a:pt x="4864" y="0"/>
                  </a:moveTo>
                  <a:lnTo>
                    <a:pt x="5282" y="193"/>
                  </a:lnTo>
                  <a:lnTo>
                    <a:pt x="6657" y="3275"/>
                  </a:lnTo>
                  <a:lnTo>
                    <a:pt x="6625" y="3286"/>
                  </a:lnTo>
                  <a:lnTo>
                    <a:pt x="6549" y="3307"/>
                  </a:lnTo>
                  <a:lnTo>
                    <a:pt x="6442" y="3339"/>
                  </a:lnTo>
                  <a:lnTo>
                    <a:pt x="6313" y="3404"/>
                  </a:lnTo>
                  <a:lnTo>
                    <a:pt x="6152" y="3479"/>
                  </a:lnTo>
                  <a:lnTo>
                    <a:pt x="6002" y="3586"/>
                  </a:lnTo>
                  <a:lnTo>
                    <a:pt x="5852" y="3704"/>
                  </a:lnTo>
                  <a:lnTo>
                    <a:pt x="5712" y="3865"/>
                  </a:lnTo>
                  <a:lnTo>
                    <a:pt x="5605" y="4037"/>
                  </a:lnTo>
                  <a:lnTo>
                    <a:pt x="5529" y="4252"/>
                  </a:lnTo>
                  <a:lnTo>
                    <a:pt x="5508" y="4477"/>
                  </a:lnTo>
                  <a:lnTo>
                    <a:pt x="5540" y="4703"/>
                  </a:lnTo>
                  <a:lnTo>
                    <a:pt x="5615" y="4918"/>
                  </a:lnTo>
                  <a:lnTo>
                    <a:pt x="5733" y="5122"/>
                  </a:lnTo>
                  <a:lnTo>
                    <a:pt x="5862" y="5315"/>
                  </a:lnTo>
                  <a:lnTo>
                    <a:pt x="5991" y="5487"/>
                  </a:lnTo>
                  <a:lnTo>
                    <a:pt x="6131" y="5637"/>
                  </a:lnTo>
                  <a:lnTo>
                    <a:pt x="6345" y="5852"/>
                  </a:lnTo>
                  <a:lnTo>
                    <a:pt x="0" y="12197"/>
                  </a:lnTo>
                  <a:lnTo>
                    <a:pt x="0" y="3221"/>
                  </a:lnTo>
                  <a:lnTo>
                    <a:pt x="64" y="3221"/>
                  </a:lnTo>
                  <a:lnTo>
                    <a:pt x="64" y="3210"/>
                  </a:lnTo>
                  <a:lnTo>
                    <a:pt x="75" y="3221"/>
                  </a:lnTo>
                  <a:lnTo>
                    <a:pt x="97" y="3221"/>
                  </a:lnTo>
                  <a:lnTo>
                    <a:pt x="129" y="3221"/>
                  </a:lnTo>
                  <a:lnTo>
                    <a:pt x="172" y="3221"/>
                  </a:lnTo>
                  <a:lnTo>
                    <a:pt x="225" y="3221"/>
                  </a:lnTo>
                  <a:lnTo>
                    <a:pt x="247" y="3221"/>
                  </a:lnTo>
                  <a:lnTo>
                    <a:pt x="397" y="3221"/>
                  </a:lnTo>
                  <a:lnTo>
                    <a:pt x="558" y="3221"/>
                  </a:lnTo>
                  <a:lnTo>
                    <a:pt x="752" y="3200"/>
                  </a:lnTo>
                  <a:lnTo>
                    <a:pt x="956" y="3178"/>
                  </a:lnTo>
                  <a:lnTo>
                    <a:pt x="1160" y="3124"/>
                  </a:lnTo>
                  <a:lnTo>
                    <a:pt x="1353" y="3060"/>
                  </a:lnTo>
                  <a:lnTo>
                    <a:pt x="1535" y="2963"/>
                  </a:lnTo>
                  <a:lnTo>
                    <a:pt x="1686" y="2845"/>
                  </a:lnTo>
                  <a:lnTo>
                    <a:pt x="1815" y="2684"/>
                  </a:lnTo>
                  <a:lnTo>
                    <a:pt x="1900" y="2480"/>
                  </a:lnTo>
                  <a:lnTo>
                    <a:pt x="1954" y="2276"/>
                  </a:lnTo>
                  <a:lnTo>
                    <a:pt x="1954" y="2072"/>
                  </a:lnTo>
                  <a:lnTo>
                    <a:pt x="1933" y="1879"/>
                  </a:lnTo>
                  <a:lnTo>
                    <a:pt x="1879" y="1686"/>
                  </a:lnTo>
                  <a:lnTo>
                    <a:pt x="1825" y="1525"/>
                  </a:lnTo>
                  <a:lnTo>
                    <a:pt x="1761" y="1385"/>
                  </a:lnTo>
                  <a:lnTo>
                    <a:pt x="1707" y="1278"/>
                  </a:lnTo>
                  <a:lnTo>
                    <a:pt x="1664" y="1213"/>
                  </a:lnTo>
                  <a:lnTo>
                    <a:pt x="1653" y="119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38902" y="1277523"/>
              <a:ext cx="1283207" cy="1283207"/>
            </a:xfrm>
            <a:custGeom>
              <a:avLst/>
              <a:gdLst>
                <a:gd name="T0" fmla="*/ 4456 w 8912"/>
                <a:gd name="T1" fmla="*/ 0 h 8912"/>
                <a:gd name="T2" fmla="*/ 4982 w 8912"/>
                <a:gd name="T3" fmla="*/ 32 h 8912"/>
                <a:gd name="T4" fmla="*/ 5487 w 8912"/>
                <a:gd name="T5" fmla="*/ 118 h 8912"/>
                <a:gd name="T6" fmla="*/ 5981 w 8912"/>
                <a:gd name="T7" fmla="*/ 269 h 8912"/>
                <a:gd name="T8" fmla="*/ 6442 w 8912"/>
                <a:gd name="T9" fmla="*/ 462 h 8912"/>
                <a:gd name="T10" fmla="*/ 6872 w 8912"/>
                <a:gd name="T11" fmla="*/ 709 h 8912"/>
                <a:gd name="T12" fmla="*/ 7269 w 8912"/>
                <a:gd name="T13" fmla="*/ 999 h 8912"/>
                <a:gd name="T14" fmla="*/ 7634 w 8912"/>
                <a:gd name="T15" fmla="*/ 1332 h 8912"/>
                <a:gd name="T16" fmla="*/ 7956 w 8912"/>
                <a:gd name="T17" fmla="*/ 1697 h 8912"/>
                <a:gd name="T18" fmla="*/ 8235 w 8912"/>
                <a:gd name="T19" fmla="*/ 2094 h 8912"/>
                <a:gd name="T20" fmla="*/ 8472 w 8912"/>
                <a:gd name="T21" fmla="*/ 2523 h 8912"/>
                <a:gd name="T22" fmla="*/ 8665 w 8912"/>
                <a:gd name="T23" fmla="*/ 2974 h 8912"/>
                <a:gd name="T24" fmla="*/ 8804 w 8912"/>
                <a:gd name="T25" fmla="*/ 3457 h 8912"/>
                <a:gd name="T26" fmla="*/ 8890 w 8912"/>
                <a:gd name="T27" fmla="*/ 3951 h 8912"/>
                <a:gd name="T28" fmla="*/ 8912 w 8912"/>
                <a:gd name="T29" fmla="*/ 4456 h 8912"/>
                <a:gd name="T30" fmla="*/ 8879 w 8912"/>
                <a:gd name="T31" fmla="*/ 4971 h 8912"/>
                <a:gd name="T32" fmla="*/ 8794 w 8912"/>
                <a:gd name="T33" fmla="*/ 5487 h 8912"/>
                <a:gd name="T34" fmla="*/ 8654 w 8912"/>
                <a:gd name="T35" fmla="*/ 5981 h 8912"/>
                <a:gd name="T36" fmla="*/ 8450 w 8912"/>
                <a:gd name="T37" fmla="*/ 6431 h 8912"/>
                <a:gd name="T38" fmla="*/ 8203 w 8912"/>
                <a:gd name="T39" fmla="*/ 6872 h 8912"/>
                <a:gd name="T40" fmla="*/ 7913 w 8912"/>
                <a:gd name="T41" fmla="*/ 7269 h 8912"/>
                <a:gd name="T42" fmla="*/ 7591 w 8912"/>
                <a:gd name="T43" fmla="*/ 7623 h 8912"/>
                <a:gd name="T44" fmla="*/ 7226 w 8912"/>
                <a:gd name="T45" fmla="*/ 7956 h 8912"/>
                <a:gd name="T46" fmla="*/ 6818 w 8912"/>
                <a:gd name="T47" fmla="*/ 8235 h 8912"/>
                <a:gd name="T48" fmla="*/ 6399 w 8912"/>
                <a:gd name="T49" fmla="*/ 8471 h 8912"/>
                <a:gd name="T50" fmla="*/ 5938 w 8912"/>
                <a:gd name="T51" fmla="*/ 8654 h 8912"/>
                <a:gd name="T52" fmla="*/ 5465 w 8912"/>
                <a:gd name="T53" fmla="*/ 8794 h 8912"/>
                <a:gd name="T54" fmla="*/ 4971 w 8912"/>
                <a:gd name="T55" fmla="*/ 8879 h 8912"/>
                <a:gd name="T56" fmla="*/ 4456 w 8912"/>
                <a:gd name="T57" fmla="*/ 8912 h 8912"/>
                <a:gd name="T58" fmla="*/ 3941 w 8912"/>
                <a:gd name="T59" fmla="*/ 8879 h 8912"/>
                <a:gd name="T60" fmla="*/ 3425 w 8912"/>
                <a:gd name="T61" fmla="*/ 8794 h 8912"/>
                <a:gd name="T62" fmla="*/ 2942 w 8912"/>
                <a:gd name="T63" fmla="*/ 8643 h 8912"/>
                <a:gd name="T64" fmla="*/ 2480 w 8912"/>
                <a:gd name="T65" fmla="*/ 8450 h 8912"/>
                <a:gd name="T66" fmla="*/ 2051 w 8912"/>
                <a:gd name="T67" fmla="*/ 8203 h 8912"/>
                <a:gd name="T68" fmla="*/ 1654 w 8912"/>
                <a:gd name="T69" fmla="*/ 7913 h 8912"/>
                <a:gd name="T70" fmla="*/ 1289 w 8912"/>
                <a:gd name="T71" fmla="*/ 7580 h 8912"/>
                <a:gd name="T72" fmla="*/ 967 w 8912"/>
                <a:gd name="T73" fmla="*/ 7215 h 8912"/>
                <a:gd name="T74" fmla="*/ 687 w 8912"/>
                <a:gd name="T75" fmla="*/ 6818 h 8912"/>
                <a:gd name="T76" fmla="*/ 451 w 8912"/>
                <a:gd name="T77" fmla="*/ 6389 h 8912"/>
                <a:gd name="T78" fmla="*/ 258 w 8912"/>
                <a:gd name="T79" fmla="*/ 5938 h 8912"/>
                <a:gd name="T80" fmla="*/ 118 w 8912"/>
                <a:gd name="T81" fmla="*/ 5465 h 8912"/>
                <a:gd name="T82" fmla="*/ 32 w 8912"/>
                <a:gd name="T83" fmla="*/ 4971 h 8912"/>
                <a:gd name="T84" fmla="*/ 0 w 8912"/>
                <a:gd name="T85" fmla="*/ 4456 h 8912"/>
                <a:gd name="T86" fmla="*/ 32 w 8912"/>
                <a:gd name="T87" fmla="*/ 3941 h 8912"/>
                <a:gd name="T88" fmla="*/ 129 w 8912"/>
                <a:gd name="T89" fmla="*/ 3425 h 8912"/>
                <a:gd name="T90" fmla="*/ 269 w 8912"/>
                <a:gd name="T91" fmla="*/ 2942 h 8912"/>
                <a:gd name="T92" fmla="*/ 473 w 8912"/>
                <a:gd name="T93" fmla="*/ 2480 h 8912"/>
                <a:gd name="T94" fmla="*/ 709 w 8912"/>
                <a:gd name="T95" fmla="*/ 2040 h 8912"/>
                <a:gd name="T96" fmla="*/ 999 w 8912"/>
                <a:gd name="T97" fmla="*/ 1643 h 8912"/>
                <a:gd name="T98" fmla="*/ 1332 w 8912"/>
                <a:gd name="T99" fmla="*/ 1289 h 8912"/>
                <a:gd name="T100" fmla="*/ 1697 w 8912"/>
                <a:gd name="T101" fmla="*/ 956 h 8912"/>
                <a:gd name="T102" fmla="*/ 2094 w 8912"/>
                <a:gd name="T103" fmla="*/ 677 h 8912"/>
                <a:gd name="T104" fmla="*/ 2523 w 8912"/>
                <a:gd name="T105" fmla="*/ 440 h 8912"/>
                <a:gd name="T106" fmla="*/ 2985 w 8912"/>
                <a:gd name="T107" fmla="*/ 258 h 8912"/>
                <a:gd name="T108" fmla="*/ 3457 w 8912"/>
                <a:gd name="T109" fmla="*/ 118 h 8912"/>
                <a:gd name="T110" fmla="*/ 3951 w 8912"/>
                <a:gd name="T111" fmla="*/ 32 h 8912"/>
                <a:gd name="T112" fmla="*/ 4456 w 8912"/>
                <a:gd name="T113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2">
                  <a:moveTo>
                    <a:pt x="4456" y="0"/>
                  </a:moveTo>
                  <a:lnTo>
                    <a:pt x="4982" y="32"/>
                  </a:lnTo>
                  <a:lnTo>
                    <a:pt x="5487" y="118"/>
                  </a:lnTo>
                  <a:lnTo>
                    <a:pt x="5981" y="269"/>
                  </a:lnTo>
                  <a:lnTo>
                    <a:pt x="6442" y="462"/>
                  </a:lnTo>
                  <a:lnTo>
                    <a:pt x="6872" y="709"/>
                  </a:lnTo>
                  <a:lnTo>
                    <a:pt x="7269" y="999"/>
                  </a:lnTo>
                  <a:lnTo>
                    <a:pt x="7634" y="1332"/>
                  </a:lnTo>
                  <a:lnTo>
                    <a:pt x="7956" y="1697"/>
                  </a:lnTo>
                  <a:lnTo>
                    <a:pt x="8235" y="2094"/>
                  </a:lnTo>
                  <a:lnTo>
                    <a:pt x="8472" y="2523"/>
                  </a:lnTo>
                  <a:lnTo>
                    <a:pt x="8665" y="2974"/>
                  </a:lnTo>
                  <a:lnTo>
                    <a:pt x="8804" y="3457"/>
                  </a:lnTo>
                  <a:lnTo>
                    <a:pt x="8890" y="3951"/>
                  </a:lnTo>
                  <a:lnTo>
                    <a:pt x="8912" y="4456"/>
                  </a:lnTo>
                  <a:lnTo>
                    <a:pt x="8879" y="4971"/>
                  </a:lnTo>
                  <a:lnTo>
                    <a:pt x="8794" y="5487"/>
                  </a:lnTo>
                  <a:lnTo>
                    <a:pt x="8654" y="5981"/>
                  </a:lnTo>
                  <a:lnTo>
                    <a:pt x="8450" y="6431"/>
                  </a:lnTo>
                  <a:lnTo>
                    <a:pt x="8203" y="6872"/>
                  </a:lnTo>
                  <a:lnTo>
                    <a:pt x="7913" y="7269"/>
                  </a:lnTo>
                  <a:lnTo>
                    <a:pt x="7591" y="7623"/>
                  </a:lnTo>
                  <a:lnTo>
                    <a:pt x="7226" y="7956"/>
                  </a:lnTo>
                  <a:lnTo>
                    <a:pt x="6818" y="8235"/>
                  </a:lnTo>
                  <a:lnTo>
                    <a:pt x="6399" y="8471"/>
                  </a:lnTo>
                  <a:lnTo>
                    <a:pt x="5938" y="8654"/>
                  </a:lnTo>
                  <a:lnTo>
                    <a:pt x="5465" y="8794"/>
                  </a:lnTo>
                  <a:lnTo>
                    <a:pt x="4971" y="8879"/>
                  </a:lnTo>
                  <a:lnTo>
                    <a:pt x="4456" y="8912"/>
                  </a:lnTo>
                  <a:lnTo>
                    <a:pt x="3941" y="8879"/>
                  </a:lnTo>
                  <a:lnTo>
                    <a:pt x="3425" y="8794"/>
                  </a:lnTo>
                  <a:lnTo>
                    <a:pt x="2942" y="8643"/>
                  </a:lnTo>
                  <a:lnTo>
                    <a:pt x="2480" y="8450"/>
                  </a:lnTo>
                  <a:lnTo>
                    <a:pt x="2051" y="8203"/>
                  </a:lnTo>
                  <a:lnTo>
                    <a:pt x="1654" y="7913"/>
                  </a:lnTo>
                  <a:lnTo>
                    <a:pt x="1289" y="7580"/>
                  </a:lnTo>
                  <a:lnTo>
                    <a:pt x="967" y="7215"/>
                  </a:lnTo>
                  <a:lnTo>
                    <a:pt x="687" y="6818"/>
                  </a:lnTo>
                  <a:lnTo>
                    <a:pt x="451" y="6389"/>
                  </a:lnTo>
                  <a:lnTo>
                    <a:pt x="258" y="5938"/>
                  </a:lnTo>
                  <a:lnTo>
                    <a:pt x="118" y="5465"/>
                  </a:lnTo>
                  <a:lnTo>
                    <a:pt x="32" y="4971"/>
                  </a:lnTo>
                  <a:lnTo>
                    <a:pt x="0" y="4456"/>
                  </a:lnTo>
                  <a:lnTo>
                    <a:pt x="32" y="3941"/>
                  </a:lnTo>
                  <a:lnTo>
                    <a:pt x="129" y="3425"/>
                  </a:lnTo>
                  <a:lnTo>
                    <a:pt x="269" y="2942"/>
                  </a:lnTo>
                  <a:lnTo>
                    <a:pt x="473" y="2480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89"/>
                  </a:lnTo>
                  <a:lnTo>
                    <a:pt x="1697" y="956"/>
                  </a:lnTo>
                  <a:lnTo>
                    <a:pt x="2094" y="677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7" y="118"/>
                  </a:lnTo>
                  <a:lnTo>
                    <a:pt x="3951" y="32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093620" y="2866845"/>
              <a:ext cx="1756203" cy="959957"/>
            </a:xfrm>
            <a:custGeom>
              <a:avLst/>
              <a:gdLst>
                <a:gd name="T0" fmla="*/ 8911 w 12197"/>
                <a:gd name="T1" fmla="*/ 0 h 6667"/>
                <a:gd name="T2" fmla="*/ 12036 w 12197"/>
                <a:gd name="T3" fmla="*/ 1406 h 6667"/>
                <a:gd name="T4" fmla="*/ 12197 w 12197"/>
                <a:gd name="T5" fmla="*/ 1835 h 6667"/>
                <a:gd name="T6" fmla="*/ 11005 w 12197"/>
                <a:gd name="T7" fmla="*/ 5003 h 6667"/>
                <a:gd name="T8" fmla="*/ 10973 w 12197"/>
                <a:gd name="T9" fmla="*/ 4981 h 6667"/>
                <a:gd name="T10" fmla="*/ 10908 w 12197"/>
                <a:gd name="T11" fmla="*/ 4949 h 6667"/>
                <a:gd name="T12" fmla="*/ 10801 w 12197"/>
                <a:gd name="T13" fmla="*/ 4895 h 6667"/>
                <a:gd name="T14" fmla="*/ 10672 w 12197"/>
                <a:gd name="T15" fmla="*/ 4842 h 6667"/>
                <a:gd name="T16" fmla="*/ 10500 w 12197"/>
                <a:gd name="T17" fmla="*/ 4799 h 6667"/>
                <a:gd name="T18" fmla="*/ 10318 w 12197"/>
                <a:gd name="T19" fmla="*/ 4756 h 6667"/>
                <a:gd name="T20" fmla="*/ 10125 w 12197"/>
                <a:gd name="T21" fmla="*/ 4745 h 6667"/>
                <a:gd name="T22" fmla="*/ 9921 w 12197"/>
                <a:gd name="T23" fmla="*/ 4756 h 6667"/>
                <a:gd name="T24" fmla="*/ 9717 w 12197"/>
                <a:gd name="T25" fmla="*/ 4810 h 6667"/>
                <a:gd name="T26" fmla="*/ 9513 w 12197"/>
                <a:gd name="T27" fmla="*/ 4906 h 6667"/>
                <a:gd name="T28" fmla="*/ 9362 w 12197"/>
                <a:gd name="T29" fmla="*/ 5024 h 6667"/>
                <a:gd name="T30" fmla="*/ 9244 w 12197"/>
                <a:gd name="T31" fmla="*/ 5175 h 6667"/>
                <a:gd name="T32" fmla="*/ 9148 w 12197"/>
                <a:gd name="T33" fmla="*/ 5357 h 6667"/>
                <a:gd name="T34" fmla="*/ 9073 w 12197"/>
                <a:gd name="T35" fmla="*/ 5550 h 6667"/>
                <a:gd name="T36" fmla="*/ 9030 w 12197"/>
                <a:gd name="T37" fmla="*/ 5754 h 6667"/>
                <a:gd name="T38" fmla="*/ 8997 w 12197"/>
                <a:gd name="T39" fmla="*/ 5948 h 6667"/>
                <a:gd name="T40" fmla="*/ 8976 w 12197"/>
                <a:gd name="T41" fmla="*/ 6141 h 6667"/>
                <a:gd name="T42" fmla="*/ 8965 w 12197"/>
                <a:gd name="T43" fmla="*/ 6313 h 6667"/>
                <a:gd name="T44" fmla="*/ 8976 w 12197"/>
                <a:gd name="T45" fmla="*/ 6624 h 6667"/>
                <a:gd name="T46" fmla="*/ 8987 w 12197"/>
                <a:gd name="T47" fmla="*/ 6624 h 6667"/>
                <a:gd name="T48" fmla="*/ 8976 w 12197"/>
                <a:gd name="T49" fmla="*/ 6624 h 6667"/>
                <a:gd name="T50" fmla="*/ 8976 w 12197"/>
                <a:gd name="T51" fmla="*/ 6635 h 6667"/>
                <a:gd name="T52" fmla="*/ 8976 w 12197"/>
                <a:gd name="T53" fmla="*/ 6667 h 6667"/>
                <a:gd name="T54" fmla="*/ 0 w 12197"/>
                <a:gd name="T55" fmla="*/ 6667 h 6667"/>
                <a:gd name="T56" fmla="*/ 6345 w 12197"/>
                <a:gd name="T57" fmla="*/ 322 h 6667"/>
                <a:gd name="T58" fmla="*/ 6356 w 12197"/>
                <a:gd name="T59" fmla="*/ 332 h 6667"/>
                <a:gd name="T60" fmla="*/ 6356 w 12197"/>
                <a:gd name="T61" fmla="*/ 322 h 6667"/>
                <a:gd name="T62" fmla="*/ 6367 w 12197"/>
                <a:gd name="T63" fmla="*/ 322 h 6667"/>
                <a:gd name="T64" fmla="*/ 6378 w 12197"/>
                <a:gd name="T65" fmla="*/ 343 h 6667"/>
                <a:gd name="T66" fmla="*/ 6399 w 12197"/>
                <a:gd name="T67" fmla="*/ 365 h 6667"/>
                <a:gd name="T68" fmla="*/ 6421 w 12197"/>
                <a:gd name="T69" fmla="*/ 397 h 6667"/>
                <a:gd name="T70" fmla="*/ 6453 w 12197"/>
                <a:gd name="T71" fmla="*/ 429 h 6667"/>
                <a:gd name="T72" fmla="*/ 6496 w 12197"/>
                <a:gd name="T73" fmla="*/ 472 h 6667"/>
                <a:gd name="T74" fmla="*/ 6496 w 12197"/>
                <a:gd name="T75" fmla="*/ 472 h 6667"/>
                <a:gd name="T76" fmla="*/ 6614 w 12197"/>
                <a:gd name="T77" fmla="*/ 590 h 6667"/>
                <a:gd name="T78" fmla="*/ 6764 w 12197"/>
                <a:gd name="T79" fmla="*/ 719 h 6667"/>
                <a:gd name="T80" fmla="*/ 6936 w 12197"/>
                <a:gd name="T81" fmla="*/ 858 h 6667"/>
                <a:gd name="T82" fmla="*/ 7118 w 12197"/>
                <a:gd name="T83" fmla="*/ 977 h 6667"/>
                <a:gd name="T84" fmla="*/ 7322 w 12197"/>
                <a:gd name="T85" fmla="*/ 1084 h 6667"/>
                <a:gd name="T86" fmla="*/ 7537 w 12197"/>
                <a:gd name="T87" fmla="*/ 1159 h 6667"/>
                <a:gd name="T88" fmla="*/ 7752 w 12197"/>
                <a:gd name="T89" fmla="*/ 1191 h 6667"/>
                <a:gd name="T90" fmla="*/ 7977 w 12197"/>
                <a:gd name="T91" fmla="*/ 1181 h 6667"/>
                <a:gd name="T92" fmla="*/ 8181 w 12197"/>
                <a:gd name="T93" fmla="*/ 1095 h 6667"/>
                <a:gd name="T94" fmla="*/ 8364 w 12197"/>
                <a:gd name="T95" fmla="*/ 987 h 6667"/>
                <a:gd name="T96" fmla="*/ 8514 w 12197"/>
                <a:gd name="T97" fmla="*/ 837 h 6667"/>
                <a:gd name="T98" fmla="*/ 8632 w 12197"/>
                <a:gd name="T99" fmla="*/ 687 h 6667"/>
                <a:gd name="T100" fmla="*/ 8729 w 12197"/>
                <a:gd name="T101" fmla="*/ 515 h 6667"/>
                <a:gd name="T102" fmla="*/ 8793 w 12197"/>
                <a:gd name="T103" fmla="*/ 354 h 6667"/>
                <a:gd name="T104" fmla="*/ 8847 w 12197"/>
                <a:gd name="T105" fmla="*/ 214 h 6667"/>
                <a:gd name="T106" fmla="*/ 8890 w 12197"/>
                <a:gd name="T107" fmla="*/ 107 h 6667"/>
                <a:gd name="T108" fmla="*/ 8901 w 12197"/>
                <a:gd name="T109" fmla="*/ 21 h 6667"/>
                <a:gd name="T110" fmla="*/ 8911 w 12197"/>
                <a:gd name="T111" fmla="*/ 0 h 6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97" h="6667">
                  <a:moveTo>
                    <a:pt x="8911" y="0"/>
                  </a:moveTo>
                  <a:lnTo>
                    <a:pt x="12036" y="1406"/>
                  </a:lnTo>
                  <a:lnTo>
                    <a:pt x="12197" y="1835"/>
                  </a:lnTo>
                  <a:lnTo>
                    <a:pt x="11005" y="5003"/>
                  </a:lnTo>
                  <a:lnTo>
                    <a:pt x="10973" y="4981"/>
                  </a:lnTo>
                  <a:lnTo>
                    <a:pt x="10908" y="4949"/>
                  </a:lnTo>
                  <a:lnTo>
                    <a:pt x="10801" y="4895"/>
                  </a:lnTo>
                  <a:lnTo>
                    <a:pt x="10672" y="4842"/>
                  </a:lnTo>
                  <a:lnTo>
                    <a:pt x="10500" y="4799"/>
                  </a:lnTo>
                  <a:lnTo>
                    <a:pt x="10318" y="4756"/>
                  </a:lnTo>
                  <a:lnTo>
                    <a:pt x="10125" y="4745"/>
                  </a:lnTo>
                  <a:lnTo>
                    <a:pt x="9921" y="4756"/>
                  </a:lnTo>
                  <a:lnTo>
                    <a:pt x="9717" y="4810"/>
                  </a:lnTo>
                  <a:lnTo>
                    <a:pt x="9513" y="4906"/>
                  </a:lnTo>
                  <a:lnTo>
                    <a:pt x="9362" y="5024"/>
                  </a:lnTo>
                  <a:lnTo>
                    <a:pt x="9244" y="5175"/>
                  </a:lnTo>
                  <a:lnTo>
                    <a:pt x="9148" y="5357"/>
                  </a:lnTo>
                  <a:lnTo>
                    <a:pt x="9073" y="5550"/>
                  </a:lnTo>
                  <a:lnTo>
                    <a:pt x="9030" y="5754"/>
                  </a:lnTo>
                  <a:lnTo>
                    <a:pt x="8997" y="5948"/>
                  </a:lnTo>
                  <a:lnTo>
                    <a:pt x="8976" y="6141"/>
                  </a:lnTo>
                  <a:lnTo>
                    <a:pt x="8965" y="6313"/>
                  </a:lnTo>
                  <a:lnTo>
                    <a:pt x="8976" y="6624"/>
                  </a:lnTo>
                  <a:lnTo>
                    <a:pt x="8987" y="6624"/>
                  </a:lnTo>
                  <a:lnTo>
                    <a:pt x="8976" y="6624"/>
                  </a:lnTo>
                  <a:lnTo>
                    <a:pt x="8976" y="6635"/>
                  </a:lnTo>
                  <a:lnTo>
                    <a:pt x="8976" y="6667"/>
                  </a:lnTo>
                  <a:lnTo>
                    <a:pt x="0" y="6667"/>
                  </a:lnTo>
                  <a:lnTo>
                    <a:pt x="6345" y="322"/>
                  </a:lnTo>
                  <a:lnTo>
                    <a:pt x="6356" y="332"/>
                  </a:lnTo>
                  <a:lnTo>
                    <a:pt x="6356" y="322"/>
                  </a:lnTo>
                  <a:lnTo>
                    <a:pt x="6367" y="322"/>
                  </a:lnTo>
                  <a:lnTo>
                    <a:pt x="6378" y="343"/>
                  </a:lnTo>
                  <a:lnTo>
                    <a:pt x="6399" y="365"/>
                  </a:lnTo>
                  <a:lnTo>
                    <a:pt x="6421" y="397"/>
                  </a:lnTo>
                  <a:lnTo>
                    <a:pt x="6453" y="429"/>
                  </a:lnTo>
                  <a:lnTo>
                    <a:pt x="6496" y="472"/>
                  </a:lnTo>
                  <a:lnTo>
                    <a:pt x="6496" y="472"/>
                  </a:lnTo>
                  <a:lnTo>
                    <a:pt x="6614" y="590"/>
                  </a:lnTo>
                  <a:lnTo>
                    <a:pt x="6764" y="719"/>
                  </a:lnTo>
                  <a:lnTo>
                    <a:pt x="6936" y="858"/>
                  </a:lnTo>
                  <a:lnTo>
                    <a:pt x="7118" y="977"/>
                  </a:lnTo>
                  <a:lnTo>
                    <a:pt x="7322" y="1084"/>
                  </a:lnTo>
                  <a:lnTo>
                    <a:pt x="7537" y="1159"/>
                  </a:lnTo>
                  <a:lnTo>
                    <a:pt x="7752" y="1191"/>
                  </a:lnTo>
                  <a:lnTo>
                    <a:pt x="7977" y="1181"/>
                  </a:lnTo>
                  <a:lnTo>
                    <a:pt x="8181" y="1095"/>
                  </a:lnTo>
                  <a:lnTo>
                    <a:pt x="8364" y="987"/>
                  </a:lnTo>
                  <a:lnTo>
                    <a:pt x="8514" y="837"/>
                  </a:lnTo>
                  <a:lnTo>
                    <a:pt x="8632" y="687"/>
                  </a:lnTo>
                  <a:lnTo>
                    <a:pt x="8729" y="515"/>
                  </a:lnTo>
                  <a:lnTo>
                    <a:pt x="8793" y="354"/>
                  </a:lnTo>
                  <a:lnTo>
                    <a:pt x="8847" y="214"/>
                  </a:lnTo>
                  <a:lnTo>
                    <a:pt x="8890" y="107"/>
                  </a:lnTo>
                  <a:lnTo>
                    <a:pt x="8901" y="21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59693" y="2393705"/>
              <a:ext cx="1281623" cy="1283207"/>
            </a:xfrm>
            <a:custGeom>
              <a:avLst/>
              <a:gdLst>
                <a:gd name="T0" fmla="*/ 4284 w 8901"/>
                <a:gd name="T1" fmla="*/ 0 h 8912"/>
                <a:gd name="T2" fmla="*/ 4746 w 8901"/>
                <a:gd name="T3" fmla="*/ 11 h 8912"/>
                <a:gd name="T4" fmla="*/ 5197 w 8901"/>
                <a:gd name="T5" fmla="*/ 65 h 8912"/>
                <a:gd name="T6" fmla="*/ 5648 w 8901"/>
                <a:gd name="T7" fmla="*/ 161 h 8912"/>
                <a:gd name="T8" fmla="*/ 6077 w 8901"/>
                <a:gd name="T9" fmla="*/ 311 h 8912"/>
                <a:gd name="T10" fmla="*/ 6496 w 8901"/>
                <a:gd name="T11" fmla="*/ 494 h 8912"/>
                <a:gd name="T12" fmla="*/ 6893 w 8901"/>
                <a:gd name="T13" fmla="*/ 730 h 8912"/>
                <a:gd name="T14" fmla="*/ 7269 w 8901"/>
                <a:gd name="T15" fmla="*/ 1009 h 8912"/>
                <a:gd name="T16" fmla="*/ 7623 w 8901"/>
                <a:gd name="T17" fmla="*/ 1331 h 8912"/>
                <a:gd name="T18" fmla="*/ 7945 w 8901"/>
                <a:gd name="T19" fmla="*/ 1696 h 8912"/>
                <a:gd name="T20" fmla="*/ 8225 w 8901"/>
                <a:gd name="T21" fmla="*/ 2094 h 8912"/>
                <a:gd name="T22" fmla="*/ 8461 w 8901"/>
                <a:gd name="T23" fmla="*/ 2512 h 8912"/>
                <a:gd name="T24" fmla="*/ 8643 w 8901"/>
                <a:gd name="T25" fmla="*/ 2942 h 8912"/>
                <a:gd name="T26" fmla="*/ 8772 w 8901"/>
                <a:gd name="T27" fmla="*/ 3382 h 8912"/>
                <a:gd name="T28" fmla="*/ 8858 w 8901"/>
                <a:gd name="T29" fmla="*/ 3833 h 8912"/>
                <a:gd name="T30" fmla="*/ 8901 w 8901"/>
                <a:gd name="T31" fmla="*/ 4295 h 8912"/>
                <a:gd name="T32" fmla="*/ 8890 w 8901"/>
                <a:gd name="T33" fmla="*/ 4746 h 8912"/>
                <a:gd name="T34" fmla="*/ 8837 w 8901"/>
                <a:gd name="T35" fmla="*/ 5207 h 8912"/>
                <a:gd name="T36" fmla="*/ 8740 w 8901"/>
                <a:gd name="T37" fmla="*/ 5648 h 8912"/>
                <a:gd name="T38" fmla="*/ 8600 w 8901"/>
                <a:gd name="T39" fmla="*/ 6088 h 8912"/>
                <a:gd name="T40" fmla="*/ 8407 w 8901"/>
                <a:gd name="T41" fmla="*/ 6507 h 8912"/>
                <a:gd name="T42" fmla="*/ 8171 w 8901"/>
                <a:gd name="T43" fmla="*/ 6904 h 8912"/>
                <a:gd name="T44" fmla="*/ 7892 w 8901"/>
                <a:gd name="T45" fmla="*/ 7280 h 8912"/>
                <a:gd name="T46" fmla="*/ 7570 w 8901"/>
                <a:gd name="T47" fmla="*/ 7634 h 8912"/>
                <a:gd name="T48" fmla="*/ 7205 w 8901"/>
                <a:gd name="T49" fmla="*/ 7956 h 8912"/>
                <a:gd name="T50" fmla="*/ 6807 w 8901"/>
                <a:gd name="T51" fmla="*/ 8235 h 8912"/>
                <a:gd name="T52" fmla="*/ 6399 w 8901"/>
                <a:gd name="T53" fmla="*/ 8461 h 8912"/>
                <a:gd name="T54" fmla="*/ 5959 w 8901"/>
                <a:gd name="T55" fmla="*/ 8643 h 8912"/>
                <a:gd name="T56" fmla="*/ 5519 w 8901"/>
                <a:gd name="T57" fmla="*/ 8783 h 8912"/>
                <a:gd name="T58" fmla="*/ 5068 w 8901"/>
                <a:gd name="T59" fmla="*/ 8869 h 8912"/>
                <a:gd name="T60" fmla="*/ 4606 w 8901"/>
                <a:gd name="T61" fmla="*/ 8912 h 8912"/>
                <a:gd name="T62" fmla="*/ 4155 w 8901"/>
                <a:gd name="T63" fmla="*/ 8901 h 8912"/>
                <a:gd name="T64" fmla="*/ 3705 w 8901"/>
                <a:gd name="T65" fmla="*/ 8847 h 8912"/>
                <a:gd name="T66" fmla="*/ 3254 w 8901"/>
                <a:gd name="T67" fmla="*/ 8750 h 8912"/>
                <a:gd name="T68" fmla="*/ 2824 w 8901"/>
                <a:gd name="T69" fmla="*/ 8600 h 8912"/>
                <a:gd name="T70" fmla="*/ 2405 w 8901"/>
                <a:gd name="T71" fmla="*/ 8418 h 8912"/>
                <a:gd name="T72" fmla="*/ 1997 w 8901"/>
                <a:gd name="T73" fmla="*/ 8181 h 8912"/>
                <a:gd name="T74" fmla="*/ 1622 w 8901"/>
                <a:gd name="T75" fmla="*/ 7902 h 8912"/>
                <a:gd name="T76" fmla="*/ 1278 w 8901"/>
                <a:gd name="T77" fmla="*/ 7580 h 8912"/>
                <a:gd name="T78" fmla="*/ 956 w 8901"/>
                <a:gd name="T79" fmla="*/ 7215 h 8912"/>
                <a:gd name="T80" fmla="*/ 677 w 8901"/>
                <a:gd name="T81" fmla="*/ 6818 h 8912"/>
                <a:gd name="T82" fmla="*/ 441 w 8901"/>
                <a:gd name="T83" fmla="*/ 6399 h 8912"/>
                <a:gd name="T84" fmla="*/ 258 w 8901"/>
                <a:gd name="T85" fmla="*/ 5970 h 8912"/>
                <a:gd name="T86" fmla="*/ 118 w 8901"/>
                <a:gd name="T87" fmla="*/ 5519 h 8912"/>
                <a:gd name="T88" fmla="*/ 33 w 8901"/>
                <a:gd name="T89" fmla="*/ 5068 h 8912"/>
                <a:gd name="T90" fmla="*/ 0 w 8901"/>
                <a:gd name="T91" fmla="*/ 4617 h 8912"/>
                <a:gd name="T92" fmla="*/ 0 w 8901"/>
                <a:gd name="T93" fmla="*/ 4155 h 8912"/>
                <a:gd name="T94" fmla="*/ 54 w 8901"/>
                <a:gd name="T95" fmla="*/ 3704 h 8912"/>
                <a:gd name="T96" fmla="*/ 161 w 8901"/>
                <a:gd name="T97" fmla="*/ 3264 h 8912"/>
                <a:gd name="T98" fmla="*/ 301 w 8901"/>
                <a:gd name="T99" fmla="*/ 2824 h 8912"/>
                <a:gd name="T100" fmla="*/ 494 w 8901"/>
                <a:gd name="T101" fmla="*/ 2405 h 8912"/>
                <a:gd name="T102" fmla="*/ 730 w 8901"/>
                <a:gd name="T103" fmla="*/ 2008 h 8912"/>
                <a:gd name="T104" fmla="*/ 999 w 8901"/>
                <a:gd name="T105" fmla="*/ 1632 h 8912"/>
                <a:gd name="T106" fmla="*/ 1321 w 8901"/>
                <a:gd name="T107" fmla="*/ 1278 h 8912"/>
                <a:gd name="T108" fmla="*/ 1686 w 8901"/>
                <a:gd name="T109" fmla="*/ 956 h 8912"/>
                <a:gd name="T110" fmla="*/ 2083 w 8901"/>
                <a:gd name="T111" fmla="*/ 676 h 8912"/>
                <a:gd name="T112" fmla="*/ 2502 w 8901"/>
                <a:gd name="T113" fmla="*/ 451 h 8912"/>
                <a:gd name="T114" fmla="*/ 2931 w 8901"/>
                <a:gd name="T115" fmla="*/ 269 h 8912"/>
                <a:gd name="T116" fmla="*/ 3382 w 8901"/>
                <a:gd name="T117" fmla="*/ 129 h 8912"/>
                <a:gd name="T118" fmla="*/ 3833 w 8901"/>
                <a:gd name="T119" fmla="*/ 43 h 8912"/>
                <a:gd name="T120" fmla="*/ 4284 w 8901"/>
                <a:gd name="T121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01" h="8912">
                  <a:moveTo>
                    <a:pt x="4284" y="0"/>
                  </a:moveTo>
                  <a:lnTo>
                    <a:pt x="4746" y="11"/>
                  </a:lnTo>
                  <a:lnTo>
                    <a:pt x="5197" y="65"/>
                  </a:lnTo>
                  <a:lnTo>
                    <a:pt x="5648" y="161"/>
                  </a:lnTo>
                  <a:lnTo>
                    <a:pt x="6077" y="311"/>
                  </a:lnTo>
                  <a:lnTo>
                    <a:pt x="6496" y="494"/>
                  </a:lnTo>
                  <a:lnTo>
                    <a:pt x="6893" y="730"/>
                  </a:lnTo>
                  <a:lnTo>
                    <a:pt x="7269" y="1009"/>
                  </a:lnTo>
                  <a:lnTo>
                    <a:pt x="7623" y="1331"/>
                  </a:lnTo>
                  <a:lnTo>
                    <a:pt x="7945" y="1696"/>
                  </a:lnTo>
                  <a:lnTo>
                    <a:pt x="8225" y="2094"/>
                  </a:lnTo>
                  <a:lnTo>
                    <a:pt x="8461" y="2512"/>
                  </a:lnTo>
                  <a:lnTo>
                    <a:pt x="8643" y="2942"/>
                  </a:lnTo>
                  <a:lnTo>
                    <a:pt x="8772" y="3382"/>
                  </a:lnTo>
                  <a:lnTo>
                    <a:pt x="8858" y="3833"/>
                  </a:lnTo>
                  <a:lnTo>
                    <a:pt x="8901" y="4295"/>
                  </a:lnTo>
                  <a:lnTo>
                    <a:pt x="8890" y="4746"/>
                  </a:lnTo>
                  <a:lnTo>
                    <a:pt x="8837" y="5207"/>
                  </a:lnTo>
                  <a:lnTo>
                    <a:pt x="8740" y="5648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04"/>
                  </a:lnTo>
                  <a:lnTo>
                    <a:pt x="7892" y="7280"/>
                  </a:lnTo>
                  <a:lnTo>
                    <a:pt x="7570" y="7634"/>
                  </a:lnTo>
                  <a:lnTo>
                    <a:pt x="7205" y="7956"/>
                  </a:lnTo>
                  <a:lnTo>
                    <a:pt x="6807" y="8235"/>
                  </a:lnTo>
                  <a:lnTo>
                    <a:pt x="6399" y="8461"/>
                  </a:lnTo>
                  <a:lnTo>
                    <a:pt x="5959" y="8643"/>
                  </a:lnTo>
                  <a:lnTo>
                    <a:pt x="5519" y="8783"/>
                  </a:lnTo>
                  <a:lnTo>
                    <a:pt x="5068" y="8869"/>
                  </a:lnTo>
                  <a:lnTo>
                    <a:pt x="4606" y="8912"/>
                  </a:lnTo>
                  <a:lnTo>
                    <a:pt x="4155" y="8901"/>
                  </a:lnTo>
                  <a:lnTo>
                    <a:pt x="3705" y="8847"/>
                  </a:lnTo>
                  <a:lnTo>
                    <a:pt x="3254" y="8750"/>
                  </a:lnTo>
                  <a:lnTo>
                    <a:pt x="2824" y="8600"/>
                  </a:lnTo>
                  <a:lnTo>
                    <a:pt x="2405" y="8418"/>
                  </a:lnTo>
                  <a:lnTo>
                    <a:pt x="1997" y="8181"/>
                  </a:lnTo>
                  <a:lnTo>
                    <a:pt x="1622" y="7902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99"/>
                  </a:lnTo>
                  <a:lnTo>
                    <a:pt x="258" y="5970"/>
                  </a:lnTo>
                  <a:lnTo>
                    <a:pt x="118" y="5519"/>
                  </a:lnTo>
                  <a:lnTo>
                    <a:pt x="33" y="5068"/>
                  </a:lnTo>
                  <a:lnTo>
                    <a:pt x="0" y="4617"/>
                  </a:lnTo>
                  <a:lnTo>
                    <a:pt x="0" y="4155"/>
                  </a:lnTo>
                  <a:lnTo>
                    <a:pt x="54" y="3704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999" y="1632"/>
                  </a:lnTo>
                  <a:lnTo>
                    <a:pt x="1321" y="1278"/>
                  </a:lnTo>
                  <a:lnTo>
                    <a:pt x="1686" y="956"/>
                  </a:lnTo>
                  <a:lnTo>
                    <a:pt x="2083" y="676"/>
                  </a:lnTo>
                  <a:lnTo>
                    <a:pt x="2502" y="451"/>
                  </a:lnTo>
                  <a:lnTo>
                    <a:pt x="2931" y="269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93620" y="3826802"/>
              <a:ext cx="1763978" cy="941527"/>
            </a:xfrm>
            <a:custGeom>
              <a:avLst/>
              <a:gdLst>
                <a:gd name="T0" fmla="*/ 0 w 12251"/>
                <a:gd name="T1" fmla="*/ 0 h 6539"/>
                <a:gd name="T2" fmla="*/ 8976 w 12251"/>
                <a:gd name="T3" fmla="*/ 0 h 6539"/>
                <a:gd name="T4" fmla="*/ 8976 w 12251"/>
                <a:gd name="T5" fmla="*/ 86 h 6539"/>
                <a:gd name="T6" fmla="*/ 8976 w 12251"/>
                <a:gd name="T7" fmla="*/ 225 h 6539"/>
                <a:gd name="T8" fmla="*/ 8976 w 12251"/>
                <a:gd name="T9" fmla="*/ 397 h 6539"/>
                <a:gd name="T10" fmla="*/ 8997 w 12251"/>
                <a:gd name="T11" fmla="*/ 590 h 6539"/>
                <a:gd name="T12" fmla="*/ 9019 w 12251"/>
                <a:gd name="T13" fmla="*/ 794 h 6539"/>
                <a:gd name="T14" fmla="*/ 9073 w 12251"/>
                <a:gd name="T15" fmla="*/ 1009 h 6539"/>
                <a:gd name="T16" fmla="*/ 9148 w 12251"/>
                <a:gd name="T17" fmla="*/ 1213 h 6539"/>
                <a:gd name="T18" fmla="*/ 9244 w 12251"/>
                <a:gd name="T19" fmla="*/ 1406 h 6539"/>
                <a:gd name="T20" fmla="*/ 9362 w 12251"/>
                <a:gd name="T21" fmla="*/ 1568 h 6539"/>
                <a:gd name="T22" fmla="*/ 9523 w 12251"/>
                <a:gd name="T23" fmla="*/ 1696 h 6539"/>
                <a:gd name="T24" fmla="*/ 9727 w 12251"/>
                <a:gd name="T25" fmla="*/ 1793 h 6539"/>
                <a:gd name="T26" fmla="*/ 9942 w 12251"/>
                <a:gd name="T27" fmla="*/ 1836 h 6539"/>
                <a:gd name="T28" fmla="*/ 10146 w 12251"/>
                <a:gd name="T29" fmla="*/ 1836 h 6539"/>
                <a:gd name="T30" fmla="*/ 10339 w 12251"/>
                <a:gd name="T31" fmla="*/ 1804 h 6539"/>
                <a:gd name="T32" fmla="*/ 10522 w 12251"/>
                <a:gd name="T33" fmla="*/ 1761 h 6539"/>
                <a:gd name="T34" fmla="*/ 10694 w 12251"/>
                <a:gd name="T35" fmla="*/ 1696 h 6539"/>
                <a:gd name="T36" fmla="*/ 10823 w 12251"/>
                <a:gd name="T37" fmla="*/ 1632 h 6539"/>
                <a:gd name="T38" fmla="*/ 10930 w 12251"/>
                <a:gd name="T39" fmla="*/ 1578 h 6539"/>
                <a:gd name="T40" fmla="*/ 11005 w 12251"/>
                <a:gd name="T41" fmla="*/ 1535 h 6539"/>
                <a:gd name="T42" fmla="*/ 11027 w 12251"/>
                <a:gd name="T43" fmla="*/ 1514 h 6539"/>
                <a:gd name="T44" fmla="*/ 12251 w 12251"/>
                <a:gd name="T45" fmla="*/ 4724 h 6539"/>
                <a:gd name="T46" fmla="*/ 12068 w 12251"/>
                <a:gd name="T47" fmla="*/ 5143 h 6539"/>
                <a:gd name="T48" fmla="*/ 8997 w 12251"/>
                <a:gd name="T49" fmla="*/ 6539 h 6539"/>
                <a:gd name="T50" fmla="*/ 8987 w 12251"/>
                <a:gd name="T51" fmla="*/ 6517 h 6539"/>
                <a:gd name="T52" fmla="*/ 8965 w 12251"/>
                <a:gd name="T53" fmla="*/ 6442 h 6539"/>
                <a:gd name="T54" fmla="*/ 8922 w 12251"/>
                <a:gd name="T55" fmla="*/ 6335 h 6539"/>
                <a:gd name="T56" fmla="*/ 8869 w 12251"/>
                <a:gd name="T57" fmla="*/ 6195 h 6539"/>
                <a:gd name="T58" fmla="*/ 8783 w 12251"/>
                <a:gd name="T59" fmla="*/ 6055 h 6539"/>
                <a:gd name="T60" fmla="*/ 8675 w 12251"/>
                <a:gd name="T61" fmla="*/ 5894 h 6539"/>
                <a:gd name="T62" fmla="*/ 8557 w 12251"/>
                <a:gd name="T63" fmla="*/ 5744 h 6539"/>
                <a:gd name="T64" fmla="*/ 8396 w 12251"/>
                <a:gd name="T65" fmla="*/ 5615 h 6539"/>
                <a:gd name="T66" fmla="*/ 8214 w 12251"/>
                <a:gd name="T67" fmla="*/ 5497 h 6539"/>
                <a:gd name="T68" fmla="*/ 7999 w 12251"/>
                <a:gd name="T69" fmla="*/ 5433 h 6539"/>
                <a:gd name="T70" fmla="*/ 7784 w 12251"/>
                <a:gd name="T71" fmla="*/ 5411 h 6539"/>
                <a:gd name="T72" fmla="*/ 7559 w 12251"/>
                <a:gd name="T73" fmla="*/ 5443 h 6539"/>
                <a:gd name="T74" fmla="*/ 7344 w 12251"/>
                <a:gd name="T75" fmla="*/ 5529 h 6539"/>
                <a:gd name="T76" fmla="*/ 7140 w 12251"/>
                <a:gd name="T77" fmla="*/ 5637 h 6539"/>
                <a:gd name="T78" fmla="*/ 6947 w 12251"/>
                <a:gd name="T79" fmla="*/ 5766 h 6539"/>
                <a:gd name="T80" fmla="*/ 6775 w 12251"/>
                <a:gd name="T81" fmla="*/ 5905 h 6539"/>
                <a:gd name="T82" fmla="*/ 6635 w 12251"/>
                <a:gd name="T83" fmla="*/ 6045 h 6539"/>
                <a:gd name="T84" fmla="*/ 6399 w 12251"/>
                <a:gd name="T85" fmla="*/ 6292 h 6539"/>
                <a:gd name="T86" fmla="*/ 6388 w 12251"/>
                <a:gd name="T87" fmla="*/ 6292 h 6539"/>
                <a:gd name="T88" fmla="*/ 6388 w 12251"/>
                <a:gd name="T89" fmla="*/ 6292 h 6539"/>
                <a:gd name="T90" fmla="*/ 6388 w 12251"/>
                <a:gd name="T91" fmla="*/ 6292 h 6539"/>
                <a:gd name="T92" fmla="*/ 6345 w 12251"/>
                <a:gd name="T93" fmla="*/ 6335 h 6539"/>
                <a:gd name="T94" fmla="*/ 0 w 12251"/>
                <a:gd name="T95" fmla="*/ 0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51" h="6539">
                  <a:moveTo>
                    <a:pt x="0" y="0"/>
                  </a:moveTo>
                  <a:lnTo>
                    <a:pt x="8976" y="0"/>
                  </a:lnTo>
                  <a:lnTo>
                    <a:pt x="8976" y="86"/>
                  </a:lnTo>
                  <a:lnTo>
                    <a:pt x="8976" y="225"/>
                  </a:lnTo>
                  <a:lnTo>
                    <a:pt x="8976" y="397"/>
                  </a:lnTo>
                  <a:lnTo>
                    <a:pt x="8997" y="590"/>
                  </a:lnTo>
                  <a:lnTo>
                    <a:pt x="9019" y="794"/>
                  </a:lnTo>
                  <a:lnTo>
                    <a:pt x="9073" y="1009"/>
                  </a:lnTo>
                  <a:lnTo>
                    <a:pt x="9148" y="1213"/>
                  </a:lnTo>
                  <a:lnTo>
                    <a:pt x="9244" y="1406"/>
                  </a:lnTo>
                  <a:lnTo>
                    <a:pt x="9362" y="1568"/>
                  </a:lnTo>
                  <a:lnTo>
                    <a:pt x="9523" y="1696"/>
                  </a:lnTo>
                  <a:lnTo>
                    <a:pt x="9727" y="1793"/>
                  </a:lnTo>
                  <a:lnTo>
                    <a:pt x="9942" y="1836"/>
                  </a:lnTo>
                  <a:lnTo>
                    <a:pt x="10146" y="1836"/>
                  </a:lnTo>
                  <a:lnTo>
                    <a:pt x="10339" y="1804"/>
                  </a:lnTo>
                  <a:lnTo>
                    <a:pt x="10522" y="1761"/>
                  </a:lnTo>
                  <a:lnTo>
                    <a:pt x="10694" y="1696"/>
                  </a:lnTo>
                  <a:lnTo>
                    <a:pt x="10823" y="1632"/>
                  </a:lnTo>
                  <a:lnTo>
                    <a:pt x="10930" y="1578"/>
                  </a:lnTo>
                  <a:lnTo>
                    <a:pt x="11005" y="1535"/>
                  </a:lnTo>
                  <a:lnTo>
                    <a:pt x="11027" y="1514"/>
                  </a:lnTo>
                  <a:lnTo>
                    <a:pt x="12251" y="4724"/>
                  </a:lnTo>
                  <a:lnTo>
                    <a:pt x="12068" y="5143"/>
                  </a:lnTo>
                  <a:lnTo>
                    <a:pt x="8997" y="6539"/>
                  </a:lnTo>
                  <a:lnTo>
                    <a:pt x="8987" y="6517"/>
                  </a:lnTo>
                  <a:lnTo>
                    <a:pt x="8965" y="6442"/>
                  </a:lnTo>
                  <a:lnTo>
                    <a:pt x="8922" y="6335"/>
                  </a:lnTo>
                  <a:lnTo>
                    <a:pt x="8869" y="6195"/>
                  </a:lnTo>
                  <a:lnTo>
                    <a:pt x="8783" y="6055"/>
                  </a:lnTo>
                  <a:lnTo>
                    <a:pt x="8675" y="5894"/>
                  </a:lnTo>
                  <a:lnTo>
                    <a:pt x="8557" y="5744"/>
                  </a:lnTo>
                  <a:lnTo>
                    <a:pt x="8396" y="5615"/>
                  </a:lnTo>
                  <a:lnTo>
                    <a:pt x="8214" y="5497"/>
                  </a:lnTo>
                  <a:lnTo>
                    <a:pt x="7999" y="5433"/>
                  </a:lnTo>
                  <a:lnTo>
                    <a:pt x="7784" y="5411"/>
                  </a:lnTo>
                  <a:lnTo>
                    <a:pt x="7559" y="5443"/>
                  </a:lnTo>
                  <a:lnTo>
                    <a:pt x="7344" y="5529"/>
                  </a:lnTo>
                  <a:lnTo>
                    <a:pt x="7140" y="5637"/>
                  </a:lnTo>
                  <a:lnTo>
                    <a:pt x="6947" y="5766"/>
                  </a:lnTo>
                  <a:lnTo>
                    <a:pt x="6775" y="5905"/>
                  </a:lnTo>
                  <a:lnTo>
                    <a:pt x="6635" y="6045"/>
                  </a:lnTo>
                  <a:lnTo>
                    <a:pt x="6399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45" y="6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59693" y="3973668"/>
              <a:ext cx="1283207" cy="1283063"/>
            </a:xfrm>
            <a:custGeom>
              <a:avLst/>
              <a:gdLst>
                <a:gd name="T0" fmla="*/ 4467 w 8912"/>
                <a:gd name="T1" fmla="*/ 0 h 8911"/>
                <a:gd name="T2" fmla="*/ 4982 w 8912"/>
                <a:gd name="T3" fmla="*/ 32 h 8911"/>
                <a:gd name="T4" fmla="*/ 5498 w 8912"/>
                <a:gd name="T5" fmla="*/ 129 h 8911"/>
                <a:gd name="T6" fmla="*/ 5981 w 8912"/>
                <a:gd name="T7" fmla="*/ 268 h 8911"/>
                <a:gd name="T8" fmla="*/ 6442 w 8912"/>
                <a:gd name="T9" fmla="*/ 472 h 8911"/>
                <a:gd name="T10" fmla="*/ 6872 w 8912"/>
                <a:gd name="T11" fmla="*/ 719 h 8911"/>
                <a:gd name="T12" fmla="*/ 7269 w 8912"/>
                <a:gd name="T13" fmla="*/ 1009 h 8911"/>
                <a:gd name="T14" fmla="*/ 7634 w 8912"/>
                <a:gd name="T15" fmla="*/ 1331 h 8911"/>
                <a:gd name="T16" fmla="*/ 7956 w 8912"/>
                <a:gd name="T17" fmla="*/ 1707 h 8911"/>
                <a:gd name="T18" fmla="*/ 8235 w 8912"/>
                <a:gd name="T19" fmla="*/ 2104 h 8911"/>
                <a:gd name="T20" fmla="*/ 8472 w 8912"/>
                <a:gd name="T21" fmla="*/ 2534 h 8911"/>
                <a:gd name="T22" fmla="*/ 8665 w 8912"/>
                <a:gd name="T23" fmla="*/ 2985 h 8911"/>
                <a:gd name="T24" fmla="*/ 8794 w 8912"/>
                <a:gd name="T25" fmla="*/ 3457 h 8911"/>
                <a:gd name="T26" fmla="*/ 8880 w 8912"/>
                <a:gd name="T27" fmla="*/ 3962 h 8911"/>
                <a:gd name="T28" fmla="*/ 8912 w 8912"/>
                <a:gd name="T29" fmla="*/ 4466 h 8911"/>
                <a:gd name="T30" fmla="*/ 8880 w 8912"/>
                <a:gd name="T31" fmla="*/ 4982 h 8911"/>
                <a:gd name="T32" fmla="*/ 8794 w 8912"/>
                <a:gd name="T33" fmla="*/ 5497 h 8911"/>
                <a:gd name="T34" fmla="*/ 8643 w 8912"/>
                <a:gd name="T35" fmla="*/ 5980 h 8911"/>
                <a:gd name="T36" fmla="*/ 8439 w 8912"/>
                <a:gd name="T37" fmla="*/ 6442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5 w 8912"/>
                <a:gd name="T53" fmla="*/ 8804 h 8911"/>
                <a:gd name="T54" fmla="*/ 4961 w 8912"/>
                <a:gd name="T55" fmla="*/ 8890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5 w 8912"/>
                <a:gd name="T61" fmla="*/ 8793 h 8911"/>
                <a:gd name="T62" fmla="*/ 2931 w 8912"/>
                <a:gd name="T63" fmla="*/ 8643 h 8911"/>
                <a:gd name="T64" fmla="*/ 2470 w 8912"/>
                <a:gd name="T65" fmla="*/ 8450 h 8911"/>
                <a:gd name="T66" fmla="*/ 2040 w 8912"/>
                <a:gd name="T67" fmla="*/ 8203 h 8911"/>
                <a:gd name="T68" fmla="*/ 1643 w 8912"/>
                <a:gd name="T69" fmla="*/ 7913 h 8911"/>
                <a:gd name="T70" fmla="*/ 1278 w 8912"/>
                <a:gd name="T71" fmla="*/ 7580 h 8911"/>
                <a:gd name="T72" fmla="*/ 956 w 8912"/>
                <a:gd name="T73" fmla="*/ 7215 h 8911"/>
                <a:gd name="T74" fmla="*/ 677 w 8912"/>
                <a:gd name="T75" fmla="*/ 6818 h 8911"/>
                <a:gd name="T76" fmla="*/ 441 w 8912"/>
                <a:gd name="T77" fmla="*/ 6388 h 8911"/>
                <a:gd name="T78" fmla="*/ 247 w 8912"/>
                <a:gd name="T79" fmla="*/ 5927 h 8911"/>
                <a:gd name="T80" fmla="*/ 108 w 8912"/>
                <a:gd name="T81" fmla="*/ 5454 h 8911"/>
                <a:gd name="T82" fmla="*/ 33 w 8912"/>
                <a:gd name="T83" fmla="*/ 4960 h 8911"/>
                <a:gd name="T84" fmla="*/ 0 w 8912"/>
                <a:gd name="T85" fmla="*/ 4456 h 8911"/>
                <a:gd name="T86" fmla="*/ 33 w 8912"/>
                <a:gd name="T87" fmla="*/ 3930 h 8911"/>
                <a:gd name="T88" fmla="*/ 118 w 8912"/>
                <a:gd name="T89" fmla="*/ 3425 h 8911"/>
                <a:gd name="T90" fmla="*/ 269 w 8912"/>
                <a:gd name="T91" fmla="*/ 2931 h 8911"/>
                <a:gd name="T92" fmla="*/ 473 w 8912"/>
                <a:gd name="T93" fmla="*/ 2469 h 8911"/>
                <a:gd name="T94" fmla="*/ 709 w 8912"/>
                <a:gd name="T95" fmla="*/ 2040 h 8911"/>
                <a:gd name="T96" fmla="*/ 999 w 8912"/>
                <a:gd name="T97" fmla="*/ 1643 h 8911"/>
                <a:gd name="T98" fmla="*/ 1332 w 8912"/>
                <a:gd name="T99" fmla="*/ 1278 h 8911"/>
                <a:gd name="T100" fmla="*/ 1697 w 8912"/>
                <a:gd name="T101" fmla="*/ 956 h 8911"/>
                <a:gd name="T102" fmla="*/ 2105 w 8912"/>
                <a:gd name="T103" fmla="*/ 676 h 8911"/>
                <a:gd name="T104" fmla="*/ 2523 w 8912"/>
                <a:gd name="T105" fmla="*/ 440 h 8911"/>
                <a:gd name="T106" fmla="*/ 2985 w 8912"/>
                <a:gd name="T107" fmla="*/ 258 h 8911"/>
                <a:gd name="T108" fmla="*/ 3458 w 8912"/>
                <a:gd name="T109" fmla="*/ 118 h 8911"/>
                <a:gd name="T110" fmla="*/ 3951 w 8912"/>
                <a:gd name="T111" fmla="*/ 32 h 8911"/>
                <a:gd name="T112" fmla="*/ 446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67" y="0"/>
                  </a:moveTo>
                  <a:lnTo>
                    <a:pt x="4982" y="32"/>
                  </a:lnTo>
                  <a:lnTo>
                    <a:pt x="5498" y="129"/>
                  </a:lnTo>
                  <a:lnTo>
                    <a:pt x="5981" y="268"/>
                  </a:lnTo>
                  <a:lnTo>
                    <a:pt x="6442" y="472"/>
                  </a:lnTo>
                  <a:lnTo>
                    <a:pt x="6872" y="719"/>
                  </a:lnTo>
                  <a:lnTo>
                    <a:pt x="7269" y="1009"/>
                  </a:lnTo>
                  <a:lnTo>
                    <a:pt x="7634" y="1331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2" y="2534"/>
                  </a:lnTo>
                  <a:lnTo>
                    <a:pt x="8665" y="2985"/>
                  </a:lnTo>
                  <a:lnTo>
                    <a:pt x="8794" y="3457"/>
                  </a:lnTo>
                  <a:lnTo>
                    <a:pt x="8880" y="3962"/>
                  </a:lnTo>
                  <a:lnTo>
                    <a:pt x="8912" y="4466"/>
                  </a:lnTo>
                  <a:lnTo>
                    <a:pt x="8880" y="4982"/>
                  </a:lnTo>
                  <a:lnTo>
                    <a:pt x="8794" y="5497"/>
                  </a:lnTo>
                  <a:lnTo>
                    <a:pt x="8643" y="5980"/>
                  </a:lnTo>
                  <a:lnTo>
                    <a:pt x="8439" y="6442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5" y="8804"/>
                  </a:lnTo>
                  <a:lnTo>
                    <a:pt x="4961" y="8890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5" y="8793"/>
                  </a:lnTo>
                  <a:lnTo>
                    <a:pt x="2931" y="8643"/>
                  </a:lnTo>
                  <a:lnTo>
                    <a:pt x="2470" y="8450"/>
                  </a:lnTo>
                  <a:lnTo>
                    <a:pt x="2040" y="8203"/>
                  </a:lnTo>
                  <a:lnTo>
                    <a:pt x="1643" y="7913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88"/>
                  </a:lnTo>
                  <a:lnTo>
                    <a:pt x="247" y="5927"/>
                  </a:lnTo>
                  <a:lnTo>
                    <a:pt x="108" y="5454"/>
                  </a:lnTo>
                  <a:lnTo>
                    <a:pt x="33" y="4960"/>
                  </a:lnTo>
                  <a:lnTo>
                    <a:pt x="0" y="4456"/>
                  </a:lnTo>
                  <a:lnTo>
                    <a:pt x="33" y="3930"/>
                  </a:lnTo>
                  <a:lnTo>
                    <a:pt x="118" y="3425"/>
                  </a:lnTo>
                  <a:lnTo>
                    <a:pt x="269" y="2931"/>
                  </a:lnTo>
                  <a:lnTo>
                    <a:pt x="473" y="2469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78"/>
                  </a:lnTo>
                  <a:lnTo>
                    <a:pt x="1697" y="956"/>
                  </a:lnTo>
                  <a:lnTo>
                    <a:pt x="2105" y="676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8" y="118"/>
                  </a:lnTo>
                  <a:lnTo>
                    <a:pt x="3951" y="32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93620" y="3826802"/>
              <a:ext cx="956934" cy="1757786"/>
            </a:xfrm>
            <a:custGeom>
              <a:avLst/>
              <a:gdLst>
                <a:gd name="T0" fmla="*/ 0 w 6646"/>
                <a:gd name="T1" fmla="*/ 0 h 12208"/>
                <a:gd name="T2" fmla="*/ 6345 w 6646"/>
                <a:gd name="T3" fmla="*/ 6335 h 12208"/>
                <a:gd name="T4" fmla="*/ 6313 w 6646"/>
                <a:gd name="T5" fmla="*/ 6367 h 12208"/>
                <a:gd name="T6" fmla="*/ 6324 w 6646"/>
                <a:gd name="T7" fmla="*/ 6367 h 12208"/>
                <a:gd name="T8" fmla="*/ 6313 w 6646"/>
                <a:gd name="T9" fmla="*/ 6378 h 12208"/>
                <a:gd name="T10" fmla="*/ 6302 w 6646"/>
                <a:gd name="T11" fmla="*/ 6388 h 12208"/>
                <a:gd name="T12" fmla="*/ 6281 w 6646"/>
                <a:gd name="T13" fmla="*/ 6410 h 12208"/>
                <a:gd name="T14" fmla="*/ 6238 w 6646"/>
                <a:gd name="T15" fmla="*/ 6442 h 12208"/>
                <a:gd name="T16" fmla="*/ 6206 w 6646"/>
                <a:gd name="T17" fmla="*/ 6485 h 12208"/>
                <a:gd name="T18" fmla="*/ 6184 w 6646"/>
                <a:gd name="T19" fmla="*/ 6496 h 12208"/>
                <a:gd name="T20" fmla="*/ 6066 w 6646"/>
                <a:gd name="T21" fmla="*/ 6614 h 12208"/>
                <a:gd name="T22" fmla="*/ 5937 w 6646"/>
                <a:gd name="T23" fmla="*/ 6753 h 12208"/>
                <a:gd name="T24" fmla="*/ 5798 w 6646"/>
                <a:gd name="T25" fmla="*/ 6925 h 12208"/>
                <a:gd name="T26" fmla="*/ 5669 w 6646"/>
                <a:gd name="T27" fmla="*/ 7118 h 12208"/>
                <a:gd name="T28" fmla="*/ 5562 w 6646"/>
                <a:gd name="T29" fmla="*/ 7322 h 12208"/>
                <a:gd name="T30" fmla="*/ 5476 w 6646"/>
                <a:gd name="T31" fmla="*/ 7537 h 12208"/>
                <a:gd name="T32" fmla="*/ 5444 w 6646"/>
                <a:gd name="T33" fmla="*/ 7763 h 12208"/>
                <a:gd name="T34" fmla="*/ 5465 w 6646"/>
                <a:gd name="T35" fmla="*/ 7977 h 12208"/>
                <a:gd name="T36" fmla="*/ 5540 w 6646"/>
                <a:gd name="T37" fmla="*/ 8192 h 12208"/>
                <a:gd name="T38" fmla="*/ 5658 w 6646"/>
                <a:gd name="T39" fmla="*/ 8375 h 12208"/>
                <a:gd name="T40" fmla="*/ 5798 w 6646"/>
                <a:gd name="T41" fmla="*/ 8514 h 12208"/>
                <a:gd name="T42" fmla="*/ 5959 w 6646"/>
                <a:gd name="T43" fmla="*/ 8643 h 12208"/>
                <a:gd name="T44" fmla="*/ 6120 w 6646"/>
                <a:gd name="T45" fmla="*/ 8740 h 12208"/>
                <a:gd name="T46" fmla="*/ 6281 w 6646"/>
                <a:gd name="T47" fmla="*/ 8804 h 12208"/>
                <a:gd name="T48" fmla="*/ 6421 w 6646"/>
                <a:gd name="T49" fmla="*/ 8858 h 12208"/>
                <a:gd name="T50" fmla="*/ 6539 w 6646"/>
                <a:gd name="T51" fmla="*/ 8901 h 12208"/>
                <a:gd name="T52" fmla="*/ 6614 w 6646"/>
                <a:gd name="T53" fmla="*/ 8911 h 12208"/>
                <a:gd name="T54" fmla="*/ 6646 w 6646"/>
                <a:gd name="T55" fmla="*/ 8922 h 12208"/>
                <a:gd name="T56" fmla="*/ 5218 w 6646"/>
                <a:gd name="T57" fmla="*/ 12047 h 12208"/>
                <a:gd name="T58" fmla="*/ 4789 w 6646"/>
                <a:gd name="T59" fmla="*/ 12208 h 12208"/>
                <a:gd name="T60" fmla="*/ 1632 w 6646"/>
                <a:gd name="T61" fmla="*/ 10994 h 12208"/>
                <a:gd name="T62" fmla="*/ 1643 w 6646"/>
                <a:gd name="T63" fmla="*/ 10973 h 12208"/>
                <a:gd name="T64" fmla="*/ 1686 w 6646"/>
                <a:gd name="T65" fmla="*/ 10908 h 12208"/>
                <a:gd name="T66" fmla="*/ 1729 w 6646"/>
                <a:gd name="T67" fmla="*/ 10801 h 12208"/>
                <a:gd name="T68" fmla="*/ 1782 w 6646"/>
                <a:gd name="T69" fmla="*/ 10661 h 12208"/>
                <a:gd name="T70" fmla="*/ 1836 w 6646"/>
                <a:gd name="T71" fmla="*/ 10500 h 12208"/>
                <a:gd name="T72" fmla="*/ 1879 w 6646"/>
                <a:gd name="T73" fmla="*/ 10318 h 12208"/>
                <a:gd name="T74" fmla="*/ 1890 w 6646"/>
                <a:gd name="T75" fmla="*/ 10125 h 12208"/>
                <a:gd name="T76" fmla="*/ 1879 w 6646"/>
                <a:gd name="T77" fmla="*/ 9921 h 12208"/>
                <a:gd name="T78" fmla="*/ 1825 w 6646"/>
                <a:gd name="T79" fmla="*/ 9717 h 12208"/>
                <a:gd name="T80" fmla="*/ 1729 w 6646"/>
                <a:gd name="T81" fmla="*/ 9513 h 12208"/>
                <a:gd name="T82" fmla="*/ 1611 w 6646"/>
                <a:gd name="T83" fmla="*/ 9362 h 12208"/>
                <a:gd name="T84" fmla="*/ 1460 w 6646"/>
                <a:gd name="T85" fmla="*/ 9234 h 12208"/>
                <a:gd name="T86" fmla="*/ 1278 w 6646"/>
                <a:gd name="T87" fmla="*/ 9137 h 12208"/>
                <a:gd name="T88" fmla="*/ 1084 w 6646"/>
                <a:gd name="T89" fmla="*/ 9072 h 12208"/>
                <a:gd name="T90" fmla="*/ 891 w 6646"/>
                <a:gd name="T91" fmla="*/ 9019 h 12208"/>
                <a:gd name="T92" fmla="*/ 687 w 6646"/>
                <a:gd name="T93" fmla="*/ 8987 h 12208"/>
                <a:gd name="T94" fmla="*/ 505 w 6646"/>
                <a:gd name="T95" fmla="*/ 8965 h 12208"/>
                <a:gd name="T96" fmla="*/ 333 w 6646"/>
                <a:gd name="T97" fmla="*/ 8954 h 12208"/>
                <a:gd name="T98" fmla="*/ 0 w 6646"/>
                <a:gd name="T99" fmla="*/ 8965 h 12208"/>
                <a:gd name="T100" fmla="*/ 0 w 6646"/>
                <a:gd name="T101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46" h="12208">
                  <a:moveTo>
                    <a:pt x="0" y="0"/>
                  </a:moveTo>
                  <a:lnTo>
                    <a:pt x="6345" y="6335"/>
                  </a:lnTo>
                  <a:lnTo>
                    <a:pt x="6313" y="6367"/>
                  </a:lnTo>
                  <a:lnTo>
                    <a:pt x="6324" y="6367"/>
                  </a:lnTo>
                  <a:lnTo>
                    <a:pt x="6313" y="6378"/>
                  </a:lnTo>
                  <a:lnTo>
                    <a:pt x="6302" y="6388"/>
                  </a:lnTo>
                  <a:lnTo>
                    <a:pt x="6281" y="6410"/>
                  </a:lnTo>
                  <a:lnTo>
                    <a:pt x="6238" y="6442"/>
                  </a:lnTo>
                  <a:lnTo>
                    <a:pt x="6206" y="6485"/>
                  </a:lnTo>
                  <a:lnTo>
                    <a:pt x="6184" y="6496"/>
                  </a:lnTo>
                  <a:lnTo>
                    <a:pt x="6066" y="6614"/>
                  </a:lnTo>
                  <a:lnTo>
                    <a:pt x="5937" y="6753"/>
                  </a:lnTo>
                  <a:lnTo>
                    <a:pt x="5798" y="6925"/>
                  </a:lnTo>
                  <a:lnTo>
                    <a:pt x="5669" y="7118"/>
                  </a:lnTo>
                  <a:lnTo>
                    <a:pt x="5562" y="7322"/>
                  </a:lnTo>
                  <a:lnTo>
                    <a:pt x="5476" y="7537"/>
                  </a:lnTo>
                  <a:lnTo>
                    <a:pt x="5444" y="7763"/>
                  </a:lnTo>
                  <a:lnTo>
                    <a:pt x="5465" y="7977"/>
                  </a:lnTo>
                  <a:lnTo>
                    <a:pt x="5540" y="8192"/>
                  </a:lnTo>
                  <a:lnTo>
                    <a:pt x="5658" y="8375"/>
                  </a:lnTo>
                  <a:lnTo>
                    <a:pt x="5798" y="8514"/>
                  </a:lnTo>
                  <a:lnTo>
                    <a:pt x="5959" y="8643"/>
                  </a:lnTo>
                  <a:lnTo>
                    <a:pt x="6120" y="8740"/>
                  </a:lnTo>
                  <a:lnTo>
                    <a:pt x="6281" y="8804"/>
                  </a:lnTo>
                  <a:lnTo>
                    <a:pt x="6421" y="8858"/>
                  </a:lnTo>
                  <a:lnTo>
                    <a:pt x="6539" y="8901"/>
                  </a:lnTo>
                  <a:lnTo>
                    <a:pt x="6614" y="8911"/>
                  </a:lnTo>
                  <a:lnTo>
                    <a:pt x="6646" y="8922"/>
                  </a:lnTo>
                  <a:lnTo>
                    <a:pt x="5218" y="12047"/>
                  </a:lnTo>
                  <a:lnTo>
                    <a:pt x="4789" y="12208"/>
                  </a:lnTo>
                  <a:lnTo>
                    <a:pt x="1632" y="10994"/>
                  </a:lnTo>
                  <a:lnTo>
                    <a:pt x="1643" y="10973"/>
                  </a:lnTo>
                  <a:lnTo>
                    <a:pt x="1686" y="10908"/>
                  </a:lnTo>
                  <a:lnTo>
                    <a:pt x="1729" y="10801"/>
                  </a:lnTo>
                  <a:lnTo>
                    <a:pt x="1782" y="10661"/>
                  </a:lnTo>
                  <a:lnTo>
                    <a:pt x="1836" y="10500"/>
                  </a:lnTo>
                  <a:lnTo>
                    <a:pt x="1879" y="10318"/>
                  </a:lnTo>
                  <a:lnTo>
                    <a:pt x="1890" y="10125"/>
                  </a:lnTo>
                  <a:lnTo>
                    <a:pt x="1879" y="9921"/>
                  </a:lnTo>
                  <a:lnTo>
                    <a:pt x="1825" y="9717"/>
                  </a:lnTo>
                  <a:lnTo>
                    <a:pt x="1729" y="9513"/>
                  </a:lnTo>
                  <a:lnTo>
                    <a:pt x="1611" y="9362"/>
                  </a:lnTo>
                  <a:lnTo>
                    <a:pt x="1460" y="9234"/>
                  </a:lnTo>
                  <a:lnTo>
                    <a:pt x="1278" y="9137"/>
                  </a:lnTo>
                  <a:lnTo>
                    <a:pt x="1084" y="9072"/>
                  </a:lnTo>
                  <a:lnTo>
                    <a:pt x="891" y="9019"/>
                  </a:lnTo>
                  <a:lnTo>
                    <a:pt x="687" y="8987"/>
                  </a:lnTo>
                  <a:lnTo>
                    <a:pt x="505" y="8965"/>
                  </a:lnTo>
                  <a:lnTo>
                    <a:pt x="333" y="8954"/>
                  </a:lnTo>
                  <a:lnTo>
                    <a:pt x="0" y="8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42070" y="5091434"/>
              <a:ext cx="1283063" cy="1283063"/>
            </a:xfrm>
            <a:custGeom>
              <a:avLst/>
              <a:gdLst>
                <a:gd name="T0" fmla="*/ 4305 w 8911"/>
                <a:gd name="T1" fmla="*/ 0 h 8911"/>
                <a:gd name="T2" fmla="*/ 4756 w 8911"/>
                <a:gd name="T3" fmla="*/ 10 h 8911"/>
                <a:gd name="T4" fmla="*/ 5207 w 8911"/>
                <a:gd name="T5" fmla="*/ 64 h 8911"/>
                <a:gd name="T6" fmla="*/ 5658 w 8911"/>
                <a:gd name="T7" fmla="*/ 161 h 8911"/>
                <a:gd name="T8" fmla="*/ 6087 w 8911"/>
                <a:gd name="T9" fmla="*/ 311 h 8911"/>
                <a:gd name="T10" fmla="*/ 6506 w 8911"/>
                <a:gd name="T11" fmla="*/ 504 h 8911"/>
                <a:gd name="T12" fmla="*/ 6903 w 8911"/>
                <a:gd name="T13" fmla="*/ 740 h 8911"/>
                <a:gd name="T14" fmla="*/ 7290 w 8911"/>
                <a:gd name="T15" fmla="*/ 1020 h 8911"/>
                <a:gd name="T16" fmla="*/ 7634 w 8911"/>
                <a:gd name="T17" fmla="*/ 1342 h 8911"/>
                <a:gd name="T18" fmla="*/ 7956 w 8911"/>
                <a:gd name="T19" fmla="*/ 1707 h 8911"/>
                <a:gd name="T20" fmla="*/ 8235 w 8911"/>
                <a:gd name="T21" fmla="*/ 2104 h 8911"/>
                <a:gd name="T22" fmla="*/ 8471 w 8911"/>
                <a:gd name="T23" fmla="*/ 2523 h 8911"/>
                <a:gd name="T24" fmla="*/ 8643 w 8911"/>
                <a:gd name="T25" fmla="*/ 2952 h 8911"/>
                <a:gd name="T26" fmla="*/ 8782 w 8911"/>
                <a:gd name="T27" fmla="*/ 3392 h 8911"/>
                <a:gd name="T28" fmla="*/ 8868 w 8911"/>
                <a:gd name="T29" fmla="*/ 3843 h 8911"/>
                <a:gd name="T30" fmla="*/ 8911 w 8911"/>
                <a:gd name="T31" fmla="*/ 4305 h 8911"/>
                <a:gd name="T32" fmla="*/ 8900 w 8911"/>
                <a:gd name="T33" fmla="*/ 4756 h 8911"/>
                <a:gd name="T34" fmla="*/ 8847 w 8911"/>
                <a:gd name="T35" fmla="*/ 5207 h 8911"/>
                <a:gd name="T36" fmla="*/ 8739 w 8911"/>
                <a:gd name="T37" fmla="*/ 5658 h 8911"/>
                <a:gd name="T38" fmla="*/ 8600 w 8911"/>
                <a:gd name="T39" fmla="*/ 6087 h 8911"/>
                <a:gd name="T40" fmla="*/ 8407 w 8911"/>
                <a:gd name="T41" fmla="*/ 6506 h 8911"/>
                <a:gd name="T42" fmla="*/ 8170 w 8911"/>
                <a:gd name="T43" fmla="*/ 6914 h 8911"/>
                <a:gd name="T44" fmla="*/ 7891 w 8911"/>
                <a:gd name="T45" fmla="*/ 7290 h 8911"/>
                <a:gd name="T46" fmla="*/ 7569 w 8911"/>
                <a:gd name="T47" fmla="*/ 7633 h 8911"/>
                <a:gd name="T48" fmla="*/ 7204 w 8911"/>
                <a:gd name="T49" fmla="*/ 7955 h 8911"/>
                <a:gd name="T50" fmla="*/ 6807 w 8911"/>
                <a:gd name="T51" fmla="*/ 8235 h 8911"/>
                <a:gd name="T52" fmla="*/ 6388 w 8911"/>
                <a:gd name="T53" fmla="*/ 8471 h 8911"/>
                <a:gd name="T54" fmla="*/ 5959 w 8911"/>
                <a:gd name="T55" fmla="*/ 8653 h 8911"/>
                <a:gd name="T56" fmla="*/ 5518 w 8911"/>
                <a:gd name="T57" fmla="*/ 8782 h 8911"/>
                <a:gd name="T58" fmla="*/ 5067 w 8911"/>
                <a:gd name="T59" fmla="*/ 8868 h 8911"/>
                <a:gd name="T60" fmla="*/ 4606 w 8911"/>
                <a:gd name="T61" fmla="*/ 8911 h 8911"/>
                <a:gd name="T62" fmla="*/ 4155 w 8911"/>
                <a:gd name="T63" fmla="*/ 8900 h 8911"/>
                <a:gd name="T64" fmla="*/ 3693 w 8911"/>
                <a:gd name="T65" fmla="*/ 8847 h 8911"/>
                <a:gd name="T66" fmla="*/ 3253 w 8911"/>
                <a:gd name="T67" fmla="*/ 8750 h 8911"/>
                <a:gd name="T68" fmla="*/ 2823 w 8911"/>
                <a:gd name="T69" fmla="*/ 8600 h 8911"/>
                <a:gd name="T70" fmla="*/ 2405 w 8911"/>
                <a:gd name="T71" fmla="*/ 8406 h 8911"/>
                <a:gd name="T72" fmla="*/ 1997 w 8911"/>
                <a:gd name="T73" fmla="*/ 8181 h 8911"/>
                <a:gd name="T74" fmla="*/ 1621 w 8911"/>
                <a:gd name="T75" fmla="*/ 7902 h 8911"/>
                <a:gd name="T76" fmla="*/ 1267 w 8911"/>
                <a:gd name="T77" fmla="*/ 7580 h 8911"/>
                <a:gd name="T78" fmla="*/ 955 w 8911"/>
                <a:gd name="T79" fmla="*/ 7204 h 8911"/>
                <a:gd name="T80" fmla="*/ 676 w 8911"/>
                <a:gd name="T81" fmla="*/ 6807 h 8911"/>
                <a:gd name="T82" fmla="*/ 440 w 8911"/>
                <a:gd name="T83" fmla="*/ 6399 h 8911"/>
                <a:gd name="T84" fmla="*/ 257 w 8911"/>
                <a:gd name="T85" fmla="*/ 5958 h 8911"/>
                <a:gd name="T86" fmla="*/ 129 w 8911"/>
                <a:gd name="T87" fmla="*/ 5518 h 8911"/>
                <a:gd name="T88" fmla="*/ 43 w 8911"/>
                <a:gd name="T89" fmla="*/ 5067 h 8911"/>
                <a:gd name="T90" fmla="*/ 0 w 8911"/>
                <a:gd name="T91" fmla="*/ 4606 h 8911"/>
                <a:gd name="T92" fmla="*/ 10 w 8911"/>
                <a:gd name="T93" fmla="*/ 4155 h 8911"/>
                <a:gd name="T94" fmla="*/ 64 w 8911"/>
                <a:gd name="T95" fmla="*/ 3704 h 8911"/>
                <a:gd name="T96" fmla="*/ 161 w 8911"/>
                <a:gd name="T97" fmla="*/ 3253 h 8911"/>
                <a:gd name="T98" fmla="*/ 311 w 8911"/>
                <a:gd name="T99" fmla="*/ 2823 h 8911"/>
                <a:gd name="T100" fmla="*/ 504 w 8911"/>
                <a:gd name="T101" fmla="*/ 2405 h 8911"/>
                <a:gd name="T102" fmla="*/ 730 w 8911"/>
                <a:gd name="T103" fmla="*/ 2007 h 8911"/>
                <a:gd name="T104" fmla="*/ 1009 w 8911"/>
                <a:gd name="T105" fmla="*/ 1621 h 8911"/>
                <a:gd name="T106" fmla="*/ 1331 w 8911"/>
                <a:gd name="T107" fmla="*/ 1277 h 8911"/>
                <a:gd name="T108" fmla="*/ 1696 w 8911"/>
                <a:gd name="T109" fmla="*/ 955 h 8911"/>
                <a:gd name="T110" fmla="*/ 2093 w 8911"/>
                <a:gd name="T111" fmla="*/ 676 h 8911"/>
                <a:gd name="T112" fmla="*/ 2512 w 8911"/>
                <a:gd name="T113" fmla="*/ 440 h 8911"/>
                <a:gd name="T114" fmla="*/ 2952 w 8911"/>
                <a:gd name="T115" fmla="*/ 257 h 8911"/>
                <a:gd name="T116" fmla="*/ 3393 w 8911"/>
                <a:gd name="T117" fmla="*/ 128 h 8911"/>
                <a:gd name="T118" fmla="*/ 3843 w 8911"/>
                <a:gd name="T119" fmla="*/ 43 h 8911"/>
                <a:gd name="T120" fmla="*/ 4305 w 8911"/>
                <a:gd name="T121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11">
                  <a:moveTo>
                    <a:pt x="4305" y="0"/>
                  </a:moveTo>
                  <a:lnTo>
                    <a:pt x="4756" y="10"/>
                  </a:lnTo>
                  <a:lnTo>
                    <a:pt x="5207" y="64"/>
                  </a:lnTo>
                  <a:lnTo>
                    <a:pt x="5658" y="161"/>
                  </a:lnTo>
                  <a:lnTo>
                    <a:pt x="6087" y="311"/>
                  </a:lnTo>
                  <a:lnTo>
                    <a:pt x="6506" y="504"/>
                  </a:lnTo>
                  <a:lnTo>
                    <a:pt x="6903" y="740"/>
                  </a:lnTo>
                  <a:lnTo>
                    <a:pt x="7290" y="1020"/>
                  </a:lnTo>
                  <a:lnTo>
                    <a:pt x="7634" y="1342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1" y="2523"/>
                  </a:lnTo>
                  <a:lnTo>
                    <a:pt x="8643" y="2952"/>
                  </a:lnTo>
                  <a:lnTo>
                    <a:pt x="8782" y="3392"/>
                  </a:lnTo>
                  <a:lnTo>
                    <a:pt x="8868" y="3843"/>
                  </a:lnTo>
                  <a:lnTo>
                    <a:pt x="8911" y="4305"/>
                  </a:lnTo>
                  <a:lnTo>
                    <a:pt x="8900" y="4756"/>
                  </a:lnTo>
                  <a:lnTo>
                    <a:pt x="8847" y="5207"/>
                  </a:lnTo>
                  <a:lnTo>
                    <a:pt x="8739" y="5658"/>
                  </a:lnTo>
                  <a:lnTo>
                    <a:pt x="8600" y="6087"/>
                  </a:lnTo>
                  <a:lnTo>
                    <a:pt x="8407" y="6506"/>
                  </a:lnTo>
                  <a:lnTo>
                    <a:pt x="8170" y="6914"/>
                  </a:lnTo>
                  <a:lnTo>
                    <a:pt x="7891" y="7290"/>
                  </a:lnTo>
                  <a:lnTo>
                    <a:pt x="7569" y="7633"/>
                  </a:lnTo>
                  <a:lnTo>
                    <a:pt x="7204" y="7955"/>
                  </a:lnTo>
                  <a:lnTo>
                    <a:pt x="6807" y="8235"/>
                  </a:lnTo>
                  <a:lnTo>
                    <a:pt x="6388" y="8471"/>
                  </a:lnTo>
                  <a:lnTo>
                    <a:pt x="5959" y="8653"/>
                  </a:lnTo>
                  <a:lnTo>
                    <a:pt x="5518" y="8782"/>
                  </a:lnTo>
                  <a:lnTo>
                    <a:pt x="5067" y="8868"/>
                  </a:lnTo>
                  <a:lnTo>
                    <a:pt x="4606" y="8911"/>
                  </a:lnTo>
                  <a:lnTo>
                    <a:pt x="4155" y="8900"/>
                  </a:lnTo>
                  <a:lnTo>
                    <a:pt x="3693" y="8847"/>
                  </a:lnTo>
                  <a:lnTo>
                    <a:pt x="3253" y="8750"/>
                  </a:lnTo>
                  <a:lnTo>
                    <a:pt x="2823" y="8600"/>
                  </a:lnTo>
                  <a:lnTo>
                    <a:pt x="2405" y="8406"/>
                  </a:lnTo>
                  <a:lnTo>
                    <a:pt x="1997" y="8181"/>
                  </a:lnTo>
                  <a:lnTo>
                    <a:pt x="1621" y="7902"/>
                  </a:lnTo>
                  <a:lnTo>
                    <a:pt x="1267" y="7580"/>
                  </a:lnTo>
                  <a:lnTo>
                    <a:pt x="955" y="7204"/>
                  </a:lnTo>
                  <a:lnTo>
                    <a:pt x="676" y="6807"/>
                  </a:lnTo>
                  <a:lnTo>
                    <a:pt x="440" y="6399"/>
                  </a:lnTo>
                  <a:lnTo>
                    <a:pt x="257" y="5958"/>
                  </a:lnTo>
                  <a:lnTo>
                    <a:pt x="129" y="5518"/>
                  </a:lnTo>
                  <a:lnTo>
                    <a:pt x="43" y="5067"/>
                  </a:lnTo>
                  <a:lnTo>
                    <a:pt x="0" y="4606"/>
                  </a:lnTo>
                  <a:lnTo>
                    <a:pt x="10" y="4155"/>
                  </a:lnTo>
                  <a:lnTo>
                    <a:pt x="64" y="3704"/>
                  </a:lnTo>
                  <a:lnTo>
                    <a:pt x="161" y="3253"/>
                  </a:lnTo>
                  <a:lnTo>
                    <a:pt x="311" y="2823"/>
                  </a:lnTo>
                  <a:lnTo>
                    <a:pt x="504" y="2405"/>
                  </a:lnTo>
                  <a:lnTo>
                    <a:pt x="730" y="2007"/>
                  </a:lnTo>
                  <a:lnTo>
                    <a:pt x="1009" y="1621"/>
                  </a:lnTo>
                  <a:lnTo>
                    <a:pt x="1331" y="1277"/>
                  </a:lnTo>
                  <a:lnTo>
                    <a:pt x="1696" y="955"/>
                  </a:lnTo>
                  <a:lnTo>
                    <a:pt x="2093" y="676"/>
                  </a:lnTo>
                  <a:lnTo>
                    <a:pt x="2512" y="440"/>
                  </a:lnTo>
                  <a:lnTo>
                    <a:pt x="2952" y="257"/>
                  </a:lnTo>
                  <a:lnTo>
                    <a:pt x="3393" y="128"/>
                  </a:lnTo>
                  <a:lnTo>
                    <a:pt x="3843" y="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45901" y="3826802"/>
              <a:ext cx="947719" cy="1760810"/>
            </a:xfrm>
            <a:custGeom>
              <a:avLst/>
              <a:gdLst>
                <a:gd name="T0" fmla="*/ 6582 w 6582"/>
                <a:gd name="T1" fmla="*/ 0 h 12229"/>
                <a:gd name="T2" fmla="*/ 6582 w 6582"/>
                <a:gd name="T3" fmla="*/ 8965 h 12229"/>
                <a:gd name="T4" fmla="*/ 6582 w 6582"/>
                <a:gd name="T5" fmla="*/ 8965 h 12229"/>
                <a:gd name="T6" fmla="*/ 6582 w 6582"/>
                <a:gd name="T7" fmla="*/ 8965 h 12229"/>
                <a:gd name="T8" fmla="*/ 6582 w 6582"/>
                <a:gd name="T9" fmla="*/ 8976 h 12229"/>
                <a:gd name="T10" fmla="*/ 6550 w 6582"/>
                <a:gd name="T11" fmla="*/ 8965 h 12229"/>
                <a:gd name="T12" fmla="*/ 6464 w 6582"/>
                <a:gd name="T13" fmla="*/ 8965 h 12229"/>
                <a:gd name="T14" fmla="*/ 6324 w 6582"/>
                <a:gd name="T15" fmla="*/ 8965 h 12229"/>
                <a:gd name="T16" fmla="*/ 6153 w 6582"/>
                <a:gd name="T17" fmla="*/ 8965 h 12229"/>
                <a:gd name="T18" fmla="*/ 5959 w 6582"/>
                <a:gd name="T19" fmla="*/ 8976 h 12229"/>
                <a:gd name="T20" fmla="*/ 5755 w 6582"/>
                <a:gd name="T21" fmla="*/ 9008 h 12229"/>
                <a:gd name="T22" fmla="*/ 5541 w 6582"/>
                <a:gd name="T23" fmla="*/ 9062 h 12229"/>
                <a:gd name="T24" fmla="*/ 5337 w 6582"/>
                <a:gd name="T25" fmla="*/ 9126 h 12229"/>
                <a:gd name="T26" fmla="*/ 5143 w 6582"/>
                <a:gd name="T27" fmla="*/ 9223 h 12229"/>
                <a:gd name="T28" fmla="*/ 4972 w 6582"/>
                <a:gd name="T29" fmla="*/ 9352 h 12229"/>
                <a:gd name="T30" fmla="*/ 4843 w 6582"/>
                <a:gd name="T31" fmla="*/ 9513 h 12229"/>
                <a:gd name="T32" fmla="*/ 4757 w 6582"/>
                <a:gd name="T33" fmla="*/ 9717 h 12229"/>
                <a:gd name="T34" fmla="*/ 4703 w 6582"/>
                <a:gd name="T35" fmla="*/ 9921 h 12229"/>
                <a:gd name="T36" fmla="*/ 4703 w 6582"/>
                <a:gd name="T37" fmla="*/ 10125 h 12229"/>
                <a:gd name="T38" fmla="*/ 4735 w 6582"/>
                <a:gd name="T39" fmla="*/ 10329 h 12229"/>
                <a:gd name="T40" fmla="*/ 4778 w 6582"/>
                <a:gd name="T41" fmla="*/ 10511 h 12229"/>
                <a:gd name="T42" fmla="*/ 4843 w 6582"/>
                <a:gd name="T43" fmla="*/ 10672 h 12229"/>
                <a:gd name="T44" fmla="*/ 4907 w 6582"/>
                <a:gd name="T45" fmla="*/ 10812 h 12229"/>
                <a:gd name="T46" fmla="*/ 4961 w 6582"/>
                <a:gd name="T47" fmla="*/ 10919 h 12229"/>
                <a:gd name="T48" fmla="*/ 5004 w 6582"/>
                <a:gd name="T49" fmla="*/ 10984 h 12229"/>
                <a:gd name="T50" fmla="*/ 5014 w 6582"/>
                <a:gd name="T51" fmla="*/ 11005 h 12229"/>
                <a:gd name="T52" fmla="*/ 1804 w 6582"/>
                <a:gd name="T53" fmla="*/ 12229 h 12229"/>
                <a:gd name="T54" fmla="*/ 1385 w 6582"/>
                <a:gd name="T55" fmla="*/ 12036 h 12229"/>
                <a:gd name="T56" fmla="*/ 0 w 6582"/>
                <a:gd name="T57" fmla="*/ 8954 h 12229"/>
                <a:gd name="T58" fmla="*/ 22 w 6582"/>
                <a:gd name="T59" fmla="*/ 8944 h 12229"/>
                <a:gd name="T60" fmla="*/ 97 w 6582"/>
                <a:gd name="T61" fmla="*/ 8922 h 12229"/>
                <a:gd name="T62" fmla="*/ 204 w 6582"/>
                <a:gd name="T63" fmla="*/ 8890 h 12229"/>
                <a:gd name="T64" fmla="*/ 344 w 6582"/>
                <a:gd name="T65" fmla="*/ 8826 h 12229"/>
                <a:gd name="T66" fmla="*/ 494 w 6582"/>
                <a:gd name="T67" fmla="*/ 8750 h 12229"/>
                <a:gd name="T68" fmla="*/ 645 w 6582"/>
                <a:gd name="T69" fmla="*/ 8643 h 12229"/>
                <a:gd name="T70" fmla="*/ 795 w 6582"/>
                <a:gd name="T71" fmla="*/ 8514 h 12229"/>
                <a:gd name="T72" fmla="*/ 935 w 6582"/>
                <a:gd name="T73" fmla="*/ 8364 h 12229"/>
                <a:gd name="T74" fmla="*/ 1042 w 6582"/>
                <a:gd name="T75" fmla="*/ 8181 h 12229"/>
                <a:gd name="T76" fmla="*/ 1117 w 6582"/>
                <a:gd name="T77" fmla="*/ 7967 h 12229"/>
                <a:gd name="T78" fmla="*/ 1139 w 6582"/>
                <a:gd name="T79" fmla="*/ 7752 h 12229"/>
                <a:gd name="T80" fmla="*/ 1096 w 6582"/>
                <a:gd name="T81" fmla="*/ 7526 h 12229"/>
                <a:gd name="T82" fmla="*/ 1020 w 6582"/>
                <a:gd name="T83" fmla="*/ 7312 h 12229"/>
                <a:gd name="T84" fmla="*/ 913 w 6582"/>
                <a:gd name="T85" fmla="*/ 7097 h 12229"/>
                <a:gd name="T86" fmla="*/ 784 w 6582"/>
                <a:gd name="T87" fmla="*/ 6914 h 12229"/>
                <a:gd name="T88" fmla="*/ 645 w 6582"/>
                <a:gd name="T89" fmla="*/ 6743 h 12229"/>
                <a:gd name="T90" fmla="*/ 505 w 6582"/>
                <a:gd name="T91" fmla="*/ 6592 h 12229"/>
                <a:gd name="T92" fmla="*/ 258 w 6582"/>
                <a:gd name="T93" fmla="*/ 6356 h 12229"/>
                <a:gd name="T94" fmla="*/ 258 w 6582"/>
                <a:gd name="T95" fmla="*/ 6356 h 12229"/>
                <a:gd name="T96" fmla="*/ 258 w 6582"/>
                <a:gd name="T97" fmla="*/ 6356 h 12229"/>
                <a:gd name="T98" fmla="*/ 247 w 6582"/>
                <a:gd name="T99" fmla="*/ 6335 h 12229"/>
                <a:gd name="T100" fmla="*/ 6582 w 6582"/>
                <a:gd name="T101" fmla="*/ 0 h 1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82" h="12229">
                  <a:moveTo>
                    <a:pt x="6582" y="0"/>
                  </a:moveTo>
                  <a:lnTo>
                    <a:pt x="6582" y="8965"/>
                  </a:lnTo>
                  <a:lnTo>
                    <a:pt x="6582" y="8965"/>
                  </a:lnTo>
                  <a:lnTo>
                    <a:pt x="6582" y="8965"/>
                  </a:lnTo>
                  <a:lnTo>
                    <a:pt x="6582" y="8976"/>
                  </a:lnTo>
                  <a:lnTo>
                    <a:pt x="6550" y="8965"/>
                  </a:lnTo>
                  <a:lnTo>
                    <a:pt x="6464" y="8965"/>
                  </a:lnTo>
                  <a:lnTo>
                    <a:pt x="6324" y="8965"/>
                  </a:lnTo>
                  <a:lnTo>
                    <a:pt x="6153" y="8965"/>
                  </a:lnTo>
                  <a:lnTo>
                    <a:pt x="5959" y="8976"/>
                  </a:lnTo>
                  <a:lnTo>
                    <a:pt x="5755" y="9008"/>
                  </a:lnTo>
                  <a:lnTo>
                    <a:pt x="5541" y="9062"/>
                  </a:lnTo>
                  <a:lnTo>
                    <a:pt x="5337" y="9126"/>
                  </a:lnTo>
                  <a:lnTo>
                    <a:pt x="5143" y="9223"/>
                  </a:lnTo>
                  <a:lnTo>
                    <a:pt x="4972" y="9352"/>
                  </a:lnTo>
                  <a:lnTo>
                    <a:pt x="4843" y="9513"/>
                  </a:lnTo>
                  <a:lnTo>
                    <a:pt x="4757" y="9717"/>
                  </a:lnTo>
                  <a:lnTo>
                    <a:pt x="4703" y="9921"/>
                  </a:lnTo>
                  <a:lnTo>
                    <a:pt x="4703" y="10125"/>
                  </a:lnTo>
                  <a:lnTo>
                    <a:pt x="4735" y="10329"/>
                  </a:lnTo>
                  <a:lnTo>
                    <a:pt x="4778" y="10511"/>
                  </a:lnTo>
                  <a:lnTo>
                    <a:pt x="4843" y="10672"/>
                  </a:lnTo>
                  <a:lnTo>
                    <a:pt x="4907" y="10812"/>
                  </a:lnTo>
                  <a:lnTo>
                    <a:pt x="4961" y="10919"/>
                  </a:lnTo>
                  <a:lnTo>
                    <a:pt x="5004" y="10984"/>
                  </a:lnTo>
                  <a:lnTo>
                    <a:pt x="5014" y="11005"/>
                  </a:lnTo>
                  <a:lnTo>
                    <a:pt x="1804" y="12229"/>
                  </a:lnTo>
                  <a:lnTo>
                    <a:pt x="1385" y="12036"/>
                  </a:lnTo>
                  <a:lnTo>
                    <a:pt x="0" y="8954"/>
                  </a:lnTo>
                  <a:lnTo>
                    <a:pt x="22" y="8944"/>
                  </a:lnTo>
                  <a:lnTo>
                    <a:pt x="97" y="8922"/>
                  </a:lnTo>
                  <a:lnTo>
                    <a:pt x="204" y="8890"/>
                  </a:lnTo>
                  <a:lnTo>
                    <a:pt x="344" y="8826"/>
                  </a:lnTo>
                  <a:lnTo>
                    <a:pt x="494" y="8750"/>
                  </a:lnTo>
                  <a:lnTo>
                    <a:pt x="645" y="8643"/>
                  </a:lnTo>
                  <a:lnTo>
                    <a:pt x="795" y="8514"/>
                  </a:lnTo>
                  <a:lnTo>
                    <a:pt x="935" y="8364"/>
                  </a:lnTo>
                  <a:lnTo>
                    <a:pt x="1042" y="8181"/>
                  </a:lnTo>
                  <a:lnTo>
                    <a:pt x="1117" y="7967"/>
                  </a:lnTo>
                  <a:lnTo>
                    <a:pt x="1139" y="7752"/>
                  </a:lnTo>
                  <a:lnTo>
                    <a:pt x="1096" y="7526"/>
                  </a:lnTo>
                  <a:lnTo>
                    <a:pt x="1020" y="7312"/>
                  </a:lnTo>
                  <a:lnTo>
                    <a:pt x="913" y="7097"/>
                  </a:lnTo>
                  <a:lnTo>
                    <a:pt x="784" y="6914"/>
                  </a:lnTo>
                  <a:lnTo>
                    <a:pt x="645" y="6743"/>
                  </a:lnTo>
                  <a:lnTo>
                    <a:pt x="505" y="6592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47" y="6335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60523" y="5089850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68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07 h 8911"/>
                <a:gd name="T18" fmla="*/ 8246 w 8912"/>
                <a:gd name="T19" fmla="*/ 2104 h 8911"/>
                <a:gd name="T20" fmla="*/ 8482 w 8912"/>
                <a:gd name="T21" fmla="*/ 2534 h 8911"/>
                <a:gd name="T22" fmla="*/ 8665 w 8912"/>
                <a:gd name="T23" fmla="*/ 2985 h 8911"/>
                <a:gd name="T24" fmla="*/ 8804 w 8912"/>
                <a:gd name="T25" fmla="*/ 3468 h 8911"/>
                <a:gd name="T26" fmla="*/ 8890 w 8912"/>
                <a:gd name="T27" fmla="*/ 3962 h 8911"/>
                <a:gd name="T28" fmla="*/ 8912 w 8912"/>
                <a:gd name="T29" fmla="*/ 4466 h 8911"/>
                <a:gd name="T30" fmla="*/ 8879 w 8912"/>
                <a:gd name="T31" fmla="*/ 4992 h 8911"/>
                <a:gd name="T32" fmla="*/ 8793 w 8912"/>
                <a:gd name="T33" fmla="*/ 5497 h 8911"/>
                <a:gd name="T34" fmla="*/ 8643 w 8912"/>
                <a:gd name="T35" fmla="*/ 5991 h 8911"/>
                <a:gd name="T36" fmla="*/ 8450 w 8912"/>
                <a:gd name="T37" fmla="*/ 6453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4 w 8912"/>
                <a:gd name="T53" fmla="*/ 8804 h 8911"/>
                <a:gd name="T54" fmla="*/ 4950 w 8912"/>
                <a:gd name="T55" fmla="*/ 8879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4 w 8912"/>
                <a:gd name="T61" fmla="*/ 8782 h 8911"/>
                <a:gd name="T62" fmla="*/ 2931 w 8912"/>
                <a:gd name="T63" fmla="*/ 8643 h 8911"/>
                <a:gd name="T64" fmla="*/ 2470 w 8912"/>
                <a:gd name="T65" fmla="*/ 8439 h 8911"/>
                <a:gd name="T66" fmla="*/ 2040 w 8912"/>
                <a:gd name="T67" fmla="*/ 8192 h 8911"/>
                <a:gd name="T68" fmla="*/ 1643 w 8912"/>
                <a:gd name="T69" fmla="*/ 7902 h 8911"/>
                <a:gd name="T70" fmla="*/ 1278 w 8912"/>
                <a:gd name="T71" fmla="*/ 7569 h 8911"/>
                <a:gd name="T72" fmla="*/ 956 w 8912"/>
                <a:gd name="T73" fmla="*/ 7204 h 8911"/>
                <a:gd name="T74" fmla="*/ 677 w 8912"/>
                <a:gd name="T75" fmla="*/ 6807 h 8911"/>
                <a:gd name="T76" fmla="*/ 440 w 8912"/>
                <a:gd name="T77" fmla="*/ 6377 h 8911"/>
                <a:gd name="T78" fmla="*/ 258 w 8912"/>
                <a:gd name="T79" fmla="*/ 5916 h 8911"/>
                <a:gd name="T80" fmla="*/ 118 w 8912"/>
                <a:gd name="T81" fmla="*/ 5443 h 8911"/>
                <a:gd name="T82" fmla="*/ 32 w 8912"/>
                <a:gd name="T83" fmla="*/ 4949 h 8911"/>
                <a:gd name="T84" fmla="*/ 0 w 8912"/>
                <a:gd name="T85" fmla="*/ 4445 h 8911"/>
                <a:gd name="T86" fmla="*/ 43 w 8912"/>
                <a:gd name="T87" fmla="*/ 3919 h 8911"/>
                <a:gd name="T88" fmla="*/ 129 w 8912"/>
                <a:gd name="T89" fmla="*/ 3403 h 8911"/>
                <a:gd name="T90" fmla="*/ 279 w 8912"/>
                <a:gd name="T91" fmla="*/ 2920 h 8911"/>
                <a:gd name="T92" fmla="*/ 473 w 8912"/>
                <a:gd name="T93" fmla="*/ 2459 h 8911"/>
                <a:gd name="T94" fmla="*/ 719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62 w 8912"/>
                <a:gd name="T111" fmla="*/ 21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68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07"/>
                  </a:lnTo>
                  <a:lnTo>
                    <a:pt x="8246" y="2104"/>
                  </a:lnTo>
                  <a:lnTo>
                    <a:pt x="8482" y="2534"/>
                  </a:lnTo>
                  <a:lnTo>
                    <a:pt x="8665" y="2985"/>
                  </a:lnTo>
                  <a:lnTo>
                    <a:pt x="8804" y="3468"/>
                  </a:lnTo>
                  <a:lnTo>
                    <a:pt x="8890" y="3962"/>
                  </a:lnTo>
                  <a:lnTo>
                    <a:pt x="8912" y="4466"/>
                  </a:lnTo>
                  <a:lnTo>
                    <a:pt x="8879" y="4992"/>
                  </a:lnTo>
                  <a:lnTo>
                    <a:pt x="8793" y="5497"/>
                  </a:lnTo>
                  <a:lnTo>
                    <a:pt x="8643" y="5991"/>
                  </a:lnTo>
                  <a:lnTo>
                    <a:pt x="8450" y="6453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4" y="8804"/>
                  </a:lnTo>
                  <a:lnTo>
                    <a:pt x="4950" y="8879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4" y="8782"/>
                  </a:lnTo>
                  <a:lnTo>
                    <a:pt x="2931" y="8643"/>
                  </a:lnTo>
                  <a:lnTo>
                    <a:pt x="2470" y="8439"/>
                  </a:lnTo>
                  <a:lnTo>
                    <a:pt x="2040" y="8192"/>
                  </a:lnTo>
                  <a:lnTo>
                    <a:pt x="1643" y="7902"/>
                  </a:lnTo>
                  <a:lnTo>
                    <a:pt x="1278" y="7569"/>
                  </a:lnTo>
                  <a:lnTo>
                    <a:pt x="956" y="7204"/>
                  </a:lnTo>
                  <a:lnTo>
                    <a:pt x="677" y="6807"/>
                  </a:lnTo>
                  <a:lnTo>
                    <a:pt x="440" y="6377"/>
                  </a:lnTo>
                  <a:lnTo>
                    <a:pt x="258" y="5916"/>
                  </a:lnTo>
                  <a:lnTo>
                    <a:pt x="118" y="5443"/>
                  </a:lnTo>
                  <a:lnTo>
                    <a:pt x="32" y="4949"/>
                  </a:lnTo>
                  <a:lnTo>
                    <a:pt x="0" y="4445"/>
                  </a:lnTo>
                  <a:lnTo>
                    <a:pt x="43" y="3919"/>
                  </a:lnTo>
                  <a:lnTo>
                    <a:pt x="129" y="3403"/>
                  </a:lnTo>
                  <a:lnTo>
                    <a:pt x="279" y="2920"/>
                  </a:lnTo>
                  <a:lnTo>
                    <a:pt x="473" y="2459"/>
                  </a:lnTo>
                  <a:lnTo>
                    <a:pt x="719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62" y="2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34394" y="3826802"/>
              <a:ext cx="1759226" cy="950742"/>
            </a:xfrm>
            <a:custGeom>
              <a:avLst/>
              <a:gdLst>
                <a:gd name="T0" fmla="*/ 3253 w 12218"/>
                <a:gd name="T1" fmla="*/ 0 h 6603"/>
                <a:gd name="T2" fmla="*/ 12218 w 12218"/>
                <a:gd name="T3" fmla="*/ 0 h 6603"/>
                <a:gd name="T4" fmla="*/ 5883 w 12218"/>
                <a:gd name="T5" fmla="*/ 6335 h 6603"/>
                <a:gd name="T6" fmla="*/ 5830 w 12218"/>
                <a:gd name="T7" fmla="*/ 6292 h 6603"/>
                <a:gd name="T8" fmla="*/ 5830 w 12218"/>
                <a:gd name="T9" fmla="*/ 6302 h 6603"/>
                <a:gd name="T10" fmla="*/ 5819 w 12218"/>
                <a:gd name="T11" fmla="*/ 6281 h 6603"/>
                <a:gd name="T12" fmla="*/ 5765 w 12218"/>
                <a:gd name="T13" fmla="*/ 6217 h 6603"/>
                <a:gd name="T14" fmla="*/ 5690 w 12218"/>
                <a:gd name="T15" fmla="*/ 6141 h 6603"/>
                <a:gd name="T16" fmla="*/ 5583 w 12218"/>
                <a:gd name="T17" fmla="*/ 6034 h 6603"/>
                <a:gd name="T18" fmla="*/ 5454 w 12218"/>
                <a:gd name="T19" fmla="*/ 5916 h 6603"/>
                <a:gd name="T20" fmla="*/ 5314 w 12218"/>
                <a:gd name="T21" fmla="*/ 5798 h 6603"/>
                <a:gd name="T22" fmla="*/ 5153 w 12218"/>
                <a:gd name="T23" fmla="*/ 5680 h 6603"/>
                <a:gd name="T24" fmla="*/ 4982 w 12218"/>
                <a:gd name="T25" fmla="*/ 5583 h 6603"/>
                <a:gd name="T26" fmla="*/ 4799 w 12218"/>
                <a:gd name="T27" fmla="*/ 5497 h 6603"/>
                <a:gd name="T28" fmla="*/ 4606 w 12218"/>
                <a:gd name="T29" fmla="*/ 5433 h 6603"/>
                <a:gd name="T30" fmla="*/ 4412 w 12218"/>
                <a:gd name="T31" fmla="*/ 5411 h 6603"/>
                <a:gd name="T32" fmla="*/ 4219 w 12218"/>
                <a:gd name="T33" fmla="*/ 5433 h 6603"/>
                <a:gd name="T34" fmla="*/ 4015 w 12218"/>
                <a:gd name="T35" fmla="*/ 5508 h 6603"/>
                <a:gd name="T36" fmla="*/ 3833 w 12218"/>
                <a:gd name="T37" fmla="*/ 5626 h 6603"/>
                <a:gd name="T38" fmla="*/ 3682 w 12218"/>
                <a:gd name="T39" fmla="*/ 5766 h 6603"/>
                <a:gd name="T40" fmla="*/ 3564 w 12218"/>
                <a:gd name="T41" fmla="*/ 5927 h 6603"/>
                <a:gd name="T42" fmla="*/ 3468 w 12218"/>
                <a:gd name="T43" fmla="*/ 6088 h 6603"/>
                <a:gd name="T44" fmla="*/ 3392 w 12218"/>
                <a:gd name="T45" fmla="*/ 6249 h 6603"/>
                <a:gd name="T46" fmla="*/ 3339 w 12218"/>
                <a:gd name="T47" fmla="*/ 6388 h 6603"/>
                <a:gd name="T48" fmla="*/ 3307 w 12218"/>
                <a:gd name="T49" fmla="*/ 6506 h 6603"/>
                <a:gd name="T50" fmla="*/ 3285 w 12218"/>
                <a:gd name="T51" fmla="*/ 6582 h 6603"/>
                <a:gd name="T52" fmla="*/ 3274 w 12218"/>
                <a:gd name="T53" fmla="*/ 6603 h 6603"/>
                <a:gd name="T54" fmla="*/ 161 w 12218"/>
                <a:gd name="T55" fmla="*/ 5175 h 6603"/>
                <a:gd name="T56" fmla="*/ 0 w 12218"/>
                <a:gd name="T57" fmla="*/ 4746 h 6603"/>
                <a:gd name="T58" fmla="*/ 1213 w 12218"/>
                <a:gd name="T59" fmla="*/ 1589 h 6603"/>
                <a:gd name="T60" fmla="*/ 1245 w 12218"/>
                <a:gd name="T61" fmla="*/ 1610 h 6603"/>
                <a:gd name="T62" fmla="*/ 1310 w 12218"/>
                <a:gd name="T63" fmla="*/ 1643 h 6603"/>
                <a:gd name="T64" fmla="*/ 1417 w 12218"/>
                <a:gd name="T65" fmla="*/ 1696 h 6603"/>
                <a:gd name="T66" fmla="*/ 1546 w 12218"/>
                <a:gd name="T67" fmla="*/ 1750 h 6603"/>
                <a:gd name="T68" fmla="*/ 1707 w 12218"/>
                <a:gd name="T69" fmla="*/ 1804 h 6603"/>
                <a:gd name="T70" fmla="*/ 1889 w 12218"/>
                <a:gd name="T71" fmla="*/ 1836 h 6603"/>
                <a:gd name="T72" fmla="*/ 2093 w 12218"/>
                <a:gd name="T73" fmla="*/ 1857 h 6603"/>
                <a:gd name="T74" fmla="*/ 2297 w 12218"/>
                <a:gd name="T75" fmla="*/ 1847 h 6603"/>
                <a:gd name="T76" fmla="*/ 2501 w 12218"/>
                <a:gd name="T77" fmla="*/ 1793 h 6603"/>
                <a:gd name="T78" fmla="*/ 2705 w 12218"/>
                <a:gd name="T79" fmla="*/ 1696 h 6603"/>
                <a:gd name="T80" fmla="*/ 2856 w 12218"/>
                <a:gd name="T81" fmla="*/ 1578 h 6603"/>
                <a:gd name="T82" fmla="*/ 2974 w 12218"/>
                <a:gd name="T83" fmla="*/ 1428 h 6603"/>
                <a:gd name="T84" fmla="*/ 3070 w 12218"/>
                <a:gd name="T85" fmla="*/ 1245 h 6603"/>
                <a:gd name="T86" fmla="*/ 3146 w 12218"/>
                <a:gd name="T87" fmla="*/ 1052 h 6603"/>
                <a:gd name="T88" fmla="*/ 3199 w 12218"/>
                <a:gd name="T89" fmla="*/ 859 h 6603"/>
                <a:gd name="T90" fmla="*/ 3231 w 12218"/>
                <a:gd name="T91" fmla="*/ 655 h 6603"/>
                <a:gd name="T92" fmla="*/ 3253 w 12218"/>
                <a:gd name="T93" fmla="*/ 472 h 6603"/>
                <a:gd name="T94" fmla="*/ 3264 w 12218"/>
                <a:gd name="T95" fmla="*/ 301 h 6603"/>
                <a:gd name="T96" fmla="*/ 3253 w 12218"/>
                <a:gd name="T9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8" h="6603">
                  <a:moveTo>
                    <a:pt x="3253" y="0"/>
                  </a:moveTo>
                  <a:lnTo>
                    <a:pt x="12218" y="0"/>
                  </a:lnTo>
                  <a:lnTo>
                    <a:pt x="5883" y="6335"/>
                  </a:lnTo>
                  <a:lnTo>
                    <a:pt x="5830" y="6292"/>
                  </a:lnTo>
                  <a:lnTo>
                    <a:pt x="5830" y="6302"/>
                  </a:lnTo>
                  <a:lnTo>
                    <a:pt x="5819" y="6281"/>
                  </a:lnTo>
                  <a:lnTo>
                    <a:pt x="5765" y="6217"/>
                  </a:lnTo>
                  <a:lnTo>
                    <a:pt x="5690" y="6141"/>
                  </a:lnTo>
                  <a:lnTo>
                    <a:pt x="5583" y="6034"/>
                  </a:lnTo>
                  <a:lnTo>
                    <a:pt x="5454" y="5916"/>
                  </a:lnTo>
                  <a:lnTo>
                    <a:pt x="5314" y="5798"/>
                  </a:lnTo>
                  <a:lnTo>
                    <a:pt x="5153" y="5680"/>
                  </a:lnTo>
                  <a:lnTo>
                    <a:pt x="4982" y="5583"/>
                  </a:lnTo>
                  <a:lnTo>
                    <a:pt x="4799" y="5497"/>
                  </a:lnTo>
                  <a:lnTo>
                    <a:pt x="4606" y="5433"/>
                  </a:lnTo>
                  <a:lnTo>
                    <a:pt x="4412" y="5411"/>
                  </a:lnTo>
                  <a:lnTo>
                    <a:pt x="4219" y="5433"/>
                  </a:lnTo>
                  <a:lnTo>
                    <a:pt x="4015" y="5508"/>
                  </a:lnTo>
                  <a:lnTo>
                    <a:pt x="3833" y="5626"/>
                  </a:lnTo>
                  <a:lnTo>
                    <a:pt x="3682" y="5766"/>
                  </a:lnTo>
                  <a:lnTo>
                    <a:pt x="3564" y="5927"/>
                  </a:lnTo>
                  <a:lnTo>
                    <a:pt x="3468" y="6088"/>
                  </a:lnTo>
                  <a:lnTo>
                    <a:pt x="3392" y="6249"/>
                  </a:lnTo>
                  <a:lnTo>
                    <a:pt x="3339" y="6388"/>
                  </a:lnTo>
                  <a:lnTo>
                    <a:pt x="3307" y="6506"/>
                  </a:lnTo>
                  <a:lnTo>
                    <a:pt x="3285" y="6582"/>
                  </a:lnTo>
                  <a:lnTo>
                    <a:pt x="3274" y="6603"/>
                  </a:lnTo>
                  <a:lnTo>
                    <a:pt x="161" y="5175"/>
                  </a:lnTo>
                  <a:lnTo>
                    <a:pt x="0" y="4746"/>
                  </a:lnTo>
                  <a:lnTo>
                    <a:pt x="1213" y="1589"/>
                  </a:lnTo>
                  <a:lnTo>
                    <a:pt x="1245" y="1610"/>
                  </a:lnTo>
                  <a:lnTo>
                    <a:pt x="1310" y="1643"/>
                  </a:lnTo>
                  <a:lnTo>
                    <a:pt x="1417" y="1696"/>
                  </a:lnTo>
                  <a:lnTo>
                    <a:pt x="1546" y="1750"/>
                  </a:lnTo>
                  <a:lnTo>
                    <a:pt x="1707" y="1804"/>
                  </a:lnTo>
                  <a:lnTo>
                    <a:pt x="1889" y="1836"/>
                  </a:lnTo>
                  <a:lnTo>
                    <a:pt x="2093" y="1857"/>
                  </a:lnTo>
                  <a:lnTo>
                    <a:pt x="2297" y="1847"/>
                  </a:lnTo>
                  <a:lnTo>
                    <a:pt x="2501" y="1793"/>
                  </a:lnTo>
                  <a:lnTo>
                    <a:pt x="2705" y="1696"/>
                  </a:lnTo>
                  <a:lnTo>
                    <a:pt x="2856" y="1578"/>
                  </a:lnTo>
                  <a:lnTo>
                    <a:pt x="2974" y="1428"/>
                  </a:lnTo>
                  <a:lnTo>
                    <a:pt x="3070" y="1245"/>
                  </a:lnTo>
                  <a:lnTo>
                    <a:pt x="3146" y="1052"/>
                  </a:lnTo>
                  <a:lnTo>
                    <a:pt x="3199" y="859"/>
                  </a:lnTo>
                  <a:lnTo>
                    <a:pt x="3231" y="655"/>
                  </a:lnTo>
                  <a:lnTo>
                    <a:pt x="3253" y="472"/>
                  </a:lnTo>
                  <a:lnTo>
                    <a:pt x="3264" y="301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5924" y="3970500"/>
              <a:ext cx="1283063" cy="1281623"/>
            </a:xfrm>
            <a:custGeom>
              <a:avLst/>
              <a:gdLst>
                <a:gd name="T0" fmla="*/ 4305 w 8911"/>
                <a:gd name="T1" fmla="*/ 0 h 8901"/>
                <a:gd name="T2" fmla="*/ 4767 w 8911"/>
                <a:gd name="T3" fmla="*/ 11 h 8901"/>
                <a:gd name="T4" fmla="*/ 5218 w 8911"/>
                <a:gd name="T5" fmla="*/ 65 h 8901"/>
                <a:gd name="T6" fmla="*/ 5658 w 8911"/>
                <a:gd name="T7" fmla="*/ 162 h 8901"/>
                <a:gd name="T8" fmla="*/ 6098 w 8911"/>
                <a:gd name="T9" fmla="*/ 312 h 8901"/>
                <a:gd name="T10" fmla="*/ 6517 w 8911"/>
                <a:gd name="T11" fmla="*/ 505 h 8901"/>
                <a:gd name="T12" fmla="*/ 6914 w 8911"/>
                <a:gd name="T13" fmla="*/ 731 h 8901"/>
                <a:gd name="T14" fmla="*/ 7290 w 8911"/>
                <a:gd name="T15" fmla="*/ 1020 h 8901"/>
                <a:gd name="T16" fmla="*/ 7645 w 8911"/>
                <a:gd name="T17" fmla="*/ 1343 h 8901"/>
                <a:gd name="T18" fmla="*/ 7967 w 8911"/>
                <a:gd name="T19" fmla="*/ 1708 h 8901"/>
                <a:gd name="T20" fmla="*/ 8246 w 8911"/>
                <a:gd name="T21" fmla="*/ 2105 h 8901"/>
                <a:gd name="T22" fmla="*/ 8471 w 8911"/>
                <a:gd name="T23" fmla="*/ 2524 h 8901"/>
                <a:gd name="T24" fmla="*/ 8654 w 8911"/>
                <a:gd name="T25" fmla="*/ 2953 h 8901"/>
                <a:gd name="T26" fmla="*/ 8783 w 8911"/>
                <a:gd name="T27" fmla="*/ 3393 h 8901"/>
                <a:gd name="T28" fmla="*/ 8868 w 8911"/>
                <a:gd name="T29" fmla="*/ 3844 h 8901"/>
                <a:gd name="T30" fmla="*/ 8911 w 8911"/>
                <a:gd name="T31" fmla="*/ 4306 h 8901"/>
                <a:gd name="T32" fmla="*/ 8901 w 8911"/>
                <a:gd name="T33" fmla="*/ 4757 h 8901"/>
                <a:gd name="T34" fmla="*/ 8847 w 8911"/>
                <a:gd name="T35" fmla="*/ 5219 h 8901"/>
                <a:gd name="T36" fmla="*/ 8740 w 8911"/>
                <a:gd name="T37" fmla="*/ 5659 h 8901"/>
                <a:gd name="T38" fmla="*/ 8600 w 8911"/>
                <a:gd name="T39" fmla="*/ 6088 h 8901"/>
                <a:gd name="T40" fmla="*/ 8407 w 8911"/>
                <a:gd name="T41" fmla="*/ 6507 h 8901"/>
                <a:gd name="T42" fmla="*/ 8171 w 8911"/>
                <a:gd name="T43" fmla="*/ 6915 h 8901"/>
                <a:gd name="T44" fmla="*/ 7891 w 8911"/>
                <a:gd name="T45" fmla="*/ 7291 h 8901"/>
                <a:gd name="T46" fmla="*/ 7569 w 8911"/>
                <a:gd name="T47" fmla="*/ 7634 h 8901"/>
                <a:gd name="T48" fmla="*/ 7204 w 8911"/>
                <a:gd name="T49" fmla="*/ 7956 h 8901"/>
                <a:gd name="T50" fmla="*/ 6807 w 8911"/>
                <a:gd name="T51" fmla="*/ 8236 h 8901"/>
                <a:gd name="T52" fmla="*/ 6388 w 8911"/>
                <a:gd name="T53" fmla="*/ 8472 h 8901"/>
                <a:gd name="T54" fmla="*/ 5948 w 8911"/>
                <a:gd name="T55" fmla="*/ 8644 h 8901"/>
                <a:gd name="T56" fmla="*/ 5508 w 8911"/>
                <a:gd name="T57" fmla="*/ 8783 h 8901"/>
                <a:gd name="T58" fmla="*/ 5057 w 8911"/>
                <a:gd name="T59" fmla="*/ 8869 h 8901"/>
                <a:gd name="T60" fmla="*/ 4606 w 8911"/>
                <a:gd name="T61" fmla="*/ 8901 h 8901"/>
                <a:gd name="T62" fmla="*/ 4144 w 8911"/>
                <a:gd name="T63" fmla="*/ 8890 h 8901"/>
                <a:gd name="T64" fmla="*/ 3693 w 8911"/>
                <a:gd name="T65" fmla="*/ 8837 h 8901"/>
                <a:gd name="T66" fmla="*/ 3242 w 8911"/>
                <a:gd name="T67" fmla="*/ 8740 h 8901"/>
                <a:gd name="T68" fmla="*/ 2813 w 8911"/>
                <a:gd name="T69" fmla="*/ 8590 h 8901"/>
                <a:gd name="T70" fmla="*/ 2394 w 8911"/>
                <a:gd name="T71" fmla="*/ 8407 h 8901"/>
                <a:gd name="T72" fmla="*/ 1997 w 8911"/>
                <a:gd name="T73" fmla="*/ 8171 h 8901"/>
                <a:gd name="T74" fmla="*/ 1621 w 8911"/>
                <a:gd name="T75" fmla="*/ 7892 h 8901"/>
                <a:gd name="T76" fmla="*/ 1267 w 8911"/>
                <a:gd name="T77" fmla="*/ 7559 h 8901"/>
                <a:gd name="T78" fmla="*/ 945 w 8911"/>
                <a:gd name="T79" fmla="*/ 7194 h 8901"/>
                <a:gd name="T80" fmla="*/ 666 w 8911"/>
                <a:gd name="T81" fmla="*/ 6797 h 8901"/>
                <a:gd name="T82" fmla="*/ 440 w 8911"/>
                <a:gd name="T83" fmla="*/ 6378 h 8901"/>
                <a:gd name="T84" fmla="*/ 258 w 8911"/>
                <a:gd name="T85" fmla="*/ 5949 h 8901"/>
                <a:gd name="T86" fmla="*/ 129 w 8911"/>
                <a:gd name="T87" fmla="*/ 5508 h 8901"/>
                <a:gd name="T88" fmla="*/ 43 w 8911"/>
                <a:gd name="T89" fmla="*/ 5057 h 8901"/>
                <a:gd name="T90" fmla="*/ 0 w 8911"/>
                <a:gd name="T91" fmla="*/ 4596 h 8901"/>
                <a:gd name="T92" fmla="*/ 11 w 8911"/>
                <a:gd name="T93" fmla="*/ 4145 h 8901"/>
                <a:gd name="T94" fmla="*/ 64 w 8911"/>
                <a:gd name="T95" fmla="*/ 3683 h 8901"/>
                <a:gd name="T96" fmla="*/ 172 w 8911"/>
                <a:gd name="T97" fmla="*/ 3243 h 8901"/>
                <a:gd name="T98" fmla="*/ 311 w 8911"/>
                <a:gd name="T99" fmla="*/ 2813 h 8901"/>
                <a:gd name="T100" fmla="*/ 505 w 8911"/>
                <a:gd name="T101" fmla="*/ 2395 h 8901"/>
                <a:gd name="T102" fmla="*/ 741 w 8911"/>
                <a:gd name="T103" fmla="*/ 1987 h 8901"/>
                <a:gd name="T104" fmla="*/ 1020 w 8911"/>
                <a:gd name="T105" fmla="*/ 1611 h 8901"/>
                <a:gd name="T106" fmla="*/ 1342 w 8911"/>
                <a:gd name="T107" fmla="*/ 1267 h 8901"/>
                <a:gd name="T108" fmla="*/ 1707 w 8911"/>
                <a:gd name="T109" fmla="*/ 945 h 8901"/>
                <a:gd name="T110" fmla="*/ 2104 w 8911"/>
                <a:gd name="T111" fmla="*/ 666 h 8901"/>
                <a:gd name="T112" fmla="*/ 2523 w 8911"/>
                <a:gd name="T113" fmla="*/ 441 h 8901"/>
                <a:gd name="T114" fmla="*/ 2953 w 8911"/>
                <a:gd name="T115" fmla="*/ 258 h 8901"/>
                <a:gd name="T116" fmla="*/ 3404 w 8911"/>
                <a:gd name="T117" fmla="*/ 119 h 8901"/>
                <a:gd name="T118" fmla="*/ 3854 w 8911"/>
                <a:gd name="T119" fmla="*/ 33 h 8901"/>
                <a:gd name="T120" fmla="*/ 4305 w 8911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01">
                  <a:moveTo>
                    <a:pt x="4305" y="0"/>
                  </a:moveTo>
                  <a:lnTo>
                    <a:pt x="4767" y="11"/>
                  </a:lnTo>
                  <a:lnTo>
                    <a:pt x="5218" y="65"/>
                  </a:lnTo>
                  <a:lnTo>
                    <a:pt x="5658" y="162"/>
                  </a:lnTo>
                  <a:lnTo>
                    <a:pt x="6098" y="312"/>
                  </a:lnTo>
                  <a:lnTo>
                    <a:pt x="6517" y="505"/>
                  </a:lnTo>
                  <a:lnTo>
                    <a:pt x="6914" y="731"/>
                  </a:lnTo>
                  <a:lnTo>
                    <a:pt x="7290" y="1020"/>
                  </a:lnTo>
                  <a:lnTo>
                    <a:pt x="7645" y="1343"/>
                  </a:lnTo>
                  <a:lnTo>
                    <a:pt x="7967" y="1708"/>
                  </a:lnTo>
                  <a:lnTo>
                    <a:pt x="8246" y="2105"/>
                  </a:lnTo>
                  <a:lnTo>
                    <a:pt x="8471" y="2524"/>
                  </a:lnTo>
                  <a:lnTo>
                    <a:pt x="8654" y="2953"/>
                  </a:lnTo>
                  <a:lnTo>
                    <a:pt x="8783" y="3393"/>
                  </a:lnTo>
                  <a:lnTo>
                    <a:pt x="8868" y="3844"/>
                  </a:lnTo>
                  <a:lnTo>
                    <a:pt x="8911" y="4306"/>
                  </a:lnTo>
                  <a:lnTo>
                    <a:pt x="8901" y="4757"/>
                  </a:lnTo>
                  <a:lnTo>
                    <a:pt x="8847" y="5219"/>
                  </a:lnTo>
                  <a:lnTo>
                    <a:pt x="8740" y="5659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15"/>
                  </a:lnTo>
                  <a:lnTo>
                    <a:pt x="7891" y="7291"/>
                  </a:lnTo>
                  <a:lnTo>
                    <a:pt x="7569" y="7634"/>
                  </a:lnTo>
                  <a:lnTo>
                    <a:pt x="7204" y="7956"/>
                  </a:lnTo>
                  <a:lnTo>
                    <a:pt x="6807" y="8236"/>
                  </a:lnTo>
                  <a:lnTo>
                    <a:pt x="6388" y="8472"/>
                  </a:lnTo>
                  <a:lnTo>
                    <a:pt x="5948" y="8644"/>
                  </a:lnTo>
                  <a:lnTo>
                    <a:pt x="5508" y="8783"/>
                  </a:lnTo>
                  <a:lnTo>
                    <a:pt x="5057" y="8869"/>
                  </a:lnTo>
                  <a:lnTo>
                    <a:pt x="4606" y="8901"/>
                  </a:lnTo>
                  <a:lnTo>
                    <a:pt x="4144" y="8890"/>
                  </a:lnTo>
                  <a:lnTo>
                    <a:pt x="3693" y="8837"/>
                  </a:lnTo>
                  <a:lnTo>
                    <a:pt x="3242" y="8740"/>
                  </a:lnTo>
                  <a:lnTo>
                    <a:pt x="2813" y="8590"/>
                  </a:lnTo>
                  <a:lnTo>
                    <a:pt x="2394" y="8407"/>
                  </a:lnTo>
                  <a:lnTo>
                    <a:pt x="1997" y="8171"/>
                  </a:lnTo>
                  <a:lnTo>
                    <a:pt x="1621" y="7892"/>
                  </a:lnTo>
                  <a:lnTo>
                    <a:pt x="1267" y="7559"/>
                  </a:lnTo>
                  <a:lnTo>
                    <a:pt x="945" y="7194"/>
                  </a:lnTo>
                  <a:lnTo>
                    <a:pt x="666" y="6797"/>
                  </a:lnTo>
                  <a:lnTo>
                    <a:pt x="440" y="6378"/>
                  </a:lnTo>
                  <a:lnTo>
                    <a:pt x="258" y="5949"/>
                  </a:lnTo>
                  <a:lnTo>
                    <a:pt x="129" y="5508"/>
                  </a:lnTo>
                  <a:lnTo>
                    <a:pt x="43" y="5057"/>
                  </a:lnTo>
                  <a:lnTo>
                    <a:pt x="0" y="4596"/>
                  </a:lnTo>
                  <a:lnTo>
                    <a:pt x="11" y="4145"/>
                  </a:lnTo>
                  <a:lnTo>
                    <a:pt x="64" y="3683"/>
                  </a:lnTo>
                  <a:lnTo>
                    <a:pt x="172" y="3243"/>
                  </a:lnTo>
                  <a:lnTo>
                    <a:pt x="311" y="2813"/>
                  </a:lnTo>
                  <a:lnTo>
                    <a:pt x="505" y="2395"/>
                  </a:lnTo>
                  <a:lnTo>
                    <a:pt x="741" y="1987"/>
                  </a:lnTo>
                  <a:lnTo>
                    <a:pt x="1020" y="1611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04" y="666"/>
                  </a:lnTo>
                  <a:lnTo>
                    <a:pt x="2523" y="441"/>
                  </a:lnTo>
                  <a:lnTo>
                    <a:pt x="2953" y="258"/>
                  </a:lnTo>
                  <a:lnTo>
                    <a:pt x="3404" y="119"/>
                  </a:lnTo>
                  <a:lnTo>
                    <a:pt x="3854" y="3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39001" y="2868285"/>
              <a:ext cx="1754619" cy="958517"/>
            </a:xfrm>
            <a:custGeom>
              <a:avLst/>
              <a:gdLst>
                <a:gd name="T0" fmla="*/ 3285 w 12186"/>
                <a:gd name="T1" fmla="*/ 0 h 6657"/>
                <a:gd name="T2" fmla="*/ 3285 w 12186"/>
                <a:gd name="T3" fmla="*/ 22 h 6657"/>
                <a:gd name="T4" fmla="*/ 3307 w 12186"/>
                <a:gd name="T5" fmla="*/ 97 h 6657"/>
                <a:gd name="T6" fmla="*/ 3350 w 12186"/>
                <a:gd name="T7" fmla="*/ 204 h 6657"/>
                <a:gd name="T8" fmla="*/ 3403 w 12186"/>
                <a:gd name="T9" fmla="*/ 344 h 6657"/>
                <a:gd name="T10" fmla="*/ 3489 w 12186"/>
                <a:gd name="T11" fmla="*/ 494 h 6657"/>
                <a:gd name="T12" fmla="*/ 3586 w 12186"/>
                <a:gd name="T13" fmla="*/ 644 h 6657"/>
                <a:gd name="T14" fmla="*/ 3715 w 12186"/>
                <a:gd name="T15" fmla="*/ 805 h 6657"/>
                <a:gd name="T16" fmla="*/ 3865 w 12186"/>
                <a:gd name="T17" fmla="*/ 934 h 6657"/>
                <a:gd name="T18" fmla="*/ 4048 w 12186"/>
                <a:gd name="T19" fmla="*/ 1052 h 6657"/>
                <a:gd name="T20" fmla="*/ 4262 w 12186"/>
                <a:gd name="T21" fmla="*/ 1128 h 6657"/>
                <a:gd name="T22" fmla="*/ 4477 w 12186"/>
                <a:gd name="T23" fmla="*/ 1149 h 6657"/>
                <a:gd name="T24" fmla="*/ 4703 w 12186"/>
                <a:gd name="T25" fmla="*/ 1106 h 6657"/>
                <a:gd name="T26" fmla="*/ 4917 w 12186"/>
                <a:gd name="T27" fmla="*/ 1031 h 6657"/>
                <a:gd name="T28" fmla="*/ 5132 w 12186"/>
                <a:gd name="T29" fmla="*/ 924 h 6657"/>
                <a:gd name="T30" fmla="*/ 5325 w 12186"/>
                <a:gd name="T31" fmla="*/ 795 h 6657"/>
                <a:gd name="T32" fmla="*/ 5497 w 12186"/>
                <a:gd name="T33" fmla="*/ 655 h 6657"/>
                <a:gd name="T34" fmla="*/ 5637 w 12186"/>
                <a:gd name="T35" fmla="*/ 526 h 6657"/>
                <a:gd name="T36" fmla="*/ 5851 w 12186"/>
                <a:gd name="T37" fmla="*/ 312 h 6657"/>
                <a:gd name="T38" fmla="*/ 12186 w 12186"/>
                <a:gd name="T39" fmla="*/ 6657 h 6657"/>
                <a:gd name="T40" fmla="*/ 3221 w 12186"/>
                <a:gd name="T41" fmla="*/ 6657 h 6657"/>
                <a:gd name="T42" fmla="*/ 3221 w 12186"/>
                <a:gd name="T43" fmla="*/ 6614 h 6657"/>
                <a:gd name="T44" fmla="*/ 3221 w 12186"/>
                <a:gd name="T45" fmla="*/ 6614 h 6657"/>
                <a:gd name="T46" fmla="*/ 3221 w 12186"/>
                <a:gd name="T47" fmla="*/ 6614 h 6657"/>
                <a:gd name="T48" fmla="*/ 3221 w 12186"/>
                <a:gd name="T49" fmla="*/ 6582 h 6657"/>
                <a:gd name="T50" fmla="*/ 3210 w 12186"/>
                <a:gd name="T51" fmla="*/ 6582 h 6657"/>
                <a:gd name="T52" fmla="*/ 3210 w 12186"/>
                <a:gd name="T53" fmla="*/ 6582 h 6657"/>
                <a:gd name="T54" fmla="*/ 3221 w 12186"/>
                <a:gd name="T55" fmla="*/ 6560 h 6657"/>
                <a:gd name="T56" fmla="*/ 3221 w 12186"/>
                <a:gd name="T57" fmla="*/ 6528 h 6657"/>
                <a:gd name="T58" fmla="*/ 3221 w 12186"/>
                <a:gd name="T59" fmla="*/ 6485 h 6657"/>
                <a:gd name="T60" fmla="*/ 3221 w 12186"/>
                <a:gd name="T61" fmla="*/ 6432 h 6657"/>
                <a:gd name="T62" fmla="*/ 3221 w 12186"/>
                <a:gd name="T63" fmla="*/ 6410 h 6657"/>
                <a:gd name="T64" fmla="*/ 3221 w 12186"/>
                <a:gd name="T65" fmla="*/ 6260 h 6657"/>
                <a:gd name="T66" fmla="*/ 3221 w 12186"/>
                <a:gd name="T67" fmla="*/ 6088 h 6657"/>
                <a:gd name="T68" fmla="*/ 3199 w 12186"/>
                <a:gd name="T69" fmla="*/ 5905 h 6657"/>
                <a:gd name="T70" fmla="*/ 3178 w 12186"/>
                <a:gd name="T71" fmla="*/ 5701 h 6657"/>
                <a:gd name="T72" fmla="*/ 3124 w 12186"/>
                <a:gd name="T73" fmla="*/ 5497 h 6657"/>
                <a:gd name="T74" fmla="*/ 3060 w 12186"/>
                <a:gd name="T75" fmla="*/ 5304 h 6657"/>
                <a:gd name="T76" fmla="*/ 2963 w 12186"/>
                <a:gd name="T77" fmla="*/ 5122 h 6657"/>
                <a:gd name="T78" fmla="*/ 2845 w 12186"/>
                <a:gd name="T79" fmla="*/ 4961 h 6657"/>
                <a:gd name="T80" fmla="*/ 2684 w 12186"/>
                <a:gd name="T81" fmla="*/ 4842 h 6657"/>
                <a:gd name="T82" fmla="*/ 2491 w 12186"/>
                <a:gd name="T83" fmla="*/ 4746 h 6657"/>
                <a:gd name="T84" fmla="*/ 2276 w 12186"/>
                <a:gd name="T85" fmla="*/ 4703 h 6657"/>
                <a:gd name="T86" fmla="*/ 2072 w 12186"/>
                <a:gd name="T87" fmla="*/ 4692 h 6657"/>
                <a:gd name="T88" fmla="*/ 1879 w 12186"/>
                <a:gd name="T89" fmla="*/ 4714 h 6657"/>
                <a:gd name="T90" fmla="*/ 1696 w 12186"/>
                <a:gd name="T91" fmla="*/ 4767 h 6657"/>
                <a:gd name="T92" fmla="*/ 1525 w 12186"/>
                <a:gd name="T93" fmla="*/ 4821 h 6657"/>
                <a:gd name="T94" fmla="*/ 1385 w 12186"/>
                <a:gd name="T95" fmla="*/ 4885 h 6657"/>
                <a:gd name="T96" fmla="*/ 1288 w 12186"/>
                <a:gd name="T97" fmla="*/ 4939 h 6657"/>
                <a:gd name="T98" fmla="*/ 1213 w 12186"/>
                <a:gd name="T99" fmla="*/ 4982 h 6657"/>
                <a:gd name="T100" fmla="*/ 1192 w 12186"/>
                <a:gd name="T101" fmla="*/ 5004 h 6657"/>
                <a:gd name="T102" fmla="*/ 0 w 12186"/>
                <a:gd name="T103" fmla="*/ 1783 h 6657"/>
                <a:gd name="T104" fmla="*/ 193 w 12186"/>
                <a:gd name="T105" fmla="*/ 1364 h 6657"/>
                <a:gd name="T106" fmla="*/ 3285 w 12186"/>
                <a:gd name="T107" fmla="*/ 0 h 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6" h="6657">
                  <a:moveTo>
                    <a:pt x="3285" y="0"/>
                  </a:moveTo>
                  <a:lnTo>
                    <a:pt x="3285" y="22"/>
                  </a:lnTo>
                  <a:lnTo>
                    <a:pt x="3307" y="97"/>
                  </a:lnTo>
                  <a:lnTo>
                    <a:pt x="3350" y="204"/>
                  </a:lnTo>
                  <a:lnTo>
                    <a:pt x="3403" y="344"/>
                  </a:lnTo>
                  <a:lnTo>
                    <a:pt x="3489" y="494"/>
                  </a:lnTo>
                  <a:lnTo>
                    <a:pt x="3586" y="644"/>
                  </a:lnTo>
                  <a:lnTo>
                    <a:pt x="3715" y="805"/>
                  </a:lnTo>
                  <a:lnTo>
                    <a:pt x="3865" y="934"/>
                  </a:lnTo>
                  <a:lnTo>
                    <a:pt x="4048" y="1052"/>
                  </a:lnTo>
                  <a:lnTo>
                    <a:pt x="4262" y="1128"/>
                  </a:lnTo>
                  <a:lnTo>
                    <a:pt x="4477" y="1149"/>
                  </a:lnTo>
                  <a:lnTo>
                    <a:pt x="4703" y="1106"/>
                  </a:lnTo>
                  <a:lnTo>
                    <a:pt x="4917" y="1031"/>
                  </a:lnTo>
                  <a:lnTo>
                    <a:pt x="5132" y="924"/>
                  </a:lnTo>
                  <a:lnTo>
                    <a:pt x="5325" y="795"/>
                  </a:lnTo>
                  <a:lnTo>
                    <a:pt x="5497" y="655"/>
                  </a:lnTo>
                  <a:lnTo>
                    <a:pt x="5637" y="526"/>
                  </a:lnTo>
                  <a:lnTo>
                    <a:pt x="5851" y="312"/>
                  </a:lnTo>
                  <a:lnTo>
                    <a:pt x="12186" y="6657"/>
                  </a:lnTo>
                  <a:lnTo>
                    <a:pt x="3221" y="6657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582"/>
                  </a:lnTo>
                  <a:lnTo>
                    <a:pt x="3210" y="6582"/>
                  </a:lnTo>
                  <a:lnTo>
                    <a:pt x="3210" y="6582"/>
                  </a:lnTo>
                  <a:lnTo>
                    <a:pt x="3221" y="6560"/>
                  </a:lnTo>
                  <a:lnTo>
                    <a:pt x="3221" y="6528"/>
                  </a:lnTo>
                  <a:lnTo>
                    <a:pt x="3221" y="6485"/>
                  </a:lnTo>
                  <a:lnTo>
                    <a:pt x="3221" y="6432"/>
                  </a:lnTo>
                  <a:lnTo>
                    <a:pt x="3221" y="6410"/>
                  </a:lnTo>
                  <a:lnTo>
                    <a:pt x="3221" y="6260"/>
                  </a:lnTo>
                  <a:lnTo>
                    <a:pt x="3221" y="6088"/>
                  </a:lnTo>
                  <a:lnTo>
                    <a:pt x="3199" y="5905"/>
                  </a:lnTo>
                  <a:lnTo>
                    <a:pt x="3178" y="5701"/>
                  </a:lnTo>
                  <a:lnTo>
                    <a:pt x="3124" y="5497"/>
                  </a:lnTo>
                  <a:lnTo>
                    <a:pt x="3060" y="5304"/>
                  </a:lnTo>
                  <a:lnTo>
                    <a:pt x="2963" y="5122"/>
                  </a:lnTo>
                  <a:lnTo>
                    <a:pt x="2845" y="4961"/>
                  </a:lnTo>
                  <a:lnTo>
                    <a:pt x="2684" y="4842"/>
                  </a:lnTo>
                  <a:lnTo>
                    <a:pt x="2491" y="4746"/>
                  </a:lnTo>
                  <a:lnTo>
                    <a:pt x="2276" y="4703"/>
                  </a:lnTo>
                  <a:lnTo>
                    <a:pt x="2072" y="4692"/>
                  </a:lnTo>
                  <a:lnTo>
                    <a:pt x="1879" y="4714"/>
                  </a:lnTo>
                  <a:lnTo>
                    <a:pt x="1696" y="4767"/>
                  </a:lnTo>
                  <a:lnTo>
                    <a:pt x="1525" y="4821"/>
                  </a:lnTo>
                  <a:lnTo>
                    <a:pt x="1385" y="4885"/>
                  </a:lnTo>
                  <a:lnTo>
                    <a:pt x="1288" y="4939"/>
                  </a:lnTo>
                  <a:lnTo>
                    <a:pt x="1213" y="4982"/>
                  </a:lnTo>
                  <a:lnTo>
                    <a:pt x="1192" y="5004"/>
                  </a:lnTo>
                  <a:lnTo>
                    <a:pt x="0" y="1783"/>
                  </a:lnTo>
                  <a:lnTo>
                    <a:pt x="193" y="136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50532" y="2389098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79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18 h 8911"/>
                <a:gd name="T18" fmla="*/ 8246 w 8912"/>
                <a:gd name="T19" fmla="*/ 2115 h 8911"/>
                <a:gd name="T20" fmla="*/ 8482 w 8912"/>
                <a:gd name="T21" fmla="*/ 2544 h 8911"/>
                <a:gd name="T22" fmla="*/ 8665 w 8912"/>
                <a:gd name="T23" fmla="*/ 2995 h 8911"/>
                <a:gd name="T24" fmla="*/ 8804 w 8912"/>
                <a:gd name="T25" fmla="*/ 3479 h 8911"/>
                <a:gd name="T26" fmla="*/ 8879 w 8912"/>
                <a:gd name="T27" fmla="*/ 3972 h 8911"/>
                <a:gd name="T28" fmla="*/ 8912 w 8912"/>
                <a:gd name="T29" fmla="*/ 4477 h 8911"/>
                <a:gd name="T30" fmla="*/ 8879 w 8912"/>
                <a:gd name="T31" fmla="*/ 5003 h 8911"/>
                <a:gd name="T32" fmla="*/ 8783 w 8912"/>
                <a:gd name="T33" fmla="*/ 5508 h 8911"/>
                <a:gd name="T34" fmla="*/ 8632 w 8912"/>
                <a:gd name="T35" fmla="*/ 6002 h 8911"/>
                <a:gd name="T36" fmla="*/ 8439 w 8912"/>
                <a:gd name="T37" fmla="*/ 6463 h 8911"/>
                <a:gd name="T38" fmla="*/ 8192 w 8912"/>
                <a:gd name="T39" fmla="*/ 6893 h 8911"/>
                <a:gd name="T40" fmla="*/ 7902 w 8912"/>
                <a:gd name="T41" fmla="*/ 7279 h 8911"/>
                <a:gd name="T42" fmla="*/ 7570 w 8912"/>
                <a:gd name="T43" fmla="*/ 7644 h 8911"/>
                <a:gd name="T44" fmla="*/ 7194 w 8912"/>
                <a:gd name="T45" fmla="*/ 7966 h 8911"/>
                <a:gd name="T46" fmla="*/ 6797 w 8912"/>
                <a:gd name="T47" fmla="*/ 8246 h 8911"/>
                <a:gd name="T48" fmla="*/ 6367 w 8912"/>
                <a:gd name="T49" fmla="*/ 8482 h 8911"/>
                <a:gd name="T50" fmla="*/ 5916 w 8912"/>
                <a:gd name="T51" fmla="*/ 8664 h 8911"/>
                <a:gd name="T52" fmla="*/ 5433 w 8912"/>
                <a:gd name="T53" fmla="*/ 8804 h 8911"/>
                <a:gd name="T54" fmla="*/ 4939 w 8912"/>
                <a:gd name="T55" fmla="*/ 8890 h 8911"/>
                <a:gd name="T56" fmla="*/ 4434 w 8912"/>
                <a:gd name="T57" fmla="*/ 8911 h 8911"/>
                <a:gd name="T58" fmla="*/ 3908 w 8912"/>
                <a:gd name="T59" fmla="*/ 8879 h 8911"/>
                <a:gd name="T60" fmla="*/ 3404 w 8912"/>
                <a:gd name="T61" fmla="*/ 8782 h 8911"/>
                <a:gd name="T62" fmla="*/ 2910 w 8912"/>
                <a:gd name="T63" fmla="*/ 8643 h 8911"/>
                <a:gd name="T64" fmla="*/ 2448 w 8912"/>
                <a:gd name="T65" fmla="*/ 8439 h 8911"/>
                <a:gd name="T66" fmla="*/ 2019 w 8912"/>
                <a:gd name="T67" fmla="*/ 8192 h 8911"/>
                <a:gd name="T68" fmla="*/ 1621 w 8912"/>
                <a:gd name="T69" fmla="*/ 7902 h 8911"/>
                <a:gd name="T70" fmla="*/ 1267 w 8912"/>
                <a:gd name="T71" fmla="*/ 7569 h 8911"/>
                <a:gd name="T72" fmla="*/ 945 w 8912"/>
                <a:gd name="T73" fmla="*/ 7204 h 8911"/>
                <a:gd name="T74" fmla="*/ 666 w 8912"/>
                <a:gd name="T75" fmla="*/ 6796 h 8911"/>
                <a:gd name="T76" fmla="*/ 430 w 8912"/>
                <a:gd name="T77" fmla="*/ 6367 h 8911"/>
                <a:gd name="T78" fmla="*/ 247 w 8912"/>
                <a:gd name="T79" fmla="*/ 5916 h 8911"/>
                <a:gd name="T80" fmla="*/ 108 w 8912"/>
                <a:gd name="T81" fmla="*/ 5443 h 8911"/>
                <a:gd name="T82" fmla="*/ 22 w 8912"/>
                <a:gd name="T83" fmla="*/ 4939 h 8911"/>
                <a:gd name="T84" fmla="*/ 0 w 8912"/>
                <a:gd name="T85" fmla="*/ 4434 h 8911"/>
                <a:gd name="T86" fmla="*/ 32 w 8912"/>
                <a:gd name="T87" fmla="*/ 3919 h 8911"/>
                <a:gd name="T88" fmla="*/ 129 w 8912"/>
                <a:gd name="T89" fmla="*/ 3403 h 8911"/>
                <a:gd name="T90" fmla="*/ 269 w 8912"/>
                <a:gd name="T91" fmla="*/ 2920 h 8911"/>
                <a:gd name="T92" fmla="*/ 473 w 8912"/>
                <a:gd name="T93" fmla="*/ 2459 h 8911"/>
                <a:gd name="T94" fmla="*/ 720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73 w 8912"/>
                <a:gd name="T111" fmla="*/ 32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79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18"/>
                  </a:lnTo>
                  <a:lnTo>
                    <a:pt x="8246" y="2115"/>
                  </a:lnTo>
                  <a:lnTo>
                    <a:pt x="8482" y="2544"/>
                  </a:lnTo>
                  <a:lnTo>
                    <a:pt x="8665" y="2995"/>
                  </a:lnTo>
                  <a:lnTo>
                    <a:pt x="8804" y="3479"/>
                  </a:lnTo>
                  <a:lnTo>
                    <a:pt x="8879" y="3972"/>
                  </a:lnTo>
                  <a:lnTo>
                    <a:pt x="8912" y="4477"/>
                  </a:lnTo>
                  <a:lnTo>
                    <a:pt x="8879" y="5003"/>
                  </a:lnTo>
                  <a:lnTo>
                    <a:pt x="8783" y="5508"/>
                  </a:lnTo>
                  <a:lnTo>
                    <a:pt x="8632" y="6002"/>
                  </a:lnTo>
                  <a:lnTo>
                    <a:pt x="8439" y="6463"/>
                  </a:lnTo>
                  <a:lnTo>
                    <a:pt x="8192" y="6893"/>
                  </a:lnTo>
                  <a:lnTo>
                    <a:pt x="7902" y="7279"/>
                  </a:lnTo>
                  <a:lnTo>
                    <a:pt x="7570" y="7644"/>
                  </a:lnTo>
                  <a:lnTo>
                    <a:pt x="7194" y="7966"/>
                  </a:lnTo>
                  <a:lnTo>
                    <a:pt x="6797" y="8246"/>
                  </a:lnTo>
                  <a:lnTo>
                    <a:pt x="6367" y="8482"/>
                  </a:lnTo>
                  <a:lnTo>
                    <a:pt x="5916" y="8664"/>
                  </a:lnTo>
                  <a:lnTo>
                    <a:pt x="5433" y="8804"/>
                  </a:lnTo>
                  <a:lnTo>
                    <a:pt x="4939" y="8890"/>
                  </a:lnTo>
                  <a:lnTo>
                    <a:pt x="4434" y="8911"/>
                  </a:lnTo>
                  <a:lnTo>
                    <a:pt x="3908" y="8879"/>
                  </a:lnTo>
                  <a:lnTo>
                    <a:pt x="3404" y="8782"/>
                  </a:lnTo>
                  <a:lnTo>
                    <a:pt x="2910" y="8643"/>
                  </a:lnTo>
                  <a:lnTo>
                    <a:pt x="2448" y="8439"/>
                  </a:lnTo>
                  <a:lnTo>
                    <a:pt x="2019" y="8192"/>
                  </a:lnTo>
                  <a:lnTo>
                    <a:pt x="1621" y="7902"/>
                  </a:lnTo>
                  <a:lnTo>
                    <a:pt x="1267" y="7569"/>
                  </a:lnTo>
                  <a:lnTo>
                    <a:pt x="945" y="7204"/>
                  </a:lnTo>
                  <a:lnTo>
                    <a:pt x="666" y="6796"/>
                  </a:lnTo>
                  <a:lnTo>
                    <a:pt x="430" y="6367"/>
                  </a:lnTo>
                  <a:lnTo>
                    <a:pt x="247" y="5916"/>
                  </a:lnTo>
                  <a:lnTo>
                    <a:pt x="108" y="5443"/>
                  </a:lnTo>
                  <a:lnTo>
                    <a:pt x="22" y="4939"/>
                  </a:lnTo>
                  <a:lnTo>
                    <a:pt x="0" y="4434"/>
                  </a:lnTo>
                  <a:lnTo>
                    <a:pt x="32" y="3919"/>
                  </a:lnTo>
                  <a:lnTo>
                    <a:pt x="129" y="3403"/>
                  </a:lnTo>
                  <a:lnTo>
                    <a:pt x="269" y="2920"/>
                  </a:lnTo>
                  <a:lnTo>
                    <a:pt x="473" y="2459"/>
                  </a:lnTo>
                  <a:lnTo>
                    <a:pt x="720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73" y="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6" name="Oval 25"/>
          <p:cNvSpPr/>
          <p:nvPr/>
        </p:nvSpPr>
        <p:spPr>
          <a:xfrm rot="5400000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 rot="10800000">
            <a:off x="2302771" y="3778157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 rot="8107719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 rot="13507719">
            <a:off x="2283725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488336" y="3804033"/>
            <a:ext cx="5235" cy="3926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44C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582800" y="2895882"/>
            <a:ext cx="1814996" cy="1817613"/>
          </a:xfrm>
          <a:custGeom>
            <a:avLst/>
            <a:gdLst>
              <a:gd name="T0" fmla="*/ 764 w 1387"/>
              <a:gd name="T1" fmla="*/ 4 h 1389"/>
              <a:gd name="T2" fmla="*/ 899 w 1387"/>
              <a:gd name="T3" fmla="*/ 32 h 1389"/>
              <a:gd name="T4" fmla="*/ 1024 w 1387"/>
              <a:gd name="T5" fmla="*/ 84 h 1389"/>
              <a:gd name="T6" fmla="*/ 1135 w 1387"/>
              <a:gd name="T7" fmla="*/ 159 h 1389"/>
              <a:gd name="T8" fmla="*/ 1229 w 1387"/>
              <a:gd name="T9" fmla="*/ 253 h 1389"/>
              <a:gd name="T10" fmla="*/ 1303 w 1387"/>
              <a:gd name="T11" fmla="*/ 364 h 1389"/>
              <a:gd name="T12" fmla="*/ 1356 w 1387"/>
              <a:gd name="T13" fmla="*/ 488 h 1389"/>
              <a:gd name="T14" fmla="*/ 1384 w 1387"/>
              <a:gd name="T15" fmla="*/ 624 h 1389"/>
              <a:gd name="T16" fmla="*/ 1384 w 1387"/>
              <a:gd name="T17" fmla="*/ 765 h 1389"/>
              <a:gd name="T18" fmla="*/ 1356 w 1387"/>
              <a:gd name="T19" fmla="*/ 901 h 1389"/>
              <a:gd name="T20" fmla="*/ 1303 w 1387"/>
              <a:gd name="T21" fmla="*/ 1025 h 1389"/>
              <a:gd name="T22" fmla="*/ 1229 w 1387"/>
              <a:gd name="T23" fmla="*/ 1136 h 1389"/>
              <a:gd name="T24" fmla="*/ 1135 w 1387"/>
              <a:gd name="T25" fmla="*/ 1230 h 1389"/>
              <a:gd name="T26" fmla="*/ 1024 w 1387"/>
              <a:gd name="T27" fmla="*/ 1305 h 1389"/>
              <a:gd name="T28" fmla="*/ 899 w 1387"/>
              <a:gd name="T29" fmla="*/ 1357 h 1389"/>
              <a:gd name="T30" fmla="*/ 764 w 1387"/>
              <a:gd name="T31" fmla="*/ 1385 h 1389"/>
              <a:gd name="T32" fmla="*/ 622 w 1387"/>
              <a:gd name="T33" fmla="*/ 1385 h 1389"/>
              <a:gd name="T34" fmla="*/ 487 w 1387"/>
              <a:gd name="T35" fmla="*/ 1357 h 1389"/>
              <a:gd name="T36" fmla="*/ 363 w 1387"/>
              <a:gd name="T37" fmla="*/ 1305 h 1389"/>
              <a:gd name="T38" fmla="*/ 253 w 1387"/>
              <a:gd name="T39" fmla="*/ 1230 h 1389"/>
              <a:gd name="T40" fmla="*/ 159 w 1387"/>
              <a:gd name="T41" fmla="*/ 1136 h 1389"/>
              <a:gd name="T42" fmla="*/ 83 w 1387"/>
              <a:gd name="T43" fmla="*/ 1025 h 1389"/>
              <a:gd name="T44" fmla="*/ 31 w 1387"/>
              <a:gd name="T45" fmla="*/ 901 h 1389"/>
              <a:gd name="T46" fmla="*/ 4 w 1387"/>
              <a:gd name="T47" fmla="*/ 765 h 1389"/>
              <a:gd name="T48" fmla="*/ 4 w 1387"/>
              <a:gd name="T49" fmla="*/ 624 h 1389"/>
              <a:gd name="T50" fmla="*/ 31 w 1387"/>
              <a:gd name="T51" fmla="*/ 488 h 1389"/>
              <a:gd name="T52" fmla="*/ 83 w 1387"/>
              <a:gd name="T53" fmla="*/ 364 h 1389"/>
              <a:gd name="T54" fmla="*/ 159 w 1387"/>
              <a:gd name="T55" fmla="*/ 253 h 1389"/>
              <a:gd name="T56" fmla="*/ 253 w 1387"/>
              <a:gd name="T57" fmla="*/ 159 h 1389"/>
              <a:gd name="T58" fmla="*/ 363 w 1387"/>
              <a:gd name="T59" fmla="*/ 84 h 1389"/>
              <a:gd name="T60" fmla="*/ 487 w 1387"/>
              <a:gd name="T61" fmla="*/ 32 h 1389"/>
              <a:gd name="T62" fmla="*/ 622 w 1387"/>
              <a:gd name="T63" fmla="*/ 4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7" h="1389">
                <a:moveTo>
                  <a:pt x="693" y="0"/>
                </a:moveTo>
                <a:lnTo>
                  <a:pt x="764" y="4"/>
                </a:lnTo>
                <a:lnTo>
                  <a:pt x="833" y="15"/>
                </a:lnTo>
                <a:lnTo>
                  <a:pt x="899" y="32"/>
                </a:lnTo>
                <a:lnTo>
                  <a:pt x="964" y="55"/>
                </a:lnTo>
                <a:lnTo>
                  <a:pt x="1024" y="84"/>
                </a:lnTo>
                <a:lnTo>
                  <a:pt x="1081" y="120"/>
                </a:lnTo>
                <a:lnTo>
                  <a:pt x="1135" y="159"/>
                </a:lnTo>
                <a:lnTo>
                  <a:pt x="1184" y="204"/>
                </a:lnTo>
                <a:lnTo>
                  <a:pt x="1229" y="253"/>
                </a:lnTo>
                <a:lnTo>
                  <a:pt x="1269" y="306"/>
                </a:lnTo>
                <a:lnTo>
                  <a:pt x="1303" y="364"/>
                </a:lnTo>
                <a:lnTo>
                  <a:pt x="1333" y="425"/>
                </a:lnTo>
                <a:lnTo>
                  <a:pt x="1356" y="488"/>
                </a:lnTo>
                <a:lnTo>
                  <a:pt x="1373" y="554"/>
                </a:lnTo>
                <a:lnTo>
                  <a:pt x="1384" y="624"/>
                </a:lnTo>
                <a:lnTo>
                  <a:pt x="1387" y="694"/>
                </a:lnTo>
                <a:lnTo>
                  <a:pt x="1384" y="765"/>
                </a:lnTo>
                <a:lnTo>
                  <a:pt x="1373" y="835"/>
                </a:lnTo>
                <a:lnTo>
                  <a:pt x="1356" y="901"/>
                </a:lnTo>
                <a:lnTo>
                  <a:pt x="1333" y="964"/>
                </a:lnTo>
                <a:lnTo>
                  <a:pt x="1303" y="1025"/>
                </a:lnTo>
                <a:lnTo>
                  <a:pt x="1269" y="1082"/>
                </a:lnTo>
                <a:lnTo>
                  <a:pt x="1229" y="1136"/>
                </a:lnTo>
                <a:lnTo>
                  <a:pt x="1184" y="1185"/>
                </a:lnTo>
                <a:lnTo>
                  <a:pt x="1135" y="1230"/>
                </a:lnTo>
                <a:lnTo>
                  <a:pt x="1081" y="1270"/>
                </a:lnTo>
                <a:lnTo>
                  <a:pt x="1024" y="1305"/>
                </a:lnTo>
                <a:lnTo>
                  <a:pt x="964" y="1334"/>
                </a:lnTo>
                <a:lnTo>
                  <a:pt x="899" y="1357"/>
                </a:lnTo>
                <a:lnTo>
                  <a:pt x="833" y="1374"/>
                </a:lnTo>
                <a:lnTo>
                  <a:pt x="764" y="1385"/>
                </a:lnTo>
                <a:lnTo>
                  <a:pt x="693" y="1389"/>
                </a:lnTo>
                <a:lnTo>
                  <a:pt x="622" y="1385"/>
                </a:lnTo>
                <a:lnTo>
                  <a:pt x="554" y="1374"/>
                </a:lnTo>
                <a:lnTo>
                  <a:pt x="487" y="1357"/>
                </a:lnTo>
                <a:lnTo>
                  <a:pt x="424" y="1334"/>
                </a:lnTo>
                <a:lnTo>
                  <a:pt x="363" y="1305"/>
                </a:lnTo>
                <a:lnTo>
                  <a:pt x="305" y="1270"/>
                </a:lnTo>
                <a:lnTo>
                  <a:pt x="253" y="1230"/>
                </a:lnTo>
                <a:lnTo>
                  <a:pt x="203" y="1185"/>
                </a:lnTo>
                <a:lnTo>
                  <a:pt x="159" y="1136"/>
                </a:lnTo>
                <a:lnTo>
                  <a:pt x="119" y="1082"/>
                </a:lnTo>
                <a:lnTo>
                  <a:pt x="83" y="1025"/>
                </a:lnTo>
                <a:lnTo>
                  <a:pt x="54" y="964"/>
                </a:lnTo>
                <a:lnTo>
                  <a:pt x="31" y="901"/>
                </a:lnTo>
                <a:lnTo>
                  <a:pt x="14" y="835"/>
                </a:lnTo>
                <a:lnTo>
                  <a:pt x="4" y="765"/>
                </a:lnTo>
                <a:lnTo>
                  <a:pt x="0" y="694"/>
                </a:lnTo>
                <a:lnTo>
                  <a:pt x="4" y="624"/>
                </a:lnTo>
                <a:lnTo>
                  <a:pt x="14" y="554"/>
                </a:lnTo>
                <a:lnTo>
                  <a:pt x="31" y="488"/>
                </a:lnTo>
                <a:lnTo>
                  <a:pt x="54" y="425"/>
                </a:lnTo>
                <a:lnTo>
                  <a:pt x="83" y="364"/>
                </a:lnTo>
                <a:lnTo>
                  <a:pt x="119" y="306"/>
                </a:lnTo>
                <a:lnTo>
                  <a:pt x="159" y="253"/>
                </a:lnTo>
                <a:lnTo>
                  <a:pt x="203" y="204"/>
                </a:lnTo>
                <a:lnTo>
                  <a:pt x="253" y="159"/>
                </a:lnTo>
                <a:lnTo>
                  <a:pt x="305" y="120"/>
                </a:lnTo>
                <a:lnTo>
                  <a:pt x="363" y="84"/>
                </a:lnTo>
                <a:lnTo>
                  <a:pt x="424" y="55"/>
                </a:lnTo>
                <a:lnTo>
                  <a:pt x="487" y="32"/>
                </a:lnTo>
                <a:lnTo>
                  <a:pt x="554" y="15"/>
                </a:lnTo>
                <a:lnTo>
                  <a:pt x="622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642549" y="2955467"/>
            <a:ext cx="1695503" cy="1698442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3712597" y="3025300"/>
            <a:ext cx="1549759" cy="1552445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  <a:effectLst>
            <a:innerShdw blurRad="127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5" name="Group 34"/>
          <p:cNvGrpSpPr/>
          <p:nvPr/>
        </p:nvGrpSpPr>
        <p:grpSpPr>
          <a:xfrm>
            <a:off x="3716585" y="3025300"/>
            <a:ext cx="1546119" cy="1546119"/>
            <a:chOff x="5276374" y="2977923"/>
            <a:chExt cx="1637462" cy="1637462"/>
          </a:xfrm>
        </p:grpSpPr>
        <p:grpSp>
          <p:nvGrpSpPr>
            <p:cNvPr id="55" name="Group 54"/>
            <p:cNvGrpSpPr/>
            <p:nvPr/>
          </p:nvGrpSpPr>
          <p:grpSpPr>
            <a:xfrm>
              <a:off x="6099263" y="2977923"/>
              <a:ext cx="0" cy="1637462"/>
              <a:chOff x="6099263" y="2977923"/>
              <a:chExt cx="0" cy="163746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6200000">
              <a:off x="6095105" y="2977923"/>
              <a:ext cx="0" cy="1637462"/>
              <a:chOff x="6099263" y="2977923"/>
              <a:chExt cx="0" cy="163746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 rot="18892664">
            <a:off x="3878886" y="3188056"/>
            <a:ext cx="1226938" cy="1226930"/>
            <a:chOff x="5356805" y="3058837"/>
            <a:chExt cx="1482342" cy="1482334"/>
          </a:xfrm>
        </p:grpSpPr>
        <p:sp>
          <p:nvSpPr>
            <p:cNvPr id="53" name="Isosceles Triangle 33"/>
            <p:cNvSpPr/>
            <p:nvPr/>
          </p:nvSpPr>
          <p:spPr>
            <a:xfrm>
              <a:off x="6063404" y="3283518"/>
              <a:ext cx="65424" cy="5266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356805" y="3058837"/>
              <a:ext cx="1482342" cy="14823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/>
          <p:cNvGrpSpPr/>
          <p:nvPr/>
        </p:nvGrpSpPr>
        <p:grpSpPr>
          <a:xfrm rot="10800000">
            <a:off x="3898394" y="3207561"/>
            <a:ext cx="1187923" cy="1187923"/>
            <a:chOff x="5380373" y="3082401"/>
            <a:chExt cx="1435206" cy="1435206"/>
          </a:xfrm>
        </p:grpSpPr>
        <p:sp>
          <p:nvSpPr>
            <p:cNvPr id="51" name="Isosceles Triangle 33"/>
            <p:cNvSpPr/>
            <p:nvPr/>
          </p:nvSpPr>
          <p:spPr>
            <a:xfrm>
              <a:off x="6067228" y="3119753"/>
              <a:ext cx="68788" cy="6790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380373" y="3082401"/>
              <a:ext cx="1435206" cy="14352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Oval 37"/>
          <p:cNvSpPr/>
          <p:nvPr/>
        </p:nvSpPr>
        <p:spPr>
          <a:xfrm>
            <a:off x="4420893" y="3737389"/>
            <a:ext cx="133820" cy="133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4323850" y="305501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3123" y="426666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3338" y="4186854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3744" y="396919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43554" y="3664467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63744" y="3345230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5991" y="314804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58397" y="418685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5246" y="398370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75436" y="367172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23230" y="3366995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40891" y="314933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3240278" y="15004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4727120" y="149807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/>
          <p:cNvSpPr/>
          <p:nvPr/>
        </p:nvSpPr>
        <p:spPr>
          <a:xfrm>
            <a:off x="5784641" y="255199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/>
          <p:cNvSpPr/>
          <p:nvPr/>
        </p:nvSpPr>
        <p:spPr>
          <a:xfrm>
            <a:off x="5785389" y="40437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/>
          <p:nvPr/>
        </p:nvSpPr>
        <p:spPr>
          <a:xfrm>
            <a:off x="4730043" y="509916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/>
          <p:nvPr/>
        </p:nvSpPr>
        <p:spPr>
          <a:xfrm>
            <a:off x="3236788" y="5097671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/>
          <p:nvPr/>
        </p:nvSpPr>
        <p:spPr>
          <a:xfrm>
            <a:off x="2184297" y="4040082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Oval 67"/>
          <p:cNvSpPr/>
          <p:nvPr/>
        </p:nvSpPr>
        <p:spPr>
          <a:xfrm>
            <a:off x="2188716" y="2547575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Group 68"/>
          <p:cNvGrpSpPr/>
          <p:nvPr/>
        </p:nvGrpSpPr>
        <p:grpSpPr>
          <a:xfrm>
            <a:off x="2549434" y="2731732"/>
            <a:ext cx="274399" cy="319768"/>
            <a:chOff x="13150850" y="-52388"/>
            <a:chExt cx="4195763" cy="48895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9"/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04401" y="1678540"/>
            <a:ext cx="275539" cy="240636"/>
            <a:chOff x="12782550" y="5254625"/>
            <a:chExt cx="4975225" cy="43449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5"/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Freeform 40"/>
          <p:cNvSpPr>
            <a:spLocks noEditPoints="1"/>
          </p:cNvSpPr>
          <p:nvPr/>
        </p:nvSpPr>
        <p:spPr bwMode="auto">
          <a:xfrm>
            <a:off x="3580417" y="5254218"/>
            <a:ext cx="266542" cy="289853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Freeform 45"/>
          <p:cNvSpPr>
            <a:spLocks noEditPoints="1"/>
          </p:cNvSpPr>
          <p:nvPr/>
        </p:nvSpPr>
        <p:spPr bwMode="auto">
          <a:xfrm>
            <a:off x="6159709" y="4189678"/>
            <a:ext cx="265066" cy="255964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7" name="Group 76"/>
          <p:cNvGrpSpPr/>
          <p:nvPr/>
        </p:nvGrpSpPr>
        <p:grpSpPr>
          <a:xfrm>
            <a:off x="2514636" y="4282656"/>
            <a:ext cx="368059" cy="201198"/>
            <a:chOff x="10055225" y="7335838"/>
            <a:chExt cx="4968875" cy="27162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50"/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76105" y="5297147"/>
            <a:ext cx="285463" cy="307329"/>
            <a:chOff x="13160375" y="5430838"/>
            <a:chExt cx="4579938" cy="4930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00363" y="1661947"/>
            <a:ext cx="275667" cy="304553"/>
            <a:chOff x="10766426" y="5689600"/>
            <a:chExt cx="4378325" cy="4837113"/>
          </a:xfrm>
          <a:solidFill>
            <a:schemeClr val="accent1"/>
          </a:solidFill>
        </p:grpSpPr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9906" y="2725082"/>
            <a:ext cx="304670" cy="304485"/>
            <a:chOff x="-5500688" y="3130550"/>
            <a:chExt cx="5207000" cy="5203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7" name="Freeform 68"/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9"/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228262" y="1972244"/>
            <a:ext cx="101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Анализ проблем</a:t>
            </a:r>
            <a:endParaRPr lang="en-IN" sz="1200" dirty="0">
              <a:solidFill>
                <a:srgbClr val="C00000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8392079" y="1987643"/>
            <a:ext cx="500312" cy="552734"/>
            <a:chOff x="10766426" y="5689600"/>
            <a:chExt cx="4378325" cy="4837113"/>
          </a:xfrm>
          <a:solidFill>
            <a:schemeClr val="bg1"/>
          </a:solidFill>
        </p:grpSpPr>
        <p:sp>
          <p:nvSpPr>
            <p:cNvPr id="101" name="Freeform 62"/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63"/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646080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28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Цикл политики </a:t>
            </a:r>
            <a:r>
              <a:rPr lang="ru-RU" b="1" baseline="-25000" dirty="0">
                <a:solidFill>
                  <a:srgbClr val="C00000"/>
                </a:solidFill>
              </a:rPr>
              <a:t>В двух словах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74948" y="2233124"/>
            <a:ext cx="2934577" cy="3758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182290" y="3429001"/>
            <a:ext cx="2927235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Пересмотр и отбор проблем для решения, исходя из их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срочности, важности или масштаба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 соответствии с приоритетами правительства и имеющимися ресурсами, а также с учетом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мнений затронутых учреждений и более широкого сообщества заинтересованных сторон</a:t>
            </a:r>
            <a:endParaRPr lang="en-IN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28"/>
          <p:cNvSpPr txBox="1"/>
          <p:nvPr/>
        </p:nvSpPr>
        <p:spPr>
          <a:xfrm>
            <a:off x="7483834" y="2924944"/>
            <a:ext cx="2316802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Приоритизация</a:t>
            </a:r>
            <a:endParaRPr lang="en-IN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91526" y="1613301"/>
            <a:ext cx="1301421" cy="1301421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2082477" y="1396188"/>
            <a:ext cx="4812650" cy="4812648"/>
            <a:chOff x="3545924" y="1277523"/>
            <a:chExt cx="5096976" cy="5096974"/>
          </a:xfrm>
          <a:effectLst>
            <a:outerShdw blurRad="127000" dist="76200" dir="8100000" algn="tr" rotWithShape="0">
              <a:prstClr val="black">
                <a:alpha val="32000"/>
              </a:prstClr>
            </a:outerShdw>
          </a:effectLst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36686" y="2069016"/>
              <a:ext cx="956934" cy="1757786"/>
            </a:xfrm>
            <a:custGeom>
              <a:avLst/>
              <a:gdLst>
                <a:gd name="T0" fmla="*/ 1847 w 6646"/>
                <a:gd name="T1" fmla="*/ 0 h 12208"/>
                <a:gd name="T2" fmla="*/ 5003 w 6646"/>
                <a:gd name="T3" fmla="*/ 1203 h 12208"/>
                <a:gd name="T4" fmla="*/ 4982 w 6646"/>
                <a:gd name="T5" fmla="*/ 1224 h 12208"/>
                <a:gd name="T6" fmla="*/ 4950 w 6646"/>
                <a:gd name="T7" fmla="*/ 1300 h 12208"/>
                <a:gd name="T8" fmla="*/ 4896 w 6646"/>
                <a:gd name="T9" fmla="*/ 1407 h 12208"/>
                <a:gd name="T10" fmla="*/ 4842 w 6646"/>
                <a:gd name="T11" fmla="*/ 1536 h 12208"/>
                <a:gd name="T12" fmla="*/ 4799 w 6646"/>
                <a:gd name="T13" fmla="*/ 1697 h 12208"/>
                <a:gd name="T14" fmla="*/ 4756 w 6646"/>
                <a:gd name="T15" fmla="*/ 1879 h 12208"/>
                <a:gd name="T16" fmla="*/ 4746 w 6646"/>
                <a:gd name="T17" fmla="*/ 2083 h 12208"/>
                <a:gd name="T18" fmla="*/ 4756 w 6646"/>
                <a:gd name="T19" fmla="*/ 2287 h 12208"/>
                <a:gd name="T20" fmla="*/ 4810 w 6646"/>
                <a:gd name="T21" fmla="*/ 2491 h 12208"/>
                <a:gd name="T22" fmla="*/ 4907 w 6646"/>
                <a:gd name="T23" fmla="*/ 2695 h 12208"/>
                <a:gd name="T24" fmla="*/ 5025 w 6646"/>
                <a:gd name="T25" fmla="*/ 2846 h 12208"/>
                <a:gd name="T26" fmla="*/ 5175 w 6646"/>
                <a:gd name="T27" fmla="*/ 2964 h 12208"/>
                <a:gd name="T28" fmla="*/ 5358 w 6646"/>
                <a:gd name="T29" fmla="*/ 3060 h 12208"/>
                <a:gd name="T30" fmla="*/ 5551 w 6646"/>
                <a:gd name="T31" fmla="*/ 3125 h 12208"/>
                <a:gd name="T32" fmla="*/ 5744 w 6646"/>
                <a:gd name="T33" fmla="*/ 3178 h 12208"/>
                <a:gd name="T34" fmla="*/ 5948 w 6646"/>
                <a:gd name="T35" fmla="*/ 3211 h 12208"/>
                <a:gd name="T36" fmla="*/ 6141 w 6646"/>
                <a:gd name="T37" fmla="*/ 3232 h 12208"/>
                <a:gd name="T38" fmla="*/ 6302 w 6646"/>
                <a:gd name="T39" fmla="*/ 3243 h 12208"/>
                <a:gd name="T40" fmla="*/ 6646 w 6646"/>
                <a:gd name="T41" fmla="*/ 3232 h 12208"/>
                <a:gd name="T42" fmla="*/ 6646 w 6646"/>
                <a:gd name="T43" fmla="*/ 12208 h 12208"/>
                <a:gd name="T44" fmla="*/ 311 w 6646"/>
                <a:gd name="T45" fmla="*/ 5863 h 12208"/>
                <a:gd name="T46" fmla="*/ 322 w 6646"/>
                <a:gd name="T47" fmla="*/ 5841 h 12208"/>
                <a:gd name="T48" fmla="*/ 322 w 6646"/>
                <a:gd name="T49" fmla="*/ 5841 h 12208"/>
                <a:gd name="T50" fmla="*/ 322 w 6646"/>
                <a:gd name="T51" fmla="*/ 5841 h 12208"/>
                <a:gd name="T52" fmla="*/ 333 w 6646"/>
                <a:gd name="T53" fmla="*/ 5830 h 12208"/>
                <a:gd name="T54" fmla="*/ 354 w 6646"/>
                <a:gd name="T55" fmla="*/ 5809 h 12208"/>
                <a:gd name="T56" fmla="*/ 387 w 6646"/>
                <a:gd name="T57" fmla="*/ 5787 h 12208"/>
                <a:gd name="T58" fmla="*/ 419 w 6646"/>
                <a:gd name="T59" fmla="*/ 5755 h 12208"/>
                <a:gd name="T60" fmla="*/ 462 w 6646"/>
                <a:gd name="T61" fmla="*/ 5712 h 12208"/>
                <a:gd name="T62" fmla="*/ 462 w 6646"/>
                <a:gd name="T63" fmla="*/ 5712 h 12208"/>
                <a:gd name="T64" fmla="*/ 580 w 6646"/>
                <a:gd name="T65" fmla="*/ 5594 h 12208"/>
                <a:gd name="T66" fmla="*/ 709 w 6646"/>
                <a:gd name="T67" fmla="*/ 5444 h 12208"/>
                <a:gd name="T68" fmla="*/ 848 w 6646"/>
                <a:gd name="T69" fmla="*/ 5272 h 12208"/>
                <a:gd name="T70" fmla="*/ 977 w 6646"/>
                <a:gd name="T71" fmla="*/ 5079 h 12208"/>
                <a:gd name="T72" fmla="*/ 1084 w 6646"/>
                <a:gd name="T73" fmla="*/ 4875 h 12208"/>
                <a:gd name="T74" fmla="*/ 1160 w 6646"/>
                <a:gd name="T75" fmla="*/ 4671 h 12208"/>
                <a:gd name="T76" fmla="*/ 1192 w 6646"/>
                <a:gd name="T77" fmla="*/ 4445 h 12208"/>
                <a:gd name="T78" fmla="*/ 1170 w 6646"/>
                <a:gd name="T79" fmla="*/ 4231 h 12208"/>
                <a:gd name="T80" fmla="*/ 1095 w 6646"/>
                <a:gd name="T81" fmla="*/ 4016 h 12208"/>
                <a:gd name="T82" fmla="*/ 977 w 6646"/>
                <a:gd name="T83" fmla="*/ 3844 h 12208"/>
                <a:gd name="T84" fmla="*/ 837 w 6646"/>
                <a:gd name="T85" fmla="*/ 3694 h 12208"/>
                <a:gd name="T86" fmla="*/ 676 w 6646"/>
                <a:gd name="T87" fmla="*/ 3576 h 12208"/>
                <a:gd name="T88" fmla="*/ 515 w 6646"/>
                <a:gd name="T89" fmla="*/ 3479 h 12208"/>
                <a:gd name="T90" fmla="*/ 354 w 6646"/>
                <a:gd name="T91" fmla="*/ 3404 h 12208"/>
                <a:gd name="T92" fmla="*/ 215 w 6646"/>
                <a:gd name="T93" fmla="*/ 3350 h 12208"/>
                <a:gd name="T94" fmla="*/ 97 w 6646"/>
                <a:gd name="T95" fmla="*/ 3318 h 12208"/>
                <a:gd name="T96" fmla="*/ 22 w 6646"/>
                <a:gd name="T97" fmla="*/ 3297 h 12208"/>
                <a:gd name="T98" fmla="*/ 0 w 6646"/>
                <a:gd name="T99" fmla="*/ 3286 h 12208"/>
                <a:gd name="T100" fmla="*/ 1407 w 6646"/>
                <a:gd name="T101" fmla="*/ 161 h 12208"/>
                <a:gd name="T102" fmla="*/ 1847 w 6646"/>
                <a:gd name="T103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6" h="12208">
                  <a:moveTo>
                    <a:pt x="1847" y="0"/>
                  </a:moveTo>
                  <a:lnTo>
                    <a:pt x="5003" y="1203"/>
                  </a:lnTo>
                  <a:lnTo>
                    <a:pt x="4982" y="1224"/>
                  </a:lnTo>
                  <a:lnTo>
                    <a:pt x="4950" y="1300"/>
                  </a:lnTo>
                  <a:lnTo>
                    <a:pt x="4896" y="1407"/>
                  </a:lnTo>
                  <a:lnTo>
                    <a:pt x="4842" y="1536"/>
                  </a:lnTo>
                  <a:lnTo>
                    <a:pt x="4799" y="1697"/>
                  </a:lnTo>
                  <a:lnTo>
                    <a:pt x="4756" y="1879"/>
                  </a:lnTo>
                  <a:lnTo>
                    <a:pt x="4746" y="2083"/>
                  </a:lnTo>
                  <a:lnTo>
                    <a:pt x="4756" y="2287"/>
                  </a:lnTo>
                  <a:lnTo>
                    <a:pt x="4810" y="2491"/>
                  </a:lnTo>
                  <a:lnTo>
                    <a:pt x="4907" y="2695"/>
                  </a:lnTo>
                  <a:lnTo>
                    <a:pt x="5025" y="2846"/>
                  </a:lnTo>
                  <a:lnTo>
                    <a:pt x="5175" y="2964"/>
                  </a:lnTo>
                  <a:lnTo>
                    <a:pt x="5358" y="3060"/>
                  </a:lnTo>
                  <a:lnTo>
                    <a:pt x="5551" y="3125"/>
                  </a:lnTo>
                  <a:lnTo>
                    <a:pt x="5744" y="3178"/>
                  </a:lnTo>
                  <a:lnTo>
                    <a:pt x="5948" y="3211"/>
                  </a:lnTo>
                  <a:lnTo>
                    <a:pt x="6141" y="3232"/>
                  </a:lnTo>
                  <a:lnTo>
                    <a:pt x="6302" y="3243"/>
                  </a:lnTo>
                  <a:lnTo>
                    <a:pt x="6646" y="3232"/>
                  </a:lnTo>
                  <a:lnTo>
                    <a:pt x="6646" y="12208"/>
                  </a:lnTo>
                  <a:lnTo>
                    <a:pt x="311" y="5863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33" y="5830"/>
                  </a:lnTo>
                  <a:lnTo>
                    <a:pt x="354" y="5809"/>
                  </a:lnTo>
                  <a:lnTo>
                    <a:pt x="387" y="5787"/>
                  </a:lnTo>
                  <a:lnTo>
                    <a:pt x="419" y="5755"/>
                  </a:lnTo>
                  <a:lnTo>
                    <a:pt x="462" y="5712"/>
                  </a:lnTo>
                  <a:lnTo>
                    <a:pt x="462" y="5712"/>
                  </a:lnTo>
                  <a:lnTo>
                    <a:pt x="580" y="5594"/>
                  </a:lnTo>
                  <a:lnTo>
                    <a:pt x="709" y="5444"/>
                  </a:lnTo>
                  <a:lnTo>
                    <a:pt x="848" y="5272"/>
                  </a:lnTo>
                  <a:lnTo>
                    <a:pt x="977" y="5079"/>
                  </a:lnTo>
                  <a:lnTo>
                    <a:pt x="1084" y="4875"/>
                  </a:lnTo>
                  <a:lnTo>
                    <a:pt x="1160" y="4671"/>
                  </a:lnTo>
                  <a:lnTo>
                    <a:pt x="1192" y="4445"/>
                  </a:lnTo>
                  <a:lnTo>
                    <a:pt x="1170" y="4231"/>
                  </a:lnTo>
                  <a:lnTo>
                    <a:pt x="1095" y="4016"/>
                  </a:lnTo>
                  <a:lnTo>
                    <a:pt x="977" y="3844"/>
                  </a:lnTo>
                  <a:lnTo>
                    <a:pt x="837" y="3694"/>
                  </a:lnTo>
                  <a:lnTo>
                    <a:pt x="676" y="3576"/>
                  </a:lnTo>
                  <a:lnTo>
                    <a:pt x="515" y="3479"/>
                  </a:lnTo>
                  <a:lnTo>
                    <a:pt x="354" y="3404"/>
                  </a:lnTo>
                  <a:lnTo>
                    <a:pt x="215" y="3350"/>
                  </a:lnTo>
                  <a:lnTo>
                    <a:pt x="97" y="3318"/>
                  </a:lnTo>
                  <a:lnTo>
                    <a:pt x="22" y="3297"/>
                  </a:lnTo>
                  <a:lnTo>
                    <a:pt x="0" y="3286"/>
                  </a:lnTo>
                  <a:lnTo>
                    <a:pt x="1407" y="161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58939" y="1282131"/>
              <a:ext cx="1283207" cy="1281623"/>
            </a:xfrm>
            <a:custGeom>
              <a:avLst/>
              <a:gdLst>
                <a:gd name="T0" fmla="*/ 4284 w 8912"/>
                <a:gd name="T1" fmla="*/ 0 h 8901"/>
                <a:gd name="T2" fmla="*/ 4746 w 8912"/>
                <a:gd name="T3" fmla="*/ 0 h 8901"/>
                <a:gd name="T4" fmla="*/ 5197 w 8912"/>
                <a:gd name="T5" fmla="*/ 54 h 8901"/>
                <a:gd name="T6" fmla="*/ 5637 w 8912"/>
                <a:gd name="T7" fmla="*/ 151 h 8901"/>
                <a:gd name="T8" fmla="*/ 6077 w 8912"/>
                <a:gd name="T9" fmla="*/ 301 h 8901"/>
                <a:gd name="T10" fmla="*/ 6496 w 8912"/>
                <a:gd name="T11" fmla="*/ 484 h 8901"/>
                <a:gd name="T12" fmla="*/ 6893 w 8912"/>
                <a:gd name="T13" fmla="*/ 720 h 8901"/>
                <a:gd name="T14" fmla="*/ 7280 w 8912"/>
                <a:gd name="T15" fmla="*/ 999 h 8901"/>
                <a:gd name="T16" fmla="*/ 7623 w 8912"/>
                <a:gd name="T17" fmla="*/ 1321 h 8901"/>
                <a:gd name="T18" fmla="*/ 7946 w 8912"/>
                <a:gd name="T19" fmla="*/ 1686 h 8901"/>
                <a:gd name="T20" fmla="*/ 8225 w 8912"/>
                <a:gd name="T21" fmla="*/ 2083 h 8901"/>
                <a:gd name="T22" fmla="*/ 8461 w 8912"/>
                <a:gd name="T23" fmla="*/ 2502 h 8901"/>
                <a:gd name="T24" fmla="*/ 8643 w 8912"/>
                <a:gd name="T25" fmla="*/ 2932 h 8901"/>
                <a:gd name="T26" fmla="*/ 8783 w 8912"/>
                <a:gd name="T27" fmla="*/ 3372 h 8901"/>
                <a:gd name="T28" fmla="*/ 8869 w 8912"/>
                <a:gd name="T29" fmla="*/ 3823 h 8901"/>
                <a:gd name="T30" fmla="*/ 8912 w 8912"/>
                <a:gd name="T31" fmla="*/ 4284 h 8901"/>
                <a:gd name="T32" fmla="*/ 8901 w 8912"/>
                <a:gd name="T33" fmla="*/ 4735 h 8901"/>
                <a:gd name="T34" fmla="*/ 8847 w 8912"/>
                <a:gd name="T35" fmla="*/ 5186 h 8901"/>
                <a:gd name="T36" fmla="*/ 8751 w 8912"/>
                <a:gd name="T37" fmla="*/ 5637 h 8901"/>
                <a:gd name="T38" fmla="*/ 8611 w 8912"/>
                <a:gd name="T39" fmla="*/ 6067 h 8901"/>
                <a:gd name="T40" fmla="*/ 8418 w 8912"/>
                <a:gd name="T41" fmla="*/ 6485 h 8901"/>
                <a:gd name="T42" fmla="*/ 8182 w 8912"/>
                <a:gd name="T43" fmla="*/ 6893 h 8901"/>
                <a:gd name="T44" fmla="*/ 7903 w 8912"/>
                <a:gd name="T45" fmla="*/ 7269 h 8901"/>
                <a:gd name="T46" fmla="*/ 7580 w 8912"/>
                <a:gd name="T47" fmla="*/ 7623 h 8901"/>
                <a:gd name="T48" fmla="*/ 7226 w 8912"/>
                <a:gd name="T49" fmla="*/ 7946 h 8901"/>
                <a:gd name="T50" fmla="*/ 6829 w 8912"/>
                <a:gd name="T51" fmla="*/ 8225 h 8901"/>
                <a:gd name="T52" fmla="*/ 6410 w 8912"/>
                <a:gd name="T53" fmla="*/ 8450 h 8901"/>
                <a:gd name="T54" fmla="*/ 5981 w 8912"/>
                <a:gd name="T55" fmla="*/ 8643 h 8901"/>
                <a:gd name="T56" fmla="*/ 5530 w 8912"/>
                <a:gd name="T57" fmla="*/ 8772 h 8901"/>
                <a:gd name="T58" fmla="*/ 5079 w 8912"/>
                <a:gd name="T59" fmla="*/ 8858 h 8901"/>
                <a:gd name="T60" fmla="*/ 4628 w 8912"/>
                <a:gd name="T61" fmla="*/ 8901 h 8901"/>
                <a:gd name="T62" fmla="*/ 4166 w 8912"/>
                <a:gd name="T63" fmla="*/ 8890 h 8901"/>
                <a:gd name="T64" fmla="*/ 3715 w 8912"/>
                <a:gd name="T65" fmla="*/ 8847 h 8901"/>
                <a:gd name="T66" fmla="*/ 3275 w 8912"/>
                <a:gd name="T67" fmla="*/ 8740 h 8901"/>
                <a:gd name="T68" fmla="*/ 2835 w 8912"/>
                <a:gd name="T69" fmla="*/ 8600 h 8901"/>
                <a:gd name="T70" fmla="*/ 2416 w 8912"/>
                <a:gd name="T71" fmla="*/ 8407 h 8901"/>
                <a:gd name="T72" fmla="*/ 2019 w 8912"/>
                <a:gd name="T73" fmla="*/ 8182 h 8901"/>
                <a:gd name="T74" fmla="*/ 1632 w 8912"/>
                <a:gd name="T75" fmla="*/ 7903 h 8901"/>
                <a:gd name="T76" fmla="*/ 1289 w 8912"/>
                <a:gd name="T77" fmla="*/ 7581 h 8901"/>
                <a:gd name="T78" fmla="*/ 967 w 8912"/>
                <a:gd name="T79" fmla="*/ 7215 h 8901"/>
                <a:gd name="T80" fmla="*/ 688 w 8912"/>
                <a:gd name="T81" fmla="*/ 6818 h 8901"/>
                <a:gd name="T82" fmla="*/ 451 w 8912"/>
                <a:gd name="T83" fmla="*/ 6399 h 8901"/>
                <a:gd name="T84" fmla="*/ 269 w 8912"/>
                <a:gd name="T85" fmla="*/ 5970 h 8901"/>
                <a:gd name="T86" fmla="*/ 129 w 8912"/>
                <a:gd name="T87" fmla="*/ 5530 h 8901"/>
                <a:gd name="T88" fmla="*/ 43 w 8912"/>
                <a:gd name="T89" fmla="*/ 5079 h 8901"/>
                <a:gd name="T90" fmla="*/ 0 w 8912"/>
                <a:gd name="T91" fmla="*/ 4617 h 8901"/>
                <a:gd name="T92" fmla="*/ 11 w 8912"/>
                <a:gd name="T93" fmla="*/ 4166 h 8901"/>
                <a:gd name="T94" fmla="*/ 65 w 8912"/>
                <a:gd name="T95" fmla="*/ 3705 h 8901"/>
                <a:gd name="T96" fmla="*/ 161 w 8912"/>
                <a:gd name="T97" fmla="*/ 3264 h 8901"/>
                <a:gd name="T98" fmla="*/ 301 w 8912"/>
                <a:gd name="T99" fmla="*/ 2824 h 8901"/>
                <a:gd name="T100" fmla="*/ 494 w 8912"/>
                <a:gd name="T101" fmla="*/ 2405 h 8901"/>
                <a:gd name="T102" fmla="*/ 730 w 8912"/>
                <a:gd name="T103" fmla="*/ 2008 h 8901"/>
                <a:gd name="T104" fmla="*/ 1010 w 8912"/>
                <a:gd name="T105" fmla="*/ 1632 h 8901"/>
                <a:gd name="T106" fmla="*/ 1332 w 8912"/>
                <a:gd name="T107" fmla="*/ 1278 h 8901"/>
                <a:gd name="T108" fmla="*/ 1686 w 8912"/>
                <a:gd name="T109" fmla="*/ 956 h 8901"/>
                <a:gd name="T110" fmla="*/ 2083 w 8912"/>
                <a:gd name="T111" fmla="*/ 677 h 8901"/>
                <a:gd name="T112" fmla="*/ 2502 w 8912"/>
                <a:gd name="T113" fmla="*/ 441 h 8901"/>
                <a:gd name="T114" fmla="*/ 2932 w 8912"/>
                <a:gd name="T115" fmla="*/ 258 h 8901"/>
                <a:gd name="T116" fmla="*/ 3382 w 8912"/>
                <a:gd name="T117" fmla="*/ 129 h 8901"/>
                <a:gd name="T118" fmla="*/ 3833 w 8912"/>
                <a:gd name="T119" fmla="*/ 43 h 8901"/>
                <a:gd name="T120" fmla="*/ 4284 w 8912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2" h="8901">
                  <a:moveTo>
                    <a:pt x="4284" y="0"/>
                  </a:moveTo>
                  <a:lnTo>
                    <a:pt x="4746" y="0"/>
                  </a:lnTo>
                  <a:lnTo>
                    <a:pt x="5197" y="54"/>
                  </a:lnTo>
                  <a:lnTo>
                    <a:pt x="5637" y="151"/>
                  </a:lnTo>
                  <a:lnTo>
                    <a:pt x="6077" y="301"/>
                  </a:lnTo>
                  <a:lnTo>
                    <a:pt x="6496" y="484"/>
                  </a:lnTo>
                  <a:lnTo>
                    <a:pt x="6893" y="720"/>
                  </a:lnTo>
                  <a:lnTo>
                    <a:pt x="7280" y="999"/>
                  </a:lnTo>
                  <a:lnTo>
                    <a:pt x="7623" y="1321"/>
                  </a:lnTo>
                  <a:lnTo>
                    <a:pt x="7946" y="1686"/>
                  </a:lnTo>
                  <a:lnTo>
                    <a:pt x="8225" y="2083"/>
                  </a:lnTo>
                  <a:lnTo>
                    <a:pt x="8461" y="2502"/>
                  </a:lnTo>
                  <a:lnTo>
                    <a:pt x="8643" y="2932"/>
                  </a:lnTo>
                  <a:lnTo>
                    <a:pt x="8783" y="3372"/>
                  </a:lnTo>
                  <a:lnTo>
                    <a:pt x="8869" y="3823"/>
                  </a:lnTo>
                  <a:lnTo>
                    <a:pt x="8912" y="4284"/>
                  </a:lnTo>
                  <a:lnTo>
                    <a:pt x="8901" y="4735"/>
                  </a:lnTo>
                  <a:lnTo>
                    <a:pt x="8847" y="5186"/>
                  </a:lnTo>
                  <a:lnTo>
                    <a:pt x="8751" y="5637"/>
                  </a:lnTo>
                  <a:lnTo>
                    <a:pt x="8611" y="6067"/>
                  </a:lnTo>
                  <a:lnTo>
                    <a:pt x="8418" y="6485"/>
                  </a:lnTo>
                  <a:lnTo>
                    <a:pt x="8182" y="6893"/>
                  </a:lnTo>
                  <a:lnTo>
                    <a:pt x="7903" y="7269"/>
                  </a:lnTo>
                  <a:lnTo>
                    <a:pt x="7580" y="7623"/>
                  </a:lnTo>
                  <a:lnTo>
                    <a:pt x="7226" y="7946"/>
                  </a:lnTo>
                  <a:lnTo>
                    <a:pt x="6829" y="8225"/>
                  </a:lnTo>
                  <a:lnTo>
                    <a:pt x="6410" y="8450"/>
                  </a:lnTo>
                  <a:lnTo>
                    <a:pt x="5981" y="8643"/>
                  </a:lnTo>
                  <a:lnTo>
                    <a:pt x="5530" y="8772"/>
                  </a:lnTo>
                  <a:lnTo>
                    <a:pt x="5079" y="8858"/>
                  </a:lnTo>
                  <a:lnTo>
                    <a:pt x="4628" y="8901"/>
                  </a:lnTo>
                  <a:lnTo>
                    <a:pt x="4166" y="8890"/>
                  </a:lnTo>
                  <a:lnTo>
                    <a:pt x="3715" y="8847"/>
                  </a:lnTo>
                  <a:lnTo>
                    <a:pt x="3275" y="8740"/>
                  </a:lnTo>
                  <a:lnTo>
                    <a:pt x="2835" y="8600"/>
                  </a:lnTo>
                  <a:lnTo>
                    <a:pt x="2416" y="8407"/>
                  </a:lnTo>
                  <a:lnTo>
                    <a:pt x="2019" y="8182"/>
                  </a:lnTo>
                  <a:lnTo>
                    <a:pt x="1632" y="7903"/>
                  </a:lnTo>
                  <a:lnTo>
                    <a:pt x="1289" y="7581"/>
                  </a:lnTo>
                  <a:lnTo>
                    <a:pt x="967" y="7215"/>
                  </a:lnTo>
                  <a:lnTo>
                    <a:pt x="688" y="6818"/>
                  </a:lnTo>
                  <a:lnTo>
                    <a:pt x="451" y="6399"/>
                  </a:lnTo>
                  <a:lnTo>
                    <a:pt x="269" y="5970"/>
                  </a:lnTo>
                  <a:lnTo>
                    <a:pt x="129" y="5530"/>
                  </a:lnTo>
                  <a:lnTo>
                    <a:pt x="43" y="5079"/>
                  </a:lnTo>
                  <a:lnTo>
                    <a:pt x="0" y="4617"/>
                  </a:lnTo>
                  <a:lnTo>
                    <a:pt x="11" y="4166"/>
                  </a:lnTo>
                  <a:lnTo>
                    <a:pt x="65" y="3705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1010" y="1632"/>
                  </a:lnTo>
                  <a:lnTo>
                    <a:pt x="1332" y="1278"/>
                  </a:lnTo>
                  <a:lnTo>
                    <a:pt x="1686" y="956"/>
                  </a:lnTo>
                  <a:lnTo>
                    <a:pt x="2083" y="677"/>
                  </a:lnTo>
                  <a:lnTo>
                    <a:pt x="2502" y="441"/>
                  </a:lnTo>
                  <a:lnTo>
                    <a:pt x="2932" y="258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93620" y="2070600"/>
              <a:ext cx="958518" cy="1756202"/>
            </a:xfrm>
            <a:custGeom>
              <a:avLst/>
              <a:gdLst>
                <a:gd name="T0" fmla="*/ 4864 w 6657"/>
                <a:gd name="T1" fmla="*/ 0 h 12197"/>
                <a:gd name="T2" fmla="*/ 5282 w 6657"/>
                <a:gd name="T3" fmla="*/ 193 h 12197"/>
                <a:gd name="T4" fmla="*/ 6657 w 6657"/>
                <a:gd name="T5" fmla="*/ 3275 h 12197"/>
                <a:gd name="T6" fmla="*/ 6625 w 6657"/>
                <a:gd name="T7" fmla="*/ 3286 h 12197"/>
                <a:gd name="T8" fmla="*/ 6549 w 6657"/>
                <a:gd name="T9" fmla="*/ 3307 h 12197"/>
                <a:gd name="T10" fmla="*/ 6442 w 6657"/>
                <a:gd name="T11" fmla="*/ 3339 h 12197"/>
                <a:gd name="T12" fmla="*/ 6313 w 6657"/>
                <a:gd name="T13" fmla="*/ 3404 h 12197"/>
                <a:gd name="T14" fmla="*/ 6152 w 6657"/>
                <a:gd name="T15" fmla="*/ 3479 h 12197"/>
                <a:gd name="T16" fmla="*/ 6002 w 6657"/>
                <a:gd name="T17" fmla="*/ 3586 h 12197"/>
                <a:gd name="T18" fmla="*/ 5852 w 6657"/>
                <a:gd name="T19" fmla="*/ 3704 h 12197"/>
                <a:gd name="T20" fmla="*/ 5712 w 6657"/>
                <a:gd name="T21" fmla="*/ 3865 h 12197"/>
                <a:gd name="T22" fmla="*/ 5605 w 6657"/>
                <a:gd name="T23" fmla="*/ 4037 h 12197"/>
                <a:gd name="T24" fmla="*/ 5529 w 6657"/>
                <a:gd name="T25" fmla="*/ 4252 h 12197"/>
                <a:gd name="T26" fmla="*/ 5508 w 6657"/>
                <a:gd name="T27" fmla="*/ 4477 h 12197"/>
                <a:gd name="T28" fmla="*/ 5540 w 6657"/>
                <a:gd name="T29" fmla="*/ 4703 h 12197"/>
                <a:gd name="T30" fmla="*/ 5615 w 6657"/>
                <a:gd name="T31" fmla="*/ 4918 h 12197"/>
                <a:gd name="T32" fmla="*/ 5733 w 6657"/>
                <a:gd name="T33" fmla="*/ 5122 h 12197"/>
                <a:gd name="T34" fmla="*/ 5862 w 6657"/>
                <a:gd name="T35" fmla="*/ 5315 h 12197"/>
                <a:gd name="T36" fmla="*/ 5991 w 6657"/>
                <a:gd name="T37" fmla="*/ 5487 h 12197"/>
                <a:gd name="T38" fmla="*/ 6131 w 6657"/>
                <a:gd name="T39" fmla="*/ 5637 h 12197"/>
                <a:gd name="T40" fmla="*/ 6345 w 6657"/>
                <a:gd name="T41" fmla="*/ 5852 h 12197"/>
                <a:gd name="T42" fmla="*/ 0 w 6657"/>
                <a:gd name="T43" fmla="*/ 12197 h 12197"/>
                <a:gd name="T44" fmla="*/ 0 w 6657"/>
                <a:gd name="T45" fmla="*/ 3221 h 12197"/>
                <a:gd name="T46" fmla="*/ 64 w 6657"/>
                <a:gd name="T47" fmla="*/ 3221 h 12197"/>
                <a:gd name="T48" fmla="*/ 64 w 6657"/>
                <a:gd name="T49" fmla="*/ 3210 h 12197"/>
                <a:gd name="T50" fmla="*/ 75 w 6657"/>
                <a:gd name="T51" fmla="*/ 3221 h 12197"/>
                <a:gd name="T52" fmla="*/ 97 w 6657"/>
                <a:gd name="T53" fmla="*/ 3221 h 12197"/>
                <a:gd name="T54" fmla="*/ 129 w 6657"/>
                <a:gd name="T55" fmla="*/ 3221 h 12197"/>
                <a:gd name="T56" fmla="*/ 172 w 6657"/>
                <a:gd name="T57" fmla="*/ 3221 h 12197"/>
                <a:gd name="T58" fmla="*/ 225 w 6657"/>
                <a:gd name="T59" fmla="*/ 3221 h 12197"/>
                <a:gd name="T60" fmla="*/ 247 w 6657"/>
                <a:gd name="T61" fmla="*/ 3221 h 12197"/>
                <a:gd name="T62" fmla="*/ 397 w 6657"/>
                <a:gd name="T63" fmla="*/ 3221 h 12197"/>
                <a:gd name="T64" fmla="*/ 558 w 6657"/>
                <a:gd name="T65" fmla="*/ 3221 h 12197"/>
                <a:gd name="T66" fmla="*/ 752 w 6657"/>
                <a:gd name="T67" fmla="*/ 3200 h 12197"/>
                <a:gd name="T68" fmla="*/ 956 w 6657"/>
                <a:gd name="T69" fmla="*/ 3178 h 12197"/>
                <a:gd name="T70" fmla="*/ 1160 w 6657"/>
                <a:gd name="T71" fmla="*/ 3124 h 12197"/>
                <a:gd name="T72" fmla="*/ 1353 w 6657"/>
                <a:gd name="T73" fmla="*/ 3060 h 12197"/>
                <a:gd name="T74" fmla="*/ 1535 w 6657"/>
                <a:gd name="T75" fmla="*/ 2963 h 12197"/>
                <a:gd name="T76" fmla="*/ 1686 w 6657"/>
                <a:gd name="T77" fmla="*/ 2845 h 12197"/>
                <a:gd name="T78" fmla="*/ 1815 w 6657"/>
                <a:gd name="T79" fmla="*/ 2684 h 12197"/>
                <a:gd name="T80" fmla="*/ 1900 w 6657"/>
                <a:gd name="T81" fmla="*/ 2480 h 12197"/>
                <a:gd name="T82" fmla="*/ 1954 w 6657"/>
                <a:gd name="T83" fmla="*/ 2276 h 12197"/>
                <a:gd name="T84" fmla="*/ 1954 w 6657"/>
                <a:gd name="T85" fmla="*/ 2072 h 12197"/>
                <a:gd name="T86" fmla="*/ 1933 w 6657"/>
                <a:gd name="T87" fmla="*/ 1879 h 12197"/>
                <a:gd name="T88" fmla="*/ 1879 w 6657"/>
                <a:gd name="T89" fmla="*/ 1686 h 12197"/>
                <a:gd name="T90" fmla="*/ 1825 w 6657"/>
                <a:gd name="T91" fmla="*/ 1525 h 12197"/>
                <a:gd name="T92" fmla="*/ 1761 w 6657"/>
                <a:gd name="T93" fmla="*/ 1385 h 12197"/>
                <a:gd name="T94" fmla="*/ 1707 w 6657"/>
                <a:gd name="T95" fmla="*/ 1278 h 12197"/>
                <a:gd name="T96" fmla="*/ 1664 w 6657"/>
                <a:gd name="T97" fmla="*/ 1213 h 12197"/>
                <a:gd name="T98" fmla="*/ 1653 w 6657"/>
                <a:gd name="T99" fmla="*/ 1192 h 12197"/>
                <a:gd name="T100" fmla="*/ 4864 w 6657"/>
                <a:gd name="T101" fmla="*/ 0 h 1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57" h="12197">
                  <a:moveTo>
                    <a:pt x="4864" y="0"/>
                  </a:moveTo>
                  <a:lnTo>
                    <a:pt x="5282" y="193"/>
                  </a:lnTo>
                  <a:lnTo>
                    <a:pt x="6657" y="3275"/>
                  </a:lnTo>
                  <a:lnTo>
                    <a:pt x="6625" y="3286"/>
                  </a:lnTo>
                  <a:lnTo>
                    <a:pt x="6549" y="3307"/>
                  </a:lnTo>
                  <a:lnTo>
                    <a:pt x="6442" y="3339"/>
                  </a:lnTo>
                  <a:lnTo>
                    <a:pt x="6313" y="3404"/>
                  </a:lnTo>
                  <a:lnTo>
                    <a:pt x="6152" y="3479"/>
                  </a:lnTo>
                  <a:lnTo>
                    <a:pt x="6002" y="3586"/>
                  </a:lnTo>
                  <a:lnTo>
                    <a:pt x="5852" y="3704"/>
                  </a:lnTo>
                  <a:lnTo>
                    <a:pt x="5712" y="3865"/>
                  </a:lnTo>
                  <a:lnTo>
                    <a:pt x="5605" y="4037"/>
                  </a:lnTo>
                  <a:lnTo>
                    <a:pt x="5529" y="4252"/>
                  </a:lnTo>
                  <a:lnTo>
                    <a:pt x="5508" y="4477"/>
                  </a:lnTo>
                  <a:lnTo>
                    <a:pt x="5540" y="4703"/>
                  </a:lnTo>
                  <a:lnTo>
                    <a:pt x="5615" y="4918"/>
                  </a:lnTo>
                  <a:lnTo>
                    <a:pt x="5733" y="5122"/>
                  </a:lnTo>
                  <a:lnTo>
                    <a:pt x="5862" y="5315"/>
                  </a:lnTo>
                  <a:lnTo>
                    <a:pt x="5991" y="5487"/>
                  </a:lnTo>
                  <a:lnTo>
                    <a:pt x="6131" y="5637"/>
                  </a:lnTo>
                  <a:lnTo>
                    <a:pt x="6345" y="5852"/>
                  </a:lnTo>
                  <a:lnTo>
                    <a:pt x="0" y="12197"/>
                  </a:lnTo>
                  <a:lnTo>
                    <a:pt x="0" y="3221"/>
                  </a:lnTo>
                  <a:lnTo>
                    <a:pt x="64" y="3221"/>
                  </a:lnTo>
                  <a:lnTo>
                    <a:pt x="64" y="3210"/>
                  </a:lnTo>
                  <a:lnTo>
                    <a:pt x="75" y="3221"/>
                  </a:lnTo>
                  <a:lnTo>
                    <a:pt x="97" y="3221"/>
                  </a:lnTo>
                  <a:lnTo>
                    <a:pt x="129" y="3221"/>
                  </a:lnTo>
                  <a:lnTo>
                    <a:pt x="172" y="3221"/>
                  </a:lnTo>
                  <a:lnTo>
                    <a:pt x="225" y="3221"/>
                  </a:lnTo>
                  <a:lnTo>
                    <a:pt x="247" y="3221"/>
                  </a:lnTo>
                  <a:lnTo>
                    <a:pt x="397" y="3221"/>
                  </a:lnTo>
                  <a:lnTo>
                    <a:pt x="558" y="3221"/>
                  </a:lnTo>
                  <a:lnTo>
                    <a:pt x="752" y="3200"/>
                  </a:lnTo>
                  <a:lnTo>
                    <a:pt x="956" y="3178"/>
                  </a:lnTo>
                  <a:lnTo>
                    <a:pt x="1160" y="3124"/>
                  </a:lnTo>
                  <a:lnTo>
                    <a:pt x="1353" y="3060"/>
                  </a:lnTo>
                  <a:lnTo>
                    <a:pt x="1535" y="2963"/>
                  </a:lnTo>
                  <a:lnTo>
                    <a:pt x="1686" y="2845"/>
                  </a:lnTo>
                  <a:lnTo>
                    <a:pt x="1815" y="2684"/>
                  </a:lnTo>
                  <a:lnTo>
                    <a:pt x="1900" y="2480"/>
                  </a:lnTo>
                  <a:lnTo>
                    <a:pt x="1954" y="2276"/>
                  </a:lnTo>
                  <a:lnTo>
                    <a:pt x="1954" y="2072"/>
                  </a:lnTo>
                  <a:lnTo>
                    <a:pt x="1933" y="1879"/>
                  </a:lnTo>
                  <a:lnTo>
                    <a:pt x="1879" y="1686"/>
                  </a:lnTo>
                  <a:lnTo>
                    <a:pt x="1825" y="1525"/>
                  </a:lnTo>
                  <a:lnTo>
                    <a:pt x="1761" y="1385"/>
                  </a:lnTo>
                  <a:lnTo>
                    <a:pt x="1707" y="1278"/>
                  </a:lnTo>
                  <a:lnTo>
                    <a:pt x="1664" y="1213"/>
                  </a:lnTo>
                  <a:lnTo>
                    <a:pt x="1653" y="119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38902" y="1277523"/>
              <a:ext cx="1283207" cy="1283207"/>
            </a:xfrm>
            <a:custGeom>
              <a:avLst/>
              <a:gdLst>
                <a:gd name="T0" fmla="*/ 4456 w 8912"/>
                <a:gd name="T1" fmla="*/ 0 h 8912"/>
                <a:gd name="T2" fmla="*/ 4982 w 8912"/>
                <a:gd name="T3" fmla="*/ 32 h 8912"/>
                <a:gd name="T4" fmla="*/ 5487 w 8912"/>
                <a:gd name="T5" fmla="*/ 118 h 8912"/>
                <a:gd name="T6" fmla="*/ 5981 w 8912"/>
                <a:gd name="T7" fmla="*/ 269 h 8912"/>
                <a:gd name="T8" fmla="*/ 6442 w 8912"/>
                <a:gd name="T9" fmla="*/ 462 h 8912"/>
                <a:gd name="T10" fmla="*/ 6872 w 8912"/>
                <a:gd name="T11" fmla="*/ 709 h 8912"/>
                <a:gd name="T12" fmla="*/ 7269 w 8912"/>
                <a:gd name="T13" fmla="*/ 999 h 8912"/>
                <a:gd name="T14" fmla="*/ 7634 w 8912"/>
                <a:gd name="T15" fmla="*/ 1332 h 8912"/>
                <a:gd name="T16" fmla="*/ 7956 w 8912"/>
                <a:gd name="T17" fmla="*/ 1697 h 8912"/>
                <a:gd name="T18" fmla="*/ 8235 w 8912"/>
                <a:gd name="T19" fmla="*/ 2094 h 8912"/>
                <a:gd name="T20" fmla="*/ 8472 w 8912"/>
                <a:gd name="T21" fmla="*/ 2523 h 8912"/>
                <a:gd name="T22" fmla="*/ 8665 w 8912"/>
                <a:gd name="T23" fmla="*/ 2974 h 8912"/>
                <a:gd name="T24" fmla="*/ 8804 w 8912"/>
                <a:gd name="T25" fmla="*/ 3457 h 8912"/>
                <a:gd name="T26" fmla="*/ 8890 w 8912"/>
                <a:gd name="T27" fmla="*/ 3951 h 8912"/>
                <a:gd name="T28" fmla="*/ 8912 w 8912"/>
                <a:gd name="T29" fmla="*/ 4456 h 8912"/>
                <a:gd name="T30" fmla="*/ 8879 w 8912"/>
                <a:gd name="T31" fmla="*/ 4971 h 8912"/>
                <a:gd name="T32" fmla="*/ 8794 w 8912"/>
                <a:gd name="T33" fmla="*/ 5487 h 8912"/>
                <a:gd name="T34" fmla="*/ 8654 w 8912"/>
                <a:gd name="T35" fmla="*/ 5981 h 8912"/>
                <a:gd name="T36" fmla="*/ 8450 w 8912"/>
                <a:gd name="T37" fmla="*/ 6431 h 8912"/>
                <a:gd name="T38" fmla="*/ 8203 w 8912"/>
                <a:gd name="T39" fmla="*/ 6872 h 8912"/>
                <a:gd name="T40" fmla="*/ 7913 w 8912"/>
                <a:gd name="T41" fmla="*/ 7269 h 8912"/>
                <a:gd name="T42" fmla="*/ 7591 w 8912"/>
                <a:gd name="T43" fmla="*/ 7623 h 8912"/>
                <a:gd name="T44" fmla="*/ 7226 w 8912"/>
                <a:gd name="T45" fmla="*/ 7956 h 8912"/>
                <a:gd name="T46" fmla="*/ 6818 w 8912"/>
                <a:gd name="T47" fmla="*/ 8235 h 8912"/>
                <a:gd name="T48" fmla="*/ 6399 w 8912"/>
                <a:gd name="T49" fmla="*/ 8471 h 8912"/>
                <a:gd name="T50" fmla="*/ 5938 w 8912"/>
                <a:gd name="T51" fmla="*/ 8654 h 8912"/>
                <a:gd name="T52" fmla="*/ 5465 w 8912"/>
                <a:gd name="T53" fmla="*/ 8794 h 8912"/>
                <a:gd name="T54" fmla="*/ 4971 w 8912"/>
                <a:gd name="T55" fmla="*/ 8879 h 8912"/>
                <a:gd name="T56" fmla="*/ 4456 w 8912"/>
                <a:gd name="T57" fmla="*/ 8912 h 8912"/>
                <a:gd name="T58" fmla="*/ 3941 w 8912"/>
                <a:gd name="T59" fmla="*/ 8879 h 8912"/>
                <a:gd name="T60" fmla="*/ 3425 w 8912"/>
                <a:gd name="T61" fmla="*/ 8794 h 8912"/>
                <a:gd name="T62" fmla="*/ 2942 w 8912"/>
                <a:gd name="T63" fmla="*/ 8643 h 8912"/>
                <a:gd name="T64" fmla="*/ 2480 w 8912"/>
                <a:gd name="T65" fmla="*/ 8450 h 8912"/>
                <a:gd name="T66" fmla="*/ 2051 w 8912"/>
                <a:gd name="T67" fmla="*/ 8203 h 8912"/>
                <a:gd name="T68" fmla="*/ 1654 w 8912"/>
                <a:gd name="T69" fmla="*/ 7913 h 8912"/>
                <a:gd name="T70" fmla="*/ 1289 w 8912"/>
                <a:gd name="T71" fmla="*/ 7580 h 8912"/>
                <a:gd name="T72" fmla="*/ 967 w 8912"/>
                <a:gd name="T73" fmla="*/ 7215 h 8912"/>
                <a:gd name="T74" fmla="*/ 687 w 8912"/>
                <a:gd name="T75" fmla="*/ 6818 h 8912"/>
                <a:gd name="T76" fmla="*/ 451 w 8912"/>
                <a:gd name="T77" fmla="*/ 6389 h 8912"/>
                <a:gd name="T78" fmla="*/ 258 w 8912"/>
                <a:gd name="T79" fmla="*/ 5938 h 8912"/>
                <a:gd name="T80" fmla="*/ 118 w 8912"/>
                <a:gd name="T81" fmla="*/ 5465 h 8912"/>
                <a:gd name="T82" fmla="*/ 32 w 8912"/>
                <a:gd name="T83" fmla="*/ 4971 h 8912"/>
                <a:gd name="T84" fmla="*/ 0 w 8912"/>
                <a:gd name="T85" fmla="*/ 4456 h 8912"/>
                <a:gd name="T86" fmla="*/ 32 w 8912"/>
                <a:gd name="T87" fmla="*/ 3941 h 8912"/>
                <a:gd name="T88" fmla="*/ 129 w 8912"/>
                <a:gd name="T89" fmla="*/ 3425 h 8912"/>
                <a:gd name="T90" fmla="*/ 269 w 8912"/>
                <a:gd name="T91" fmla="*/ 2942 h 8912"/>
                <a:gd name="T92" fmla="*/ 473 w 8912"/>
                <a:gd name="T93" fmla="*/ 2480 h 8912"/>
                <a:gd name="T94" fmla="*/ 709 w 8912"/>
                <a:gd name="T95" fmla="*/ 2040 h 8912"/>
                <a:gd name="T96" fmla="*/ 999 w 8912"/>
                <a:gd name="T97" fmla="*/ 1643 h 8912"/>
                <a:gd name="T98" fmla="*/ 1332 w 8912"/>
                <a:gd name="T99" fmla="*/ 1289 h 8912"/>
                <a:gd name="T100" fmla="*/ 1697 w 8912"/>
                <a:gd name="T101" fmla="*/ 956 h 8912"/>
                <a:gd name="T102" fmla="*/ 2094 w 8912"/>
                <a:gd name="T103" fmla="*/ 677 h 8912"/>
                <a:gd name="T104" fmla="*/ 2523 w 8912"/>
                <a:gd name="T105" fmla="*/ 440 h 8912"/>
                <a:gd name="T106" fmla="*/ 2985 w 8912"/>
                <a:gd name="T107" fmla="*/ 258 h 8912"/>
                <a:gd name="T108" fmla="*/ 3457 w 8912"/>
                <a:gd name="T109" fmla="*/ 118 h 8912"/>
                <a:gd name="T110" fmla="*/ 3951 w 8912"/>
                <a:gd name="T111" fmla="*/ 32 h 8912"/>
                <a:gd name="T112" fmla="*/ 4456 w 8912"/>
                <a:gd name="T113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2">
                  <a:moveTo>
                    <a:pt x="4456" y="0"/>
                  </a:moveTo>
                  <a:lnTo>
                    <a:pt x="4982" y="32"/>
                  </a:lnTo>
                  <a:lnTo>
                    <a:pt x="5487" y="118"/>
                  </a:lnTo>
                  <a:lnTo>
                    <a:pt x="5981" y="269"/>
                  </a:lnTo>
                  <a:lnTo>
                    <a:pt x="6442" y="462"/>
                  </a:lnTo>
                  <a:lnTo>
                    <a:pt x="6872" y="709"/>
                  </a:lnTo>
                  <a:lnTo>
                    <a:pt x="7269" y="999"/>
                  </a:lnTo>
                  <a:lnTo>
                    <a:pt x="7634" y="1332"/>
                  </a:lnTo>
                  <a:lnTo>
                    <a:pt x="7956" y="1697"/>
                  </a:lnTo>
                  <a:lnTo>
                    <a:pt x="8235" y="2094"/>
                  </a:lnTo>
                  <a:lnTo>
                    <a:pt x="8472" y="2523"/>
                  </a:lnTo>
                  <a:lnTo>
                    <a:pt x="8665" y="2974"/>
                  </a:lnTo>
                  <a:lnTo>
                    <a:pt x="8804" y="3457"/>
                  </a:lnTo>
                  <a:lnTo>
                    <a:pt x="8890" y="3951"/>
                  </a:lnTo>
                  <a:lnTo>
                    <a:pt x="8912" y="4456"/>
                  </a:lnTo>
                  <a:lnTo>
                    <a:pt x="8879" y="4971"/>
                  </a:lnTo>
                  <a:lnTo>
                    <a:pt x="8794" y="5487"/>
                  </a:lnTo>
                  <a:lnTo>
                    <a:pt x="8654" y="5981"/>
                  </a:lnTo>
                  <a:lnTo>
                    <a:pt x="8450" y="6431"/>
                  </a:lnTo>
                  <a:lnTo>
                    <a:pt x="8203" y="6872"/>
                  </a:lnTo>
                  <a:lnTo>
                    <a:pt x="7913" y="7269"/>
                  </a:lnTo>
                  <a:lnTo>
                    <a:pt x="7591" y="7623"/>
                  </a:lnTo>
                  <a:lnTo>
                    <a:pt x="7226" y="7956"/>
                  </a:lnTo>
                  <a:lnTo>
                    <a:pt x="6818" y="8235"/>
                  </a:lnTo>
                  <a:lnTo>
                    <a:pt x="6399" y="8471"/>
                  </a:lnTo>
                  <a:lnTo>
                    <a:pt x="5938" y="8654"/>
                  </a:lnTo>
                  <a:lnTo>
                    <a:pt x="5465" y="8794"/>
                  </a:lnTo>
                  <a:lnTo>
                    <a:pt x="4971" y="8879"/>
                  </a:lnTo>
                  <a:lnTo>
                    <a:pt x="4456" y="8912"/>
                  </a:lnTo>
                  <a:lnTo>
                    <a:pt x="3941" y="8879"/>
                  </a:lnTo>
                  <a:lnTo>
                    <a:pt x="3425" y="8794"/>
                  </a:lnTo>
                  <a:lnTo>
                    <a:pt x="2942" y="8643"/>
                  </a:lnTo>
                  <a:lnTo>
                    <a:pt x="2480" y="8450"/>
                  </a:lnTo>
                  <a:lnTo>
                    <a:pt x="2051" y="8203"/>
                  </a:lnTo>
                  <a:lnTo>
                    <a:pt x="1654" y="7913"/>
                  </a:lnTo>
                  <a:lnTo>
                    <a:pt x="1289" y="7580"/>
                  </a:lnTo>
                  <a:lnTo>
                    <a:pt x="967" y="7215"/>
                  </a:lnTo>
                  <a:lnTo>
                    <a:pt x="687" y="6818"/>
                  </a:lnTo>
                  <a:lnTo>
                    <a:pt x="451" y="6389"/>
                  </a:lnTo>
                  <a:lnTo>
                    <a:pt x="258" y="5938"/>
                  </a:lnTo>
                  <a:lnTo>
                    <a:pt x="118" y="5465"/>
                  </a:lnTo>
                  <a:lnTo>
                    <a:pt x="32" y="4971"/>
                  </a:lnTo>
                  <a:lnTo>
                    <a:pt x="0" y="4456"/>
                  </a:lnTo>
                  <a:lnTo>
                    <a:pt x="32" y="3941"/>
                  </a:lnTo>
                  <a:lnTo>
                    <a:pt x="129" y="3425"/>
                  </a:lnTo>
                  <a:lnTo>
                    <a:pt x="269" y="2942"/>
                  </a:lnTo>
                  <a:lnTo>
                    <a:pt x="473" y="2480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89"/>
                  </a:lnTo>
                  <a:lnTo>
                    <a:pt x="1697" y="956"/>
                  </a:lnTo>
                  <a:lnTo>
                    <a:pt x="2094" y="677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7" y="118"/>
                  </a:lnTo>
                  <a:lnTo>
                    <a:pt x="3951" y="32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093620" y="2866845"/>
              <a:ext cx="1756203" cy="959957"/>
            </a:xfrm>
            <a:custGeom>
              <a:avLst/>
              <a:gdLst>
                <a:gd name="T0" fmla="*/ 8911 w 12197"/>
                <a:gd name="T1" fmla="*/ 0 h 6667"/>
                <a:gd name="T2" fmla="*/ 12036 w 12197"/>
                <a:gd name="T3" fmla="*/ 1406 h 6667"/>
                <a:gd name="T4" fmla="*/ 12197 w 12197"/>
                <a:gd name="T5" fmla="*/ 1835 h 6667"/>
                <a:gd name="T6" fmla="*/ 11005 w 12197"/>
                <a:gd name="T7" fmla="*/ 5003 h 6667"/>
                <a:gd name="T8" fmla="*/ 10973 w 12197"/>
                <a:gd name="T9" fmla="*/ 4981 h 6667"/>
                <a:gd name="T10" fmla="*/ 10908 w 12197"/>
                <a:gd name="T11" fmla="*/ 4949 h 6667"/>
                <a:gd name="T12" fmla="*/ 10801 w 12197"/>
                <a:gd name="T13" fmla="*/ 4895 h 6667"/>
                <a:gd name="T14" fmla="*/ 10672 w 12197"/>
                <a:gd name="T15" fmla="*/ 4842 h 6667"/>
                <a:gd name="T16" fmla="*/ 10500 w 12197"/>
                <a:gd name="T17" fmla="*/ 4799 h 6667"/>
                <a:gd name="T18" fmla="*/ 10318 w 12197"/>
                <a:gd name="T19" fmla="*/ 4756 h 6667"/>
                <a:gd name="T20" fmla="*/ 10125 w 12197"/>
                <a:gd name="T21" fmla="*/ 4745 h 6667"/>
                <a:gd name="T22" fmla="*/ 9921 w 12197"/>
                <a:gd name="T23" fmla="*/ 4756 h 6667"/>
                <a:gd name="T24" fmla="*/ 9717 w 12197"/>
                <a:gd name="T25" fmla="*/ 4810 h 6667"/>
                <a:gd name="T26" fmla="*/ 9513 w 12197"/>
                <a:gd name="T27" fmla="*/ 4906 h 6667"/>
                <a:gd name="T28" fmla="*/ 9362 w 12197"/>
                <a:gd name="T29" fmla="*/ 5024 h 6667"/>
                <a:gd name="T30" fmla="*/ 9244 w 12197"/>
                <a:gd name="T31" fmla="*/ 5175 h 6667"/>
                <a:gd name="T32" fmla="*/ 9148 w 12197"/>
                <a:gd name="T33" fmla="*/ 5357 h 6667"/>
                <a:gd name="T34" fmla="*/ 9073 w 12197"/>
                <a:gd name="T35" fmla="*/ 5550 h 6667"/>
                <a:gd name="T36" fmla="*/ 9030 w 12197"/>
                <a:gd name="T37" fmla="*/ 5754 h 6667"/>
                <a:gd name="T38" fmla="*/ 8997 w 12197"/>
                <a:gd name="T39" fmla="*/ 5948 h 6667"/>
                <a:gd name="T40" fmla="*/ 8976 w 12197"/>
                <a:gd name="T41" fmla="*/ 6141 h 6667"/>
                <a:gd name="T42" fmla="*/ 8965 w 12197"/>
                <a:gd name="T43" fmla="*/ 6313 h 6667"/>
                <a:gd name="T44" fmla="*/ 8976 w 12197"/>
                <a:gd name="T45" fmla="*/ 6624 h 6667"/>
                <a:gd name="T46" fmla="*/ 8987 w 12197"/>
                <a:gd name="T47" fmla="*/ 6624 h 6667"/>
                <a:gd name="T48" fmla="*/ 8976 w 12197"/>
                <a:gd name="T49" fmla="*/ 6624 h 6667"/>
                <a:gd name="T50" fmla="*/ 8976 w 12197"/>
                <a:gd name="T51" fmla="*/ 6635 h 6667"/>
                <a:gd name="T52" fmla="*/ 8976 w 12197"/>
                <a:gd name="T53" fmla="*/ 6667 h 6667"/>
                <a:gd name="T54" fmla="*/ 0 w 12197"/>
                <a:gd name="T55" fmla="*/ 6667 h 6667"/>
                <a:gd name="T56" fmla="*/ 6345 w 12197"/>
                <a:gd name="T57" fmla="*/ 322 h 6667"/>
                <a:gd name="T58" fmla="*/ 6356 w 12197"/>
                <a:gd name="T59" fmla="*/ 332 h 6667"/>
                <a:gd name="T60" fmla="*/ 6356 w 12197"/>
                <a:gd name="T61" fmla="*/ 322 h 6667"/>
                <a:gd name="T62" fmla="*/ 6367 w 12197"/>
                <a:gd name="T63" fmla="*/ 322 h 6667"/>
                <a:gd name="T64" fmla="*/ 6378 w 12197"/>
                <a:gd name="T65" fmla="*/ 343 h 6667"/>
                <a:gd name="T66" fmla="*/ 6399 w 12197"/>
                <a:gd name="T67" fmla="*/ 365 h 6667"/>
                <a:gd name="T68" fmla="*/ 6421 w 12197"/>
                <a:gd name="T69" fmla="*/ 397 h 6667"/>
                <a:gd name="T70" fmla="*/ 6453 w 12197"/>
                <a:gd name="T71" fmla="*/ 429 h 6667"/>
                <a:gd name="T72" fmla="*/ 6496 w 12197"/>
                <a:gd name="T73" fmla="*/ 472 h 6667"/>
                <a:gd name="T74" fmla="*/ 6496 w 12197"/>
                <a:gd name="T75" fmla="*/ 472 h 6667"/>
                <a:gd name="T76" fmla="*/ 6614 w 12197"/>
                <a:gd name="T77" fmla="*/ 590 h 6667"/>
                <a:gd name="T78" fmla="*/ 6764 w 12197"/>
                <a:gd name="T79" fmla="*/ 719 h 6667"/>
                <a:gd name="T80" fmla="*/ 6936 w 12197"/>
                <a:gd name="T81" fmla="*/ 858 h 6667"/>
                <a:gd name="T82" fmla="*/ 7118 w 12197"/>
                <a:gd name="T83" fmla="*/ 977 h 6667"/>
                <a:gd name="T84" fmla="*/ 7322 w 12197"/>
                <a:gd name="T85" fmla="*/ 1084 h 6667"/>
                <a:gd name="T86" fmla="*/ 7537 w 12197"/>
                <a:gd name="T87" fmla="*/ 1159 h 6667"/>
                <a:gd name="T88" fmla="*/ 7752 w 12197"/>
                <a:gd name="T89" fmla="*/ 1191 h 6667"/>
                <a:gd name="T90" fmla="*/ 7977 w 12197"/>
                <a:gd name="T91" fmla="*/ 1181 h 6667"/>
                <a:gd name="T92" fmla="*/ 8181 w 12197"/>
                <a:gd name="T93" fmla="*/ 1095 h 6667"/>
                <a:gd name="T94" fmla="*/ 8364 w 12197"/>
                <a:gd name="T95" fmla="*/ 987 h 6667"/>
                <a:gd name="T96" fmla="*/ 8514 w 12197"/>
                <a:gd name="T97" fmla="*/ 837 h 6667"/>
                <a:gd name="T98" fmla="*/ 8632 w 12197"/>
                <a:gd name="T99" fmla="*/ 687 h 6667"/>
                <a:gd name="T100" fmla="*/ 8729 w 12197"/>
                <a:gd name="T101" fmla="*/ 515 h 6667"/>
                <a:gd name="T102" fmla="*/ 8793 w 12197"/>
                <a:gd name="T103" fmla="*/ 354 h 6667"/>
                <a:gd name="T104" fmla="*/ 8847 w 12197"/>
                <a:gd name="T105" fmla="*/ 214 h 6667"/>
                <a:gd name="T106" fmla="*/ 8890 w 12197"/>
                <a:gd name="T107" fmla="*/ 107 h 6667"/>
                <a:gd name="T108" fmla="*/ 8901 w 12197"/>
                <a:gd name="T109" fmla="*/ 21 h 6667"/>
                <a:gd name="T110" fmla="*/ 8911 w 12197"/>
                <a:gd name="T111" fmla="*/ 0 h 6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97" h="6667">
                  <a:moveTo>
                    <a:pt x="8911" y="0"/>
                  </a:moveTo>
                  <a:lnTo>
                    <a:pt x="12036" y="1406"/>
                  </a:lnTo>
                  <a:lnTo>
                    <a:pt x="12197" y="1835"/>
                  </a:lnTo>
                  <a:lnTo>
                    <a:pt x="11005" y="5003"/>
                  </a:lnTo>
                  <a:lnTo>
                    <a:pt x="10973" y="4981"/>
                  </a:lnTo>
                  <a:lnTo>
                    <a:pt x="10908" y="4949"/>
                  </a:lnTo>
                  <a:lnTo>
                    <a:pt x="10801" y="4895"/>
                  </a:lnTo>
                  <a:lnTo>
                    <a:pt x="10672" y="4842"/>
                  </a:lnTo>
                  <a:lnTo>
                    <a:pt x="10500" y="4799"/>
                  </a:lnTo>
                  <a:lnTo>
                    <a:pt x="10318" y="4756"/>
                  </a:lnTo>
                  <a:lnTo>
                    <a:pt x="10125" y="4745"/>
                  </a:lnTo>
                  <a:lnTo>
                    <a:pt x="9921" y="4756"/>
                  </a:lnTo>
                  <a:lnTo>
                    <a:pt x="9717" y="4810"/>
                  </a:lnTo>
                  <a:lnTo>
                    <a:pt x="9513" y="4906"/>
                  </a:lnTo>
                  <a:lnTo>
                    <a:pt x="9362" y="5024"/>
                  </a:lnTo>
                  <a:lnTo>
                    <a:pt x="9244" y="5175"/>
                  </a:lnTo>
                  <a:lnTo>
                    <a:pt x="9148" y="5357"/>
                  </a:lnTo>
                  <a:lnTo>
                    <a:pt x="9073" y="5550"/>
                  </a:lnTo>
                  <a:lnTo>
                    <a:pt x="9030" y="5754"/>
                  </a:lnTo>
                  <a:lnTo>
                    <a:pt x="8997" y="5948"/>
                  </a:lnTo>
                  <a:lnTo>
                    <a:pt x="8976" y="6141"/>
                  </a:lnTo>
                  <a:lnTo>
                    <a:pt x="8965" y="6313"/>
                  </a:lnTo>
                  <a:lnTo>
                    <a:pt x="8976" y="6624"/>
                  </a:lnTo>
                  <a:lnTo>
                    <a:pt x="8987" y="6624"/>
                  </a:lnTo>
                  <a:lnTo>
                    <a:pt x="8976" y="6624"/>
                  </a:lnTo>
                  <a:lnTo>
                    <a:pt x="8976" y="6635"/>
                  </a:lnTo>
                  <a:lnTo>
                    <a:pt x="8976" y="6667"/>
                  </a:lnTo>
                  <a:lnTo>
                    <a:pt x="0" y="6667"/>
                  </a:lnTo>
                  <a:lnTo>
                    <a:pt x="6345" y="322"/>
                  </a:lnTo>
                  <a:lnTo>
                    <a:pt x="6356" y="332"/>
                  </a:lnTo>
                  <a:lnTo>
                    <a:pt x="6356" y="322"/>
                  </a:lnTo>
                  <a:lnTo>
                    <a:pt x="6367" y="322"/>
                  </a:lnTo>
                  <a:lnTo>
                    <a:pt x="6378" y="343"/>
                  </a:lnTo>
                  <a:lnTo>
                    <a:pt x="6399" y="365"/>
                  </a:lnTo>
                  <a:lnTo>
                    <a:pt x="6421" y="397"/>
                  </a:lnTo>
                  <a:lnTo>
                    <a:pt x="6453" y="429"/>
                  </a:lnTo>
                  <a:lnTo>
                    <a:pt x="6496" y="472"/>
                  </a:lnTo>
                  <a:lnTo>
                    <a:pt x="6496" y="472"/>
                  </a:lnTo>
                  <a:lnTo>
                    <a:pt x="6614" y="590"/>
                  </a:lnTo>
                  <a:lnTo>
                    <a:pt x="6764" y="719"/>
                  </a:lnTo>
                  <a:lnTo>
                    <a:pt x="6936" y="858"/>
                  </a:lnTo>
                  <a:lnTo>
                    <a:pt x="7118" y="977"/>
                  </a:lnTo>
                  <a:lnTo>
                    <a:pt x="7322" y="1084"/>
                  </a:lnTo>
                  <a:lnTo>
                    <a:pt x="7537" y="1159"/>
                  </a:lnTo>
                  <a:lnTo>
                    <a:pt x="7752" y="1191"/>
                  </a:lnTo>
                  <a:lnTo>
                    <a:pt x="7977" y="1181"/>
                  </a:lnTo>
                  <a:lnTo>
                    <a:pt x="8181" y="1095"/>
                  </a:lnTo>
                  <a:lnTo>
                    <a:pt x="8364" y="987"/>
                  </a:lnTo>
                  <a:lnTo>
                    <a:pt x="8514" y="837"/>
                  </a:lnTo>
                  <a:lnTo>
                    <a:pt x="8632" y="687"/>
                  </a:lnTo>
                  <a:lnTo>
                    <a:pt x="8729" y="515"/>
                  </a:lnTo>
                  <a:lnTo>
                    <a:pt x="8793" y="354"/>
                  </a:lnTo>
                  <a:lnTo>
                    <a:pt x="8847" y="214"/>
                  </a:lnTo>
                  <a:lnTo>
                    <a:pt x="8890" y="107"/>
                  </a:lnTo>
                  <a:lnTo>
                    <a:pt x="8901" y="21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59693" y="2393705"/>
              <a:ext cx="1281623" cy="1283207"/>
            </a:xfrm>
            <a:custGeom>
              <a:avLst/>
              <a:gdLst>
                <a:gd name="T0" fmla="*/ 4284 w 8901"/>
                <a:gd name="T1" fmla="*/ 0 h 8912"/>
                <a:gd name="T2" fmla="*/ 4746 w 8901"/>
                <a:gd name="T3" fmla="*/ 11 h 8912"/>
                <a:gd name="T4" fmla="*/ 5197 w 8901"/>
                <a:gd name="T5" fmla="*/ 65 h 8912"/>
                <a:gd name="T6" fmla="*/ 5648 w 8901"/>
                <a:gd name="T7" fmla="*/ 161 h 8912"/>
                <a:gd name="T8" fmla="*/ 6077 w 8901"/>
                <a:gd name="T9" fmla="*/ 311 h 8912"/>
                <a:gd name="T10" fmla="*/ 6496 w 8901"/>
                <a:gd name="T11" fmla="*/ 494 h 8912"/>
                <a:gd name="T12" fmla="*/ 6893 w 8901"/>
                <a:gd name="T13" fmla="*/ 730 h 8912"/>
                <a:gd name="T14" fmla="*/ 7269 w 8901"/>
                <a:gd name="T15" fmla="*/ 1009 h 8912"/>
                <a:gd name="T16" fmla="*/ 7623 w 8901"/>
                <a:gd name="T17" fmla="*/ 1331 h 8912"/>
                <a:gd name="T18" fmla="*/ 7945 w 8901"/>
                <a:gd name="T19" fmla="*/ 1696 h 8912"/>
                <a:gd name="T20" fmla="*/ 8225 w 8901"/>
                <a:gd name="T21" fmla="*/ 2094 h 8912"/>
                <a:gd name="T22" fmla="*/ 8461 w 8901"/>
                <a:gd name="T23" fmla="*/ 2512 h 8912"/>
                <a:gd name="T24" fmla="*/ 8643 w 8901"/>
                <a:gd name="T25" fmla="*/ 2942 h 8912"/>
                <a:gd name="T26" fmla="*/ 8772 w 8901"/>
                <a:gd name="T27" fmla="*/ 3382 h 8912"/>
                <a:gd name="T28" fmla="*/ 8858 w 8901"/>
                <a:gd name="T29" fmla="*/ 3833 h 8912"/>
                <a:gd name="T30" fmla="*/ 8901 w 8901"/>
                <a:gd name="T31" fmla="*/ 4295 h 8912"/>
                <a:gd name="T32" fmla="*/ 8890 w 8901"/>
                <a:gd name="T33" fmla="*/ 4746 h 8912"/>
                <a:gd name="T34" fmla="*/ 8837 w 8901"/>
                <a:gd name="T35" fmla="*/ 5207 h 8912"/>
                <a:gd name="T36" fmla="*/ 8740 w 8901"/>
                <a:gd name="T37" fmla="*/ 5648 h 8912"/>
                <a:gd name="T38" fmla="*/ 8600 w 8901"/>
                <a:gd name="T39" fmla="*/ 6088 h 8912"/>
                <a:gd name="T40" fmla="*/ 8407 w 8901"/>
                <a:gd name="T41" fmla="*/ 6507 h 8912"/>
                <a:gd name="T42" fmla="*/ 8171 w 8901"/>
                <a:gd name="T43" fmla="*/ 6904 h 8912"/>
                <a:gd name="T44" fmla="*/ 7892 w 8901"/>
                <a:gd name="T45" fmla="*/ 7280 h 8912"/>
                <a:gd name="T46" fmla="*/ 7570 w 8901"/>
                <a:gd name="T47" fmla="*/ 7634 h 8912"/>
                <a:gd name="T48" fmla="*/ 7205 w 8901"/>
                <a:gd name="T49" fmla="*/ 7956 h 8912"/>
                <a:gd name="T50" fmla="*/ 6807 w 8901"/>
                <a:gd name="T51" fmla="*/ 8235 h 8912"/>
                <a:gd name="T52" fmla="*/ 6399 w 8901"/>
                <a:gd name="T53" fmla="*/ 8461 h 8912"/>
                <a:gd name="T54" fmla="*/ 5959 w 8901"/>
                <a:gd name="T55" fmla="*/ 8643 h 8912"/>
                <a:gd name="T56" fmla="*/ 5519 w 8901"/>
                <a:gd name="T57" fmla="*/ 8783 h 8912"/>
                <a:gd name="T58" fmla="*/ 5068 w 8901"/>
                <a:gd name="T59" fmla="*/ 8869 h 8912"/>
                <a:gd name="T60" fmla="*/ 4606 w 8901"/>
                <a:gd name="T61" fmla="*/ 8912 h 8912"/>
                <a:gd name="T62" fmla="*/ 4155 w 8901"/>
                <a:gd name="T63" fmla="*/ 8901 h 8912"/>
                <a:gd name="T64" fmla="*/ 3705 w 8901"/>
                <a:gd name="T65" fmla="*/ 8847 h 8912"/>
                <a:gd name="T66" fmla="*/ 3254 w 8901"/>
                <a:gd name="T67" fmla="*/ 8750 h 8912"/>
                <a:gd name="T68" fmla="*/ 2824 w 8901"/>
                <a:gd name="T69" fmla="*/ 8600 h 8912"/>
                <a:gd name="T70" fmla="*/ 2405 w 8901"/>
                <a:gd name="T71" fmla="*/ 8418 h 8912"/>
                <a:gd name="T72" fmla="*/ 1997 w 8901"/>
                <a:gd name="T73" fmla="*/ 8181 h 8912"/>
                <a:gd name="T74" fmla="*/ 1622 w 8901"/>
                <a:gd name="T75" fmla="*/ 7902 h 8912"/>
                <a:gd name="T76" fmla="*/ 1278 w 8901"/>
                <a:gd name="T77" fmla="*/ 7580 h 8912"/>
                <a:gd name="T78" fmla="*/ 956 w 8901"/>
                <a:gd name="T79" fmla="*/ 7215 h 8912"/>
                <a:gd name="T80" fmla="*/ 677 w 8901"/>
                <a:gd name="T81" fmla="*/ 6818 h 8912"/>
                <a:gd name="T82" fmla="*/ 441 w 8901"/>
                <a:gd name="T83" fmla="*/ 6399 h 8912"/>
                <a:gd name="T84" fmla="*/ 258 w 8901"/>
                <a:gd name="T85" fmla="*/ 5970 h 8912"/>
                <a:gd name="T86" fmla="*/ 118 w 8901"/>
                <a:gd name="T87" fmla="*/ 5519 h 8912"/>
                <a:gd name="T88" fmla="*/ 33 w 8901"/>
                <a:gd name="T89" fmla="*/ 5068 h 8912"/>
                <a:gd name="T90" fmla="*/ 0 w 8901"/>
                <a:gd name="T91" fmla="*/ 4617 h 8912"/>
                <a:gd name="T92" fmla="*/ 0 w 8901"/>
                <a:gd name="T93" fmla="*/ 4155 h 8912"/>
                <a:gd name="T94" fmla="*/ 54 w 8901"/>
                <a:gd name="T95" fmla="*/ 3704 h 8912"/>
                <a:gd name="T96" fmla="*/ 161 w 8901"/>
                <a:gd name="T97" fmla="*/ 3264 h 8912"/>
                <a:gd name="T98" fmla="*/ 301 w 8901"/>
                <a:gd name="T99" fmla="*/ 2824 h 8912"/>
                <a:gd name="T100" fmla="*/ 494 w 8901"/>
                <a:gd name="T101" fmla="*/ 2405 h 8912"/>
                <a:gd name="T102" fmla="*/ 730 w 8901"/>
                <a:gd name="T103" fmla="*/ 2008 h 8912"/>
                <a:gd name="T104" fmla="*/ 999 w 8901"/>
                <a:gd name="T105" fmla="*/ 1632 h 8912"/>
                <a:gd name="T106" fmla="*/ 1321 w 8901"/>
                <a:gd name="T107" fmla="*/ 1278 h 8912"/>
                <a:gd name="T108" fmla="*/ 1686 w 8901"/>
                <a:gd name="T109" fmla="*/ 956 h 8912"/>
                <a:gd name="T110" fmla="*/ 2083 w 8901"/>
                <a:gd name="T111" fmla="*/ 676 h 8912"/>
                <a:gd name="T112" fmla="*/ 2502 w 8901"/>
                <a:gd name="T113" fmla="*/ 451 h 8912"/>
                <a:gd name="T114" fmla="*/ 2931 w 8901"/>
                <a:gd name="T115" fmla="*/ 269 h 8912"/>
                <a:gd name="T116" fmla="*/ 3382 w 8901"/>
                <a:gd name="T117" fmla="*/ 129 h 8912"/>
                <a:gd name="T118" fmla="*/ 3833 w 8901"/>
                <a:gd name="T119" fmla="*/ 43 h 8912"/>
                <a:gd name="T120" fmla="*/ 4284 w 8901"/>
                <a:gd name="T121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01" h="8912">
                  <a:moveTo>
                    <a:pt x="4284" y="0"/>
                  </a:moveTo>
                  <a:lnTo>
                    <a:pt x="4746" y="11"/>
                  </a:lnTo>
                  <a:lnTo>
                    <a:pt x="5197" y="65"/>
                  </a:lnTo>
                  <a:lnTo>
                    <a:pt x="5648" y="161"/>
                  </a:lnTo>
                  <a:lnTo>
                    <a:pt x="6077" y="311"/>
                  </a:lnTo>
                  <a:lnTo>
                    <a:pt x="6496" y="494"/>
                  </a:lnTo>
                  <a:lnTo>
                    <a:pt x="6893" y="730"/>
                  </a:lnTo>
                  <a:lnTo>
                    <a:pt x="7269" y="1009"/>
                  </a:lnTo>
                  <a:lnTo>
                    <a:pt x="7623" y="1331"/>
                  </a:lnTo>
                  <a:lnTo>
                    <a:pt x="7945" y="1696"/>
                  </a:lnTo>
                  <a:lnTo>
                    <a:pt x="8225" y="2094"/>
                  </a:lnTo>
                  <a:lnTo>
                    <a:pt x="8461" y="2512"/>
                  </a:lnTo>
                  <a:lnTo>
                    <a:pt x="8643" y="2942"/>
                  </a:lnTo>
                  <a:lnTo>
                    <a:pt x="8772" y="3382"/>
                  </a:lnTo>
                  <a:lnTo>
                    <a:pt x="8858" y="3833"/>
                  </a:lnTo>
                  <a:lnTo>
                    <a:pt x="8901" y="4295"/>
                  </a:lnTo>
                  <a:lnTo>
                    <a:pt x="8890" y="4746"/>
                  </a:lnTo>
                  <a:lnTo>
                    <a:pt x="8837" y="5207"/>
                  </a:lnTo>
                  <a:lnTo>
                    <a:pt x="8740" y="5648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04"/>
                  </a:lnTo>
                  <a:lnTo>
                    <a:pt x="7892" y="7280"/>
                  </a:lnTo>
                  <a:lnTo>
                    <a:pt x="7570" y="7634"/>
                  </a:lnTo>
                  <a:lnTo>
                    <a:pt x="7205" y="7956"/>
                  </a:lnTo>
                  <a:lnTo>
                    <a:pt x="6807" y="8235"/>
                  </a:lnTo>
                  <a:lnTo>
                    <a:pt x="6399" y="8461"/>
                  </a:lnTo>
                  <a:lnTo>
                    <a:pt x="5959" y="8643"/>
                  </a:lnTo>
                  <a:lnTo>
                    <a:pt x="5519" y="8783"/>
                  </a:lnTo>
                  <a:lnTo>
                    <a:pt x="5068" y="8869"/>
                  </a:lnTo>
                  <a:lnTo>
                    <a:pt x="4606" y="8912"/>
                  </a:lnTo>
                  <a:lnTo>
                    <a:pt x="4155" y="8901"/>
                  </a:lnTo>
                  <a:lnTo>
                    <a:pt x="3705" y="8847"/>
                  </a:lnTo>
                  <a:lnTo>
                    <a:pt x="3254" y="8750"/>
                  </a:lnTo>
                  <a:lnTo>
                    <a:pt x="2824" y="8600"/>
                  </a:lnTo>
                  <a:lnTo>
                    <a:pt x="2405" y="8418"/>
                  </a:lnTo>
                  <a:lnTo>
                    <a:pt x="1997" y="8181"/>
                  </a:lnTo>
                  <a:lnTo>
                    <a:pt x="1622" y="7902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99"/>
                  </a:lnTo>
                  <a:lnTo>
                    <a:pt x="258" y="5970"/>
                  </a:lnTo>
                  <a:lnTo>
                    <a:pt x="118" y="5519"/>
                  </a:lnTo>
                  <a:lnTo>
                    <a:pt x="33" y="5068"/>
                  </a:lnTo>
                  <a:lnTo>
                    <a:pt x="0" y="4617"/>
                  </a:lnTo>
                  <a:lnTo>
                    <a:pt x="0" y="4155"/>
                  </a:lnTo>
                  <a:lnTo>
                    <a:pt x="54" y="3704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999" y="1632"/>
                  </a:lnTo>
                  <a:lnTo>
                    <a:pt x="1321" y="1278"/>
                  </a:lnTo>
                  <a:lnTo>
                    <a:pt x="1686" y="956"/>
                  </a:lnTo>
                  <a:lnTo>
                    <a:pt x="2083" y="676"/>
                  </a:lnTo>
                  <a:lnTo>
                    <a:pt x="2502" y="451"/>
                  </a:lnTo>
                  <a:lnTo>
                    <a:pt x="2931" y="269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93620" y="3826802"/>
              <a:ext cx="1763978" cy="941527"/>
            </a:xfrm>
            <a:custGeom>
              <a:avLst/>
              <a:gdLst>
                <a:gd name="T0" fmla="*/ 0 w 12251"/>
                <a:gd name="T1" fmla="*/ 0 h 6539"/>
                <a:gd name="T2" fmla="*/ 8976 w 12251"/>
                <a:gd name="T3" fmla="*/ 0 h 6539"/>
                <a:gd name="T4" fmla="*/ 8976 w 12251"/>
                <a:gd name="T5" fmla="*/ 86 h 6539"/>
                <a:gd name="T6" fmla="*/ 8976 w 12251"/>
                <a:gd name="T7" fmla="*/ 225 h 6539"/>
                <a:gd name="T8" fmla="*/ 8976 w 12251"/>
                <a:gd name="T9" fmla="*/ 397 h 6539"/>
                <a:gd name="T10" fmla="*/ 8997 w 12251"/>
                <a:gd name="T11" fmla="*/ 590 h 6539"/>
                <a:gd name="T12" fmla="*/ 9019 w 12251"/>
                <a:gd name="T13" fmla="*/ 794 h 6539"/>
                <a:gd name="T14" fmla="*/ 9073 w 12251"/>
                <a:gd name="T15" fmla="*/ 1009 h 6539"/>
                <a:gd name="T16" fmla="*/ 9148 w 12251"/>
                <a:gd name="T17" fmla="*/ 1213 h 6539"/>
                <a:gd name="T18" fmla="*/ 9244 w 12251"/>
                <a:gd name="T19" fmla="*/ 1406 h 6539"/>
                <a:gd name="T20" fmla="*/ 9362 w 12251"/>
                <a:gd name="T21" fmla="*/ 1568 h 6539"/>
                <a:gd name="T22" fmla="*/ 9523 w 12251"/>
                <a:gd name="T23" fmla="*/ 1696 h 6539"/>
                <a:gd name="T24" fmla="*/ 9727 w 12251"/>
                <a:gd name="T25" fmla="*/ 1793 h 6539"/>
                <a:gd name="T26" fmla="*/ 9942 w 12251"/>
                <a:gd name="T27" fmla="*/ 1836 h 6539"/>
                <a:gd name="T28" fmla="*/ 10146 w 12251"/>
                <a:gd name="T29" fmla="*/ 1836 h 6539"/>
                <a:gd name="T30" fmla="*/ 10339 w 12251"/>
                <a:gd name="T31" fmla="*/ 1804 h 6539"/>
                <a:gd name="T32" fmla="*/ 10522 w 12251"/>
                <a:gd name="T33" fmla="*/ 1761 h 6539"/>
                <a:gd name="T34" fmla="*/ 10694 w 12251"/>
                <a:gd name="T35" fmla="*/ 1696 h 6539"/>
                <a:gd name="T36" fmla="*/ 10823 w 12251"/>
                <a:gd name="T37" fmla="*/ 1632 h 6539"/>
                <a:gd name="T38" fmla="*/ 10930 w 12251"/>
                <a:gd name="T39" fmla="*/ 1578 h 6539"/>
                <a:gd name="T40" fmla="*/ 11005 w 12251"/>
                <a:gd name="T41" fmla="*/ 1535 h 6539"/>
                <a:gd name="T42" fmla="*/ 11027 w 12251"/>
                <a:gd name="T43" fmla="*/ 1514 h 6539"/>
                <a:gd name="T44" fmla="*/ 12251 w 12251"/>
                <a:gd name="T45" fmla="*/ 4724 h 6539"/>
                <a:gd name="T46" fmla="*/ 12068 w 12251"/>
                <a:gd name="T47" fmla="*/ 5143 h 6539"/>
                <a:gd name="T48" fmla="*/ 8997 w 12251"/>
                <a:gd name="T49" fmla="*/ 6539 h 6539"/>
                <a:gd name="T50" fmla="*/ 8987 w 12251"/>
                <a:gd name="T51" fmla="*/ 6517 h 6539"/>
                <a:gd name="T52" fmla="*/ 8965 w 12251"/>
                <a:gd name="T53" fmla="*/ 6442 h 6539"/>
                <a:gd name="T54" fmla="*/ 8922 w 12251"/>
                <a:gd name="T55" fmla="*/ 6335 h 6539"/>
                <a:gd name="T56" fmla="*/ 8869 w 12251"/>
                <a:gd name="T57" fmla="*/ 6195 h 6539"/>
                <a:gd name="T58" fmla="*/ 8783 w 12251"/>
                <a:gd name="T59" fmla="*/ 6055 h 6539"/>
                <a:gd name="T60" fmla="*/ 8675 w 12251"/>
                <a:gd name="T61" fmla="*/ 5894 h 6539"/>
                <a:gd name="T62" fmla="*/ 8557 w 12251"/>
                <a:gd name="T63" fmla="*/ 5744 h 6539"/>
                <a:gd name="T64" fmla="*/ 8396 w 12251"/>
                <a:gd name="T65" fmla="*/ 5615 h 6539"/>
                <a:gd name="T66" fmla="*/ 8214 w 12251"/>
                <a:gd name="T67" fmla="*/ 5497 h 6539"/>
                <a:gd name="T68" fmla="*/ 7999 w 12251"/>
                <a:gd name="T69" fmla="*/ 5433 h 6539"/>
                <a:gd name="T70" fmla="*/ 7784 w 12251"/>
                <a:gd name="T71" fmla="*/ 5411 h 6539"/>
                <a:gd name="T72" fmla="*/ 7559 w 12251"/>
                <a:gd name="T73" fmla="*/ 5443 h 6539"/>
                <a:gd name="T74" fmla="*/ 7344 w 12251"/>
                <a:gd name="T75" fmla="*/ 5529 h 6539"/>
                <a:gd name="T76" fmla="*/ 7140 w 12251"/>
                <a:gd name="T77" fmla="*/ 5637 h 6539"/>
                <a:gd name="T78" fmla="*/ 6947 w 12251"/>
                <a:gd name="T79" fmla="*/ 5766 h 6539"/>
                <a:gd name="T80" fmla="*/ 6775 w 12251"/>
                <a:gd name="T81" fmla="*/ 5905 h 6539"/>
                <a:gd name="T82" fmla="*/ 6635 w 12251"/>
                <a:gd name="T83" fmla="*/ 6045 h 6539"/>
                <a:gd name="T84" fmla="*/ 6399 w 12251"/>
                <a:gd name="T85" fmla="*/ 6292 h 6539"/>
                <a:gd name="T86" fmla="*/ 6388 w 12251"/>
                <a:gd name="T87" fmla="*/ 6292 h 6539"/>
                <a:gd name="T88" fmla="*/ 6388 w 12251"/>
                <a:gd name="T89" fmla="*/ 6292 h 6539"/>
                <a:gd name="T90" fmla="*/ 6388 w 12251"/>
                <a:gd name="T91" fmla="*/ 6292 h 6539"/>
                <a:gd name="T92" fmla="*/ 6345 w 12251"/>
                <a:gd name="T93" fmla="*/ 6335 h 6539"/>
                <a:gd name="T94" fmla="*/ 0 w 12251"/>
                <a:gd name="T95" fmla="*/ 0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51" h="6539">
                  <a:moveTo>
                    <a:pt x="0" y="0"/>
                  </a:moveTo>
                  <a:lnTo>
                    <a:pt x="8976" y="0"/>
                  </a:lnTo>
                  <a:lnTo>
                    <a:pt x="8976" y="86"/>
                  </a:lnTo>
                  <a:lnTo>
                    <a:pt x="8976" y="225"/>
                  </a:lnTo>
                  <a:lnTo>
                    <a:pt x="8976" y="397"/>
                  </a:lnTo>
                  <a:lnTo>
                    <a:pt x="8997" y="590"/>
                  </a:lnTo>
                  <a:lnTo>
                    <a:pt x="9019" y="794"/>
                  </a:lnTo>
                  <a:lnTo>
                    <a:pt x="9073" y="1009"/>
                  </a:lnTo>
                  <a:lnTo>
                    <a:pt x="9148" y="1213"/>
                  </a:lnTo>
                  <a:lnTo>
                    <a:pt x="9244" y="1406"/>
                  </a:lnTo>
                  <a:lnTo>
                    <a:pt x="9362" y="1568"/>
                  </a:lnTo>
                  <a:lnTo>
                    <a:pt x="9523" y="1696"/>
                  </a:lnTo>
                  <a:lnTo>
                    <a:pt x="9727" y="1793"/>
                  </a:lnTo>
                  <a:lnTo>
                    <a:pt x="9942" y="1836"/>
                  </a:lnTo>
                  <a:lnTo>
                    <a:pt x="10146" y="1836"/>
                  </a:lnTo>
                  <a:lnTo>
                    <a:pt x="10339" y="1804"/>
                  </a:lnTo>
                  <a:lnTo>
                    <a:pt x="10522" y="1761"/>
                  </a:lnTo>
                  <a:lnTo>
                    <a:pt x="10694" y="1696"/>
                  </a:lnTo>
                  <a:lnTo>
                    <a:pt x="10823" y="1632"/>
                  </a:lnTo>
                  <a:lnTo>
                    <a:pt x="10930" y="1578"/>
                  </a:lnTo>
                  <a:lnTo>
                    <a:pt x="11005" y="1535"/>
                  </a:lnTo>
                  <a:lnTo>
                    <a:pt x="11027" y="1514"/>
                  </a:lnTo>
                  <a:lnTo>
                    <a:pt x="12251" y="4724"/>
                  </a:lnTo>
                  <a:lnTo>
                    <a:pt x="12068" y="5143"/>
                  </a:lnTo>
                  <a:lnTo>
                    <a:pt x="8997" y="6539"/>
                  </a:lnTo>
                  <a:lnTo>
                    <a:pt x="8987" y="6517"/>
                  </a:lnTo>
                  <a:lnTo>
                    <a:pt x="8965" y="6442"/>
                  </a:lnTo>
                  <a:lnTo>
                    <a:pt x="8922" y="6335"/>
                  </a:lnTo>
                  <a:lnTo>
                    <a:pt x="8869" y="6195"/>
                  </a:lnTo>
                  <a:lnTo>
                    <a:pt x="8783" y="6055"/>
                  </a:lnTo>
                  <a:lnTo>
                    <a:pt x="8675" y="5894"/>
                  </a:lnTo>
                  <a:lnTo>
                    <a:pt x="8557" y="5744"/>
                  </a:lnTo>
                  <a:lnTo>
                    <a:pt x="8396" y="5615"/>
                  </a:lnTo>
                  <a:lnTo>
                    <a:pt x="8214" y="5497"/>
                  </a:lnTo>
                  <a:lnTo>
                    <a:pt x="7999" y="5433"/>
                  </a:lnTo>
                  <a:lnTo>
                    <a:pt x="7784" y="5411"/>
                  </a:lnTo>
                  <a:lnTo>
                    <a:pt x="7559" y="5443"/>
                  </a:lnTo>
                  <a:lnTo>
                    <a:pt x="7344" y="5529"/>
                  </a:lnTo>
                  <a:lnTo>
                    <a:pt x="7140" y="5637"/>
                  </a:lnTo>
                  <a:lnTo>
                    <a:pt x="6947" y="5766"/>
                  </a:lnTo>
                  <a:lnTo>
                    <a:pt x="6775" y="5905"/>
                  </a:lnTo>
                  <a:lnTo>
                    <a:pt x="6635" y="6045"/>
                  </a:lnTo>
                  <a:lnTo>
                    <a:pt x="6399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45" y="6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59693" y="3973668"/>
              <a:ext cx="1283207" cy="1283063"/>
            </a:xfrm>
            <a:custGeom>
              <a:avLst/>
              <a:gdLst>
                <a:gd name="T0" fmla="*/ 4467 w 8912"/>
                <a:gd name="T1" fmla="*/ 0 h 8911"/>
                <a:gd name="T2" fmla="*/ 4982 w 8912"/>
                <a:gd name="T3" fmla="*/ 32 h 8911"/>
                <a:gd name="T4" fmla="*/ 5498 w 8912"/>
                <a:gd name="T5" fmla="*/ 129 h 8911"/>
                <a:gd name="T6" fmla="*/ 5981 w 8912"/>
                <a:gd name="T7" fmla="*/ 268 h 8911"/>
                <a:gd name="T8" fmla="*/ 6442 w 8912"/>
                <a:gd name="T9" fmla="*/ 472 h 8911"/>
                <a:gd name="T10" fmla="*/ 6872 w 8912"/>
                <a:gd name="T11" fmla="*/ 719 h 8911"/>
                <a:gd name="T12" fmla="*/ 7269 w 8912"/>
                <a:gd name="T13" fmla="*/ 1009 h 8911"/>
                <a:gd name="T14" fmla="*/ 7634 w 8912"/>
                <a:gd name="T15" fmla="*/ 1331 h 8911"/>
                <a:gd name="T16" fmla="*/ 7956 w 8912"/>
                <a:gd name="T17" fmla="*/ 1707 h 8911"/>
                <a:gd name="T18" fmla="*/ 8235 w 8912"/>
                <a:gd name="T19" fmla="*/ 2104 h 8911"/>
                <a:gd name="T20" fmla="*/ 8472 w 8912"/>
                <a:gd name="T21" fmla="*/ 2534 h 8911"/>
                <a:gd name="T22" fmla="*/ 8665 w 8912"/>
                <a:gd name="T23" fmla="*/ 2985 h 8911"/>
                <a:gd name="T24" fmla="*/ 8794 w 8912"/>
                <a:gd name="T25" fmla="*/ 3457 h 8911"/>
                <a:gd name="T26" fmla="*/ 8880 w 8912"/>
                <a:gd name="T27" fmla="*/ 3962 h 8911"/>
                <a:gd name="T28" fmla="*/ 8912 w 8912"/>
                <a:gd name="T29" fmla="*/ 4466 h 8911"/>
                <a:gd name="T30" fmla="*/ 8880 w 8912"/>
                <a:gd name="T31" fmla="*/ 4982 h 8911"/>
                <a:gd name="T32" fmla="*/ 8794 w 8912"/>
                <a:gd name="T33" fmla="*/ 5497 h 8911"/>
                <a:gd name="T34" fmla="*/ 8643 w 8912"/>
                <a:gd name="T35" fmla="*/ 5980 h 8911"/>
                <a:gd name="T36" fmla="*/ 8439 w 8912"/>
                <a:gd name="T37" fmla="*/ 6442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5 w 8912"/>
                <a:gd name="T53" fmla="*/ 8804 h 8911"/>
                <a:gd name="T54" fmla="*/ 4961 w 8912"/>
                <a:gd name="T55" fmla="*/ 8890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5 w 8912"/>
                <a:gd name="T61" fmla="*/ 8793 h 8911"/>
                <a:gd name="T62" fmla="*/ 2931 w 8912"/>
                <a:gd name="T63" fmla="*/ 8643 h 8911"/>
                <a:gd name="T64" fmla="*/ 2470 w 8912"/>
                <a:gd name="T65" fmla="*/ 8450 h 8911"/>
                <a:gd name="T66" fmla="*/ 2040 w 8912"/>
                <a:gd name="T67" fmla="*/ 8203 h 8911"/>
                <a:gd name="T68" fmla="*/ 1643 w 8912"/>
                <a:gd name="T69" fmla="*/ 7913 h 8911"/>
                <a:gd name="T70" fmla="*/ 1278 w 8912"/>
                <a:gd name="T71" fmla="*/ 7580 h 8911"/>
                <a:gd name="T72" fmla="*/ 956 w 8912"/>
                <a:gd name="T73" fmla="*/ 7215 h 8911"/>
                <a:gd name="T74" fmla="*/ 677 w 8912"/>
                <a:gd name="T75" fmla="*/ 6818 h 8911"/>
                <a:gd name="T76" fmla="*/ 441 w 8912"/>
                <a:gd name="T77" fmla="*/ 6388 h 8911"/>
                <a:gd name="T78" fmla="*/ 247 w 8912"/>
                <a:gd name="T79" fmla="*/ 5927 h 8911"/>
                <a:gd name="T80" fmla="*/ 108 w 8912"/>
                <a:gd name="T81" fmla="*/ 5454 h 8911"/>
                <a:gd name="T82" fmla="*/ 33 w 8912"/>
                <a:gd name="T83" fmla="*/ 4960 h 8911"/>
                <a:gd name="T84" fmla="*/ 0 w 8912"/>
                <a:gd name="T85" fmla="*/ 4456 h 8911"/>
                <a:gd name="T86" fmla="*/ 33 w 8912"/>
                <a:gd name="T87" fmla="*/ 3930 h 8911"/>
                <a:gd name="T88" fmla="*/ 118 w 8912"/>
                <a:gd name="T89" fmla="*/ 3425 h 8911"/>
                <a:gd name="T90" fmla="*/ 269 w 8912"/>
                <a:gd name="T91" fmla="*/ 2931 h 8911"/>
                <a:gd name="T92" fmla="*/ 473 w 8912"/>
                <a:gd name="T93" fmla="*/ 2469 h 8911"/>
                <a:gd name="T94" fmla="*/ 709 w 8912"/>
                <a:gd name="T95" fmla="*/ 2040 h 8911"/>
                <a:gd name="T96" fmla="*/ 999 w 8912"/>
                <a:gd name="T97" fmla="*/ 1643 h 8911"/>
                <a:gd name="T98" fmla="*/ 1332 w 8912"/>
                <a:gd name="T99" fmla="*/ 1278 h 8911"/>
                <a:gd name="T100" fmla="*/ 1697 w 8912"/>
                <a:gd name="T101" fmla="*/ 956 h 8911"/>
                <a:gd name="T102" fmla="*/ 2105 w 8912"/>
                <a:gd name="T103" fmla="*/ 676 h 8911"/>
                <a:gd name="T104" fmla="*/ 2523 w 8912"/>
                <a:gd name="T105" fmla="*/ 440 h 8911"/>
                <a:gd name="T106" fmla="*/ 2985 w 8912"/>
                <a:gd name="T107" fmla="*/ 258 h 8911"/>
                <a:gd name="T108" fmla="*/ 3458 w 8912"/>
                <a:gd name="T109" fmla="*/ 118 h 8911"/>
                <a:gd name="T110" fmla="*/ 3951 w 8912"/>
                <a:gd name="T111" fmla="*/ 32 h 8911"/>
                <a:gd name="T112" fmla="*/ 446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67" y="0"/>
                  </a:moveTo>
                  <a:lnTo>
                    <a:pt x="4982" y="32"/>
                  </a:lnTo>
                  <a:lnTo>
                    <a:pt x="5498" y="129"/>
                  </a:lnTo>
                  <a:lnTo>
                    <a:pt x="5981" y="268"/>
                  </a:lnTo>
                  <a:lnTo>
                    <a:pt x="6442" y="472"/>
                  </a:lnTo>
                  <a:lnTo>
                    <a:pt x="6872" y="719"/>
                  </a:lnTo>
                  <a:lnTo>
                    <a:pt x="7269" y="1009"/>
                  </a:lnTo>
                  <a:lnTo>
                    <a:pt x="7634" y="1331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2" y="2534"/>
                  </a:lnTo>
                  <a:lnTo>
                    <a:pt x="8665" y="2985"/>
                  </a:lnTo>
                  <a:lnTo>
                    <a:pt x="8794" y="3457"/>
                  </a:lnTo>
                  <a:lnTo>
                    <a:pt x="8880" y="3962"/>
                  </a:lnTo>
                  <a:lnTo>
                    <a:pt x="8912" y="4466"/>
                  </a:lnTo>
                  <a:lnTo>
                    <a:pt x="8880" y="4982"/>
                  </a:lnTo>
                  <a:lnTo>
                    <a:pt x="8794" y="5497"/>
                  </a:lnTo>
                  <a:lnTo>
                    <a:pt x="8643" y="5980"/>
                  </a:lnTo>
                  <a:lnTo>
                    <a:pt x="8439" y="6442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5" y="8804"/>
                  </a:lnTo>
                  <a:lnTo>
                    <a:pt x="4961" y="8890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5" y="8793"/>
                  </a:lnTo>
                  <a:lnTo>
                    <a:pt x="2931" y="8643"/>
                  </a:lnTo>
                  <a:lnTo>
                    <a:pt x="2470" y="8450"/>
                  </a:lnTo>
                  <a:lnTo>
                    <a:pt x="2040" y="8203"/>
                  </a:lnTo>
                  <a:lnTo>
                    <a:pt x="1643" y="7913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88"/>
                  </a:lnTo>
                  <a:lnTo>
                    <a:pt x="247" y="5927"/>
                  </a:lnTo>
                  <a:lnTo>
                    <a:pt x="108" y="5454"/>
                  </a:lnTo>
                  <a:lnTo>
                    <a:pt x="33" y="4960"/>
                  </a:lnTo>
                  <a:lnTo>
                    <a:pt x="0" y="4456"/>
                  </a:lnTo>
                  <a:lnTo>
                    <a:pt x="33" y="3930"/>
                  </a:lnTo>
                  <a:lnTo>
                    <a:pt x="118" y="3425"/>
                  </a:lnTo>
                  <a:lnTo>
                    <a:pt x="269" y="2931"/>
                  </a:lnTo>
                  <a:lnTo>
                    <a:pt x="473" y="2469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78"/>
                  </a:lnTo>
                  <a:lnTo>
                    <a:pt x="1697" y="956"/>
                  </a:lnTo>
                  <a:lnTo>
                    <a:pt x="2105" y="676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8" y="118"/>
                  </a:lnTo>
                  <a:lnTo>
                    <a:pt x="3951" y="32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93620" y="3826802"/>
              <a:ext cx="956934" cy="1757786"/>
            </a:xfrm>
            <a:custGeom>
              <a:avLst/>
              <a:gdLst>
                <a:gd name="T0" fmla="*/ 0 w 6646"/>
                <a:gd name="T1" fmla="*/ 0 h 12208"/>
                <a:gd name="T2" fmla="*/ 6345 w 6646"/>
                <a:gd name="T3" fmla="*/ 6335 h 12208"/>
                <a:gd name="T4" fmla="*/ 6313 w 6646"/>
                <a:gd name="T5" fmla="*/ 6367 h 12208"/>
                <a:gd name="T6" fmla="*/ 6324 w 6646"/>
                <a:gd name="T7" fmla="*/ 6367 h 12208"/>
                <a:gd name="T8" fmla="*/ 6313 w 6646"/>
                <a:gd name="T9" fmla="*/ 6378 h 12208"/>
                <a:gd name="T10" fmla="*/ 6302 w 6646"/>
                <a:gd name="T11" fmla="*/ 6388 h 12208"/>
                <a:gd name="T12" fmla="*/ 6281 w 6646"/>
                <a:gd name="T13" fmla="*/ 6410 h 12208"/>
                <a:gd name="T14" fmla="*/ 6238 w 6646"/>
                <a:gd name="T15" fmla="*/ 6442 h 12208"/>
                <a:gd name="T16" fmla="*/ 6206 w 6646"/>
                <a:gd name="T17" fmla="*/ 6485 h 12208"/>
                <a:gd name="T18" fmla="*/ 6184 w 6646"/>
                <a:gd name="T19" fmla="*/ 6496 h 12208"/>
                <a:gd name="T20" fmla="*/ 6066 w 6646"/>
                <a:gd name="T21" fmla="*/ 6614 h 12208"/>
                <a:gd name="T22" fmla="*/ 5937 w 6646"/>
                <a:gd name="T23" fmla="*/ 6753 h 12208"/>
                <a:gd name="T24" fmla="*/ 5798 w 6646"/>
                <a:gd name="T25" fmla="*/ 6925 h 12208"/>
                <a:gd name="T26" fmla="*/ 5669 w 6646"/>
                <a:gd name="T27" fmla="*/ 7118 h 12208"/>
                <a:gd name="T28" fmla="*/ 5562 w 6646"/>
                <a:gd name="T29" fmla="*/ 7322 h 12208"/>
                <a:gd name="T30" fmla="*/ 5476 w 6646"/>
                <a:gd name="T31" fmla="*/ 7537 h 12208"/>
                <a:gd name="T32" fmla="*/ 5444 w 6646"/>
                <a:gd name="T33" fmla="*/ 7763 h 12208"/>
                <a:gd name="T34" fmla="*/ 5465 w 6646"/>
                <a:gd name="T35" fmla="*/ 7977 h 12208"/>
                <a:gd name="T36" fmla="*/ 5540 w 6646"/>
                <a:gd name="T37" fmla="*/ 8192 h 12208"/>
                <a:gd name="T38" fmla="*/ 5658 w 6646"/>
                <a:gd name="T39" fmla="*/ 8375 h 12208"/>
                <a:gd name="T40" fmla="*/ 5798 w 6646"/>
                <a:gd name="T41" fmla="*/ 8514 h 12208"/>
                <a:gd name="T42" fmla="*/ 5959 w 6646"/>
                <a:gd name="T43" fmla="*/ 8643 h 12208"/>
                <a:gd name="T44" fmla="*/ 6120 w 6646"/>
                <a:gd name="T45" fmla="*/ 8740 h 12208"/>
                <a:gd name="T46" fmla="*/ 6281 w 6646"/>
                <a:gd name="T47" fmla="*/ 8804 h 12208"/>
                <a:gd name="T48" fmla="*/ 6421 w 6646"/>
                <a:gd name="T49" fmla="*/ 8858 h 12208"/>
                <a:gd name="T50" fmla="*/ 6539 w 6646"/>
                <a:gd name="T51" fmla="*/ 8901 h 12208"/>
                <a:gd name="T52" fmla="*/ 6614 w 6646"/>
                <a:gd name="T53" fmla="*/ 8911 h 12208"/>
                <a:gd name="T54" fmla="*/ 6646 w 6646"/>
                <a:gd name="T55" fmla="*/ 8922 h 12208"/>
                <a:gd name="T56" fmla="*/ 5218 w 6646"/>
                <a:gd name="T57" fmla="*/ 12047 h 12208"/>
                <a:gd name="T58" fmla="*/ 4789 w 6646"/>
                <a:gd name="T59" fmla="*/ 12208 h 12208"/>
                <a:gd name="T60" fmla="*/ 1632 w 6646"/>
                <a:gd name="T61" fmla="*/ 10994 h 12208"/>
                <a:gd name="T62" fmla="*/ 1643 w 6646"/>
                <a:gd name="T63" fmla="*/ 10973 h 12208"/>
                <a:gd name="T64" fmla="*/ 1686 w 6646"/>
                <a:gd name="T65" fmla="*/ 10908 h 12208"/>
                <a:gd name="T66" fmla="*/ 1729 w 6646"/>
                <a:gd name="T67" fmla="*/ 10801 h 12208"/>
                <a:gd name="T68" fmla="*/ 1782 w 6646"/>
                <a:gd name="T69" fmla="*/ 10661 h 12208"/>
                <a:gd name="T70" fmla="*/ 1836 w 6646"/>
                <a:gd name="T71" fmla="*/ 10500 h 12208"/>
                <a:gd name="T72" fmla="*/ 1879 w 6646"/>
                <a:gd name="T73" fmla="*/ 10318 h 12208"/>
                <a:gd name="T74" fmla="*/ 1890 w 6646"/>
                <a:gd name="T75" fmla="*/ 10125 h 12208"/>
                <a:gd name="T76" fmla="*/ 1879 w 6646"/>
                <a:gd name="T77" fmla="*/ 9921 h 12208"/>
                <a:gd name="T78" fmla="*/ 1825 w 6646"/>
                <a:gd name="T79" fmla="*/ 9717 h 12208"/>
                <a:gd name="T80" fmla="*/ 1729 w 6646"/>
                <a:gd name="T81" fmla="*/ 9513 h 12208"/>
                <a:gd name="T82" fmla="*/ 1611 w 6646"/>
                <a:gd name="T83" fmla="*/ 9362 h 12208"/>
                <a:gd name="T84" fmla="*/ 1460 w 6646"/>
                <a:gd name="T85" fmla="*/ 9234 h 12208"/>
                <a:gd name="T86" fmla="*/ 1278 w 6646"/>
                <a:gd name="T87" fmla="*/ 9137 h 12208"/>
                <a:gd name="T88" fmla="*/ 1084 w 6646"/>
                <a:gd name="T89" fmla="*/ 9072 h 12208"/>
                <a:gd name="T90" fmla="*/ 891 w 6646"/>
                <a:gd name="T91" fmla="*/ 9019 h 12208"/>
                <a:gd name="T92" fmla="*/ 687 w 6646"/>
                <a:gd name="T93" fmla="*/ 8987 h 12208"/>
                <a:gd name="T94" fmla="*/ 505 w 6646"/>
                <a:gd name="T95" fmla="*/ 8965 h 12208"/>
                <a:gd name="T96" fmla="*/ 333 w 6646"/>
                <a:gd name="T97" fmla="*/ 8954 h 12208"/>
                <a:gd name="T98" fmla="*/ 0 w 6646"/>
                <a:gd name="T99" fmla="*/ 8965 h 12208"/>
                <a:gd name="T100" fmla="*/ 0 w 6646"/>
                <a:gd name="T101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46" h="12208">
                  <a:moveTo>
                    <a:pt x="0" y="0"/>
                  </a:moveTo>
                  <a:lnTo>
                    <a:pt x="6345" y="6335"/>
                  </a:lnTo>
                  <a:lnTo>
                    <a:pt x="6313" y="6367"/>
                  </a:lnTo>
                  <a:lnTo>
                    <a:pt x="6324" y="6367"/>
                  </a:lnTo>
                  <a:lnTo>
                    <a:pt x="6313" y="6378"/>
                  </a:lnTo>
                  <a:lnTo>
                    <a:pt x="6302" y="6388"/>
                  </a:lnTo>
                  <a:lnTo>
                    <a:pt x="6281" y="6410"/>
                  </a:lnTo>
                  <a:lnTo>
                    <a:pt x="6238" y="6442"/>
                  </a:lnTo>
                  <a:lnTo>
                    <a:pt x="6206" y="6485"/>
                  </a:lnTo>
                  <a:lnTo>
                    <a:pt x="6184" y="6496"/>
                  </a:lnTo>
                  <a:lnTo>
                    <a:pt x="6066" y="6614"/>
                  </a:lnTo>
                  <a:lnTo>
                    <a:pt x="5937" y="6753"/>
                  </a:lnTo>
                  <a:lnTo>
                    <a:pt x="5798" y="6925"/>
                  </a:lnTo>
                  <a:lnTo>
                    <a:pt x="5669" y="7118"/>
                  </a:lnTo>
                  <a:lnTo>
                    <a:pt x="5562" y="7322"/>
                  </a:lnTo>
                  <a:lnTo>
                    <a:pt x="5476" y="7537"/>
                  </a:lnTo>
                  <a:lnTo>
                    <a:pt x="5444" y="7763"/>
                  </a:lnTo>
                  <a:lnTo>
                    <a:pt x="5465" y="7977"/>
                  </a:lnTo>
                  <a:lnTo>
                    <a:pt x="5540" y="8192"/>
                  </a:lnTo>
                  <a:lnTo>
                    <a:pt x="5658" y="8375"/>
                  </a:lnTo>
                  <a:lnTo>
                    <a:pt x="5798" y="8514"/>
                  </a:lnTo>
                  <a:lnTo>
                    <a:pt x="5959" y="8643"/>
                  </a:lnTo>
                  <a:lnTo>
                    <a:pt x="6120" y="8740"/>
                  </a:lnTo>
                  <a:lnTo>
                    <a:pt x="6281" y="8804"/>
                  </a:lnTo>
                  <a:lnTo>
                    <a:pt x="6421" y="8858"/>
                  </a:lnTo>
                  <a:lnTo>
                    <a:pt x="6539" y="8901"/>
                  </a:lnTo>
                  <a:lnTo>
                    <a:pt x="6614" y="8911"/>
                  </a:lnTo>
                  <a:lnTo>
                    <a:pt x="6646" y="8922"/>
                  </a:lnTo>
                  <a:lnTo>
                    <a:pt x="5218" y="12047"/>
                  </a:lnTo>
                  <a:lnTo>
                    <a:pt x="4789" y="12208"/>
                  </a:lnTo>
                  <a:lnTo>
                    <a:pt x="1632" y="10994"/>
                  </a:lnTo>
                  <a:lnTo>
                    <a:pt x="1643" y="10973"/>
                  </a:lnTo>
                  <a:lnTo>
                    <a:pt x="1686" y="10908"/>
                  </a:lnTo>
                  <a:lnTo>
                    <a:pt x="1729" y="10801"/>
                  </a:lnTo>
                  <a:lnTo>
                    <a:pt x="1782" y="10661"/>
                  </a:lnTo>
                  <a:lnTo>
                    <a:pt x="1836" y="10500"/>
                  </a:lnTo>
                  <a:lnTo>
                    <a:pt x="1879" y="10318"/>
                  </a:lnTo>
                  <a:lnTo>
                    <a:pt x="1890" y="10125"/>
                  </a:lnTo>
                  <a:lnTo>
                    <a:pt x="1879" y="9921"/>
                  </a:lnTo>
                  <a:lnTo>
                    <a:pt x="1825" y="9717"/>
                  </a:lnTo>
                  <a:lnTo>
                    <a:pt x="1729" y="9513"/>
                  </a:lnTo>
                  <a:lnTo>
                    <a:pt x="1611" y="9362"/>
                  </a:lnTo>
                  <a:lnTo>
                    <a:pt x="1460" y="9234"/>
                  </a:lnTo>
                  <a:lnTo>
                    <a:pt x="1278" y="9137"/>
                  </a:lnTo>
                  <a:lnTo>
                    <a:pt x="1084" y="9072"/>
                  </a:lnTo>
                  <a:lnTo>
                    <a:pt x="891" y="9019"/>
                  </a:lnTo>
                  <a:lnTo>
                    <a:pt x="687" y="8987"/>
                  </a:lnTo>
                  <a:lnTo>
                    <a:pt x="505" y="8965"/>
                  </a:lnTo>
                  <a:lnTo>
                    <a:pt x="333" y="8954"/>
                  </a:lnTo>
                  <a:lnTo>
                    <a:pt x="0" y="8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42070" y="5091434"/>
              <a:ext cx="1283063" cy="1283063"/>
            </a:xfrm>
            <a:custGeom>
              <a:avLst/>
              <a:gdLst>
                <a:gd name="T0" fmla="*/ 4305 w 8911"/>
                <a:gd name="T1" fmla="*/ 0 h 8911"/>
                <a:gd name="T2" fmla="*/ 4756 w 8911"/>
                <a:gd name="T3" fmla="*/ 10 h 8911"/>
                <a:gd name="T4" fmla="*/ 5207 w 8911"/>
                <a:gd name="T5" fmla="*/ 64 h 8911"/>
                <a:gd name="T6" fmla="*/ 5658 w 8911"/>
                <a:gd name="T7" fmla="*/ 161 h 8911"/>
                <a:gd name="T8" fmla="*/ 6087 w 8911"/>
                <a:gd name="T9" fmla="*/ 311 h 8911"/>
                <a:gd name="T10" fmla="*/ 6506 w 8911"/>
                <a:gd name="T11" fmla="*/ 504 h 8911"/>
                <a:gd name="T12" fmla="*/ 6903 w 8911"/>
                <a:gd name="T13" fmla="*/ 740 h 8911"/>
                <a:gd name="T14" fmla="*/ 7290 w 8911"/>
                <a:gd name="T15" fmla="*/ 1020 h 8911"/>
                <a:gd name="T16" fmla="*/ 7634 w 8911"/>
                <a:gd name="T17" fmla="*/ 1342 h 8911"/>
                <a:gd name="T18" fmla="*/ 7956 w 8911"/>
                <a:gd name="T19" fmla="*/ 1707 h 8911"/>
                <a:gd name="T20" fmla="*/ 8235 w 8911"/>
                <a:gd name="T21" fmla="*/ 2104 h 8911"/>
                <a:gd name="T22" fmla="*/ 8471 w 8911"/>
                <a:gd name="T23" fmla="*/ 2523 h 8911"/>
                <a:gd name="T24" fmla="*/ 8643 w 8911"/>
                <a:gd name="T25" fmla="*/ 2952 h 8911"/>
                <a:gd name="T26" fmla="*/ 8782 w 8911"/>
                <a:gd name="T27" fmla="*/ 3392 h 8911"/>
                <a:gd name="T28" fmla="*/ 8868 w 8911"/>
                <a:gd name="T29" fmla="*/ 3843 h 8911"/>
                <a:gd name="T30" fmla="*/ 8911 w 8911"/>
                <a:gd name="T31" fmla="*/ 4305 h 8911"/>
                <a:gd name="T32" fmla="*/ 8900 w 8911"/>
                <a:gd name="T33" fmla="*/ 4756 h 8911"/>
                <a:gd name="T34" fmla="*/ 8847 w 8911"/>
                <a:gd name="T35" fmla="*/ 5207 h 8911"/>
                <a:gd name="T36" fmla="*/ 8739 w 8911"/>
                <a:gd name="T37" fmla="*/ 5658 h 8911"/>
                <a:gd name="T38" fmla="*/ 8600 w 8911"/>
                <a:gd name="T39" fmla="*/ 6087 h 8911"/>
                <a:gd name="T40" fmla="*/ 8407 w 8911"/>
                <a:gd name="T41" fmla="*/ 6506 h 8911"/>
                <a:gd name="T42" fmla="*/ 8170 w 8911"/>
                <a:gd name="T43" fmla="*/ 6914 h 8911"/>
                <a:gd name="T44" fmla="*/ 7891 w 8911"/>
                <a:gd name="T45" fmla="*/ 7290 h 8911"/>
                <a:gd name="T46" fmla="*/ 7569 w 8911"/>
                <a:gd name="T47" fmla="*/ 7633 h 8911"/>
                <a:gd name="T48" fmla="*/ 7204 w 8911"/>
                <a:gd name="T49" fmla="*/ 7955 h 8911"/>
                <a:gd name="T50" fmla="*/ 6807 w 8911"/>
                <a:gd name="T51" fmla="*/ 8235 h 8911"/>
                <a:gd name="T52" fmla="*/ 6388 w 8911"/>
                <a:gd name="T53" fmla="*/ 8471 h 8911"/>
                <a:gd name="T54" fmla="*/ 5959 w 8911"/>
                <a:gd name="T55" fmla="*/ 8653 h 8911"/>
                <a:gd name="T56" fmla="*/ 5518 w 8911"/>
                <a:gd name="T57" fmla="*/ 8782 h 8911"/>
                <a:gd name="T58" fmla="*/ 5067 w 8911"/>
                <a:gd name="T59" fmla="*/ 8868 h 8911"/>
                <a:gd name="T60" fmla="*/ 4606 w 8911"/>
                <a:gd name="T61" fmla="*/ 8911 h 8911"/>
                <a:gd name="T62" fmla="*/ 4155 w 8911"/>
                <a:gd name="T63" fmla="*/ 8900 h 8911"/>
                <a:gd name="T64" fmla="*/ 3693 w 8911"/>
                <a:gd name="T65" fmla="*/ 8847 h 8911"/>
                <a:gd name="T66" fmla="*/ 3253 w 8911"/>
                <a:gd name="T67" fmla="*/ 8750 h 8911"/>
                <a:gd name="T68" fmla="*/ 2823 w 8911"/>
                <a:gd name="T69" fmla="*/ 8600 h 8911"/>
                <a:gd name="T70" fmla="*/ 2405 w 8911"/>
                <a:gd name="T71" fmla="*/ 8406 h 8911"/>
                <a:gd name="T72" fmla="*/ 1997 w 8911"/>
                <a:gd name="T73" fmla="*/ 8181 h 8911"/>
                <a:gd name="T74" fmla="*/ 1621 w 8911"/>
                <a:gd name="T75" fmla="*/ 7902 h 8911"/>
                <a:gd name="T76" fmla="*/ 1267 w 8911"/>
                <a:gd name="T77" fmla="*/ 7580 h 8911"/>
                <a:gd name="T78" fmla="*/ 955 w 8911"/>
                <a:gd name="T79" fmla="*/ 7204 h 8911"/>
                <a:gd name="T80" fmla="*/ 676 w 8911"/>
                <a:gd name="T81" fmla="*/ 6807 h 8911"/>
                <a:gd name="T82" fmla="*/ 440 w 8911"/>
                <a:gd name="T83" fmla="*/ 6399 h 8911"/>
                <a:gd name="T84" fmla="*/ 257 w 8911"/>
                <a:gd name="T85" fmla="*/ 5958 h 8911"/>
                <a:gd name="T86" fmla="*/ 129 w 8911"/>
                <a:gd name="T87" fmla="*/ 5518 h 8911"/>
                <a:gd name="T88" fmla="*/ 43 w 8911"/>
                <a:gd name="T89" fmla="*/ 5067 h 8911"/>
                <a:gd name="T90" fmla="*/ 0 w 8911"/>
                <a:gd name="T91" fmla="*/ 4606 h 8911"/>
                <a:gd name="T92" fmla="*/ 10 w 8911"/>
                <a:gd name="T93" fmla="*/ 4155 h 8911"/>
                <a:gd name="T94" fmla="*/ 64 w 8911"/>
                <a:gd name="T95" fmla="*/ 3704 h 8911"/>
                <a:gd name="T96" fmla="*/ 161 w 8911"/>
                <a:gd name="T97" fmla="*/ 3253 h 8911"/>
                <a:gd name="T98" fmla="*/ 311 w 8911"/>
                <a:gd name="T99" fmla="*/ 2823 h 8911"/>
                <a:gd name="T100" fmla="*/ 504 w 8911"/>
                <a:gd name="T101" fmla="*/ 2405 h 8911"/>
                <a:gd name="T102" fmla="*/ 730 w 8911"/>
                <a:gd name="T103" fmla="*/ 2007 h 8911"/>
                <a:gd name="T104" fmla="*/ 1009 w 8911"/>
                <a:gd name="T105" fmla="*/ 1621 h 8911"/>
                <a:gd name="T106" fmla="*/ 1331 w 8911"/>
                <a:gd name="T107" fmla="*/ 1277 h 8911"/>
                <a:gd name="T108" fmla="*/ 1696 w 8911"/>
                <a:gd name="T109" fmla="*/ 955 h 8911"/>
                <a:gd name="T110" fmla="*/ 2093 w 8911"/>
                <a:gd name="T111" fmla="*/ 676 h 8911"/>
                <a:gd name="T112" fmla="*/ 2512 w 8911"/>
                <a:gd name="T113" fmla="*/ 440 h 8911"/>
                <a:gd name="T114" fmla="*/ 2952 w 8911"/>
                <a:gd name="T115" fmla="*/ 257 h 8911"/>
                <a:gd name="T116" fmla="*/ 3393 w 8911"/>
                <a:gd name="T117" fmla="*/ 128 h 8911"/>
                <a:gd name="T118" fmla="*/ 3843 w 8911"/>
                <a:gd name="T119" fmla="*/ 43 h 8911"/>
                <a:gd name="T120" fmla="*/ 4305 w 8911"/>
                <a:gd name="T121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11">
                  <a:moveTo>
                    <a:pt x="4305" y="0"/>
                  </a:moveTo>
                  <a:lnTo>
                    <a:pt x="4756" y="10"/>
                  </a:lnTo>
                  <a:lnTo>
                    <a:pt x="5207" y="64"/>
                  </a:lnTo>
                  <a:lnTo>
                    <a:pt x="5658" y="161"/>
                  </a:lnTo>
                  <a:lnTo>
                    <a:pt x="6087" y="311"/>
                  </a:lnTo>
                  <a:lnTo>
                    <a:pt x="6506" y="504"/>
                  </a:lnTo>
                  <a:lnTo>
                    <a:pt x="6903" y="740"/>
                  </a:lnTo>
                  <a:lnTo>
                    <a:pt x="7290" y="1020"/>
                  </a:lnTo>
                  <a:lnTo>
                    <a:pt x="7634" y="1342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1" y="2523"/>
                  </a:lnTo>
                  <a:lnTo>
                    <a:pt x="8643" y="2952"/>
                  </a:lnTo>
                  <a:lnTo>
                    <a:pt x="8782" y="3392"/>
                  </a:lnTo>
                  <a:lnTo>
                    <a:pt x="8868" y="3843"/>
                  </a:lnTo>
                  <a:lnTo>
                    <a:pt x="8911" y="4305"/>
                  </a:lnTo>
                  <a:lnTo>
                    <a:pt x="8900" y="4756"/>
                  </a:lnTo>
                  <a:lnTo>
                    <a:pt x="8847" y="5207"/>
                  </a:lnTo>
                  <a:lnTo>
                    <a:pt x="8739" y="5658"/>
                  </a:lnTo>
                  <a:lnTo>
                    <a:pt x="8600" y="6087"/>
                  </a:lnTo>
                  <a:lnTo>
                    <a:pt x="8407" y="6506"/>
                  </a:lnTo>
                  <a:lnTo>
                    <a:pt x="8170" y="6914"/>
                  </a:lnTo>
                  <a:lnTo>
                    <a:pt x="7891" y="7290"/>
                  </a:lnTo>
                  <a:lnTo>
                    <a:pt x="7569" y="7633"/>
                  </a:lnTo>
                  <a:lnTo>
                    <a:pt x="7204" y="7955"/>
                  </a:lnTo>
                  <a:lnTo>
                    <a:pt x="6807" y="8235"/>
                  </a:lnTo>
                  <a:lnTo>
                    <a:pt x="6388" y="8471"/>
                  </a:lnTo>
                  <a:lnTo>
                    <a:pt x="5959" y="8653"/>
                  </a:lnTo>
                  <a:lnTo>
                    <a:pt x="5518" y="8782"/>
                  </a:lnTo>
                  <a:lnTo>
                    <a:pt x="5067" y="8868"/>
                  </a:lnTo>
                  <a:lnTo>
                    <a:pt x="4606" y="8911"/>
                  </a:lnTo>
                  <a:lnTo>
                    <a:pt x="4155" y="8900"/>
                  </a:lnTo>
                  <a:lnTo>
                    <a:pt x="3693" y="8847"/>
                  </a:lnTo>
                  <a:lnTo>
                    <a:pt x="3253" y="8750"/>
                  </a:lnTo>
                  <a:lnTo>
                    <a:pt x="2823" y="8600"/>
                  </a:lnTo>
                  <a:lnTo>
                    <a:pt x="2405" y="8406"/>
                  </a:lnTo>
                  <a:lnTo>
                    <a:pt x="1997" y="8181"/>
                  </a:lnTo>
                  <a:lnTo>
                    <a:pt x="1621" y="7902"/>
                  </a:lnTo>
                  <a:lnTo>
                    <a:pt x="1267" y="7580"/>
                  </a:lnTo>
                  <a:lnTo>
                    <a:pt x="955" y="7204"/>
                  </a:lnTo>
                  <a:lnTo>
                    <a:pt x="676" y="6807"/>
                  </a:lnTo>
                  <a:lnTo>
                    <a:pt x="440" y="6399"/>
                  </a:lnTo>
                  <a:lnTo>
                    <a:pt x="257" y="5958"/>
                  </a:lnTo>
                  <a:lnTo>
                    <a:pt x="129" y="5518"/>
                  </a:lnTo>
                  <a:lnTo>
                    <a:pt x="43" y="5067"/>
                  </a:lnTo>
                  <a:lnTo>
                    <a:pt x="0" y="4606"/>
                  </a:lnTo>
                  <a:lnTo>
                    <a:pt x="10" y="4155"/>
                  </a:lnTo>
                  <a:lnTo>
                    <a:pt x="64" y="3704"/>
                  </a:lnTo>
                  <a:lnTo>
                    <a:pt x="161" y="3253"/>
                  </a:lnTo>
                  <a:lnTo>
                    <a:pt x="311" y="2823"/>
                  </a:lnTo>
                  <a:lnTo>
                    <a:pt x="504" y="2405"/>
                  </a:lnTo>
                  <a:lnTo>
                    <a:pt x="730" y="2007"/>
                  </a:lnTo>
                  <a:lnTo>
                    <a:pt x="1009" y="1621"/>
                  </a:lnTo>
                  <a:lnTo>
                    <a:pt x="1331" y="1277"/>
                  </a:lnTo>
                  <a:lnTo>
                    <a:pt x="1696" y="955"/>
                  </a:lnTo>
                  <a:lnTo>
                    <a:pt x="2093" y="676"/>
                  </a:lnTo>
                  <a:lnTo>
                    <a:pt x="2512" y="440"/>
                  </a:lnTo>
                  <a:lnTo>
                    <a:pt x="2952" y="257"/>
                  </a:lnTo>
                  <a:lnTo>
                    <a:pt x="3393" y="128"/>
                  </a:lnTo>
                  <a:lnTo>
                    <a:pt x="3843" y="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45901" y="3826802"/>
              <a:ext cx="947719" cy="1760810"/>
            </a:xfrm>
            <a:custGeom>
              <a:avLst/>
              <a:gdLst>
                <a:gd name="T0" fmla="*/ 6582 w 6582"/>
                <a:gd name="T1" fmla="*/ 0 h 12229"/>
                <a:gd name="T2" fmla="*/ 6582 w 6582"/>
                <a:gd name="T3" fmla="*/ 8965 h 12229"/>
                <a:gd name="T4" fmla="*/ 6582 w 6582"/>
                <a:gd name="T5" fmla="*/ 8965 h 12229"/>
                <a:gd name="T6" fmla="*/ 6582 w 6582"/>
                <a:gd name="T7" fmla="*/ 8965 h 12229"/>
                <a:gd name="T8" fmla="*/ 6582 w 6582"/>
                <a:gd name="T9" fmla="*/ 8976 h 12229"/>
                <a:gd name="T10" fmla="*/ 6550 w 6582"/>
                <a:gd name="T11" fmla="*/ 8965 h 12229"/>
                <a:gd name="T12" fmla="*/ 6464 w 6582"/>
                <a:gd name="T13" fmla="*/ 8965 h 12229"/>
                <a:gd name="T14" fmla="*/ 6324 w 6582"/>
                <a:gd name="T15" fmla="*/ 8965 h 12229"/>
                <a:gd name="T16" fmla="*/ 6153 w 6582"/>
                <a:gd name="T17" fmla="*/ 8965 h 12229"/>
                <a:gd name="T18" fmla="*/ 5959 w 6582"/>
                <a:gd name="T19" fmla="*/ 8976 h 12229"/>
                <a:gd name="T20" fmla="*/ 5755 w 6582"/>
                <a:gd name="T21" fmla="*/ 9008 h 12229"/>
                <a:gd name="T22" fmla="*/ 5541 w 6582"/>
                <a:gd name="T23" fmla="*/ 9062 h 12229"/>
                <a:gd name="T24" fmla="*/ 5337 w 6582"/>
                <a:gd name="T25" fmla="*/ 9126 h 12229"/>
                <a:gd name="T26" fmla="*/ 5143 w 6582"/>
                <a:gd name="T27" fmla="*/ 9223 h 12229"/>
                <a:gd name="T28" fmla="*/ 4972 w 6582"/>
                <a:gd name="T29" fmla="*/ 9352 h 12229"/>
                <a:gd name="T30" fmla="*/ 4843 w 6582"/>
                <a:gd name="T31" fmla="*/ 9513 h 12229"/>
                <a:gd name="T32" fmla="*/ 4757 w 6582"/>
                <a:gd name="T33" fmla="*/ 9717 h 12229"/>
                <a:gd name="T34" fmla="*/ 4703 w 6582"/>
                <a:gd name="T35" fmla="*/ 9921 h 12229"/>
                <a:gd name="T36" fmla="*/ 4703 w 6582"/>
                <a:gd name="T37" fmla="*/ 10125 h 12229"/>
                <a:gd name="T38" fmla="*/ 4735 w 6582"/>
                <a:gd name="T39" fmla="*/ 10329 h 12229"/>
                <a:gd name="T40" fmla="*/ 4778 w 6582"/>
                <a:gd name="T41" fmla="*/ 10511 h 12229"/>
                <a:gd name="T42" fmla="*/ 4843 w 6582"/>
                <a:gd name="T43" fmla="*/ 10672 h 12229"/>
                <a:gd name="T44" fmla="*/ 4907 w 6582"/>
                <a:gd name="T45" fmla="*/ 10812 h 12229"/>
                <a:gd name="T46" fmla="*/ 4961 w 6582"/>
                <a:gd name="T47" fmla="*/ 10919 h 12229"/>
                <a:gd name="T48" fmla="*/ 5004 w 6582"/>
                <a:gd name="T49" fmla="*/ 10984 h 12229"/>
                <a:gd name="T50" fmla="*/ 5014 w 6582"/>
                <a:gd name="T51" fmla="*/ 11005 h 12229"/>
                <a:gd name="T52" fmla="*/ 1804 w 6582"/>
                <a:gd name="T53" fmla="*/ 12229 h 12229"/>
                <a:gd name="T54" fmla="*/ 1385 w 6582"/>
                <a:gd name="T55" fmla="*/ 12036 h 12229"/>
                <a:gd name="T56" fmla="*/ 0 w 6582"/>
                <a:gd name="T57" fmla="*/ 8954 h 12229"/>
                <a:gd name="T58" fmla="*/ 22 w 6582"/>
                <a:gd name="T59" fmla="*/ 8944 h 12229"/>
                <a:gd name="T60" fmla="*/ 97 w 6582"/>
                <a:gd name="T61" fmla="*/ 8922 h 12229"/>
                <a:gd name="T62" fmla="*/ 204 w 6582"/>
                <a:gd name="T63" fmla="*/ 8890 h 12229"/>
                <a:gd name="T64" fmla="*/ 344 w 6582"/>
                <a:gd name="T65" fmla="*/ 8826 h 12229"/>
                <a:gd name="T66" fmla="*/ 494 w 6582"/>
                <a:gd name="T67" fmla="*/ 8750 h 12229"/>
                <a:gd name="T68" fmla="*/ 645 w 6582"/>
                <a:gd name="T69" fmla="*/ 8643 h 12229"/>
                <a:gd name="T70" fmla="*/ 795 w 6582"/>
                <a:gd name="T71" fmla="*/ 8514 h 12229"/>
                <a:gd name="T72" fmla="*/ 935 w 6582"/>
                <a:gd name="T73" fmla="*/ 8364 h 12229"/>
                <a:gd name="T74" fmla="*/ 1042 w 6582"/>
                <a:gd name="T75" fmla="*/ 8181 h 12229"/>
                <a:gd name="T76" fmla="*/ 1117 w 6582"/>
                <a:gd name="T77" fmla="*/ 7967 h 12229"/>
                <a:gd name="T78" fmla="*/ 1139 w 6582"/>
                <a:gd name="T79" fmla="*/ 7752 h 12229"/>
                <a:gd name="T80" fmla="*/ 1096 w 6582"/>
                <a:gd name="T81" fmla="*/ 7526 h 12229"/>
                <a:gd name="T82" fmla="*/ 1020 w 6582"/>
                <a:gd name="T83" fmla="*/ 7312 h 12229"/>
                <a:gd name="T84" fmla="*/ 913 w 6582"/>
                <a:gd name="T85" fmla="*/ 7097 h 12229"/>
                <a:gd name="T86" fmla="*/ 784 w 6582"/>
                <a:gd name="T87" fmla="*/ 6914 h 12229"/>
                <a:gd name="T88" fmla="*/ 645 w 6582"/>
                <a:gd name="T89" fmla="*/ 6743 h 12229"/>
                <a:gd name="T90" fmla="*/ 505 w 6582"/>
                <a:gd name="T91" fmla="*/ 6592 h 12229"/>
                <a:gd name="T92" fmla="*/ 258 w 6582"/>
                <a:gd name="T93" fmla="*/ 6356 h 12229"/>
                <a:gd name="T94" fmla="*/ 258 w 6582"/>
                <a:gd name="T95" fmla="*/ 6356 h 12229"/>
                <a:gd name="T96" fmla="*/ 258 w 6582"/>
                <a:gd name="T97" fmla="*/ 6356 h 12229"/>
                <a:gd name="T98" fmla="*/ 247 w 6582"/>
                <a:gd name="T99" fmla="*/ 6335 h 12229"/>
                <a:gd name="T100" fmla="*/ 6582 w 6582"/>
                <a:gd name="T101" fmla="*/ 0 h 1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82" h="12229">
                  <a:moveTo>
                    <a:pt x="6582" y="0"/>
                  </a:moveTo>
                  <a:lnTo>
                    <a:pt x="6582" y="8965"/>
                  </a:lnTo>
                  <a:lnTo>
                    <a:pt x="6582" y="8965"/>
                  </a:lnTo>
                  <a:lnTo>
                    <a:pt x="6582" y="8965"/>
                  </a:lnTo>
                  <a:lnTo>
                    <a:pt x="6582" y="8976"/>
                  </a:lnTo>
                  <a:lnTo>
                    <a:pt x="6550" y="8965"/>
                  </a:lnTo>
                  <a:lnTo>
                    <a:pt x="6464" y="8965"/>
                  </a:lnTo>
                  <a:lnTo>
                    <a:pt x="6324" y="8965"/>
                  </a:lnTo>
                  <a:lnTo>
                    <a:pt x="6153" y="8965"/>
                  </a:lnTo>
                  <a:lnTo>
                    <a:pt x="5959" y="8976"/>
                  </a:lnTo>
                  <a:lnTo>
                    <a:pt x="5755" y="9008"/>
                  </a:lnTo>
                  <a:lnTo>
                    <a:pt x="5541" y="9062"/>
                  </a:lnTo>
                  <a:lnTo>
                    <a:pt x="5337" y="9126"/>
                  </a:lnTo>
                  <a:lnTo>
                    <a:pt x="5143" y="9223"/>
                  </a:lnTo>
                  <a:lnTo>
                    <a:pt x="4972" y="9352"/>
                  </a:lnTo>
                  <a:lnTo>
                    <a:pt x="4843" y="9513"/>
                  </a:lnTo>
                  <a:lnTo>
                    <a:pt x="4757" y="9717"/>
                  </a:lnTo>
                  <a:lnTo>
                    <a:pt x="4703" y="9921"/>
                  </a:lnTo>
                  <a:lnTo>
                    <a:pt x="4703" y="10125"/>
                  </a:lnTo>
                  <a:lnTo>
                    <a:pt x="4735" y="10329"/>
                  </a:lnTo>
                  <a:lnTo>
                    <a:pt x="4778" y="10511"/>
                  </a:lnTo>
                  <a:lnTo>
                    <a:pt x="4843" y="10672"/>
                  </a:lnTo>
                  <a:lnTo>
                    <a:pt x="4907" y="10812"/>
                  </a:lnTo>
                  <a:lnTo>
                    <a:pt x="4961" y="10919"/>
                  </a:lnTo>
                  <a:lnTo>
                    <a:pt x="5004" y="10984"/>
                  </a:lnTo>
                  <a:lnTo>
                    <a:pt x="5014" y="11005"/>
                  </a:lnTo>
                  <a:lnTo>
                    <a:pt x="1804" y="12229"/>
                  </a:lnTo>
                  <a:lnTo>
                    <a:pt x="1385" y="12036"/>
                  </a:lnTo>
                  <a:lnTo>
                    <a:pt x="0" y="8954"/>
                  </a:lnTo>
                  <a:lnTo>
                    <a:pt x="22" y="8944"/>
                  </a:lnTo>
                  <a:lnTo>
                    <a:pt x="97" y="8922"/>
                  </a:lnTo>
                  <a:lnTo>
                    <a:pt x="204" y="8890"/>
                  </a:lnTo>
                  <a:lnTo>
                    <a:pt x="344" y="8826"/>
                  </a:lnTo>
                  <a:lnTo>
                    <a:pt x="494" y="8750"/>
                  </a:lnTo>
                  <a:lnTo>
                    <a:pt x="645" y="8643"/>
                  </a:lnTo>
                  <a:lnTo>
                    <a:pt x="795" y="8514"/>
                  </a:lnTo>
                  <a:lnTo>
                    <a:pt x="935" y="8364"/>
                  </a:lnTo>
                  <a:lnTo>
                    <a:pt x="1042" y="8181"/>
                  </a:lnTo>
                  <a:lnTo>
                    <a:pt x="1117" y="7967"/>
                  </a:lnTo>
                  <a:lnTo>
                    <a:pt x="1139" y="7752"/>
                  </a:lnTo>
                  <a:lnTo>
                    <a:pt x="1096" y="7526"/>
                  </a:lnTo>
                  <a:lnTo>
                    <a:pt x="1020" y="7312"/>
                  </a:lnTo>
                  <a:lnTo>
                    <a:pt x="913" y="7097"/>
                  </a:lnTo>
                  <a:lnTo>
                    <a:pt x="784" y="6914"/>
                  </a:lnTo>
                  <a:lnTo>
                    <a:pt x="645" y="6743"/>
                  </a:lnTo>
                  <a:lnTo>
                    <a:pt x="505" y="6592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47" y="6335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60523" y="5089850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68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07 h 8911"/>
                <a:gd name="T18" fmla="*/ 8246 w 8912"/>
                <a:gd name="T19" fmla="*/ 2104 h 8911"/>
                <a:gd name="T20" fmla="*/ 8482 w 8912"/>
                <a:gd name="T21" fmla="*/ 2534 h 8911"/>
                <a:gd name="T22" fmla="*/ 8665 w 8912"/>
                <a:gd name="T23" fmla="*/ 2985 h 8911"/>
                <a:gd name="T24" fmla="*/ 8804 w 8912"/>
                <a:gd name="T25" fmla="*/ 3468 h 8911"/>
                <a:gd name="T26" fmla="*/ 8890 w 8912"/>
                <a:gd name="T27" fmla="*/ 3962 h 8911"/>
                <a:gd name="T28" fmla="*/ 8912 w 8912"/>
                <a:gd name="T29" fmla="*/ 4466 h 8911"/>
                <a:gd name="T30" fmla="*/ 8879 w 8912"/>
                <a:gd name="T31" fmla="*/ 4992 h 8911"/>
                <a:gd name="T32" fmla="*/ 8793 w 8912"/>
                <a:gd name="T33" fmla="*/ 5497 h 8911"/>
                <a:gd name="T34" fmla="*/ 8643 w 8912"/>
                <a:gd name="T35" fmla="*/ 5991 h 8911"/>
                <a:gd name="T36" fmla="*/ 8450 w 8912"/>
                <a:gd name="T37" fmla="*/ 6453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4 w 8912"/>
                <a:gd name="T53" fmla="*/ 8804 h 8911"/>
                <a:gd name="T54" fmla="*/ 4950 w 8912"/>
                <a:gd name="T55" fmla="*/ 8879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4 w 8912"/>
                <a:gd name="T61" fmla="*/ 8782 h 8911"/>
                <a:gd name="T62" fmla="*/ 2931 w 8912"/>
                <a:gd name="T63" fmla="*/ 8643 h 8911"/>
                <a:gd name="T64" fmla="*/ 2470 w 8912"/>
                <a:gd name="T65" fmla="*/ 8439 h 8911"/>
                <a:gd name="T66" fmla="*/ 2040 w 8912"/>
                <a:gd name="T67" fmla="*/ 8192 h 8911"/>
                <a:gd name="T68" fmla="*/ 1643 w 8912"/>
                <a:gd name="T69" fmla="*/ 7902 h 8911"/>
                <a:gd name="T70" fmla="*/ 1278 w 8912"/>
                <a:gd name="T71" fmla="*/ 7569 h 8911"/>
                <a:gd name="T72" fmla="*/ 956 w 8912"/>
                <a:gd name="T73" fmla="*/ 7204 h 8911"/>
                <a:gd name="T74" fmla="*/ 677 w 8912"/>
                <a:gd name="T75" fmla="*/ 6807 h 8911"/>
                <a:gd name="T76" fmla="*/ 440 w 8912"/>
                <a:gd name="T77" fmla="*/ 6377 h 8911"/>
                <a:gd name="T78" fmla="*/ 258 w 8912"/>
                <a:gd name="T79" fmla="*/ 5916 h 8911"/>
                <a:gd name="T80" fmla="*/ 118 w 8912"/>
                <a:gd name="T81" fmla="*/ 5443 h 8911"/>
                <a:gd name="T82" fmla="*/ 32 w 8912"/>
                <a:gd name="T83" fmla="*/ 4949 h 8911"/>
                <a:gd name="T84" fmla="*/ 0 w 8912"/>
                <a:gd name="T85" fmla="*/ 4445 h 8911"/>
                <a:gd name="T86" fmla="*/ 43 w 8912"/>
                <a:gd name="T87" fmla="*/ 3919 h 8911"/>
                <a:gd name="T88" fmla="*/ 129 w 8912"/>
                <a:gd name="T89" fmla="*/ 3403 h 8911"/>
                <a:gd name="T90" fmla="*/ 279 w 8912"/>
                <a:gd name="T91" fmla="*/ 2920 h 8911"/>
                <a:gd name="T92" fmla="*/ 473 w 8912"/>
                <a:gd name="T93" fmla="*/ 2459 h 8911"/>
                <a:gd name="T94" fmla="*/ 719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62 w 8912"/>
                <a:gd name="T111" fmla="*/ 21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68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07"/>
                  </a:lnTo>
                  <a:lnTo>
                    <a:pt x="8246" y="2104"/>
                  </a:lnTo>
                  <a:lnTo>
                    <a:pt x="8482" y="2534"/>
                  </a:lnTo>
                  <a:lnTo>
                    <a:pt x="8665" y="2985"/>
                  </a:lnTo>
                  <a:lnTo>
                    <a:pt x="8804" y="3468"/>
                  </a:lnTo>
                  <a:lnTo>
                    <a:pt x="8890" y="3962"/>
                  </a:lnTo>
                  <a:lnTo>
                    <a:pt x="8912" y="4466"/>
                  </a:lnTo>
                  <a:lnTo>
                    <a:pt x="8879" y="4992"/>
                  </a:lnTo>
                  <a:lnTo>
                    <a:pt x="8793" y="5497"/>
                  </a:lnTo>
                  <a:lnTo>
                    <a:pt x="8643" y="5991"/>
                  </a:lnTo>
                  <a:lnTo>
                    <a:pt x="8450" y="6453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4" y="8804"/>
                  </a:lnTo>
                  <a:lnTo>
                    <a:pt x="4950" y="8879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4" y="8782"/>
                  </a:lnTo>
                  <a:lnTo>
                    <a:pt x="2931" y="8643"/>
                  </a:lnTo>
                  <a:lnTo>
                    <a:pt x="2470" y="8439"/>
                  </a:lnTo>
                  <a:lnTo>
                    <a:pt x="2040" y="8192"/>
                  </a:lnTo>
                  <a:lnTo>
                    <a:pt x="1643" y="7902"/>
                  </a:lnTo>
                  <a:lnTo>
                    <a:pt x="1278" y="7569"/>
                  </a:lnTo>
                  <a:lnTo>
                    <a:pt x="956" y="7204"/>
                  </a:lnTo>
                  <a:lnTo>
                    <a:pt x="677" y="6807"/>
                  </a:lnTo>
                  <a:lnTo>
                    <a:pt x="440" y="6377"/>
                  </a:lnTo>
                  <a:lnTo>
                    <a:pt x="258" y="5916"/>
                  </a:lnTo>
                  <a:lnTo>
                    <a:pt x="118" y="5443"/>
                  </a:lnTo>
                  <a:lnTo>
                    <a:pt x="32" y="4949"/>
                  </a:lnTo>
                  <a:lnTo>
                    <a:pt x="0" y="4445"/>
                  </a:lnTo>
                  <a:lnTo>
                    <a:pt x="43" y="3919"/>
                  </a:lnTo>
                  <a:lnTo>
                    <a:pt x="129" y="3403"/>
                  </a:lnTo>
                  <a:lnTo>
                    <a:pt x="279" y="2920"/>
                  </a:lnTo>
                  <a:lnTo>
                    <a:pt x="473" y="2459"/>
                  </a:lnTo>
                  <a:lnTo>
                    <a:pt x="719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62" y="2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34394" y="3826802"/>
              <a:ext cx="1759226" cy="950742"/>
            </a:xfrm>
            <a:custGeom>
              <a:avLst/>
              <a:gdLst>
                <a:gd name="T0" fmla="*/ 3253 w 12218"/>
                <a:gd name="T1" fmla="*/ 0 h 6603"/>
                <a:gd name="T2" fmla="*/ 12218 w 12218"/>
                <a:gd name="T3" fmla="*/ 0 h 6603"/>
                <a:gd name="T4" fmla="*/ 5883 w 12218"/>
                <a:gd name="T5" fmla="*/ 6335 h 6603"/>
                <a:gd name="T6" fmla="*/ 5830 w 12218"/>
                <a:gd name="T7" fmla="*/ 6292 h 6603"/>
                <a:gd name="T8" fmla="*/ 5830 w 12218"/>
                <a:gd name="T9" fmla="*/ 6302 h 6603"/>
                <a:gd name="T10" fmla="*/ 5819 w 12218"/>
                <a:gd name="T11" fmla="*/ 6281 h 6603"/>
                <a:gd name="T12" fmla="*/ 5765 w 12218"/>
                <a:gd name="T13" fmla="*/ 6217 h 6603"/>
                <a:gd name="T14" fmla="*/ 5690 w 12218"/>
                <a:gd name="T15" fmla="*/ 6141 h 6603"/>
                <a:gd name="T16" fmla="*/ 5583 w 12218"/>
                <a:gd name="T17" fmla="*/ 6034 h 6603"/>
                <a:gd name="T18" fmla="*/ 5454 w 12218"/>
                <a:gd name="T19" fmla="*/ 5916 h 6603"/>
                <a:gd name="T20" fmla="*/ 5314 w 12218"/>
                <a:gd name="T21" fmla="*/ 5798 h 6603"/>
                <a:gd name="T22" fmla="*/ 5153 w 12218"/>
                <a:gd name="T23" fmla="*/ 5680 h 6603"/>
                <a:gd name="T24" fmla="*/ 4982 w 12218"/>
                <a:gd name="T25" fmla="*/ 5583 h 6603"/>
                <a:gd name="T26" fmla="*/ 4799 w 12218"/>
                <a:gd name="T27" fmla="*/ 5497 h 6603"/>
                <a:gd name="T28" fmla="*/ 4606 w 12218"/>
                <a:gd name="T29" fmla="*/ 5433 h 6603"/>
                <a:gd name="T30" fmla="*/ 4412 w 12218"/>
                <a:gd name="T31" fmla="*/ 5411 h 6603"/>
                <a:gd name="T32" fmla="*/ 4219 w 12218"/>
                <a:gd name="T33" fmla="*/ 5433 h 6603"/>
                <a:gd name="T34" fmla="*/ 4015 w 12218"/>
                <a:gd name="T35" fmla="*/ 5508 h 6603"/>
                <a:gd name="T36" fmla="*/ 3833 w 12218"/>
                <a:gd name="T37" fmla="*/ 5626 h 6603"/>
                <a:gd name="T38" fmla="*/ 3682 w 12218"/>
                <a:gd name="T39" fmla="*/ 5766 h 6603"/>
                <a:gd name="T40" fmla="*/ 3564 w 12218"/>
                <a:gd name="T41" fmla="*/ 5927 h 6603"/>
                <a:gd name="T42" fmla="*/ 3468 w 12218"/>
                <a:gd name="T43" fmla="*/ 6088 h 6603"/>
                <a:gd name="T44" fmla="*/ 3392 w 12218"/>
                <a:gd name="T45" fmla="*/ 6249 h 6603"/>
                <a:gd name="T46" fmla="*/ 3339 w 12218"/>
                <a:gd name="T47" fmla="*/ 6388 h 6603"/>
                <a:gd name="T48" fmla="*/ 3307 w 12218"/>
                <a:gd name="T49" fmla="*/ 6506 h 6603"/>
                <a:gd name="T50" fmla="*/ 3285 w 12218"/>
                <a:gd name="T51" fmla="*/ 6582 h 6603"/>
                <a:gd name="T52" fmla="*/ 3274 w 12218"/>
                <a:gd name="T53" fmla="*/ 6603 h 6603"/>
                <a:gd name="T54" fmla="*/ 161 w 12218"/>
                <a:gd name="T55" fmla="*/ 5175 h 6603"/>
                <a:gd name="T56" fmla="*/ 0 w 12218"/>
                <a:gd name="T57" fmla="*/ 4746 h 6603"/>
                <a:gd name="T58" fmla="*/ 1213 w 12218"/>
                <a:gd name="T59" fmla="*/ 1589 h 6603"/>
                <a:gd name="T60" fmla="*/ 1245 w 12218"/>
                <a:gd name="T61" fmla="*/ 1610 h 6603"/>
                <a:gd name="T62" fmla="*/ 1310 w 12218"/>
                <a:gd name="T63" fmla="*/ 1643 h 6603"/>
                <a:gd name="T64" fmla="*/ 1417 w 12218"/>
                <a:gd name="T65" fmla="*/ 1696 h 6603"/>
                <a:gd name="T66" fmla="*/ 1546 w 12218"/>
                <a:gd name="T67" fmla="*/ 1750 h 6603"/>
                <a:gd name="T68" fmla="*/ 1707 w 12218"/>
                <a:gd name="T69" fmla="*/ 1804 h 6603"/>
                <a:gd name="T70" fmla="*/ 1889 w 12218"/>
                <a:gd name="T71" fmla="*/ 1836 h 6603"/>
                <a:gd name="T72" fmla="*/ 2093 w 12218"/>
                <a:gd name="T73" fmla="*/ 1857 h 6603"/>
                <a:gd name="T74" fmla="*/ 2297 w 12218"/>
                <a:gd name="T75" fmla="*/ 1847 h 6603"/>
                <a:gd name="T76" fmla="*/ 2501 w 12218"/>
                <a:gd name="T77" fmla="*/ 1793 h 6603"/>
                <a:gd name="T78" fmla="*/ 2705 w 12218"/>
                <a:gd name="T79" fmla="*/ 1696 h 6603"/>
                <a:gd name="T80" fmla="*/ 2856 w 12218"/>
                <a:gd name="T81" fmla="*/ 1578 h 6603"/>
                <a:gd name="T82" fmla="*/ 2974 w 12218"/>
                <a:gd name="T83" fmla="*/ 1428 h 6603"/>
                <a:gd name="T84" fmla="*/ 3070 w 12218"/>
                <a:gd name="T85" fmla="*/ 1245 h 6603"/>
                <a:gd name="T86" fmla="*/ 3146 w 12218"/>
                <a:gd name="T87" fmla="*/ 1052 h 6603"/>
                <a:gd name="T88" fmla="*/ 3199 w 12218"/>
                <a:gd name="T89" fmla="*/ 859 h 6603"/>
                <a:gd name="T90" fmla="*/ 3231 w 12218"/>
                <a:gd name="T91" fmla="*/ 655 h 6603"/>
                <a:gd name="T92" fmla="*/ 3253 w 12218"/>
                <a:gd name="T93" fmla="*/ 472 h 6603"/>
                <a:gd name="T94" fmla="*/ 3264 w 12218"/>
                <a:gd name="T95" fmla="*/ 301 h 6603"/>
                <a:gd name="T96" fmla="*/ 3253 w 12218"/>
                <a:gd name="T9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8" h="6603">
                  <a:moveTo>
                    <a:pt x="3253" y="0"/>
                  </a:moveTo>
                  <a:lnTo>
                    <a:pt x="12218" y="0"/>
                  </a:lnTo>
                  <a:lnTo>
                    <a:pt x="5883" y="6335"/>
                  </a:lnTo>
                  <a:lnTo>
                    <a:pt x="5830" y="6292"/>
                  </a:lnTo>
                  <a:lnTo>
                    <a:pt x="5830" y="6302"/>
                  </a:lnTo>
                  <a:lnTo>
                    <a:pt x="5819" y="6281"/>
                  </a:lnTo>
                  <a:lnTo>
                    <a:pt x="5765" y="6217"/>
                  </a:lnTo>
                  <a:lnTo>
                    <a:pt x="5690" y="6141"/>
                  </a:lnTo>
                  <a:lnTo>
                    <a:pt x="5583" y="6034"/>
                  </a:lnTo>
                  <a:lnTo>
                    <a:pt x="5454" y="5916"/>
                  </a:lnTo>
                  <a:lnTo>
                    <a:pt x="5314" y="5798"/>
                  </a:lnTo>
                  <a:lnTo>
                    <a:pt x="5153" y="5680"/>
                  </a:lnTo>
                  <a:lnTo>
                    <a:pt x="4982" y="5583"/>
                  </a:lnTo>
                  <a:lnTo>
                    <a:pt x="4799" y="5497"/>
                  </a:lnTo>
                  <a:lnTo>
                    <a:pt x="4606" y="5433"/>
                  </a:lnTo>
                  <a:lnTo>
                    <a:pt x="4412" y="5411"/>
                  </a:lnTo>
                  <a:lnTo>
                    <a:pt x="4219" y="5433"/>
                  </a:lnTo>
                  <a:lnTo>
                    <a:pt x="4015" y="5508"/>
                  </a:lnTo>
                  <a:lnTo>
                    <a:pt x="3833" y="5626"/>
                  </a:lnTo>
                  <a:lnTo>
                    <a:pt x="3682" y="5766"/>
                  </a:lnTo>
                  <a:lnTo>
                    <a:pt x="3564" y="5927"/>
                  </a:lnTo>
                  <a:lnTo>
                    <a:pt x="3468" y="6088"/>
                  </a:lnTo>
                  <a:lnTo>
                    <a:pt x="3392" y="6249"/>
                  </a:lnTo>
                  <a:lnTo>
                    <a:pt x="3339" y="6388"/>
                  </a:lnTo>
                  <a:lnTo>
                    <a:pt x="3307" y="6506"/>
                  </a:lnTo>
                  <a:lnTo>
                    <a:pt x="3285" y="6582"/>
                  </a:lnTo>
                  <a:lnTo>
                    <a:pt x="3274" y="6603"/>
                  </a:lnTo>
                  <a:lnTo>
                    <a:pt x="161" y="5175"/>
                  </a:lnTo>
                  <a:lnTo>
                    <a:pt x="0" y="4746"/>
                  </a:lnTo>
                  <a:lnTo>
                    <a:pt x="1213" y="1589"/>
                  </a:lnTo>
                  <a:lnTo>
                    <a:pt x="1245" y="1610"/>
                  </a:lnTo>
                  <a:lnTo>
                    <a:pt x="1310" y="1643"/>
                  </a:lnTo>
                  <a:lnTo>
                    <a:pt x="1417" y="1696"/>
                  </a:lnTo>
                  <a:lnTo>
                    <a:pt x="1546" y="1750"/>
                  </a:lnTo>
                  <a:lnTo>
                    <a:pt x="1707" y="1804"/>
                  </a:lnTo>
                  <a:lnTo>
                    <a:pt x="1889" y="1836"/>
                  </a:lnTo>
                  <a:lnTo>
                    <a:pt x="2093" y="1857"/>
                  </a:lnTo>
                  <a:lnTo>
                    <a:pt x="2297" y="1847"/>
                  </a:lnTo>
                  <a:lnTo>
                    <a:pt x="2501" y="1793"/>
                  </a:lnTo>
                  <a:lnTo>
                    <a:pt x="2705" y="1696"/>
                  </a:lnTo>
                  <a:lnTo>
                    <a:pt x="2856" y="1578"/>
                  </a:lnTo>
                  <a:lnTo>
                    <a:pt x="2974" y="1428"/>
                  </a:lnTo>
                  <a:lnTo>
                    <a:pt x="3070" y="1245"/>
                  </a:lnTo>
                  <a:lnTo>
                    <a:pt x="3146" y="1052"/>
                  </a:lnTo>
                  <a:lnTo>
                    <a:pt x="3199" y="859"/>
                  </a:lnTo>
                  <a:lnTo>
                    <a:pt x="3231" y="655"/>
                  </a:lnTo>
                  <a:lnTo>
                    <a:pt x="3253" y="472"/>
                  </a:lnTo>
                  <a:lnTo>
                    <a:pt x="3264" y="301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5924" y="3970500"/>
              <a:ext cx="1283063" cy="1281623"/>
            </a:xfrm>
            <a:custGeom>
              <a:avLst/>
              <a:gdLst>
                <a:gd name="T0" fmla="*/ 4305 w 8911"/>
                <a:gd name="T1" fmla="*/ 0 h 8901"/>
                <a:gd name="T2" fmla="*/ 4767 w 8911"/>
                <a:gd name="T3" fmla="*/ 11 h 8901"/>
                <a:gd name="T4" fmla="*/ 5218 w 8911"/>
                <a:gd name="T5" fmla="*/ 65 h 8901"/>
                <a:gd name="T6" fmla="*/ 5658 w 8911"/>
                <a:gd name="T7" fmla="*/ 162 h 8901"/>
                <a:gd name="T8" fmla="*/ 6098 w 8911"/>
                <a:gd name="T9" fmla="*/ 312 h 8901"/>
                <a:gd name="T10" fmla="*/ 6517 w 8911"/>
                <a:gd name="T11" fmla="*/ 505 h 8901"/>
                <a:gd name="T12" fmla="*/ 6914 w 8911"/>
                <a:gd name="T13" fmla="*/ 731 h 8901"/>
                <a:gd name="T14" fmla="*/ 7290 w 8911"/>
                <a:gd name="T15" fmla="*/ 1020 h 8901"/>
                <a:gd name="T16" fmla="*/ 7645 w 8911"/>
                <a:gd name="T17" fmla="*/ 1343 h 8901"/>
                <a:gd name="T18" fmla="*/ 7967 w 8911"/>
                <a:gd name="T19" fmla="*/ 1708 h 8901"/>
                <a:gd name="T20" fmla="*/ 8246 w 8911"/>
                <a:gd name="T21" fmla="*/ 2105 h 8901"/>
                <a:gd name="T22" fmla="*/ 8471 w 8911"/>
                <a:gd name="T23" fmla="*/ 2524 h 8901"/>
                <a:gd name="T24" fmla="*/ 8654 w 8911"/>
                <a:gd name="T25" fmla="*/ 2953 h 8901"/>
                <a:gd name="T26" fmla="*/ 8783 w 8911"/>
                <a:gd name="T27" fmla="*/ 3393 h 8901"/>
                <a:gd name="T28" fmla="*/ 8868 w 8911"/>
                <a:gd name="T29" fmla="*/ 3844 h 8901"/>
                <a:gd name="T30" fmla="*/ 8911 w 8911"/>
                <a:gd name="T31" fmla="*/ 4306 h 8901"/>
                <a:gd name="T32" fmla="*/ 8901 w 8911"/>
                <a:gd name="T33" fmla="*/ 4757 h 8901"/>
                <a:gd name="T34" fmla="*/ 8847 w 8911"/>
                <a:gd name="T35" fmla="*/ 5219 h 8901"/>
                <a:gd name="T36" fmla="*/ 8740 w 8911"/>
                <a:gd name="T37" fmla="*/ 5659 h 8901"/>
                <a:gd name="T38" fmla="*/ 8600 w 8911"/>
                <a:gd name="T39" fmla="*/ 6088 h 8901"/>
                <a:gd name="T40" fmla="*/ 8407 w 8911"/>
                <a:gd name="T41" fmla="*/ 6507 h 8901"/>
                <a:gd name="T42" fmla="*/ 8171 w 8911"/>
                <a:gd name="T43" fmla="*/ 6915 h 8901"/>
                <a:gd name="T44" fmla="*/ 7891 w 8911"/>
                <a:gd name="T45" fmla="*/ 7291 h 8901"/>
                <a:gd name="T46" fmla="*/ 7569 w 8911"/>
                <a:gd name="T47" fmla="*/ 7634 h 8901"/>
                <a:gd name="T48" fmla="*/ 7204 w 8911"/>
                <a:gd name="T49" fmla="*/ 7956 h 8901"/>
                <a:gd name="T50" fmla="*/ 6807 w 8911"/>
                <a:gd name="T51" fmla="*/ 8236 h 8901"/>
                <a:gd name="T52" fmla="*/ 6388 w 8911"/>
                <a:gd name="T53" fmla="*/ 8472 h 8901"/>
                <a:gd name="T54" fmla="*/ 5948 w 8911"/>
                <a:gd name="T55" fmla="*/ 8644 h 8901"/>
                <a:gd name="T56" fmla="*/ 5508 w 8911"/>
                <a:gd name="T57" fmla="*/ 8783 h 8901"/>
                <a:gd name="T58" fmla="*/ 5057 w 8911"/>
                <a:gd name="T59" fmla="*/ 8869 h 8901"/>
                <a:gd name="T60" fmla="*/ 4606 w 8911"/>
                <a:gd name="T61" fmla="*/ 8901 h 8901"/>
                <a:gd name="T62" fmla="*/ 4144 w 8911"/>
                <a:gd name="T63" fmla="*/ 8890 h 8901"/>
                <a:gd name="T64" fmla="*/ 3693 w 8911"/>
                <a:gd name="T65" fmla="*/ 8837 h 8901"/>
                <a:gd name="T66" fmla="*/ 3242 w 8911"/>
                <a:gd name="T67" fmla="*/ 8740 h 8901"/>
                <a:gd name="T68" fmla="*/ 2813 w 8911"/>
                <a:gd name="T69" fmla="*/ 8590 h 8901"/>
                <a:gd name="T70" fmla="*/ 2394 w 8911"/>
                <a:gd name="T71" fmla="*/ 8407 h 8901"/>
                <a:gd name="T72" fmla="*/ 1997 w 8911"/>
                <a:gd name="T73" fmla="*/ 8171 h 8901"/>
                <a:gd name="T74" fmla="*/ 1621 w 8911"/>
                <a:gd name="T75" fmla="*/ 7892 h 8901"/>
                <a:gd name="T76" fmla="*/ 1267 w 8911"/>
                <a:gd name="T77" fmla="*/ 7559 h 8901"/>
                <a:gd name="T78" fmla="*/ 945 w 8911"/>
                <a:gd name="T79" fmla="*/ 7194 h 8901"/>
                <a:gd name="T80" fmla="*/ 666 w 8911"/>
                <a:gd name="T81" fmla="*/ 6797 h 8901"/>
                <a:gd name="T82" fmla="*/ 440 w 8911"/>
                <a:gd name="T83" fmla="*/ 6378 h 8901"/>
                <a:gd name="T84" fmla="*/ 258 w 8911"/>
                <a:gd name="T85" fmla="*/ 5949 h 8901"/>
                <a:gd name="T86" fmla="*/ 129 w 8911"/>
                <a:gd name="T87" fmla="*/ 5508 h 8901"/>
                <a:gd name="T88" fmla="*/ 43 w 8911"/>
                <a:gd name="T89" fmla="*/ 5057 h 8901"/>
                <a:gd name="T90" fmla="*/ 0 w 8911"/>
                <a:gd name="T91" fmla="*/ 4596 h 8901"/>
                <a:gd name="T92" fmla="*/ 11 w 8911"/>
                <a:gd name="T93" fmla="*/ 4145 h 8901"/>
                <a:gd name="T94" fmla="*/ 64 w 8911"/>
                <a:gd name="T95" fmla="*/ 3683 h 8901"/>
                <a:gd name="T96" fmla="*/ 172 w 8911"/>
                <a:gd name="T97" fmla="*/ 3243 h 8901"/>
                <a:gd name="T98" fmla="*/ 311 w 8911"/>
                <a:gd name="T99" fmla="*/ 2813 h 8901"/>
                <a:gd name="T100" fmla="*/ 505 w 8911"/>
                <a:gd name="T101" fmla="*/ 2395 h 8901"/>
                <a:gd name="T102" fmla="*/ 741 w 8911"/>
                <a:gd name="T103" fmla="*/ 1987 h 8901"/>
                <a:gd name="T104" fmla="*/ 1020 w 8911"/>
                <a:gd name="T105" fmla="*/ 1611 h 8901"/>
                <a:gd name="T106" fmla="*/ 1342 w 8911"/>
                <a:gd name="T107" fmla="*/ 1267 h 8901"/>
                <a:gd name="T108" fmla="*/ 1707 w 8911"/>
                <a:gd name="T109" fmla="*/ 945 h 8901"/>
                <a:gd name="T110" fmla="*/ 2104 w 8911"/>
                <a:gd name="T111" fmla="*/ 666 h 8901"/>
                <a:gd name="T112" fmla="*/ 2523 w 8911"/>
                <a:gd name="T113" fmla="*/ 441 h 8901"/>
                <a:gd name="T114" fmla="*/ 2953 w 8911"/>
                <a:gd name="T115" fmla="*/ 258 h 8901"/>
                <a:gd name="T116" fmla="*/ 3404 w 8911"/>
                <a:gd name="T117" fmla="*/ 119 h 8901"/>
                <a:gd name="T118" fmla="*/ 3854 w 8911"/>
                <a:gd name="T119" fmla="*/ 33 h 8901"/>
                <a:gd name="T120" fmla="*/ 4305 w 8911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01">
                  <a:moveTo>
                    <a:pt x="4305" y="0"/>
                  </a:moveTo>
                  <a:lnTo>
                    <a:pt x="4767" y="11"/>
                  </a:lnTo>
                  <a:lnTo>
                    <a:pt x="5218" y="65"/>
                  </a:lnTo>
                  <a:lnTo>
                    <a:pt x="5658" y="162"/>
                  </a:lnTo>
                  <a:lnTo>
                    <a:pt x="6098" y="312"/>
                  </a:lnTo>
                  <a:lnTo>
                    <a:pt x="6517" y="505"/>
                  </a:lnTo>
                  <a:lnTo>
                    <a:pt x="6914" y="731"/>
                  </a:lnTo>
                  <a:lnTo>
                    <a:pt x="7290" y="1020"/>
                  </a:lnTo>
                  <a:lnTo>
                    <a:pt x="7645" y="1343"/>
                  </a:lnTo>
                  <a:lnTo>
                    <a:pt x="7967" y="1708"/>
                  </a:lnTo>
                  <a:lnTo>
                    <a:pt x="8246" y="2105"/>
                  </a:lnTo>
                  <a:lnTo>
                    <a:pt x="8471" y="2524"/>
                  </a:lnTo>
                  <a:lnTo>
                    <a:pt x="8654" y="2953"/>
                  </a:lnTo>
                  <a:lnTo>
                    <a:pt x="8783" y="3393"/>
                  </a:lnTo>
                  <a:lnTo>
                    <a:pt x="8868" y="3844"/>
                  </a:lnTo>
                  <a:lnTo>
                    <a:pt x="8911" y="4306"/>
                  </a:lnTo>
                  <a:lnTo>
                    <a:pt x="8901" y="4757"/>
                  </a:lnTo>
                  <a:lnTo>
                    <a:pt x="8847" y="5219"/>
                  </a:lnTo>
                  <a:lnTo>
                    <a:pt x="8740" y="5659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15"/>
                  </a:lnTo>
                  <a:lnTo>
                    <a:pt x="7891" y="7291"/>
                  </a:lnTo>
                  <a:lnTo>
                    <a:pt x="7569" y="7634"/>
                  </a:lnTo>
                  <a:lnTo>
                    <a:pt x="7204" y="7956"/>
                  </a:lnTo>
                  <a:lnTo>
                    <a:pt x="6807" y="8236"/>
                  </a:lnTo>
                  <a:lnTo>
                    <a:pt x="6388" y="8472"/>
                  </a:lnTo>
                  <a:lnTo>
                    <a:pt x="5948" y="8644"/>
                  </a:lnTo>
                  <a:lnTo>
                    <a:pt x="5508" y="8783"/>
                  </a:lnTo>
                  <a:lnTo>
                    <a:pt x="5057" y="8869"/>
                  </a:lnTo>
                  <a:lnTo>
                    <a:pt x="4606" y="8901"/>
                  </a:lnTo>
                  <a:lnTo>
                    <a:pt x="4144" y="8890"/>
                  </a:lnTo>
                  <a:lnTo>
                    <a:pt x="3693" y="8837"/>
                  </a:lnTo>
                  <a:lnTo>
                    <a:pt x="3242" y="8740"/>
                  </a:lnTo>
                  <a:lnTo>
                    <a:pt x="2813" y="8590"/>
                  </a:lnTo>
                  <a:lnTo>
                    <a:pt x="2394" y="8407"/>
                  </a:lnTo>
                  <a:lnTo>
                    <a:pt x="1997" y="8171"/>
                  </a:lnTo>
                  <a:lnTo>
                    <a:pt x="1621" y="7892"/>
                  </a:lnTo>
                  <a:lnTo>
                    <a:pt x="1267" y="7559"/>
                  </a:lnTo>
                  <a:lnTo>
                    <a:pt x="945" y="7194"/>
                  </a:lnTo>
                  <a:lnTo>
                    <a:pt x="666" y="6797"/>
                  </a:lnTo>
                  <a:lnTo>
                    <a:pt x="440" y="6378"/>
                  </a:lnTo>
                  <a:lnTo>
                    <a:pt x="258" y="5949"/>
                  </a:lnTo>
                  <a:lnTo>
                    <a:pt x="129" y="5508"/>
                  </a:lnTo>
                  <a:lnTo>
                    <a:pt x="43" y="5057"/>
                  </a:lnTo>
                  <a:lnTo>
                    <a:pt x="0" y="4596"/>
                  </a:lnTo>
                  <a:lnTo>
                    <a:pt x="11" y="4145"/>
                  </a:lnTo>
                  <a:lnTo>
                    <a:pt x="64" y="3683"/>
                  </a:lnTo>
                  <a:lnTo>
                    <a:pt x="172" y="3243"/>
                  </a:lnTo>
                  <a:lnTo>
                    <a:pt x="311" y="2813"/>
                  </a:lnTo>
                  <a:lnTo>
                    <a:pt x="505" y="2395"/>
                  </a:lnTo>
                  <a:lnTo>
                    <a:pt x="741" y="1987"/>
                  </a:lnTo>
                  <a:lnTo>
                    <a:pt x="1020" y="1611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04" y="666"/>
                  </a:lnTo>
                  <a:lnTo>
                    <a:pt x="2523" y="441"/>
                  </a:lnTo>
                  <a:lnTo>
                    <a:pt x="2953" y="258"/>
                  </a:lnTo>
                  <a:lnTo>
                    <a:pt x="3404" y="119"/>
                  </a:lnTo>
                  <a:lnTo>
                    <a:pt x="3854" y="3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39001" y="2868285"/>
              <a:ext cx="1754619" cy="958517"/>
            </a:xfrm>
            <a:custGeom>
              <a:avLst/>
              <a:gdLst>
                <a:gd name="T0" fmla="*/ 3285 w 12186"/>
                <a:gd name="T1" fmla="*/ 0 h 6657"/>
                <a:gd name="T2" fmla="*/ 3285 w 12186"/>
                <a:gd name="T3" fmla="*/ 22 h 6657"/>
                <a:gd name="T4" fmla="*/ 3307 w 12186"/>
                <a:gd name="T5" fmla="*/ 97 h 6657"/>
                <a:gd name="T6" fmla="*/ 3350 w 12186"/>
                <a:gd name="T7" fmla="*/ 204 h 6657"/>
                <a:gd name="T8" fmla="*/ 3403 w 12186"/>
                <a:gd name="T9" fmla="*/ 344 h 6657"/>
                <a:gd name="T10" fmla="*/ 3489 w 12186"/>
                <a:gd name="T11" fmla="*/ 494 h 6657"/>
                <a:gd name="T12" fmla="*/ 3586 w 12186"/>
                <a:gd name="T13" fmla="*/ 644 h 6657"/>
                <a:gd name="T14" fmla="*/ 3715 w 12186"/>
                <a:gd name="T15" fmla="*/ 805 h 6657"/>
                <a:gd name="T16" fmla="*/ 3865 w 12186"/>
                <a:gd name="T17" fmla="*/ 934 h 6657"/>
                <a:gd name="T18" fmla="*/ 4048 w 12186"/>
                <a:gd name="T19" fmla="*/ 1052 h 6657"/>
                <a:gd name="T20" fmla="*/ 4262 w 12186"/>
                <a:gd name="T21" fmla="*/ 1128 h 6657"/>
                <a:gd name="T22" fmla="*/ 4477 w 12186"/>
                <a:gd name="T23" fmla="*/ 1149 h 6657"/>
                <a:gd name="T24" fmla="*/ 4703 w 12186"/>
                <a:gd name="T25" fmla="*/ 1106 h 6657"/>
                <a:gd name="T26" fmla="*/ 4917 w 12186"/>
                <a:gd name="T27" fmla="*/ 1031 h 6657"/>
                <a:gd name="T28" fmla="*/ 5132 w 12186"/>
                <a:gd name="T29" fmla="*/ 924 h 6657"/>
                <a:gd name="T30" fmla="*/ 5325 w 12186"/>
                <a:gd name="T31" fmla="*/ 795 h 6657"/>
                <a:gd name="T32" fmla="*/ 5497 w 12186"/>
                <a:gd name="T33" fmla="*/ 655 h 6657"/>
                <a:gd name="T34" fmla="*/ 5637 w 12186"/>
                <a:gd name="T35" fmla="*/ 526 h 6657"/>
                <a:gd name="T36" fmla="*/ 5851 w 12186"/>
                <a:gd name="T37" fmla="*/ 312 h 6657"/>
                <a:gd name="T38" fmla="*/ 12186 w 12186"/>
                <a:gd name="T39" fmla="*/ 6657 h 6657"/>
                <a:gd name="T40" fmla="*/ 3221 w 12186"/>
                <a:gd name="T41" fmla="*/ 6657 h 6657"/>
                <a:gd name="T42" fmla="*/ 3221 w 12186"/>
                <a:gd name="T43" fmla="*/ 6614 h 6657"/>
                <a:gd name="T44" fmla="*/ 3221 w 12186"/>
                <a:gd name="T45" fmla="*/ 6614 h 6657"/>
                <a:gd name="T46" fmla="*/ 3221 w 12186"/>
                <a:gd name="T47" fmla="*/ 6614 h 6657"/>
                <a:gd name="T48" fmla="*/ 3221 w 12186"/>
                <a:gd name="T49" fmla="*/ 6582 h 6657"/>
                <a:gd name="T50" fmla="*/ 3210 w 12186"/>
                <a:gd name="T51" fmla="*/ 6582 h 6657"/>
                <a:gd name="T52" fmla="*/ 3210 w 12186"/>
                <a:gd name="T53" fmla="*/ 6582 h 6657"/>
                <a:gd name="T54" fmla="*/ 3221 w 12186"/>
                <a:gd name="T55" fmla="*/ 6560 h 6657"/>
                <a:gd name="T56" fmla="*/ 3221 w 12186"/>
                <a:gd name="T57" fmla="*/ 6528 h 6657"/>
                <a:gd name="T58" fmla="*/ 3221 w 12186"/>
                <a:gd name="T59" fmla="*/ 6485 h 6657"/>
                <a:gd name="T60" fmla="*/ 3221 w 12186"/>
                <a:gd name="T61" fmla="*/ 6432 h 6657"/>
                <a:gd name="T62" fmla="*/ 3221 w 12186"/>
                <a:gd name="T63" fmla="*/ 6410 h 6657"/>
                <a:gd name="T64" fmla="*/ 3221 w 12186"/>
                <a:gd name="T65" fmla="*/ 6260 h 6657"/>
                <a:gd name="T66" fmla="*/ 3221 w 12186"/>
                <a:gd name="T67" fmla="*/ 6088 h 6657"/>
                <a:gd name="T68" fmla="*/ 3199 w 12186"/>
                <a:gd name="T69" fmla="*/ 5905 h 6657"/>
                <a:gd name="T70" fmla="*/ 3178 w 12186"/>
                <a:gd name="T71" fmla="*/ 5701 h 6657"/>
                <a:gd name="T72" fmla="*/ 3124 w 12186"/>
                <a:gd name="T73" fmla="*/ 5497 h 6657"/>
                <a:gd name="T74" fmla="*/ 3060 w 12186"/>
                <a:gd name="T75" fmla="*/ 5304 h 6657"/>
                <a:gd name="T76" fmla="*/ 2963 w 12186"/>
                <a:gd name="T77" fmla="*/ 5122 h 6657"/>
                <a:gd name="T78" fmla="*/ 2845 w 12186"/>
                <a:gd name="T79" fmla="*/ 4961 h 6657"/>
                <a:gd name="T80" fmla="*/ 2684 w 12186"/>
                <a:gd name="T81" fmla="*/ 4842 h 6657"/>
                <a:gd name="T82" fmla="*/ 2491 w 12186"/>
                <a:gd name="T83" fmla="*/ 4746 h 6657"/>
                <a:gd name="T84" fmla="*/ 2276 w 12186"/>
                <a:gd name="T85" fmla="*/ 4703 h 6657"/>
                <a:gd name="T86" fmla="*/ 2072 w 12186"/>
                <a:gd name="T87" fmla="*/ 4692 h 6657"/>
                <a:gd name="T88" fmla="*/ 1879 w 12186"/>
                <a:gd name="T89" fmla="*/ 4714 h 6657"/>
                <a:gd name="T90" fmla="*/ 1696 w 12186"/>
                <a:gd name="T91" fmla="*/ 4767 h 6657"/>
                <a:gd name="T92" fmla="*/ 1525 w 12186"/>
                <a:gd name="T93" fmla="*/ 4821 h 6657"/>
                <a:gd name="T94" fmla="*/ 1385 w 12186"/>
                <a:gd name="T95" fmla="*/ 4885 h 6657"/>
                <a:gd name="T96" fmla="*/ 1288 w 12186"/>
                <a:gd name="T97" fmla="*/ 4939 h 6657"/>
                <a:gd name="T98" fmla="*/ 1213 w 12186"/>
                <a:gd name="T99" fmla="*/ 4982 h 6657"/>
                <a:gd name="T100" fmla="*/ 1192 w 12186"/>
                <a:gd name="T101" fmla="*/ 5004 h 6657"/>
                <a:gd name="T102" fmla="*/ 0 w 12186"/>
                <a:gd name="T103" fmla="*/ 1783 h 6657"/>
                <a:gd name="T104" fmla="*/ 193 w 12186"/>
                <a:gd name="T105" fmla="*/ 1364 h 6657"/>
                <a:gd name="T106" fmla="*/ 3285 w 12186"/>
                <a:gd name="T107" fmla="*/ 0 h 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6" h="6657">
                  <a:moveTo>
                    <a:pt x="3285" y="0"/>
                  </a:moveTo>
                  <a:lnTo>
                    <a:pt x="3285" y="22"/>
                  </a:lnTo>
                  <a:lnTo>
                    <a:pt x="3307" y="97"/>
                  </a:lnTo>
                  <a:lnTo>
                    <a:pt x="3350" y="204"/>
                  </a:lnTo>
                  <a:lnTo>
                    <a:pt x="3403" y="344"/>
                  </a:lnTo>
                  <a:lnTo>
                    <a:pt x="3489" y="494"/>
                  </a:lnTo>
                  <a:lnTo>
                    <a:pt x="3586" y="644"/>
                  </a:lnTo>
                  <a:lnTo>
                    <a:pt x="3715" y="805"/>
                  </a:lnTo>
                  <a:lnTo>
                    <a:pt x="3865" y="934"/>
                  </a:lnTo>
                  <a:lnTo>
                    <a:pt x="4048" y="1052"/>
                  </a:lnTo>
                  <a:lnTo>
                    <a:pt x="4262" y="1128"/>
                  </a:lnTo>
                  <a:lnTo>
                    <a:pt x="4477" y="1149"/>
                  </a:lnTo>
                  <a:lnTo>
                    <a:pt x="4703" y="1106"/>
                  </a:lnTo>
                  <a:lnTo>
                    <a:pt x="4917" y="1031"/>
                  </a:lnTo>
                  <a:lnTo>
                    <a:pt x="5132" y="924"/>
                  </a:lnTo>
                  <a:lnTo>
                    <a:pt x="5325" y="795"/>
                  </a:lnTo>
                  <a:lnTo>
                    <a:pt x="5497" y="655"/>
                  </a:lnTo>
                  <a:lnTo>
                    <a:pt x="5637" y="526"/>
                  </a:lnTo>
                  <a:lnTo>
                    <a:pt x="5851" y="312"/>
                  </a:lnTo>
                  <a:lnTo>
                    <a:pt x="12186" y="6657"/>
                  </a:lnTo>
                  <a:lnTo>
                    <a:pt x="3221" y="6657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582"/>
                  </a:lnTo>
                  <a:lnTo>
                    <a:pt x="3210" y="6582"/>
                  </a:lnTo>
                  <a:lnTo>
                    <a:pt x="3210" y="6582"/>
                  </a:lnTo>
                  <a:lnTo>
                    <a:pt x="3221" y="6560"/>
                  </a:lnTo>
                  <a:lnTo>
                    <a:pt x="3221" y="6528"/>
                  </a:lnTo>
                  <a:lnTo>
                    <a:pt x="3221" y="6485"/>
                  </a:lnTo>
                  <a:lnTo>
                    <a:pt x="3221" y="6432"/>
                  </a:lnTo>
                  <a:lnTo>
                    <a:pt x="3221" y="6410"/>
                  </a:lnTo>
                  <a:lnTo>
                    <a:pt x="3221" y="6260"/>
                  </a:lnTo>
                  <a:lnTo>
                    <a:pt x="3221" y="6088"/>
                  </a:lnTo>
                  <a:lnTo>
                    <a:pt x="3199" y="5905"/>
                  </a:lnTo>
                  <a:lnTo>
                    <a:pt x="3178" y="5701"/>
                  </a:lnTo>
                  <a:lnTo>
                    <a:pt x="3124" y="5497"/>
                  </a:lnTo>
                  <a:lnTo>
                    <a:pt x="3060" y="5304"/>
                  </a:lnTo>
                  <a:lnTo>
                    <a:pt x="2963" y="5122"/>
                  </a:lnTo>
                  <a:lnTo>
                    <a:pt x="2845" y="4961"/>
                  </a:lnTo>
                  <a:lnTo>
                    <a:pt x="2684" y="4842"/>
                  </a:lnTo>
                  <a:lnTo>
                    <a:pt x="2491" y="4746"/>
                  </a:lnTo>
                  <a:lnTo>
                    <a:pt x="2276" y="4703"/>
                  </a:lnTo>
                  <a:lnTo>
                    <a:pt x="2072" y="4692"/>
                  </a:lnTo>
                  <a:lnTo>
                    <a:pt x="1879" y="4714"/>
                  </a:lnTo>
                  <a:lnTo>
                    <a:pt x="1696" y="4767"/>
                  </a:lnTo>
                  <a:lnTo>
                    <a:pt x="1525" y="4821"/>
                  </a:lnTo>
                  <a:lnTo>
                    <a:pt x="1385" y="4885"/>
                  </a:lnTo>
                  <a:lnTo>
                    <a:pt x="1288" y="4939"/>
                  </a:lnTo>
                  <a:lnTo>
                    <a:pt x="1213" y="4982"/>
                  </a:lnTo>
                  <a:lnTo>
                    <a:pt x="1192" y="5004"/>
                  </a:lnTo>
                  <a:lnTo>
                    <a:pt x="0" y="1783"/>
                  </a:lnTo>
                  <a:lnTo>
                    <a:pt x="193" y="136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50532" y="2389098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79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18 h 8911"/>
                <a:gd name="T18" fmla="*/ 8246 w 8912"/>
                <a:gd name="T19" fmla="*/ 2115 h 8911"/>
                <a:gd name="T20" fmla="*/ 8482 w 8912"/>
                <a:gd name="T21" fmla="*/ 2544 h 8911"/>
                <a:gd name="T22" fmla="*/ 8665 w 8912"/>
                <a:gd name="T23" fmla="*/ 2995 h 8911"/>
                <a:gd name="T24" fmla="*/ 8804 w 8912"/>
                <a:gd name="T25" fmla="*/ 3479 h 8911"/>
                <a:gd name="T26" fmla="*/ 8879 w 8912"/>
                <a:gd name="T27" fmla="*/ 3972 h 8911"/>
                <a:gd name="T28" fmla="*/ 8912 w 8912"/>
                <a:gd name="T29" fmla="*/ 4477 h 8911"/>
                <a:gd name="T30" fmla="*/ 8879 w 8912"/>
                <a:gd name="T31" fmla="*/ 5003 h 8911"/>
                <a:gd name="T32" fmla="*/ 8783 w 8912"/>
                <a:gd name="T33" fmla="*/ 5508 h 8911"/>
                <a:gd name="T34" fmla="*/ 8632 w 8912"/>
                <a:gd name="T35" fmla="*/ 6002 h 8911"/>
                <a:gd name="T36" fmla="*/ 8439 w 8912"/>
                <a:gd name="T37" fmla="*/ 6463 h 8911"/>
                <a:gd name="T38" fmla="*/ 8192 w 8912"/>
                <a:gd name="T39" fmla="*/ 6893 h 8911"/>
                <a:gd name="T40" fmla="*/ 7902 w 8912"/>
                <a:gd name="T41" fmla="*/ 7279 h 8911"/>
                <a:gd name="T42" fmla="*/ 7570 w 8912"/>
                <a:gd name="T43" fmla="*/ 7644 h 8911"/>
                <a:gd name="T44" fmla="*/ 7194 w 8912"/>
                <a:gd name="T45" fmla="*/ 7966 h 8911"/>
                <a:gd name="T46" fmla="*/ 6797 w 8912"/>
                <a:gd name="T47" fmla="*/ 8246 h 8911"/>
                <a:gd name="T48" fmla="*/ 6367 w 8912"/>
                <a:gd name="T49" fmla="*/ 8482 h 8911"/>
                <a:gd name="T50" fmla="*/ 5916 w 8912"/>
                <a:gd name="T51" fmla="*/ 8664 h 8911"/>
                <a:gd name="T52" fmla="*/ 5433 w 8912"/>
                <a:gd name="T53" fmla="*/ 8804 h 8911"/>
                <a:gd name="T54" fmla="*/ 4939 w 8912"/>
                <a:gd name="T55" fmla="*/ 8890 h 8911"/>
                <a:gd name="T56" fmla="*/ 4434 w 8912"/>
                <a:gd name="T57" fmla="*/ 8911 h 8911"/>
                <a:gd name="T58" fmla="*/ 3908 w 8912"/>
                <a:gd name="T59" fmla="*/ 8879 h 8911"/>
                <a:gd name="T60" fmla="*/ 3404 w 8912"/>
                <a:gd name="T61" fmla="*/ 8782 h 8911"/>
                <a:gd name="T62" fmla="*/ 2910 w 8912"/>
                <a:gd name="T63" fmla="*/ 8643 h 8911"/>
                <a:gd name="T64" fmla="*/ 2448 w 8912"/>
                <a:gd name="T65" fmla="*/ 8439 h 8911"/>
                <a:gd name="T66" fmla="*/ 2019 w 8912"/>
                <a:gd name="T67" fmla="*/ 8192 h 8911"/>
                <a:gd name="T68" fmla="*/ 1621 w 8912"/>
                <a:gd name="T69" fmla="*/ 7902 h 8911"/>
                <a:gd name="T70" fmla="*/ 1267 w 8912"/>
                <a:gd name="T71" fmla="*/ 7569 h 8911"/>
                <a:gd name="T72" fmla="*/ 945 w 8912"/>
                <a:gd name="T73" fmla="*/ 7204 h 8911"/>
                <a:gd name="T74" fmla="*/ 666 w 8912"/>
                <a:gd name="T75" fmla="*/ 6796 h 8911"/>
                <a:gd name="T76" fmla="*/ 430 w 8912"/>
                <a:gd name="T77" fmla="*/ 6367 h 8911"/>
                <a:gd name="T78" fmla="*/ 247 w 8912"/>
                <a:gd name="T79" fmla="*/ 5916 h 8911"/>
                <a:gd name="T80" fmla="*/ 108 w 8912"/>
                <a:gd name="T81" fmla="*/ 5443 h 8911"/>
                <a:gd name="T82" fmla="*/ 22 w 8912"/>
                <a:gd name="T83" fmla="*/ 4939 h 8911"/>
                <a:gd name="T84" fmla="*/ 0 w 8912"/>
                <a:gd name="T85" fmla="*/ 4434 h 8911"/>
                <a:gd name="T86" fmla="*/ 32 w 8912"/>
                <a:gd name="T87" fmla="*/ 3919 h 8911"/>
                <a:gd name="T88" fmla="*/ 129 w 8912"/>
                <a:gd name="T89" fmla="*/ 3403 h 8911"/>
                <a:gd name="T90" fmla="*/ 269 w 8912"/>
                <a:gd name="T91" fmla="*/ 2920 h 8911"/>
                <a:gd name="T92" fmla="*/ 473 w 8912"/>
                <a:gd name="T93" fmla="*/ 2459 h 8911"/>
                <a:gd name="T94" fmla="*/ 720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73 w 8912"/>
                <a:gd name="T111" fmla="*/ 32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79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18"/>
                  </a:lnTo>
                  <a:lnTo>
                    <a:pt x="8246" y="2115"/>
                  </a:lnTo>
                  <a:lnTo>
                    <a:pt x="8482" y="2544"/>
                  </a:lnTo>
                  <a:lnTo>
                    <a:pt x="8665" y="2995"/>
                  </a:lnTo>
                  <a:lnTo>
                    <a:pt x="8804" y="3479"/>
                  </a:lnTo>
                  <a:lnTo>
                    <a:pt x="8879" y="3972"/>
                  </a:lnTo>
                  <a:lnTo>
                    <a:pt x="8912" y="4477"/>
                  </a:lnTo>
                  <a:lnTo>
                    <a:pt x="8879" y="5003"/>
                  </a:lnTo>
                  <a:lnTo>
                    <a:pt x="8783" y="5508"/>
                  </a:lnTo>
                  <a:lnTo>
                    <a:pt x="8632" y="6002"/>
                  </a:lnTo>
                  <a:lnTo>
                    <a:pt x="8439" y="6463"/>
                  </a:lnTo>
                  <a:lnTo>
                    <a:pt x="8192" y="6893"/>
                  </a:lnTo>
                  <a:lnTo>
                    <a:pt x="7902" y="7279"/>
                  </a:lnTo>
                  <a:lnTo>
                    <a:pt x="7570" y="7644"/>
                  </a:lnTo>
                  <a:lnTo>
                    <a:pt x="7194" y="7966"/>
                  </a:lnTo>
                  <a:lnTo>
                    <a:pt x="6797" y="8246"/>
                  </a:lnTo>
                  <a:lnTo>
                    <a:pt x="6367" y="8482"/>
                  </a:lnTo>
                  <a:lnTo>
                    <a:pt x="5916" y="8664"/>
                  </a:lnTo>
                  <a:lnTo>
                    <a:pt x="5433" y="8804"/>
                  </a:lnTo>
                  <a:lnTo>
                    <a:pt x="4939" y="8890"/>
                  </a:lnTo>
                  <a:lnTo>
                    <a:pt x="4434" y="8911"/>
                  </a:lnTo>
                  <a:lnTo>
                    <a:pt x="3908" y="8879"/>
                  </a:lnTo>
                  <a:lnTo>
                    <a:pt x="3404" y="8782"/>
                  </a:lnTo>
                  <a:lnTo>
                    <a:pt x="2910" y="8643"/>
                  </a:lnTo>
                  <a:lnTo>
                    <a:pt x="2448" y="8439"/>
                  </a:lnTo>
                  <a:lnTo>
                    <a:pt x="2019" y="8192"/>
                  </a:lnTo>
                  <a:lnTo>
                    <a:pt x="1621" y="7902"/>
                  </a:lnTo>
                  <a:lnTo>
                    <a:pt x="1267" y="7569"/>
                  </a:lnTo>
                  <a:lnTo>
                    <a:pt x="945" y="7204"/>
                  </a:lnTo>
                  <a:lnTo>
                    <a:pt x="666" y="6796"/>
                  </a:lnTo>
                  <a:lnTo>
                    <a:pt x="430" y="6367"/>
                  </a:lnTo>
                  <a:lnTo>
                    <a:pt x="247" y="5916"/>
                  </a:lnTo>
                  <a:lnTo>
                    <a:pt x="108" y="5443"/>
                  </a:lnTo>
                  <a:lnTo>
                    <a:pt x="22" y="4939"/>
                  </a:lnTo>
                  <a:lnTo>
                    <a:pt x="0" y="4434"/>
                  </a:lnTo>
                  <a:lnTo>
                    <a:pt x="32" y="3919"/>
                  </a:lnTo>
                  <a:lnTo>
                    <a:pt x="129" y="3403"/>
                  </a:lnTo>
                  <a:lnTo>
                    <a:pt x="269" y="2920"/>
                  </a:lnTo>
                  <a:lnTo>
                    <a:pt x="473" y="2459"/>
                  </a:lnTo>
                  <a:lnTo>
                    <a:pt x="720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73" y="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6" name="Oval 25"/>
          <p:cNvSpPr/>
          <p:nvPr/>
        </p:nvSpPr>
        <p:spPr>
          <a:xfrm rot="5400000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 rot="10800000">
            <a:off x="2302771" y="3778157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 rot="8107719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 rot="13507719">
            <a:off x="2283725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488336" y="3804033"/>
            <a:ext cx="5235" cy="3926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44C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582800" y="2895882"/>
            <a:ext cx="1814996" cy="1817613"/>
          </a:xfrm>
          <a:custGeom>
            <a:avLst/>
            <a:gdLst>
              <a:gd name="T0" fmla="*/ 764 w 1387"/>
              <a:gd name="T1" fmla="*/ 4 h 1389"/>
              <a:gd name="T2" fmla="*/ 899 w 1387"/>
              <a:gd name="T3" fmla="*/ 32 h 1389"/>
              <a:gd name="T4" fmla="*/ 1024 w 1387"/>
              <a:gd name="T5" fmla="*/ 84 h 1389"/>
              <a:gd name="T6" fmla="*/ 1135 w 1387"/>
              <a:gd name="T7" fmla="*/ 159 h 1389"/>
              <a:gd name="T8" fmla="*/ 1229 w 1387"/>
              <a:gd name="T9" fmla="*/ 253 h 1389"/>
              <a:gd name="T10" fmla="*/ 1303 w 1387"/>
              <a:gd name="T11" fmla="*/ 364 h 1389"/>
              <a:gd name="T12" fmla="*/ 1356 w 1387"/>
              <a:gd name="T13" fmla="*/ 488 h 1389"/>
              <a:gd name="T14" fmla="*/ 1384 w 1387"/>
              <a:gd name="T15" fmla="*/ 624 h 1389"/>
              <a:gd name="T16" fmla="*/ 1384 w 1387"/>
              <a:gd name="T17" fmla="*/ 765 h 1389"/>
              <a:gd name="T18" fmla="*/ 1356 w 1387"/>
              <a:gd name="T19" fmla="*/ 901 h 1389"/>
              <a:gd name="T20" fmla="*/ 1303 w 1387"/>
              <a:gd name="T21" fmla="*/ 1025 h 1389"/>
              <a:gd name="T22" fmla="*/ 1229 w 1387"/>
              <a:gd name="T23" fmla="*/ 1136 h 1389"/>
              <a:gd name="T24" fmla="*/ 1135 w 1387"/>
              <a:gd name="T25" fmla="*/ 1230 h 1389"/>
              <a:gd name="T26" fmla="*/ 1024 w 1387"/>
              <a:gd name="T27" fmla="*/ 1305 h 1389"/>
              <a:gd name="T28" fmla="*/ 899 w 1387"/>
              <a:gd name="T29" fmla="*/ 1357 h 1389"/>
              <a:gd name="T30" fmla="*/ 764 w 1387"/>
              <a:gd name="T31" fmla="*/ 1385 h 1389"/>
              <a:gd name="T32" fmla="*/ 622 w 1387"/>
              <a:gd name="T33" fmla="*/ 1385 h 1389"/>
              <a:gd name="T34" fmla="*/ 487 w 1387"/>
              <a:gd name="T35" fmla="*/ 1357 h 1389"/>
              <a:gd name="T36" fmla="*/ 363 w 1387"/>
              <a:gd name="T37" fmla="*/ 1305 h 1389"/>
              <a:gd name="T38" fmla="*/ 253 w 1387"/>
              <a:gd name="T39" fmla="*/ 1230 h 1389"/>
              <a:gd name="T40" fmla="*/ 159 w 1387"/>
              <a:gd name="T41" fmla="*/ 1136 h 1389"/>
              <a:gd name="T42" fmla="*/ 83 w 1387"/>
              <a:gd name="T43" fmla="*/ 1025 h 1389"/>
              <a:gd name="T44" fmla="*/ 31 w 1387"/>
              <a:gd name="T45" fmla="*/ 901 h 1389"/>
              <a:gd name="T46" fmla="*/ 4 w 1387"/>
              <a:gd name="T47" fmla="*/ 765 h 1389"/>
              <a:gd name="T48" fmla="*/ 4 w 1387"/>
              <a:gd name="T49" fmla="*/ 624 h 1389"/>
              <a:gd name="T50" fmla="*/ 31 w 1387"/>
              <a:gd name="T51" fmla="*/ 488 h 1389"/>
              <a:gd name="T52" fmla="*/ 83 w 1387"/>
              <a:gd name="T53" fmla="*/ 364 h 1389"/>
              <a:gd name="T54" fmla="*/ 159 w 1387"/>
              <a:gd name="T55" fmla="*/ 253 h 1389"/>
              <a:gd name="T56" fmla="*/ 253 w 1387"/>
              <a:gd name="T57" fmla="*/ 159 h 1389"/>
              <a:gd name="T58" fmla="*/ 363 w 1387"/>
              <a:gd name="T59" fmla="*/ 84 h 1389"/>
              <a:gd name="T60" fmla="*/ 487 w 1387"/>
              <a:gd name="T61" fmla="*/ 32 h 1389"/>
              <a:gd name="T62" fmla="*/ 622 w 1387"/>
              <a:gd name="T63" fmla="*/ 4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7" h="1389">
                <a:moveTo>
                  <a:pt x="693" y="0"/>
                </a:moveTo>
                <a:lnTo>
                  <a:pt x="764" y="4"/>
                </a:lnTo>
                <a:lnTo>
                  <a:pt x="833" y="15"/>
                </a:lnTo>
                <a:lnTo>
                  <a:pt x="899" y="32"/>
                </a:lnTo>
                <a:lnTo>
                  <a:pt x="964" y="55"/>
                </a:lnTo>
                <a:lnTo>
                  <a:pt x="1024" y="84"/>
                </a:lnTo>
                <a:lnTo>
                  <a:pt x="1081" y="120"/>
                </a:lnTo>
                <a:lnTo>
                  <a:pt x="1135" y="159"/>
                </a:lnTo>
                <a:lnTo>
                  <a:pt x="1184" y="204"/>
                </a:lnTo>
                <a:lnTo>
                  <a:pt x="1229" y="253"/>
                </a:lnTo>
                <a:lnTo>
                  <a:pt x="1269" y="306"/>
                </a:lnTo>
                <a:lnTo>
                  <a:pt x="1303" y="364"/>
                </a:lnTo>
                <a:lnTo>
                  <a:pt x="1333" y="425"/>
                </a:lnTo>
                <a:lnTo>
                  <a:pt x="1356" y="488"/>
                </a:lnTo>
                <a:lnTo>
                  <a:pt x="1373" y="554"/>
                </a:lnTo>
                <a:lnTo>
                  <a:pt x="1384" y="624"/>
                </a:lnTo>
                <a:lnTo>
                  <a:pt x="1387" y="694"/>
                </a:lnTo>
                <a:lnTo>
                  <a:pt x="1384" y="765"/>
                </a:lnTo>
                <a:lnTo>
                  <a:pt x="1373" y="835"/>
                </a:lnTo>
                <a:lnTo>
                  <a:pt x="1356" y="901"/>
                </a:lnTo>
                <a:lnTo>
                  <a:pt x="1333" y="964"/>
                </a:lnTo>
                <a:lnTo>
                  <a:pt x="1303" y="1025"/>
                </a:lnTo>
                <a:lnTo>
                  <a:pt x="1269" y="1082"/>
                </a:lnTo>
                <a:lnTo>
                  <a:pt x="1229" y="1136"/>
                </a:lnTo>
                <a:lnTo>
                  <a:pt x="1184" y="1185"/>
                </a:lnTo>
                <a:lnTo>
                  <a:pt x="1135" y="1230"/>
                </a:lnTo>
                <a:lnTo>
                  <a:pt x="1081" y="1270"/>
                </a:lnTo>
                <a:lnTo>
                  <a:pt x="1024" y="1305"/>
                </a:lnTo>
                <a:lnTo>
                  <a:pt x="964" y="1334"/>
                </a:lnTo>
                <a:lnTo>
                  <a:pt x="899" y="1357"/>
                </a:lnTo>
                <a:lnTo>
                  <a:pt x="833" y="1374"/>
                </a:lnTo>
                <a:lnTo>
                  <a:pt x="764" y="1385"/>
                </a:lnTo>
                <a:lnTo>
                  <a:pt x="693" y="1389"/>
                </a:lnTo>
                <a:lnTo>
                  <a:pt x="622" y="1385"/>
                </a:lnTo>
                <a:lnTo>
                  <a:pt x="554" y="1374"/>
                </a:lnTo>
                <a:lnTo>
                  <a:pt x="487" y="1357"/>
                </a:lnTo>
                <a:lnTo>
                  <a:pt x="424" y="1334"/>
                </a:lnTo>
                <a:lnTo>
                  <a:pt x="363" y="1305"/>
                </a:lnTo>
                <a:lnTo>
                  <a:pt x="305" y="1270"/>
                </a:lnTo>
                <a:lnTo>
                  <a:pt x="253" y="1230"/>
                </a:lnTo>
                <a:lnTo>
                  <a:pt x="203" y="1185"/>
                </a:lnTo>
                <a:lnTo>
                  <a:pt x="159" y="1136"/>
                </a:lnTo>
                <a:lnTo>
                  <a:pt x="119" y="1082"/>
                </a:lnTo>
                <a:lnTo>
                  <a:pt x="83" y="1025"/>
                </a:lnTo>
                <a:lnTo>
                  <a:pt x="54" y="964"/>
                </a:lnTo>
                <a:lnTo>
                  <a:pt x="31" y="901"/>
                </a:lnTo>
                <a:lnTo>
                  <a:pt x="14" y="835"/>
                </a:lnTo>
                <a:lnTo>
                  <a:pt x="4" y="765"/>
                </a:lnTo>
                <a:lnTo>
                  <a:pt x="0" y="694"/>
                </a:lnTo>
                <a:lnTo>
                  <a:pt x="4" y="624"/>
                </a:lnTo>
                <a:lnTo>
                  <a:pt x="14" y="554"/>
                </a:lnTo>
                <a:lnTo>
                  <a:pt x="31" y="488"/>
                </a:lnTo>
                <a:lnTo>
                  <a:pt x="54" y="425"/>
                </a:lnTo>
                <a:lnTo>
                  <a:pt x="83" y="364"/>
                </a:lnTo>
                <a:lnTo>
                  <a:pt x="119" y="306"/>
                </a:lnTo>
                <a:lnTo>
                  <a:pt x="159" y="253"/>
                </a:lnTo>
                <a:lnTo>
                  <a:pt x="203" y="204"/>
                </a:lnTo>
                <a:lnTo>
                  <a:pt x="253" y="159"/>
                </a:lnTo>
                <a:lnTo>
                  <a:pt x="305" y="120"/>
                </a:lnTo>
                <a:lnTo>
                  <a:pt x="363" y="84"/>
                </a:lnTo>
                <a:lnTo>
                  <a:pt x="424" y="55"/>
                </a:lnTo>
                <a:lnTo>
                  <a:pt x="487" y="32"/>
                </a:lnTo>
                <a:lnTo>
                  <a:pt x="554" y="15"/>
                </a:lnTo>
                <a:lnTo>
                  <a:pt x="622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642549" y="2955467"/>
            <a:ext cx="1695503" cy="1698442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3712597" y="3025300"/>
            <a:ext cx="1549759" cy="1552445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  <a:effectLst>
            <a:innerShdw blurRad="127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5" name="Group 34"/>
          <p:cNvGrpSpPr/>
          <p:nvPr/>
        </p:nvGrpSpPr>
        <p:grpSpPr>
          <a:xfrm>
            <a:off x="3716585" y="3025300"/>
            <a:ext cx="1546119" cy="1546119"/>
            <a:chOff x="5276374" y="2977923"/>
            <a:chExt cx="1637462" cy="1637462"/>
          </a:xfrm>
        </p:grpSpPr>
        <p:grpSp>
          <p:nvGrpSpPr>
            <p:cNvPr id="55" name="Group 54"/>
            <p:cNvGrpSpPr/>
            <p:nvPr/>
          </p:nvGrpSpPr>
          <p:grpSpPr>
            <a:xfrm>
              <a:off x="6099263" y="2977923"/>
              <a:ext cx="0" cy="1637462"/>
              <a:chOff x="6099263" y="2977923"/>
              <a:chExt cx="0" cy="163746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6200000">
              <a:off x="6095105" y="2977923"/>
              <a:ext cx="0" cy="1637462"/>
              <a:chOff x="6099263" y="2977923"/>
              <a:chExt cx="0" cy="163746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 rot="18892664">
            <a:off x="3878886" y="3188056"/>
            <a:ext cx="1226938" cy="1226930"/>
            <a:chOff x="5356805" y="3058837"/>
            <a:chExt cx="1482342" cy="1482334"/>
          </a:xfrm>
        </p:grpSpPr>
        <p:sp>
          <p:nvSpPr>
            <p:cNvPr id="53" name="Isosceles Triangle 33"/>
            <p:cNvSpPr/>
            <p:nvPr/>
          </p:nvSpPr>
          <p:spPr>
            <a:xfrm>
              <a:off x="6063404" y="3283518"/>
              <a:ext cx="65424" cy="5266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356805" y="3058837"/>
              <a:ext cx="1482342" cy="14823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/>
          <p:cNvGrpSpPr/>
          <p:nvPr/>
        </p:nvGrpSpPr>
        <p:grpSpPr>
          <a:xfrm rot="10800000">
            <a:off x="3898394" y="3207561"/>
            <a:ext cx="1187923" cy="1187923"/>
            <a:chOff x="5380373" y="3082401"/>
            <a:chExt cx="1435206" cy="1435206"/>
          </a:xfrm>
        </p:grpSpPr>
        <p:sp>
          <p:nvSpPr>
            <p:cNvPr id="51" name="Isosceles Triangle 33"/>
            <p:cNvSpPr/>
            <p:nvPr/>
          </p:nvSpPr>
          <p:spPr>
            <a:xfrm>
              <a:off x="6067228" y="3119753"/>
              <a:ext cx="68788" cy="6790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380373" y="3082401"/>
              <a:ext cx="1435206" cy="14352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Oval 37"/>
          <p:cNvSpPr/>
          <p:nvPr/>
        </p:nvSpPr>
        <p:spPr>
          <a:xfrm>
            <a:off x="4420893" y="3737389"/>
            <a:ext cx="133820" cy="133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4323850" y="305501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3123" y="426666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3338" y="4186854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3744" y="396919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43554" y="3664467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63744" y="3345230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5991" y="314804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58397" y="418685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5246" y="398370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75436" y="367172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23230" y="3366995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40891" y="314933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3240278" y="15004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4727120" y="149807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/>
          <p:cNvSpPr/>
          <p:nvPr/>
        </p:nvSpPr>
        <p:spPr>
          <a:xfrm>
            <a:off x="5784641" y="255199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/>
          <p:cNvSpPr/>
          <p:nvPr/>
        </p:nvSpPr>
        <p:spPr>
          <a:xfrm>
            <a:off x="5785389" y="40437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/>
          <p:nvPr/>
        </p:nvSpPr>
        <p:spPr>
          <a:xfrm>
            <a:off x="4730043" y="509916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/>
          <p:nvPr/>
        </p:nvSpPr>
        <p:spPr>
          <a:xfrm>
            <a:off x="3236788" y="5097671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/>
          <p:nvPr/>
        </p:nvSpPr>
        <p:spPr>
          <a:xfrm>
            <a:off x="2184297" y="4040082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Oval 67"/>
          <p:cNvSpPr/>
          <p:nvPr/>
        </p:nvSpPr>
        <p:spPr>
          <a:xfrm>
            <a:off x="2188716" y="2547575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Group 68"/>
          <p:cNvGrpSpPr/>
          <p:nvPr/>
        </p:nvGrpSpPr>
        <p:grpSpPr>
          <a:xfrm>
            <a:off x="2549434" y="2731732"/>
            <a:ext cx="274399" cy="319768"/>
            <a:chOff x="13150850" y="-52388"/>
            <a:chExt cx="4195763" cy="48895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9"/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04401" y="1678540"/>
            <a:ext cx="275539" cy="240636"/>
            <a:chOff x="12782550" y="5254625"/>
            <a:chExt cx="4975225" cy="4344988"/>
          </a:xfrm>
          <a:solidFill>
            <a:schemeClr val="accent2"/>
          </a:solidFill>
        </p:grpSpPr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5"/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Freeform 40"/>
          <p:cNvSpPr>
            <a:spLocks noEditPoints="1"/>
          </p:cNvSpPr>
          <p:nvPr/>
        </p:nvSpPr>
        <p:spPr bwMode="auto">
          <a:xfrm>
            <a:off x="3580417" y="5254218"/>
            <a:ext cx="266542" cy="289853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Freeform 45"/>
          <p:cNvSpPr>
            <a:spLocks noEditPoints="1"/>
          </p:cNvSpPr>
          <p:nvPr/>
        </p:nvSpPr>
        <p:spPr bwMode="auto">
          <a:xfrm>
            <a:off x="6159709" y="4189678"/>
            <a:ext cx="265066" cy="255964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7" name="Group 76"/>
          <p:cNvGrpSpPr/>
          <p:nvPr/>
        </p:nvGrpSpPr>
        <p:grpSpPr>
          <a:xfrm>
            <a:off x="2514636" y="4282656"/>
            <a:ext cx="368059" cy="201198"/>
            <a:chOff x="10055225" y="7335838"/>
            <a:chExt cx="4968875" cy="27162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50"/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76105" y="5297147"/>
            <a:ext cx="285463" cy="307329"/>
            <a:chOff x="13160375" y="5430838"/>
            <a:chExt cx="4579938" cy="4930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00363" y="1661947"/>
            <a:ext cx="275667" cy="304553"/>
            <a:chOff x="10766426" y="5689600"/>
            <a:chExt cx="4378325" cy="4837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9906" y="2725082"/>
            <a:ext cx="304670" cy="304485"/>
            <a:chOff x="-5500688" y="3130550"/>
            <a:chExt cx="5207000" cy="5203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7" name="Freeform 68"/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9"/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732237" y="1972244"/>
            <a:ext cx="101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solidFill>
                  <a:srgbClr val="C00000"/>
                </a:solidFill>
                <a:cs typeface="Arial" pitchFamily="34" charset="0"/>
              </a:rPr>
              <a:t>Приоритизация</a:t>
            </a:r>
            <a:endParaRPr lang="en-IN" sz="1200" dirty="0">
              <a:solidFill>
                <a:srgbClr val="C00000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8359238" y="2016862"/>
            <a:ext cx="565994" cy="494296"/>
            <a:chOff x="12782550" y="5254625"/>
            <a:chExt cx="4975225" cy="4344988"/>
          </a:xfrm>
          <a:solidFill>
            <a:schemeClr val="bg1"/>
          </a:solidFill>
        </p:grpSpPr>
        <p:sp>
          <p:nvSpPr>
            <p:cNvPr id="101" name="Freeform 34"/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35"/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90199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28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Цикл политики </a:t>
            </a:r>
            <a:r>
              <a:rPr lang="ru-RU" b="1" baseline="-25000" dirty="0">
                <a:solidFill>
                  <a:srgbClr val="C00000"/>
                </a:solidFill>
              </a:rPr>
              <a:t>В двух словах</a:t>
            </a:r>
            <a:endParaRPr lang="en-IN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74948" y="2233124"/>
            <a:ext cx="2934577" cy="3758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199028" y="3784261"/>
            <a:ext cx="2910497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уровня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амбициозности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изменений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сравнению с текущим положением дел в отношении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выбранных проблем, которые необходимо решить</a:t>
            </a:r>
            <a:endParaRPr lang="en-I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28"/>
          <p:cNvSpPr txBox="1"/>
          <p:nvPr/>
        </p:nvSpPr>
        <p:spPr>
          <a:xfrm>
            <a:off x="7483834" y="2907624"/>
            <a:ext cx="231680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Определение целей</a:t>
            </a:r>
            <a:endParaRPr lang="en-IN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91526" y="1613301"/>
            <a:ext cx="1301421" cy="1301421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2082477" y="1396188"/>
            <a:ext cx="4812650" cy="4812648"/>
            <a:chOff x="3545924" y="1277523"/>
            <a:chExt cx="5096976" cy="5096974"/>
          </a:xfrm>
          <a:effectLst>
            <a:outerShdw blurRad="127000" dist="76200" dir="8100000" algn="tr" rotWithShape="0">
              <a:prstClr val="black">
                <a:alpha val="32000"/>
              </a:prstClr>
            </a:outerShdw>
          </a:effectLst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36686" y="2069016"/>
              <a:ext cx="956934" cy="1757786"/>
            </a:xfrm>
            <a:custGeom>
              <a:avLst/>
              <a:gdLst>
                <a:gd name="T0" fmla="*/ 1847 w 6646"/>
                <a:gd name="T1" fmla="*/ 0 h 12208"/>
                <a:gd name="T2" fmla="*/ 5003 w 6646"/>
                <a:gd name="T3" fmla="*/ 1203 h 12208"/>
                <a:gd name="T4" fmla="*/ 4982 w 6646"/>
                <a:gd name="T5" fmla="*/ 1224 h 12208"/>
                <a:gd name="T6" fmla="*/ 4950 w 6646"/>
                <a:gd name="T7" fmla="*/ 1300 h 12208"/>
                <a:gd name="T8" fmla="*/ 4896 w 6646"/>
                <a:gd name="T9" fmla="*/ 1407 h 12208"/>
                <a:gd name="T10" fmla="*/ 4842 w 6646"/>
                <a:gd name="T11" fmla="*/ 1536 h 12208"/>
                <a:gd name="T12" fmla="*/ 4799 w 6646"/>
                <a:gd name="T13" fmla="*/ 1697 h 12208"/>
                <a:gd name="T14" fmla="*/ 4756 w 6646"/>
                <a:gd name="T15" fmla="*/ 1879 h 12208"/>
                <a:gd name="T16" fmla="*/ 4746 w 6646"/>
                <a:gd name="T17" fmla="*/ 2083 h 12208"/>
                <a:gd name="T18" fmla="*/ 4756 w 6646"/>
                <a:gd name="T19" fmla="*/ 2287 h 12208"/>
                <a:gd name="T20" fmla="*/ 4810 w 6646"/>
                <a:gd name="T21" fmla="*/ 2491 h 12208"/>
                <a:gd name="T22" fmla="*/ 4907 w 6646"/>
                <a:gd name="T23" fmla="*/ 2695 h 12208"/>
                <a:gd name="T24" fmla="*/ 5025 w 6646"/>
                <a:gd name="T25" fmla="*/ 2846 h 12208"/>
                <a:gd name="T26" fmla="*/ 5175 w 6646"/>
                <a:gd name="T27" fmla="*/ 2964 h 12208"/>
                <a:gd name="T28" fmla="*/ 5358 w 6646"/>
                <a:gd name="T29" fmla="*/ 3060 h 12208"/>
                <a:gd name="T30" fmla="*/ 5551 w 6646"/>
                <a:gd name="T31" fmla="*/ 3125 h 12208"/>
                <a:gd name="T32" fmla="*/ 5744 w 6646"/>
                <a:gd name="T33" fmla="*/ 3178 h 12208"/>
                <a:gd name="T34" fmla="*/ 5948 w 6646"/>
                <a:gd name="T35" fmla="*/ 3211 h 12208"/>
                <a:gd name="T36" fmla="*/ 6141 w 6646"/>
                <a:gd name="T37" fmla="*/ 3232 h 12208"/>
                <a:gd name="T38" fmla="*/ 6302 w 6646"/>
                <a:gd name="T39" fmla="*/ 3243 h 12208"/>
                <a:gd name="T40" fmla="*/ 6646 w 6646"/>
                <a:gd name="T41" fmla="*/ 3232 h 12208"/>
                <a:gd name="T42" fmla="*/ 6646 w 6646"/>
                <a:gd name="T43" fmla="*/ 12208 h 12208"/>
                <a:gd name="T44" fmla="*/ 311 w 6646"/>
                <a:gd name="T45" fmla="*/ 5863 h 12208"/>
                <a:gd name="T46" fmla="*/ 322 w 6646"/>
                <a:gd name="T47" fmla="*/ 5841 h 12208"/>
                <a:gd name="T48" fmla="*/ 322 w 6646"/>
                <a:gd name="T49" fmla="*/ 5841 h 12208"/>
                <a:gd name="T50" fmla="*/ 322 w 6646"/>
                <a:gd name="T51" fmla="*/ 5841 h 12208"/>
                <a:gd name="T52" fmla="*/ 333 w 6646"/>
                <a:gd name="T53" fmla="*/ 5830 h 12208"/>
                <a:gd name="T54" fmla="*/ 354 w 6646"/>
                <a:gd name="T55" fmla="*/ 5809 h 12208"/>
                <a:gd name="T56" fmla="*/ 387 w 6646"/>
                <a:gd name="T57" fmla="*/ 5787 h 12208"/>
                <a:gd name="T58" fmla="*/ 419 w 6646"/>
                <a:gd name="T59" fmla="*/ 5755 h 12208"/>
                <a:gd name="T60" fmla="*/ 462 w 6646"/>
                <a:gd name="T61" fmla="*/ 5712 h 12208"/>
                <a:gd name="T62" fmla="*/ 462 w 6646"/>
                <a:gd name="T63" fmla="*/ 5712 h 12208"/>
                <a:gd name="T64" fmla="*/ 580 w 6646"/>
                <a:gd name="T65" fmla="*/ 5594 h 12208"/>
                <a:gd name="T66" fmla="*/ 709 w 6646"/>
                <a:gd name="T67" fmla="*/ 5444 h 12208"/>
                <a:gd name="T68" fmla="*/ 848 w 6646"/>
                <a:gd name="T69" fmla="*/ 5272 h 12208"/>
                <a:gd name="T70" fmla="*/ 977 w 6646"/>
                <a:gd name="T71" fmla="*/ 5079 h 12208"/>
                <a:gd name="T72" fmla="*/ 1084 w 6646"/>
                <a:gd name="T73" fmla="*/ 4875 h 12208"/>
                <a:gd name="T74" fmla="*/ 1160 w 6646"/>
                <a:gd name="T75" fmla="*/ 4671 h 12208"/>
                <a:gd name="T76" fmla="*/ 1192 w 6646"/>
                <a:gd name="T77" fmla="*/ 4445 h 12208"/>
                <a:gd name="T78" fmla="*/ 1170 w 6646"/>
                <a:gd name="T79" fmla="*/ 4231 h 12208"/>
                <a:gd name="T80" fmla="*/ 1095 w 6646"/>
                <a:gd name="T81" fmla="*/ 4016 h 12208"/>
                <a:gd name="T82" fmla="*/ 977 w 6646"/>
                <a:gd name="T83" fmla="*/ 3844 h 12208"/>
                <a:gd name="T84" fmla="*/ 837 w 6646"/>
                <a:gd name="T85" fmla="*/ 3694 h 12208"/>
                <a:gd name="T86" fmla="*/ 676 w 6646"/>
                <a:gd name="T87" fmla="*/ 3576 h 12208"/>
                <a:gd name="T88" fmla="*/ 515 w 6646"/>
                <a:gd name="T89" fmla="*/ 3479 h 12208"/>
                <a:gd name="T90" fmla="*/ 354 w 6646"/>
                <a:gd name="T91" fmla="*/ 3404 h 12208"/>
                <a:gd name="T92" fmla="*/ 215 w 6646"/>
                <a:gd name="T93" fmla="*/ 3350 h 12208"/>
                <a:gd name="T94" fmla="*/ 97 w 6646"/>
                <a:gd name="T95" fmla="*/ 3318 h 12208"/>
                <a:gd name="T96" fmla="*/ 22 w 6646"/>
                <a:gd name="T97" fmla="*/ 3297 h 12208"/>
                <a:gd name="T98" fmla="*/ 0 w 6646"/>
                <a:gd name="T99" fmla="*/ 3286 h 12208"/>
                <a:gd name="T100" fmla="*/ 1407 w 6646"/>
                <a:gd name="T101" fmla="*/ 161 h 12208"/>
                <a:gd name="T102" fmla="*/ 1847 w 6646"/>
                <a:gd name="T103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6" h="12208">
                  <a:moveTo>
                    <a:pt x="1847" y="0"/>
                  </a:moveTo>
                  <a:lnTo>
                    <a:pt x="5003" y="1203"/>
                  </a:lnTo>
                  <a:lnTo>
                    <a:pt x="4982" y="1224"/>
                  </a:lnTo>
                  <a:lnTo>
                    <a:pt x="4950" y="1300"/>
                  </a:lnTo>
                  <a:lnTo>
                    <a:pt x="4896" y="1407"/>
                  </a:lnTo>
                  <a:lnTo>
                    <a:pt x="4842" y="1536"/>
                  </a:lnTo>
                  <a:lnTo>
                    <a:pt x="4799" y="1697"/>
                  </a:lnTo>
                  <a:lnTo>
                    <a:pt x="4756" y="1879"/>
                  </a:lnTo>
                  <a:lnTo>
                    <a:pt x="4746" y="2083"/>
                  </a:lnTo>
                  <a:lnTo>
                    <a:pt x="4756" y="2287"/>
                  </a:lnTo>
                  <a:lnTo>
                    <a:pt x="4810" y="2491"/>
                  </a:lnTo>
                  <a:lnTo>
                    <a:pt x="4907" y="2695"/>
                  </a:lnTo>
                  <a:lnTo>
                    <a:pt x="5025" y="2846"/>
                  </a:lnTo>
                  <a:lnTo>
                    <a:pt x="5175" y="2964"/>
                  </a:lnTo>
                  <a:lnTo>
                    <a:pt x="5358" y="3060"/>
                  </a:lnTo>
                  <a:lnTo>
                    <a:pt x="5551" y="3125"/>
                  </a:lnTo>
                  <a:lnTo>
                    <a:pt x="5744" y="3178"/>
                  </a:lnTo>
                  <a:lnTo>
                    <a:pt x="5948" y="3211"/>
                  </a:lnTo>
                  <a:lnTo>
                    <a:pt x="6141" y="3232"/>
                  </a:lnTo>
                  <a:lnTo>
                    <a:pt x="6302" y="3243"/>
                  </a:lnTo>
                  <a:lnTo>
                    <a:pt x="6646" y="3232"/>
                  </a:lnTo>
                  <a:lnTo>
                    <a:pt x="6646" y="12208"/>
                  </a:lnTo>
                  <a:lnTo>
                    <a:pt x="311" y="5863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33" y="5830"/>
                  </a:lnTo>
                  <a:lnTo>
                    <a:pt x="354" y="5809"/>
                  </a:lnTo>
                  <a:lnTo>
                    <a:pt x="387" y="5787"/>
                  </a:lnTo>
                  <a:lnTo>
                    <a:pt x="419" y="5755"/>
                  </a:lnTo>
                  <a:lnTo>
                    <a:pt x="462" y="5712"/>
                  </a:lnTo>
                  <a:lnTo>
                    <a:pt x="462" y="5712"/>
                  </a:lnTo>
                  <a:lnTo>
                    <a:pt x="580" y="5594"/>
                  </a:lnTo>
                  <a:lnTo>
                    <a:pt x="709" y="5444"/>
                  </a:lnTo>
                  <a:lnTo>
                    <a:pt x="848" y="5272"/>
                  </a:lnTo>
                  <a:lnTo>
                    <a:pt x="977" y="5079"/>
                  </a:lnTo>
                  <a:lnTo>
                    <a:pt x="1084" y="4875"/>
                  </a:lnTo>
                  <a:lnTo>
                    <a:pt x="1160" y="4671"/>
                  </a:lnTo>
                  <a:lnTo>
                    <a:pt x="1192" y="4445"/>
                  </a:lnTo>
                  <a:lnTo>
                    <a:pt x="1170" y="4231"/>
                  </a:lnTo>
                  <a:lnTo>
                    <a:pt x="1095" y="4016"/>
                  </a:lnTo>
                  <a:lnTo>
                    <a:pt x="977" y="3844"/>
                  </a:lnTo>
                  <a:lnTo>
                    <a:pt x="837" y="3694"/>
                  </a:lnTo>
                  <a:lnTo>
                    <a:pt x="676" y="3576"/>
                  </a:lnTo>
                  <a:lnTo>
                    <a:pt x="515" y="3479"/>
                  </a:lnTo>
                  <a:lnTo>
                    <a:pt x="354" y="3404"/>
                  </a:lnTo>
                  <a:lnTo>
                    <a:pt x="215" y="3350"/>
                  </a:lnTo>
                  <a:lnTo>
                    <a:pt x="97" y="3318"/>
                  </a:lnTo>
                  <a:lnTo>
                    <a:pt x="22" y="3297"/>
                  </a:lnTo>
                  <a:lnTo>
                    <a:pt x="0" y="3286"/>
                  </a:lnTo>
                  <a:lnTo>
                    <a:pt x="1407" y="161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58939" y="1282131"/>
              <a:ext cx="1283207" cy="1281623"/>
            </a:xfrm>
            <a:custGeom>
              <a:avLst/>
              <a:gdLst>
                <a:gd name="T0" fmla="*/ 4284 w 8912"/>
                <a:gd name="T1" fmla="*/ 0 h 8901"/>
                <a:gd name="T2" fmla="*/ 4746 w 8912"/>
                <a:gd name="T3" fmla="*/ 0 h 8901"/>
                <a:gd name="T4" fmla="*/ 5197 w 8912"/>
                <a:gd name="T5" fmla="*/ 54 h 8901"/>
                <a:gd name="T6" fmla="*/ 5637 w 8912"/>
                <a:gd name="T7" fmla="*/ 151 h 8901"/>
                <a:gd name="T8" fmla="*/ 6077 w 8912"/>
                <a:gd name="T9" fmla="*/ 301 h 8901"/>
                <a:gd name="T10" fmla="*/ 6496 w 8912"/>
                <a:gd name="T11" fmla="*/ 484 h 8901"/>
                <a:gd name="T12" fmla="*/ 6893 w 8912"/>
                <a:gd name="T13" fmla="*/ 720 h 8901"/>
                <a:gd name="T14" fmla="*/ 7280 w 8912"/>
                <a:gd name="T15" fmla="*/ 999 h 8901"/>
                <a:gd name="T16" fmla="*/ 7623 w 8912"/>
                <a:gd name="T17" fmla="*/ 1321 h 8901"/>
                <a:gd name="T18" fmla="*/ 7946 w 8912"/>
                <a:gd name="T19" fmla="*/ 1686 h 8901"/>
                <a:gd name="T20" fmla="*/ 8225 w 8912"/>
                <a:gd name="T21" fmla="*/ 2083 h 8901"/>
                <a:gd name="T22" fmla="*/ 8461 w 8912"/>
                <a:gd name="T23" fmla="*/ 2502 h 8901"/>
                <a:gd name="T24" fmla="*/ 8643 w 8912"/>
                <a:gd name="T25" fmla="*/ 2932 h 8901"/>
                <a:gd name="T26" fmla="*/ 8783 w 8912"/>
                <a:gd name="T27" fmla="*/ 3372 h 8901"/>
                <a:gd name="T28" fmla="*/ 8869 w 8912"/>
                <a:gd name="T29" fmla="*/ 3823 h 8901"/>
                <a:gd name="T30" fmla="*/ 8912 w 8912"/>
                <a:gd name="T31" fmla="*/ 4284 h 8901"/>
                <a:gd name="T32" fmla="*/ 8901 w 8912"/>
                <a:gd name="T33" fmla="*/ 4735 h 8901"/>
                <a:gd name="T34" fmla="*/ 8847 w 8912"/>
                <a:gd name="T35" fmla="*/ 5186 h 8901"/>
                <a:gd name="T36" fmla="*/ 8751 w 8912"/>
                <a:gd name="T37" fmla="*/ 5637 h 8901"/>
                <a:gd name="T38" fmla="*/ 8611 w 8912"/>
                <a:gd name="T39" fmla="*/ 6067 h 8901"/>
                <a:gd name="T40" fmla="*/ 8418 w 8912"/>
                <a:gd name="T41" fmla="*/ 6485 h 8901"/>
                <a:gd name="T42" fmla="*/ 8182 w 8912"/>
                <a:gd name="T43" fmla="*/ 6893 h 8901"/>
                <a:gd name="T44" fmla="*/ 7903 w 8912"/>
                <a:gd name="T45" fmla="*/ 7269 h 8901"/>
                <a:gd name="T46" fmla="*/ 7580 w 8912"/>
                <a:gd name="T47" fmla="*/ 7623 h 8901"/>
                <a:gd name="T48" fmla="*/ 7226 w 8912"/>
                <a:gd name="T49" fmla="*/ 7946 h 8901"/>
                <a:gd name="T50" fmla="*/ 6829 w 8912"/>
                <a:gd name="T51" fmla="*/ 8225 h 8901"/>
                <a:gd name="T52" fmla="*/ 6410 w 8912"/>
                <a:gd name="T53" fmla="*/ 8450 h 8901"/>
                <a:gd name="T54" fmla="*/ 5981 w 8912"/>
                <a:gd name="T55" fmla="*/ 8643 h 8901"/>
                <a:gd name="T56" fmla="*/ 5530 w 8912"/>
                <a:gd name="T57" fmla="*/ 8772 h 8901"/>
                <a:gd name="T58" fmla="*/ 5079 w 8912"/>
                <a:gd name="T59" fmla="*/ 8858 h 8901"/>
                <a:gd name="T60" fmla="*/ 4628 w 8912"/>
                <a:gd name="T61" fmla="*/ 8901 h 8901"/>
                <a:gd name="T62" fmla="*/ 4166 w 8912"/>
                <a:gd name="T63" fmla="*/ 8890 h 8901"/>
                <a:gd name="T64" fmla="*/ 3715 w 8912"/>
                <a:gd name="T65" fmla="*/ 8847 h 8901"/>
                <a:gd name="T66" fmla="*/ 3275 w 8912"/>
                <a:gd name="T67" fmla="*/ 8740 h 8901"/>
                <a:gd name="T68" fmla="*/ 2835 w 8912"/>
                <a:gd name="T69" fmla="*/ 8600 h 8901"/>
                <a:gd name="T70" fmla="*/ 2416 w 8912"/>
                <a:gd name="T71" fmla="*/ 8407 h 8901"/>
                <a:gd name="T72" fmla="*/ 2019 w 8912"/>
                <a:gd name="T73" fmla="*/ 8182 h 8901"/>
                <a:gd name="T74" fmla="*/ 1632 w 8912"/>
                <a:gd name="T75" fmla="*/ 7903 h 8901"/>
                <a:gd name="T76" fmla="*/ 1289 w 8912"/>
                <a:gd name="T77" fmla="*/ 7581 h 8901"/>
                <a:gd name="T78" fmla="*/ 967 w 8912"/>
                <a:gd name="T79" fmla="*/ 7215 h 8901"/>
                <a:gd name="T80" fmla="*/ 688 w 8912"/>
                <a:gd name="T81" fmla="*/ 6818 h 8901"/>
                <a:gd name="T82" fmla="*/ 451 w 8912"/>
                <a:gd name="T83" fmla="*/ 6399 h 8901"/>
                <a:gd name="T84" fmla="*/ 269 w 8912"/>
                <a:gd name="T85" fmla="*/ 5970 h 8901"/>
                <a:gd name="T86" fmla="*/ 129 w 8912"/>
                <a:gd name="T87" fmla="*/ 5530 h 8901"/>
                <a:gd name="T88" fmla="*/ 43 w 8912"/>
                <a:gd name="T89" fmla="*/ 5079 h 8901"/>
                <a:gd name="T90" fmla="*/ 0 w 8912"/>
                <a:gd name="T91" fmla="*/ 4617 h 8901"/>
                <a:gd name="T92" fmla="*/ 11 w 8912"/>
                <a:gd name="T93" fmla="*/ 4166 h 8901"/>
                <a:gd name="T94" fmla="*/ 65 w 8912"/>
                <a:gd name="T95" fmla="*/ 3705 h 8901"/>
                <a:gd name="T96" fmla="*/ 161 w 8912"/>
                <a:gd name="T97" fmla="*/ 3264 h 8901"/>
                <a:gd name="T98" fmla="*/ 301 w 8912"/>
                <a:gd name="T99" fmla="*/ 2824 h 8901"/>
                <a:gd name="T100" fmla="*/ 494 w 8912"/>
                <a:gd name="T101" fmla="*/ 2405 h 8901"/>
                <a:gd name="T102" fmla="*/ 730 w 8912"/>
                <a:gd name="T103" fmla="*/ 2008 h 8901"/>
                <a:gd name="T104" fmla="*/ 1010 w 8912"/>
                <a:gd name="T105" fmla="*/ 1632 h 8901"/>
                <a:gd name="T106" fmla="*/ 1332 w 8912"/>
                <a:gd name="T107" fmla="*/ 1278 h 8901"/>
                <a:gd name="T108" fmla="*/ 1686 w 8912"/>
                <a:gd name="T109" fmla="*/ 956 h 8901"/>
                <a:gd name="T110" fmla="*/ 2083 w 8912"/>
                <a:gd name="T111" fmla="*/ 677 h 8901"/>
                <a:gd name="T112" fmla="*/ 2502 w 8912"/>
                <a:gd name="T113" fmla="*/ 441 h 8901"/>
                <a:gd name="T114" fmla="*/ 2932 w 8912"/>
                <a:gd name="T115" fmla="*/ 258 h 8901"/>
                <a:gd name="T116" fmla="*/ 3382 w 8912"/>
                <a:gd name="T117" fmla="*/ 129 h 8901"/>
                <a:gd name="T118" fmla="*/ 3833 w 8912"/>
                <a:gd name="T119" fmla="*/ 43 h 8901"/>
                <a:gd name="T120" fmla="*/ 4284 w 8912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2" h="8901">
                  <a:moveTo>
                    <a:pt x="4284" y="0"/>
                  </a:moveTo>
                  <a:lnTo>
                    <a:pt x="4746" y="0"/>
                  </a:lnTo>
                  <a:lnTo>
                    <a:pt x="5197" y="54"/>
                  </a:lnTo>
                  <a:lnTo>
                    <a:pt x="5637" y="151"/>
                  </a:lnTo>
                  <a:lnTo>
                    <a:pt x="6077" y="301"/>
                  </a:lnTo>
                  <a:lnTo>
                    <a:pt x="6496" y="484"/>
                  </a:lnTo>
                  <a:lnTo>
                    <a:pt x="6893" y="720"/>
                  </a:lnTo>
                  <a:lnTo>
                    <a:pt x="7280" y="999"/>
                  </a:lnTo>
                  <a:lnTo>
                    <a:pt x="7623" y="1321"/>
                  </a:lnTo>
                  <a:lnTo>
                    <a:pt x="7946" y="1686"/>
                  </a:lnTo>
                  <a:lnTo>
                    <a:pt x="8225" y="2083"/>
                  </a:lnTo>
                  <a:lnTo>
                    <a:pt x="8461" y="2502"/>
                  </a:lnTo>
                  <a:lnTo>
                    <a:pt x="8643" y="2932"/>
                  </a:lnTo>
                  <a:lnTo>
                    <a:pt x="8783" y="3372"/>
                  </a:lnTo>
                  <a:lnTo>
                    <a:pt x="8869" y="3823"/>
                  </a:lnTo>
                  <a:lnTo>
                    <a:pt x="8912" y="4284"/>
                  </a:lnTo>
                  <a:lnTo>
                    <a:pt x="8901" y="4735"/>
                  </a:lnTo>
                  <a:lnTo>
                    <a:pt x="8847" y="5186"/>
                  </a:lnTo>
                  <a:lnTo>
                    <a:pt x="8751" y="5637"/>
                  </a:lnTo>
                  <a:lnTo>
                    <a:pt x="8611" y="6067"/>
                  </a:lnTo>
                  <a:lnTo>
                    <a:pt x="8418" y="6485"/>
                  </a:lnTo>
                  <a:lnTo>
                    <a:pt x="8182" y="6893"/>
                  </a:lnTo>
                  <a:lnTo>
                    <a:pt x="7903" y="7269"/>
                  </a:lnTo>
                  <a:lnTo>
                    <a:pt x="7580" y="7623"/>
                  </a:lnTo>
                  <a:lnTo>
                    <a:pt x="7226" y="7946"/>
                  </a:lnTo>
                  <a:lnTo>
                    <a:pt x="6829" y="8225"/>
                  </a:lnTo>
                  <a:lnTo>
                    <a:pt x="6410" y="8450"/>
                  </a:lnTo>
                  <a:lnTo>
                    <a:pt x="5981" y="8643"/>
                  </a:lnTo>
                  <a:lnTo>
                    <a:pt x="5530" y="8772"/>
                  </a:lnTo>
                  <a:lnTo>
                    <a:pt x="5079" y="8858"/>
                  </a:lnTo>
                  <a:lnTo>
                    <a:pt x="4628" y="8901"/>
                  </a:lnTo>
                  <a:lnTo>
                    <a:pt x="4166" y="8890"/>
                  </a:lnTo>
                  <a:lnTo>
                    <a:pt x="3715" y="8847"/>
                  </a:lnTo>
                  <a:lnTo>
                    <a:pt x="3275" y="8740"/>
                  </a:lnTo>
                  <a:lnTo>
                    <a:pt x="2835" y="8600"/>
                  </a:lnTo>
                  <a:lnTo>
                    <a:pt x="2416" y="8407"/>
                  </a:lnTo>
                  <a:lnTo>
                    <a:pt x="2019" y="8182"/>
                  </a:lnTo>
                  <a:lnTo>
                    <a:pt x="1632" y="7903"/>
                  </a:lnTo>
                  <a:lnTo>
                    <a:pt x="1289" y="7581"/>
                  </a:lnTo>
                  <a:lnTo>
                    <a:pt x="967" y="7215"/>
                  </a:lnTo>
                  <a:lnTo>
                    <a:pt x="688" y="6818"/>
                  </a:lnTo>
                  <a:lnTo>
                    <a:pt x="451" y="6399"/>
                  </a:lnTo>
                  <a:lnTo>
                    <a:pt x="269" y="5970"/>
                  </a:lnTo>
                  <a:lnTo>
                    <a:pt x="129" y="5530"/>
                  </a:lnTo>
                  <a:lnTo>
                    <a:pt x="43" y="5079"/>
                  </a:lnTo>
                  <a:lnTo>
                    <a:pt x="0" y="4617"/>
                  </a:lnTo>
                  <a:lnTo>
                    <a:pt x="11" y="4166"/>
                  </a:lnTo>
                  <a:lnTo>
                    <a:pt x="65" y="3705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1010" y="1632"/>
                  </a:lnTo>
                  <a:lnTo>
                    <a:pt x="1332" y="1278"/>
                  </a:lnTo>
                  <a:lnTo>
                    <a:pt x="1686" y="956"/>
                  </a:lnTo>
                  <a:lnTo>
                    <a:pt x="2083" y="677"/>
                  </a:lnTo>
                  <a:lnTo>
                    <a:pt x="2502" y="441"/>
                  </a:lnTo>
                  <a:lnTo>
                    <a:pt x="2932" y="258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93620" y="2070600"/>
              <a:ext cx="958518" cy="1756202"/>
            </a:xfrm>
            <a:custGeom>
              <a:avLst/>
              <a:gdLst>
                <a:gd name="T0" fmla="*/ 4864 w 6657"/>
                <a:gd name="T1" fmla="*/ 0 h 12197"/>
                <a:gd name="T2" fmla="*/ 5282 w 6657"/>
                <a:gd name="T3" fmla="*/ 193 h 12197"/>
                <a:gd name="T4" fmla="*/ 6657 w 6657"/>
                <a:gd name="T5" fmla="*/ 3275 h 12197"/>
                <a:gd name="T6" fmla="*/ 6625 w 6657"/>
                <a:gd name="T7" fmla="*/ 3286 h 12197"/>
                <a:gd name="T8" fmla="*/ 6549 w 6657"/>
                <a:gd name="T9" fmla="*/ 3307 h 12197"/>
                <a:gd name="T10" fmla="*/ 6442 w 6657"/>
                <a:gd name="T11" fmla="*/ 3339 h 12197"/>
                <a:gd name="T12" fmla="*/ 6313 w 6657"/>
                <a:gd name="T13" fmla="*/ 3404 h 12197"/>
                <a:gd name="T14" fmla="*/ 6152 w 6657"/>
                <a:gd name="T15" fmla="*/ 3479 h 12197"/>
                <a:gd name="T16" fmla="*/ 6002 w 6657"/>
                <a:gd name="T17" fmla="*/ 3586 h 12197"/>
                <a:gd name="T18" fmla="*/ 5852 w 6657"/>
                <a:gd name="T19" fmla="*/ 3704 h 12197"/>
                <a:gd name="T20" fmla="*/ 5712 w 6657"/>
                <a:gd name="T21" fmla="*/ 3865 h 12197"/>
                <a:gd name="T22" fmla="*/ 5605 w 6657"/>
                <a:gd name="T23" fmla="*/ 4037 h 12197"/>
                <a:gd name="T24" fmla="*/ 5529 w 6657"/>
                <a:gd name="T25" fmla="*/ 4252 h 12197"/>
                <a:gd name="T26" fmla="*/ 5508 w 6657"/>
                <a:gd name="T27" fmla="*/ 4477 h 12197"/>
                <a:gd name="T28" fmla="*/ 5540 w 6657"/>
                <a:gd name="T29" fmla="*/ 4703 h 12197"/>
                <a:gd name="T30" fmla="*/ 5615 w 6657"/>
                <a:gd name="T31" fmla="*/ 4918 h 12197"/>
                <a:gd name="T32" fmla="*/ 5733 w 6657"/>
                <a:gd name="T33" fmla="*/ 5122 h 12197"/>
                <a:gd name="T34" fmla="*/ 5862 w 6657"/>
                <a:gd name="T35" fmla="*/ 5315 h 12197"/>
                <a:gd name="T36" fmla="*/ 5991 w 6657"/>
                <a:gd name="T37" fmla="*/ 5487 h 12197"/>
                <a:gd name="T38" fmla="*/ 6131 w 6657"/>
                <a:gd name="T39" fmla="*/ 5637 h 12197"/>
                <a:gd name="T40" fmla="*/ 6345 w 6657"/>
                <a:gd name="T41" fmla="*/ 5852 h 12197"/>
                <a:gd name="T42" fmla="*/ 0 w 6657"/>
                <a:gd name="T43" fmla="*/ 12197 h 12197"/>
                <a:gd name="T44" fmla="*/ 0 w 6657"/>
                <a:gd name="T45" fmla="*/ 3221 h 12197"/>
                <a:gd name="T46" fmla="*/ 64 w 6657"/>
                <a:gd name="T47" fmla="*/ 3221 h 12197"/>
                <a:gd name="T48" fmla="*/ 64 w 6657"/>
                <a:gd name="T49" fmla="*/ 3210 h 12197"/>
                <a:gd name="T50" fmla="*/ 75 w 6657"/>
                <a:gd name="T51" fmla="*/ 3221 h 12197"/>
                <a:gd name="T52" fmla="*/ 97 w 6657"/>
                <a:gd name="T53" fmla="*/ 3221 h 12197"/>
                <a:gd name="T54" fmla="*/ 129 w 6657"/>
                <a:gd name="T55" fmla="*/ 3221 h 12197"/>
                <a:gd name="T56" fmla="*/ 172 w 6657"/>
                <a:gd name="T57" fmla="*/ 3221 h 12197"/>
                <a:gd name="T58" fmla="*/ 225 w 6657"/>
                <a:gd name="T59" fmla="*/ 3221 h 12197"/>
                <a:gd name="T60" fmla="*/ 247 w 6657"/>
                <a:gd name="T61" fmla="*/ 3221 h 12197"/>
                <a:gd name="T62" fmla="*/ 397 w 6657"/>
                <a:gd name="T63" fmla="*/ 3221 h 12197"/>
                <a:gd name="T64" fmla="*/ 558 w 6657"/>
                <a:gd name="T65" fmla="*/ 3221 h 12197"/>
                <a:gd name="T66" fmla="*/ 752 w 6657"/>
                <a:gd name="T67" fmla="*/ 3200 h 12197"/>
                <a:gd name="T68" fmla="*/ 956 w 6657"/>
                <a:gd name="T69" fmla="*/ 3178 h 12197"/>
                <a:gd name="T70" fmla="*/ 1160 w 6657"/>
                <a:gd name="T71" fmla="*/ 3124 h 12197"/>
                <a:gd name="T72" fmla="*/ 1353 w 6657"/>
                <a:gd name="T73" fmla="*/ 3060 h 12197"/>
                <a:gd name="T74" fmla="*/ 1535 w 6657"/>
                <a:gd name="T75" fmla="*/ 2963 h 12197"/>
                <a:gd name="T76" fmla="*/ 1686 w 6657"/>
                <a:gd name="T77" fmla="*/ 2845 h 12197"/>
                <a:gd name="T78" fmla="*/ 1815 w 6657"/>
                <a:gd name="T79" fmla="*/ 2684 h 12197"/>
                <a:gd name="T80" fmla="*/ 1900 w 6657"/>
                <a:gd name="T81" fmla="*/ 2480 h 12197"/>
                <a:gd name="T82" fmla="*/ 1954 w 6657"/>
                <a:gd name="T83" fmla="*/ 2276 h 12197"/>
                <a:gd name="T84" fmla="*/ 1954 w 6657"/>
                <a:gd name="T85" fmla="*/ 2072 h 12197"/>
                <a:gd name="T86" fmla="*/ 1933 w 6657"/>
                <a:gd name="T87" fmla="*/ 1879 h 12197"/>
                <a:gd name="T88" fmla="*/ 1879 w 6657"/>
                <a:gd name="T89" fmla="*/ 1686 h 12197"/>
                <a:gd name="T90" fmla="*/ 1825 w 6657"/>
                <a:gd name="T91" fmla="*/ 1525 h 12197"/>
                <a:gd name="T92" fmla="*/ 1761 w 6657"/>
                <a:gd name="T93" fmla="*/ 1385 h 12197"/>
                <a:gd name="T94" fmla="*/ 1707 w 6657"/>
                <a:gd name="T95" fmla="*/ 1278 h 12197"/>
                <a:gd name="T96" fmla="*/ 1664 w 6657"/>
                <a:gd name="T97" fmla="*/ 1213 h 12197"/>
                <a:gd name="T98" fmla="*/ 1653 w 6657"/>
                <a:gd name="T99" fmla="*/ 1192 h 12197"/>
                <a:gd name="T100" fmla="*/ 4864 w 6657"/>
                <a:gd name="T101" fmla="*/ 0 h 1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57" h="12197">
                  <a:moveTo>
                    <a:pt x="4864" y="0"/>
                  </a:moveTo>
                  <a:lnTo>
                    <a:pt x="5282" y="193"/>
                  </a:lnTo>
                  <a:lnTo>
                    <a:pt x="6657" y="3275"/>
                  </a:lnTo>
                  <a:lnTo>
                    <a:pt x="6625" y="3286"/>
                  </a:lnTo>
                  <a:lnTo>
                    <a:pt x="6549" y="3307"/>
                  </a:lnTo>
                  <a:lnTo>
                    <a:pt x="6442" y="3339"/>
                  </a:lnTo>
                  <a:lnTo>
                    <a:pt x="6313" y="3404"/>
                  </a:lnTo>
                  <a:lnTo>
                    <a:pt x="6152" y="3479"/>
                  </a:lnTo>
                  <a:lnTo>
                    <a:pt x="6002" y="3586"/>
                  </a:lnTo>
                  <a:lnTo>
                    <a:pt x="5852" y="3704"/>
                  </a:lnTo>
                  <a:lnTo>
                    <a:pt x="5712" y="3865"/>
                  </a:lnTo>
                  <a:lnTo>
                    <a:pt x="5605" y="4037"/>
                  </a:lnTo>
                  <a:lnTo>
                    <a:pt x="5529" y="4252"/>
                  </a:lnTo>
                  <a:lnTo>
                    <a:pt x="5508" y="4477"/>
                  </a:lnTo>
                  <a:lnTo>
                    <a:pt x="5540" y="4703"/>
                  </a:lnTo>
                  <a:lnTo>
                    <a:pt x="5615" y="4918"/>
                  </a:lnTo>
                  <a:lnTo>
                    <a:pt x="5733" y="5122"/>
                  </a:lnTo>
                  <a:lnTo>
                    <a:pt x="5862" y="5315"/>
                  </a:lnTo>
                  <a:lnTo>
                    <a:pt x="5991" y="5487"/>
                  </a:lnTo>
                  <a:lnTo>
                    <a:pt x="6131" y="5637"/>
                  </a:lnTo>
                  <a:lnTo>
                    <a:pt x="6345" y="5852"/>
                  </a:lnTo>
                  <a:lnTo>
                    <a:pt x="0" y="12197"/>
                  </a:lnTo>
                  <a:lnTo>
                    <a:pt x="0" y="3221"/>
                  </a:lnTo>
                  <a:lnTo>
                    <a:pt x="64" y="3221"/>
                  </a:lnTo>
                  <a:lnTo>
                    <a:pt x="64" y="3210"/>
                  </a:lnTo>
                  <a:lnTo>
                    <a:pt x="75" y="3221"/>
                  </a:lnTo>
                  <a:lnTo>
                    <a:pt x="97" y="3221"/>
                  </a:lnTo>
                  <a:lnTo>
                    <a:pt x="129" y="3221"/>
                  </a:lnTo>
                  <a:lnTo>
                    <a:pt x="172" y="3221"/>
                  </a:lnTo>
                  <a:lnTo>
                    <a:pt x="225" y="3221"/>
                  </a:lnTo>
                  <a:lnTo>
                    <a:pt x="247" y="3221"/>
                  </a:lnTo>
                  <a:lnTo>
                    <a:pt x="397" y="3221"/>
                  </a:lnTo>
                  <a:lnTo>
                    <a:pt x="558" y="3221"/>
                  </a:lnTo>
                  <a:lnTo>
                    <a:pt x="752" y="3200"/>
                  </a:lnTo>
                  <a:lnTo>
                    <a:pt x="956" y="3178"/>
                  </a:lnTo>
                  <a:lnTo>
                    <a:pt x="1160" y="3124"/>
                  </a:lnTo>
                  <a:lnTo>
                    <a:pt x="1353" y="3060"/>
                  </a:lnTo>
                  <a:lnTo>
                    <a:pt x="1535" y="2963"/>
                  </a:lnTo>
                  <a:lnTo>
                    <a:pt x="1686" y="2845"/>
                  </a:lnTo>
                  <a:lnTo>
                    <a:pt x="1815" y="2684"/>
                  </a:lnTo>
                  <a:lnTo>
                    <a:pt x="1900" y="2480"/>
                  </a:lnTo>
                  <a:lnTo>
                    <a:pt x="1954" y="2276"/>
                  </a:lnTo>
                  <a:lnTo>
                    <a:pt x="1954" y="2072"/>
                  </a:lnTo>
                  <a:lnTo>
                    <a:pt x="1933" y="1879"/>
                  </a:lnTo>
                  <a:lnTo>
                    <a:pt x="1879" y="1686"/>
                  </a:lnTo>
                  <a:lnTo>
                    <a:pt x="1825" y="1525"/>
                  </a:lnTo>
                  <a:lnTo>
                    <a:pt x="1761" y="1385"/>
                  </a:lnTo>
                  <a:lnTo>
                    <a:pt x="1707" y="1278"/>
                  </a:lnTo>
                  <a:lnTo>
                    <a:pt x="1664" y="1213"/>
                  </a:lnTo>
                  <a:lnTo>
                    <a:pt x="1653" y="119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38902" y="1277523"/>
              <a:ext cx="1283207" cy="1283207"/>
            </a:xfrm>
            <a:custGeom>
              <a:avLst/>
              <a:gdLst>
                <a:gd name="T0" fmla="*/ 4456 w 8912"/>
                <a:gd name="T1" fmla="*/ 0 h 8912"/>
                <a:gd name="T2" fmla="*/ 4982 w 8912"/>
                <a:gd name="T3" fmla="*/ 32 h 8912"/>
                <a:gd name="T4" fmla="*/ 5487 w 8912"/>
                <a:gd name="T5" fmla="*/ 118 h 8912"/>
                <a:gd name="T6" fmla="*/ 5981 w 8912"/>
                <a:gd name="T7" fmla="*/ 269 h 8912"/>
                <a:gd name="T8" fmla="*/ 6442 w 8912"/>
                <a:gd name="T9" fmla="*/ 462 h 8912"/>
                <a:gd name="T10" fmla="*/ 6872 w 8912"/>
                <a:gd name="T11" fmla="*/ 709 h 8912"/>
                <a:gd name="T12" fmla="*/ 7269 w 8912"/>
                <a:gd name="T13" fmla="*/ 999 h 8912"/>
                <a:gd name="T14" fmla="*/ 7634 w 8912"/>
                <a:gd name="T15" fmla="*/ 1332 h 8912"/>
                <a:gd name="T16" fmla="*/ 7956 w 8912"/>
                <a:gd name="T17" fmla="*/ 1697 h 8912"/>
                <a:gd name="T18" fmla="*/ 8235 w 8912"/>
                <a:gd name="T19" fmla="*/ 2094 h 8912"/>
                <a:gd name="T20" fmla="*/ 8472 w 8912"/>
                <a:gd name="T21" fmla="*/ 2523 h 8912"/>
                <a:gd name="T22" fmla="*/ 8665 w 8912"/>
                <a:gd name="T23" fmla="*/ 2974 h 8912"/>
                <a:gd name="T24" fmla="*/ 8804 w 8912"/>
                <a:gd name="T25" fmla="*/ 3457 h 8912"/>
                <a:gd name="T26" fmla="*/ 8890 w 8912"/>
                <a:gd name="T27" fmla="*/ 3951 h 8912"/>
                <a:gd name="T28" fmla="*/ 8912 w 8912"/>
                <a:gd name="T29" fmla="*/ 4456 h 8912"/>
                <a:gd name="T30" fmla="*/ 8879 w 8912"/>
                <a:gd name="T31" fmla="*/ 4971 h 8912"/>
                <a:gd name="T32" fmla="*/ 8794 w 8912"/>
                <a:gd name="T33" fmla="*/ 5487 h 8912"/>
                <a:gd name="T34" fmla="*/ 8654 w 8912"/>
                <a:gd name="T35" fmla="*/ 5981 h 8912"/>
                <a:gd name="T36" fmla="*/ 8450 w 8912"/>
                <a:gd name="T37" fmla="*/ 6431 h 8912"/>
                <a:gd name="T38" fmla="*/ 8203 w 8912"/>
                <a:gd name="T39" fmla="*/ 6872 h 8912"/>
                <a:gd name="T40" fmla="*/ 7913 w 8912"/>
                <a:gd name="T41" fmla="*/ 7269 h 8912"/>
                <a:gd name="T42" fmla="*/ 7591 w 8912"/>
                <a:gd name="T43" fmla="*/ 7623 h 8912"/>
                <a:gd name="T44" fmla="*/ 7226 w 8912"/>
                <a:gd name="T45" fmla="*/ 7956 h 8912"/>
                <a:gd name="T46" fmla="*/ 6818 w 8912"/>
                <a:gd name="T47" fmla="*/ 8235 h 8912"/>
                <a:gd name="T48" fmla="*/ 6399 w 8912"/>
                <a:gd name="T49" fmla="*/ 8471 h 8912"/>
                <a:gd name="T50" fmla="*/ 5938 w 8912"/>
                <a:gd name="T51" fmla="*/ 8654 h 8912"/>
                <a:gd name="T52" fmla="*/ 5465 w 8912"/>
                <a:gd name="T53" fmla="*/ 8794 h 8912"/>
                <a:gd name="T54" fmla="*/ 4971 w 8912"/>
                <a:gd name="T55" fmla="*/ 8879 h 8912"/>
                <a:gd name="T56" fmla="*/ 4456 w 8912"/>
                <a:gd name="T57" fmla="*/ 8912 h 8912"/>
                <a:gd name="T58" fmla="*/ 3941 w 8912"/>
                <a:gd name="T59" fmla="*/ 8879 h 8912"/>
                <a:gd name="T60" fmla="*/ 3425 w 8912"/>
                <a:gd name="T61" fmla="*/ 8794 h 8912"/>
                <a:gd name="T62" fmla="*/ 2942 w 8912"/>
                <a:gd name="T63" fmla="*/ 8643 h 8912"/>
                <a:gd name="T64" fmla="*/ 2480 w 8912"/>
                <a:gd name="T65" fmla="*/ 8450 h 8912"/>
                <a:gd name="T66" fmla="*/ 2051 w 8912"/>
                <a:gd name="T67" fmla="*/ 8203 h 8912"/>
                <a:gd name="T68" fmla="*/ 1654 w 8912"/>
                <a:gd name="T69" fmla="*/ 7913 h 8912"/>
                <a:gd name="T70" fmla="*/ 1289 w 8912"/>
                <a:gd name="T71" fmla="*/ 7580 h 8912"/>
                <a:gd name="T72" fmla="*/ 967 w 8912"/>
                <a:gd name="T73" fmla="*/ 7215 h 8912"/>
                <a:gd name="T74" fmla="*/ 687 w 8912"/>
                <a:gd name="T75" fmla="*/ 6818 h 8912"/>
                <a:gd name="T76" fmla="*/ 451 w 8912"/>
                <a:gd name="T77" fmla="*/ 6389 h 8912"/>
                <a:gd name="T78" fmla="*/ 258 w 8912"/>
                <a:gd name="T79" fmla="*/ 5938 h 8912"/>
                <a:gd name="T80" fmla="*/ 118 w 8912"/>
                <a:gd name="T81" fmla="*/ 5465 h 8912"/>
                <a:gd name="T82" fmla="*/ 32 w 8912"/>
                <a:gd name="T83" fmla="*/ 4971 h 8912"/>
                <a:gd name="T84" fmla="*/ 0 w 8912"/>
                <a:gd name="T85" fmla="*/ 4456 h 8912"/>
                <a:gd name="T86" fmla="*/ 32 w 8912"/>
                <a:gd name="T87" fmla="*/ 3941 h 8912"/>
                <a:gd name="T88" fmla="*/ 129 w 8912"/>
                <a:gd name="T89" fmla="*/ 3425 h 8912"/>
                <a:gd name="T90" fmla="*/ 269 w 8912"/>
                <a:gd name="T91" fmla="*/ 2942 h 8912"/>
                <a:gd name="T92" fmla="*/ 473 w 8912"/>
                <a:gd name="T93" fmla="*/ 2480 h 8912"/>
                <a:gd name="T94" fmla="*/ 709 w 8912"/>
                <a:gd name="T95" fmla="*/ 2040 h 8912"/>
                <a:gd name="T96" fmla="*/ 999 w 8912"/>
                <a:gd name="T97" fmla="*/ 1643 h 8912"/>
                <a:gd name="T98" fmla="*/ 1332 w 8912"/>
                <a:gd name="T99" fmla="*/ 1289 h 8912"/>
                <a:gd name="T100" fmla="*/ 1697 w 8912"/>
                <a:gd name="T101" fmla="*/ 956 h 8912"/>
                <a:gd name="T102" fmla="*/ 2094 w 8912"/>
                <a:gd name="T103" fmla="*/ 677 h 8912"/>
                <a:gd name="T104" fmla="*/ 2523 w 8912"/>
                <a:gd name="T105" fmla="*/ 440 h 8912"/>
                <a:gd name="T106" fmla="*/ 2985 w 8912"/>
                <a:gd name="T107" fmla="*/ 258 h 8912"/>
                <a:gd name="T108" fmla="*/ 3457 w 8912"/>
                <a:gd name="T109" fmla="*/ 118 h 8912"/>
                <a:gd name="T110" fmla="*/ 3951 w 8912"/>
                <a:gd name="T111" fmla="*/ 32 h 8912"/>
                <a:gd name="T112" fmla="*/ 4456 w 8912"/>
                <a:gd name="T113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2">
                  <a:moveTo>
                    <a:pt x="4456" y="0"/>
                  </a:moveTo>
                  <a:lnTo>
                    <a:pt x="4982" y="32"/>
                  </a:lnTo>
                  <a:lnTo>
                    <a:pt x="5487" y="118"/>
                  </a:lnTo>
                  <a:lnTo>
                    <a:pt x="5981" y="269"/>
                  </a:lnTo>
                  <a:lnTo>
                    <a:pt x="6442" y="462"/>
                  </a:lnTo>
                  <a:lnTo>
                    <a:pt x="6872" y="709"/>
                  </a:lnTo>
                  <a:lnTo>
                    <a:pt x="7269" y="999"/>
                  </a:lnTo>
                  <a:lnTo>
                    <a:pt x="7634" y="1332"/>
                  </a:lnTo>
                  <a:lnTo>
                    <a:pt x="7956" y="1697"/>
                  </a:lnTo>
                  <a:lnTo>
                    <a:pt x="8235" y="2094"/>
                  </a:lnTo>
                  <a:lnTo>
                    <a:pt x="8472" y="2523"/>
                  </a:lnTo>
                  <a:lnTo>
                    <a:pt x="8665" y="2974"/>
                  </a:lnTo>
                  <a:lnTo>
                    <a:pt x="8804" y="3457"/>
                  </a:lnTo>
                  <a:lnTo>
                    <a:pt x="8890" y="3951"/>
                  </a:lnTo>
                  <a:lnTo>
                    <a:pt x="8912" y="4456"/>
                  </a:lnTo>
                  <a:lnTo>
                    <a:pt x="8879" y="4971"/>
                  </a:lnTo>
                  <a:lnTo>
                    <a:pt x="8794" y="5487"/>
                  </a:lnTo>
                  <a:lnTo>
                    <a:pt x="8654" y="5981"/>
                  </a:lnTo>
                  <a:lnTo>
                    <a:pt x="8450" y="6431"/>
                  </a:lnTo>
                  <a:lnTo>
                    <a:pt x="8203" y="6872"/>
                  </a:lnTo>
                  <a:lnTo>
                    <a:pt x="7913" y="7269"/>
                  </a:lnTo>
                  <a:lnTo>
                    <a:pt x="7591" y="7623"/>
                  </a:lnTo>
                  <a:lnTo>
                    <a:pt x="7226" y="7956"/>
                  </a:lnTo>
                  <a:lnTo>
                    <a:pt x="6818" y="8235"/>
                  </a:lnTo>
                  <a:lnTo>
                    <a:pt x="6399" y="8471"/>
                  </a:lnTo>
                  <a:lnTo>
                    <a:pt x="5938" y="8654"/>
                  </a:lnTo>
                  <a:lnTo>
                    <a:pt x="5465" y="8794"/>
                  </a:lnTo>
                  <a:lnTo>
                    <a:pt x="4971" y="8879"/>
                  </a:lnTo>
                  <a:lnTo>
                    <a:pt x="4456" y="8912"/>
                  </a:lnTo>
                  <a:lnTo>
                    <a:pt x="3941" y="8879"/>
                  </a:lnTo>
                  <a:lnTo>
                    <a:pt x="3425" y="8794"/>
                  </a:lnTo>
                  <a:lnTo>
                    <a:pt x="2942" y="8643"/>
                  </a:lnTo>
                  <a:lnTo>
                    <a:pt x="2480" y="8450"/>
                  </a:lnTo>
                  <a:lnTo>
                    <a:pt x="2051" y="8203"/>
                  </a:lnTo>
                  <a:lnTo>
                    <a:pt x="1654" y="7913"/>
                  </a:lnTo>
                  <a:lnTo>
                    <a:pt x="1289" y="7580"/>
                  </a:lnTo>
                  <a:lnTo>
                    <a:pt x="967" y="7215"/>
                  </a:lnTo>
                  <a:lnTo>
                    <a:pt x="687" y="6818"/>
                  </a:lnTo>
                  <a:lnTo>
                    <a:pt x="451" y="6389"/>
                  </a:lnTo>
                  <a:lnTo>
                    <a:pt x="258" y="5938"/>
                  </a:lnTo>
                  <a:lnTo>
                    <a:pt x="118" y="5465"/>
                  </a:lnTo>
                  <a:lnTo>
                    <a:pt x="32" y="4971"/>
                  </a:lnTo>
                  <a:lnTo>
                    <a:pt x="0" y="4456"/>
                  </a:lnTo>
                  <a:lnTo>
                    <a:pt x="32" y="3941"/>
                  </a:lnTo>
                  <a:lnTo>
                    <a:pt x="129" y="3425"/>
                  </a:lnTo>
                  <a:lnTo>
                    <a:pt x="269" y="2942"/>
                  </a:lnTo>
                  <a:lnTo>
                    <a:pt x="473" y="2480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89"/>
                  </a:lnTo>
                  <a:lnTo>
                    <a:pt x="1697" y="956"/>
                  </a:lnTo>
                  <a:lnTo>
                    <a:pt x="2094" y="677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7" y="118"/>
                  </a:lnTo>
                  <a:lnTo>
                    <a:pt x="3951" y="32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093620" y="2866845"/>
              <a:ext cx="1756203" cy="959957"/>
            </a:xfrm>
            <a:custGeom>
              <a:avLst/>
              <a:gdLst>
                <a:gd name="T0" fmla="*/ 8911 w 12197"/>
                <a:gd name="T1" fmla="*/ 0 h 6667"/>
                <a:gd name="T2" fmla="*/ 12036 w 12197"/>
                <a:gd name="T3" fmla="*/ 1406 h 6667"/>
                <a:gd name="T4" fmla="*/ 12197 w 12197"/>
                <a:gd name="T5" fmla="*/ 1835 h 6667"/>
                <a:gd name="T6" fmla="*/ 11005 w 12197"/>
                <a:gd name="T7" fmla="*/ 5003 h 6667"/>
                <a:gd name="T8" fmla="*/ 10973 w 12197"/>
                <a:gd name="T9" fmla="*/ 4981 h 6667"/>
                <a:gd name="T10" fmla="*/ 10908 w 12197"/>
                <a:gd name="T11" fmla="*/ 4949 h 6667"/>
                <a:gd name="T12" fmla="*/ 10801 w 12197"/>
                <a:gd name="T13" fmla="*/ 4895 h 6667"/>
                <a:gd name="T14" fmla="*/ 10672 w 12197"/>
                <a:gd name="T15" fmla="*/ 4842 h 6667"/>
                <a:gd name="T16" fmla="*/ 10500 w 12197"/>
                <a:gd name="T17" fmla="*/ 4799 h 6667"/>
                <a:gd name="T18" fmla="*/ 10318 w 12197"/>
                <a:gd name="T19" fmla="*/ 4756 h 6667"/>
                <a:gd name="T20" fmla="*/ 10125 w 12197"/>
                <a:gd name="T21" fmla="*/ 4745 h 6667"/>
                <a:gd name="T22" fmla="*/ 9921 w 12197"/>
                <a:gd name="T23" fmla="*/ 4756 h 6667"/>
                <a:gd name="T24" fmla="*/ 9717 w 12197"/>
                <a:gd name="T25" fmla="*/ 4810 h 6667"/>
                <a:gd name="T26" fmla="*/ 9513 w 12197"/>
                <a:gd name="T27" fmla="*/ 4906 h 6667"/>
                <a:gd name="T28" fmla="*/ 9362 w 12197"/>
                <a:gd name="T29" fmla="*/ 5024 h 6667"/>
                <a:gd name="T30" fmla="*/ 9244 w 12197"/>
                <a:gd name="T31" fmla="*/ 5175 h 6667"/>
                <a:gd name="T32" fmla="*/ 9148 w 12197"/>
                <a:gd name="T33" fmla="*/ 5357 h 6667"/>
                <a:gd name="T34" fmla="*/ 9073 w 12197"/>
                <a:gd name="T35" fmla="*/ 5550 h 6667"/>
                <a:gd name="T36" fmla="*/ 9030 w 12197"/>
                <a:gd name="T37" fmla="*/ 5754 h 6667"/>
                <a:gd name="T38" fmla="*/ 8997 w 12197"/>
                <a:gd name="T39" fmla="*/ 5948 h 6667"/>
                <a:gd name="T40" fmla="*/ 8976 w 12197"/>
                <a:gd name="T41" fmla="*/ 6141 h 6667"/>
                <a:gd name="T42" fmla="*/ 8965 w 12197"/>
                <a:gd name="T43" fmla="*/ 6313 h 6667"/>
                <a:gd name="T44" fmla="*/ 8976 w 12197"/>
                <a:gd name="T45" fmla="*/ 6624 h 6667"/>
                <a:gd name="T46" fmla="*/ 8987 w 12197"/>
                <a:gd name="T47" fmla="*/ 6624 h 6667"/>
                <a:gd name="T48" fmla="*/ 8976 w 12197"/>
                <a:gd name="T49" fmla="*/ 6624 h 6667"/>
                <a:gd name="T50" fmla="*/ 8976 w 12197"/>
                <a:gd name="T51" fmla="*/ 6635 h 6667"/>
                <a:gd name="T52" fmla="*/ 8976 w 12197"/>
                <a:gd name="T53" fmla="*/ 6667 h 6667"/>
                <a:gd name="T54" fmla="*/ 0 w 12197"/>
                <a:gd name="T55" fmla="*/ 6667 h 6667"/>
                <a:gd name="T56" fmla="*/ 6345 w 12197"/>
                <a:gd name="T57" fmla="*/ 322 h 6667"/>
                <a:gd name="T58" fmla="*/ 6356 w 12197"/>
                <a:gd name="T59" fmla="*/ 332 h 6667"/>
                <a:gd name="T60" fmla="*/ 6356 w 12197"/>
                <a:gd name="T61" fmla="*/ 322 h 6667"/>
                <a:gd name="T62" fmla="*/ 6367 w 12197"/>
                <a:gd name="T63" fmla="*/ 322 h 6667"/>
                <a:gd name="T64" fmla="*/ 6378 w 12197"/>
                <a:gd name="T65" fmla="*/ 343 h 6667"/>
                <a:gd name="T66" fmla="*/ 6399 w 12197"/>
                <a:gd name="T67" fmla="*/ 365 h 6667"/>
                <a:gd name="T68" fmla="*/ 6421 w 12197"/>
                <a:gd name="T69" fmla="*/ 397 h 6667"/>
                <a:gd name="T70" fmla="*/ 6453 w 12197"/>
                <a:gd name="T71" fmla="*/ 429 h 6667"/>
                <a:gd name="T72" fmla="*/ 6496 w 12197"/>
                <a:gd name="T73" fmla="*/ 472 h 6667"/>
                <a:gd name="T74" fmla="*/ 6496 w 12197"/>
                <a:gd name="T75" fmla="*/ 472 h 6667"/>
                <a:gd name="T76" fmla="*/ 6614 w 12197"/>
                <a:gd name="T77" fmla="*/ 590 h 6667"/>
                <a:gd name="T78" fmla="*/ 6764 w 12197"/>
                <a:gd name="T79" fmla="*/ 719 h 6667"/>
                <a:gd name="T80" fmla="*/ 6936 w 12197"/>
                <a:gd name="T81" fmla="*/ 858 h 6667"/>
                <a:gd name="T82" fmla="*/ 7118 w 12197"/>
                <a:gd name="T83" fmla="*/ 977 h 6667"/>
                <a:gd name="T84" fmla="*/ 7322 w 12197"/>
                <a:gd name="T85" fmla="*/ 1084 h 6667"/>
                <a:gd name="T86" fmla="*/ 7537 w 12197"/>
                <a:gd name="T87" fmla="*/ 1159 h 6667"/>
                <a:gd name="T88" fmla="*/ 7752 w 12197"/>
                <a:gd name="T89" fmla="*/ 1191 h 6667"/>
                <a:gd name="T90" fmla="*/ 7977 w 12197"/>
                <a:gd name="T91" fmla="*/ 1181 h 6667"/>
                <a:gd name="T92" fmla="*/ 8181 w 12197"/>
                <a:gd name="T93" fmla="*/ 1095 h 6667"/>
                <a:gd name="T94" fmla="*/ 8364 w 12197"/>
                <a:gd name="T95" fmla="*/ 987 h 6667"/>
                <a:gd name="T96" fmla="*/ 8514 w 12197"/>
                <a:gd name="T97" fmla="*/ 837 h 6667"/>
                <a:gd name="T98" fmla="*/ 8632 w 12197"/>
                <a:gd name="T99" fmla="*/ 687 h 6667"/>
                <a:gd name="T100" fmla="*/ 8729 w 12197"/>
                <a:gd name="T101" fmla="*/ 515 h 6667"/>
                <a:gd name="T102" fmla="*/ 8793 w 12197"/>
                <a:gd name="T103" fmla="*/ 354 h 6667"/>
                <a:gd name="T104" fmla="*/ 8847 w 12197"/>
                <a:gd name="T105" fmla="*/ 214 h 6667"/>
                <a:gd name="T106" fmla="*/ 8890 w 12197"/>
                <a:gd name="T107" fmla="*/ 107 h 6667"/>
                <a:gd name="T108" fmla="*/ 8901 w 12197"/>
                <a:gd name="T109" fmla="*/ 21 h 6667"/>
                <a:gd name="T110" fmla="*/ 8911 w 12197"/>
                <a:gd name="T111" fmla="*/ 0 h 6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97" h="6667">
                  <a:moveTo>
                    <a:pt x="8911" y="0"/>
                  </a:moveTo>
                  <a:lnTo>
                    <a:pt x="12036" y="1406"/>
                  </a:lnTo>
                  <a:lnTo>
                    <a:pt x="12197" y="1835"/>
                  </a:lnTo>
                  <a:lnTo>
                    <a:pt x="11005" y="5003"/>
                  </a:lnTo>
                  <a:lnTo>
                    <a:pt x="10973" y="4981"/>
                  </a:lnTo>
                  <a:lnTo>
                    <a:pt x="10908" y="4949"/>
                  </a:lnTo>
                  <a:lnTo>
                    <a:pt x="10801" y="4895"/>
                  </a:lnTo>
                  <a:lnTo>
                    <a:pt x="10672" y="4842"/>
                  </a:lnTo>
                  <a:lnTo>
                    <a:pt x="10500" y="4799"/>
                  </a:lnTo>
                  <a:lnTo>
                    <a:pt x="10318" y="4756"/>
                  </a:lnTo>
                  <a:lnTo>
                    <a:pt x="10125" y="4745"/>
                  </a:lnTo>
                  <a:lnTo>
                    <a:pt x="9921" y="4756"/>
                  </a:lnTo>
                  <a:lnTo>
                    <a:pt x="9717" y="4810"/>
                  </a:lnTo>
                  <a:lnTo>
                    <a:pt x="9513" y="4906"/>
                  </a:lnTo>
                  <a:lnTo>
                    <a:pt x="9362" y="5024"/>
                  </a:lnTo>
                  <a:lnTo>
                    <a:pt x="9244" y="5175"/>
                  </a:lnTo>
                  <a:lnTo>
                    <a:pt x="9148" y="5357"/>
                  </a:lnTo>
                  <a:lnTo>
                    <a:pt x="9073" y="5550"/>
                  </a:lnTo>
                  <a:lnTo>
                    <a:pt x="9030" y="5754"/>
                  </a:lnTo>
                  <a:lnTo>
                    <a:pt x="8997" y="5948"/>
                  </a:lnTo>
                  <a:lnTo>
                    <a:pt x="8976" y="6141"/>
                  </a:lnTo>
                  <a:lnTo>
                    <a:pt x="8965" y="6313"/>
                  </a:lnTo>
                  <a:lnTo>
                    <a:pt x="8976" y="6624"/>
                  </a:lnTo>
                  <a:lnTo>
                    <a:pt x="8987" y="6624"/>
                  </a:lnTo>
                  <a:lnTo>
                    <a:pt x="8976" y="6624"/>
                  </a:lnTo>
                  <a:lnTo>
                    <a:pt x="8976" y="6635"/>
                  </a:lnTo>
                  <a:lnTo>
                    <a:pt x="8976" y="6667"/>
                  </a:lnTo>
                  <a:lnTo>
                    <a:pt x="0" y="6667"/>
                  </a:lnTo>
                  <a:lnTo>
                    <a:pt x="6345" y="322"/>
                  </a:lnTo>
                  <a:lnTo>
                    <a:pt x="6356" y="332"/>
                  </a:lnTo>
                  <a:lnTo>
                    <a:pt x="6356" y="322"/>
                  </a:lnTo>
                  <a:lnTo>
                    <a:pt x="6367" y="322"/>
                  </a:lnTo>
                  <a:lnTo>
                    <a:pt x="6378" y="343"/>
                  </a:lnTo>
                  <a:lnTo>
                    <a:pt x="6399" y="365"/>
                  </a:lnTo>
                  <a:lnTo>
                    <a:pt x="6421" y="397"/>
                  </a:lnTo>
                  <a:lnTo>
                    <a:pt x="6453" y="429"/>
                  </a:lnTo>
                  <a:lnTo>
                    <a:pt x="6496" y="472"/>
                  </a:lnTo>
                  <a:lnTo>
                    <a:pt x="6496" y="472"/>
                  </a:lnTo>
                  <a:lnTo>
                    <a:pt x="6614" y="590"/>
                  </a:lnTo>
                  <a:lnTo>
                    <a:pt x="6764" y="719"/>
                  </a:lnTo>
                  <a:lnTo>
                    <a:pt x="6936" y="858"/>
                  </a:lnTo>
                  <a:lnTo>
                    <a:pt x="7118" y="977"/>
                  </a:lnTo>
                  <a:lnTo>
                    <a:pt x="7322" y="1084"/>
                  </a:lnTo>
                  <a:lnTo>
                    <a:pt x="7537" y="1159"/>
                  </a:lnTo>
                  <a:lnTo>
                    <a:pt x="7752" y="1191"/>
                  </a:lnTo>
                  <a:lnTo>
                    <a:pt x="7977" y="1181"/>
                  </a:lnTo>
                  <a:lnTo>
                    <a:pt x="8181" y="1095"/>
                  </a:lnTo>
                  <a:lnTo>
                    <a:pt x="8364" y="987"/>
                  </a:lnTo>
                  <a:lnTo>
                    <a:pt x="8514" y="837"/>
                  </a:lnTo>
                  <a:lnTo>
                    <a:pt x="8632" y="687"/>
                  </a:lnTo>
                  <a:lnTo>
                    <a:pt x="8729" y="515"/>
                  </a:lnTo>
                  <a:lnTo>
                    <a:pt x="8793" y="354"/>
                  </a:lnTo>
                  <a:lnTo>
                    <a:pt x="8847" y="214"/>
                  </a:lnTo>
                  <a:lnTo>
                    <a:pt x="8890" y="107"/>
                  </a:lnTo>
                  <a:lnTo>
                    <a:pt x="8901" y="21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59693" y="2393705"/>
              <a:ext cx="1281623" cy="1283207"/>
            </a:xfrm>
            <a:custGeom>
              <a:avLst/>
              <a:gdLst>
                <a:gd name="T0" fmla="*/ 4284 w 8901"/>
                <a:gd name="T1" fmla="*/ 0 h 8912"/>
                <a:gd name="T2" fmla="*/ 4746 w 8901"/>
                <a:gd name="T3" fmla="*/ 11 h 8912"/>
                <a:gd name="T4" fmla="*/ 5197 w 8901"/>
                <a:gd name="T5" fmla="*/ 65 h 8912"/>
                <a:gd name="T6" fmla="*/ 5648 w 8901"/>
                <a:gd name="T7" fmla="*/ 161 h 8912"/>
                <a:gd name="T8" fmla="*/ 6077 w 8901"/>
                <a:gd name="T9" fmla="*/ 311 h 8912"/>
                <a:gd name="T10" fmla="*/ 6496 w 8901"/>
                <a:gd name="T11" fmla="*/ 494 h 8912"/>
                <a:gd name="T12" fmla="*/ 6893 w 8901"/>
                <a:gd name="T13" fmla="*/ 730 h 8912"/>
                <a:gd name="T14" fmla="*/ 7269 w 8901"/>
                <a:gd name="T15" fmla="*/ 1009 h 8912"/>
                <a:gd name="T16" fmla="*/ 7623 w 8901"/>
                <a:gd name="T17" fmla="*/ 1331 h 8912"/>
                <a:gd name="T18" fmla="*/ 7945 w 8901"/>
                <a:gd name="T19" fmla="*/ 1696 h 8912"/>
                <a:gd name="T20" fmla="*/ 8225 w 8901"/>
                <a:gd name="T21" fmla="*/ 2094 h 8912"/>
                <a:gd name="T22" fmla="*/ 8461 w 8901"/>
                <a:gd name="T23" fmla="*/ 2512 h 8912"/>
                <a:gd name="T24" fmla="*/ 8643 w 8901"/>
                <a:gd name="T25" fmla="*/ 2942 h 8912"/>
                <a:gd name="T26" fmla="*/ 8772 w 8901"/>
                <a:gd name="T27" fmla="*/ 3382 h 8912"/>
                <a:gd name="T28" fmla="*/ 8858 w 8901"/>
                <a:gd name="T29" fmla="*/ 3833 h 8912"/>
                <a:gd name="T30" fmla="*/ 8901 w 8901"/>
                <a:gd name="T31" fmla="*/ 4295 h 8912"/>
                <a:gd name="T32" fmla="*/ 8890 w 8901"/>
                <a:gd name="T33" fmla="*/ 4746 h 8912"/>
                <a:gd name="T34" fmla="*/ 8837 w 8901"/>
                <a:gd name="T35" fmla="*/ 5207 h 8912"/>
                <a:gd name="T36" fmla="*/ 8740 w 8901"/>
                <a:gd name="T37" fmla="*/ 5648 h 8912"/>
                <a:gd name="T38" fmla="*/ 8600 w 8901"/>
                <a:gd name="T39" fmla="*/ 6088 h 8912"/>
                <a:gd name="T40" fmla="*/ 8407 w 8901"/>
                <a:gd name="T41" fmla="*/ 6507 h 8912"/>
                <a:gd name="T42" fmla="*/ 8171 w 8901"/>
                <a:gd name="T43" fmla="*/ 6904 h 8912"/>
                <a:gd name="T44" fmla="*/ 7892 w 8901"/>
                <a:gd name="T45" fmla="*/ 7280 h 8912"/>
                <a:gd name="T46" fmla="*/ 7570 w 8901"/>
                <a:gd name="T47" fmla="*/ 7634 h 8912"/>
                <a:gd name="T48" fmla="*/ 7205 w 8901"/>
                <a:gd name="T49" fmla="*/ 7956 h 8912"/>
                <a:gd name="T50" fmla="*/ 6807 w 8901"/>
                <a:gd name="T51" fmla="*/ 8235 h 8912"/>
                <a:gd name="T52" fmla="*/ 6399 w 8901"/>
                <a:gd name="T53" fmla="*/ 8461 h 8912"/>
                <a:gd name="T54" fmla="*/ 5959 w 8901"/>
                <a:gd name="T55" fmla="*/ 8643 h 8912"/>
                <a:gd name="T56" fmla="*/ 5519 w 8901"/>
                <a:gd name="T57" fmla="*/ 8783 h 8912"/>
                <a:gd name="T58" fmla="*/ 5068 w 8901"/>
                <a:gd name="T59" fmla="*/ 8869 h 8912"/>
                <a:gd name="T60" fmla="*/ 4606 w 8901"/>
                <a:gd name="T61" fmla="*/ 8912 h 8912"/>
                <a:gd name="T62" fmla="*/ 4155 w 8901"/>
                <a:gd name="T63" fmla="*/ 8901 h 8912"/>
                <a:gd name="T64" fmla="*/ 3705 w 8901"/>
                <a:gd name="T65" fmla="*/ 8847 h 8912"/>
                <a:gd name="T66" fmla="*/ 3254 w 8901"/>
                <a:gd name="T67" fmla="*/ 8750 h 8912"/>
                <a:gd name="T68" fmla="*/ 2824 w 8901"/>
                <a:gd name="T69" fmla="*/ 8600 h 8912"/>
                <a:gd name="T70" fmla="*/ 2405 w 8901"/>
                <a:gd name="T71" fmla="*/ 8418 h 8912"/>
                <a:gd name="T72" fmla="*/ 1997 w 8901"/>
                <a:gd name="T73" fmla="*/ 8181 h 8912"/>
                <a:gd name="T74" fmla="*/ 1622 w 8901"/>
                <a:gd name="T75" fmla="*/ 7902 h 8912"/>
                <a:gd name="T76" fmla="*/ 1278 w 8901"/>
                <a:gd name="T77" fmla="*/ 7580 h 8912"/>
                <a:gd name="T78" fmla="*/ 956 w 8901"/>
                <a:gd name="T79" fmla="*/ 7215 h 8912"/>
                <a:gd name="T80" fmla="*/ 677 w 8901"/>
                <a:gd name="T81" fmla="*/ 6818 h 8912"/>
                <a:gd name="T82" fmla="*/ 441 w 8901"/>
                <a:gd name="T83" fmla="*/ 6399 h 8912"/>
                <a:gd name="T84" fmla="*/ 258 w 8901"/>
                <a:gd name="T85" fmla="*/ 5970 h 8912"/>
                <a:gd name="T86" fmla="*/ 118 w 8901"/>
                <a:gd name="T87" fmla="*/ 5519 h 8912"/>
                <a:gd name="T88" fmla="*/ 33 w 8901"/>
                <a:gd name="T89" fmla="*/ 5068 h 8912"/>
                <a:gd name="T90" fmla="*/ 0 w 8901"/>
                <a:gd name="T91" fmla="*/ 4617 h 8912"/>
                <a:gd name="T92" fmla="*/ 0 w 8901"/>
                <a:gd name="T93" fmla="*/ 4155 h 8912"/>
                <a:gd name="T94" fmla="*/ 54 w 8901"/>
                <a:gd name="T95" fmla="*/ 3704 h 8912"/>
                <a:gd name="T96" fmla="*/ 161 w 8901"/>
                <a:gd name="T97" fmla="*/ 3264 h 8912"/>
                <a:gd name="T98" fmla="*/ 301 w 8901"/>
                <a:gd name="T99" fmla="*/ 2824 h 8912"/>
                <a:gd name="T100" fmla="*/ 494 w 8901"/>
                <a:gd name="T101" fmla="*/ 2405 h 8912"/>
                <a:gd name="T102" fmla="*/ 730 w 8901"/>
                <a:gd name="T103" fmla="*/ 2008 h 8912"/>
                <a:gd name="T104" fmla="*/ 999 w 8901"/>
                <a:gd name="T105" fmla="*/ 1632 h 8912"/>
                <a:gd name="T106" fmla="*/ 1321 w 8901"/>
                <a:gd name="T107" fmla="*/ 1278 h 8912"/>
                <a:gd name="T108" fmla="*/ 1686 w 8901"/>
                <a:gd name="T109" fmla="*/ 956 h 8912"/>
                <a:gd name="T110" fmla="*/ 2083 w 8901"/>
                <a:gd name="T111" fmla="*/ 676 h 8912"/>
                <a:gd name="T112" fmla="*/ 2502 w 8901"/>
                <a:gd name="T113" fmla="*/ 451 h 8912"/>
                <a:gd name="T114" fmla="*/ 2931 w 8901"/>
                <a:gd name="T115" fmla="*/ 269 h 8912"/>
                <a:gd name="T116" fmla="*/ 3382 w 8901"/>
                <a:gd name="T117" fmla="*/ 129 h 8912"/>
                <a:gd name="T118" fmla="*/ 3833 w 8901"/>
                <a:gd name="T119" fmla="*/ 43 h 8912"/>
                <a:gd name="T120" fmla="*/ 4284 w 8901"/>
                <a:gd name="T121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01" h="8912">
                  <a:moveTo>
                    <a:pt x="4284" y="0"/>
                  </a:moveTo>
                  <a:lnTo>
                    <a:pt x="4746" y="11"/>
                  </a:lnTo>
                  <a:lnTo>
                    <a:pt x="5197" y="65"/>
                  </a:lnTo>
                  <a:lnTo>
                    <a:pt x="5648" y="161"/>
                  </a:lnTo>
                  <a:lnTo>
                    <a:pt x="6077" y="311"/>
                  </a:lnTo>
                  <a:lnTo>
                    <a:pt x="6496" y="494"/>
                  </a:lnTo>
                  <a:lnTo>
                    <a:pt x="6893" y="730"/>
                  </a:lnTo>
                  <a:lnTo>
                    <a:pt x="7269" y="1009"/>
                  </a:lnTo>
                  <a:lnTo>
                    <a:pt x="7623" y="1331"/>
                  </a:lnTo>
                  <a:lnTo>
                    <a:pt x="7945" y="1696"/>
                  </a:lnTo>
                  <a:lnTo>
                    <a:pt x="8225" y="2094"/>
                  </a:lnTo>
                  <a:lnTo>
                    <a:pt x="8461" y="2512"/>
                  </a:lnTo>
                  <a:lnTo>
                    <a:pt x="8643" y="2942"/>
                  </a:lnTo>
                  <a:lnTo>
                    <a:pt x="8772" y="3382"/>
                  </a:lnTo>
                  <a:lnTo>
                    <a:pt x="8858" y="3833"/>
                  </a:lnTo>
                  <a:lnTo>
                    <a:pt x="8901" y="4295"/>
                  </a:lnTo>
                  <a:lnTo>
                    <a:pt x="8890" y="4746"/>
                  </a:lnTo>
                  <a:lnTo>
                    <a:pt x="8837" y="5207"/>
                  </a:lnTo>
                  <a:lnTo>
                    <a:pt x="8740" y="5648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04"/>
                  </a:lnTo>
                  <a:lnTo>
                    <a:pt x="7892" y="7280"/>
                  </a:lnTo>
                  <a:lnTo>
                    <a:pt x="7570" y="7634"/>
                  </a:lnTo>
                  <a:lnTo>
                    <a:pt x="7205" y="7956"/>
                  </a:lnTo>
                  <a:lnTo>
                    <a:pt x="6807" y="8235"/>
                  </a:lnTo>
                  <a:lnTo>
                    <a:pt x="6399" y="8461"/>
                  </a:lnTo>
                  <a:lnTo>
                    <a:pt x="5959" y="8643"/>
                  </a:lnTo>
                  <a:lnTo>
                    <a:pt x="5519" y="8783"/>
                  </a:lnTo>
                  <a:lnTo>
                    <a:pt x="5068" y="8869"/>
                  </a:lnTo>
                  <a:lnTo>
                    <a:pt x="4606" y="8912"/>
                  </a:lnTo>
                  <a:lnTo>
                    <a:pt x="4155" y="8901"/>
                  </a:lnTo>
                  <a:lnTo>
                    <a:pt x="3705" y="8847"/>
                  </a:lnTo>
                  <a:lnTo>
                    <a:pt x="3254" y="8750"/>
                  </a:lnTo>
                  <a:lnTo>
                    <a:pt x="2824" y="8600"/>
                  </a:lnTo>
                  <a:lnTo>
                    <a:pt x="2405" y="8418"/>
                  </a:lnTo>
                  <a:lnTo>
                    <a:pt x="1997" y="8181"/>
                  </a:lnTo>
                  <a:lnTo>
                    <a:pt x="1622" y="7902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99"/>
                  </a:lnTo>
                  <a:lnTo>
                    <a:pt x="258" y="5970"/>
                  </a:lnTo>
                  <a:lnTo>
                    <a:pt x="118" y="5519"/>
                  </a:lnTo>
                  <a:lnTo>
                    <a:pt x="33" y="5068"/>
                  </a:lnTo>
                  <a:lnTo>
                    <a:pt x="0" y="4617"/>
                  </a:lnTo>
                  <a:lnTo>
                    <a:pt x="0" y="4155"/>
                  </a:lnTo>
                  <a:lnTo>
                    <a:pt x="54" y="3704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999" y="1632"/>
                  </a:lnTo>
                  <a:lnTo>
                    <a:pt x="1321" y="1278"/>
                  </a:lnTo>
                  <a:lnTo>
                    <a:pt x="1686" y="956"/>
                  </a:lnTo>
                  <a:lnTo>
                    <a:pt x="2083" y="676"/>
                  </a:lnTo>
                  <a:lnTo>
                    <a:pt x="2502" y="451"/>
                  </a:lnTo>
                  <a:lnTo>
                    <a:pt x="2931" y="269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93620" y="3826802"/>
              <a:ext cx="1763978" cy="941527"/>
            </a:xfrm>
            <a:custGeom>
              <a:avLst/>
              <a:gdLst>
                <a:gd name="T0" fmla="*/ 0 w 12251"/>
                <a:gd name="T1" fmla="*/ 0 h 6539"/>
                <a:gd name="T2" fmla="*/ 8976 w 12251"/>
                <a:gd name="T3" fmla="*/ 0 h 6539"/>
                <a:gd name="T4" fmla="*/ 8976 w 12251"/>
                <a:gd name="T5" fmla="*/ 86 h 6539"/>
                <a:gd name="T6" fmla="*/ 8976 w 12251"/>
                <a:gd name="T7" fmla="*/ 225 h 6539"/>
                <a:gd name="T8" fmla="*/ 8976 w 12251"/>
                <a:gd name="T9" fmla="*/ 397 h 6539"/>
                <a:gd name="T10" fmla="*/ 8997 w 12251"/>
                <a:gd name="T11" fmla="*/ 590 h 6539"/>
                <a:gd name="T12" fmla="*/ 9019 w 12251"/>
                <a:gd name="T13" fmla="*/ 794 h 6539"/>
                <a:gd name="T14" fmla="*/ 9073 w 12251"/>
                <a:gd name="T15" fmla="*/ 1009 h 6539"/>
                <a:gd name="T16" fmla="*/ 9148 w 12251"/>
                <a:gd name="T17" fmla="*/ 1213 h 6539"/>
                <a:gd name="T18" fmla="*/ 9244 w 12251"/>
                <a:gd name="T19" fmla="*/ 1406 h 6539"/>
                <a:gd name="T20" fmla="*/ 9362 w 12251"/>
                <a:gd name="T21" fmla="*/ 1568 h 6539"/>
                <a:gd name="T22" fmla="*/ 9523 w 12251"/>
                <a:gd name="T23" fmla="*/ 1696 h 6539"/>
                <a:gd name="T24" fmla="*/ 9727 w 12251"/>
                <a:gd name="T25" fmla="*/ 1793 h 6539"/>
                <a:gd name="T26" fmla="*/ 9942 w 12251"/>
                <a:gd name="T27" fmla="*/ 1836 h 6539"/>
                <a:gd name="T28" fmla="*/ 10146 w 12251"/>
                <a:gd name="T29" fmla="*/ 1836 h 6539"/>
                <a:gd name="T30" fmla="*/ 10339 w 12251"/>
                <a:gd name="T31" fmla="*/ 1804 h 6539"/>
                <a:gd name="T32" fmla="*/ 10522 w 12251"/>
                <a:gd name="T33" fmla="*/ 1761 h 6539"/>
                <a:gd name="T34" fmla="*/ 10694 w 12251"/>
                <a:gd name="T35" fmla="*/ 1696 h 6539"/>
                <a:gd name="T36" fmla="*/ 10823 w 12251"/>
                <a:gd name="T37" fmla="*/ 1632 h 6539"/>
                <a:gd name="T38" fmla="*/ 10930 w 12251"/>
                <a:gd name="T39" fmla="*/ 1578 h 6539"/>
                <a:gd name="T40" fmla="*/ 11005 w 12251"/>
                <a:gd name="T41" fmla="*/ 1535 h 6539"/>
                <a:gd name="T42" fmla="*/ 11027 w 12251"/>
                <a:gd name="T43" fmla="*/ 1514 h 6539"/>
                <a:gd name="T44" fmla="*/ 12251 w 12251"/>
                <a:gd name="T45" fmla="*/ 4724 h 6539"/>
                <a:gd name="T46" fmla="*/ 12068 w 12251"/>
                <a:gd name="T47" fmla="*/ 5143 h 6539"/>
                <a:gd name="T48" fmla="*/ 8997 w 12251"/>
                <a:gd name="T49" fmla="*/ 6539 h 6539"/>
                <a:gd name="T50" fmla="*/ 8987 w 12251"/>
                <a:gd name="T51" fmla="*/ 6517 h 6539"/>
                <a:gd name="T52" fmla="*/ 8965 w 12251"/>
                <a:gd name="T53" fmla="*/ 6442 h 6539"/>
                <a:gd name="T54" fmla="*/ 8922 w 12251"/>
                <a:gd name="T55" fmla="*/ 6335 h 6539"/>
                <a:gd name="T56" fmla="*/ 8869 w 12251"/>
                <a:gd name="T57" fmla="*/ 6195 h 6539"/>
                <a:gd name="T58" fmla="*/ 8783 w 12251"/>
                <a:gd name="T59" fmla="*/ 6055 h 6539"/>
                <a:gd name="T60" fmla="*/ 8675 w 12251"/>
                <a:gd name="T61" fmla="*/ 5894 h 6539"/>
                <a:gd name="T62" fmla="*/ 8557 w 12251"/>
                <a:gd name="T63" fmla="*/ 5744 h 6539"/>
                <a:gd name="T64" fmla="*/ 8396 w 12251"/>
                <a:gd name="T65" fmla="*/ 5615 h 6539"/>
                <a:gd name="T66" fmla="*/ 8214 w 12251"/>
                <a:gd name="T67" fmla="*/ 5497 h 6539"/>
                <a:gd name="T68" fmla="*/ 7999 w 12251"/>
                <a:gd name="T69" fmla="*/ 5433 h 6539"/>
                <a:gd name="T70" fmla="*/ 7784 w 12251"/>
                <a:gd name="T71" fmla="*/ 5411 h 6539"/>
                <a:gd name="T72" fmla="*/ 7559 w 12251"/>
                <a:gd name="T73" fmla="*/ 5443 h 6539"/>
                <a:gd name="T74" fmla="*/ 7344 w 12251"/>
                <a:gd name="T75" fmla="*/ 5529 h 6539"/>
                <a:gd name="T76" fmla="*/ 7140 w 12251"/>
                <a:gd name="T77" fmla="*/ 5637 h 6539"/>
                <a:gd name="T78" fmla="*/ 6947 w 12251"/>
                <a:gd name="T79" fmla="*/ 5766 h 6539"/>
                <a:gd name="T80" fmla="*/ 6775 w 12251"/>
                <a:gd name="T81" fmla="*/ 5905 h 6539"/>
                <a:gd name="T82" fmla="*/ 6635 w 12251"/>
                <a:gd name="T83" fmla="*/ 6045 h 6539"/>
                <a:gd name="T84" fmla="*/ 6399 w 12251"/>
                <a:gd name="T85" fmla="*/ 6292 h 6539"/>
                <a:gd name="T86" fmla="*/ 6388 w 12251"/>
                <a:gd name="T87" fmla="*/ 6292 h 6539"/>
                <a:gd name="T88" fmla="*/ 6388 w 12251"/>
                <a:gd name="T89" fmla="*/ 6292 h 6539"/>
                <a:gd name="T90" fmla="*/ 6388 w 12251"/>
                <a:gd name="T91" fmla="*/ 6292 h 6539"/>
                <a:gd name="T92" fmla="*/ 6345 w 12251"/>
                <a:gd name="T93" fmla="*/ 6335 h 6539"/>
                <a:gd name="T94" fmla="*/ 0 w 12251"/>
                <a:gd name="T95" fmla="*/ 0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51" h="6539">
                  <a:moveTo>
                    <a:pt x="0" y="0"/>
                  </a:moveTo>
                  <a:lnTo>
                    <a:pt x="8976" y="0"/>
                  </a:lnTo>
                  <a:lnTo>
                    <a:pt x="8976" y="86"/>
                  </a:lnTo>
                  <a:lnTo>
                    <a:pt x="8976" y="225"/>
                  </a:lnTo>
                  <a:lnTo>
                    <a:pt x="8976" y="397"/>
                  </a:lnTo>
                  <a:lnTo>
                    <a:pt x="8997" y="590"/>
                  </a:lnTo>
                  <a:lnTo>
                    <a:pt x="9019" y="794"/>
                  </a:lnTo>
                  <a:lnTo>
                    <a:pt x="9073" y="1009"/>
                  </a:lnTo>
                  <a:lnTo>
                    <a:pt x="9148" y="1213"/>
                  </a:lnTo>
                  <a:lnTo>
                    <a:pt x="9244" y="1406"/>
                  </a:lnTo>
                  <a:lnTo>
                    <a:pt x="9362" y="1568"/>
                  </a:lnTo>
                  <a:lnTo>
                    <a:pt x="9523" y="1696"/>
                  </a:lnTo>
                  <a:lnTo>
                    <a:pt x="9727" y="1793"/>
                  </a:lnTo>
                  <a:lnTo>
                    <a:pt x="9942" y="1836"/>
                  </a:lnTo>
                  <a:lnTo>
                    <a:pt x="10146" y="1836"/>
                  </a:lnTo>
                  <a:lnTo>
                    <a:pt x="10339" y="1804"/>
                  </a:lnTo>
                  <a:lnTo>
                    <a:pt x="10522" y="1761"/>
                  </a:lnTo>
                  <a:lnTo>
                    <a:pt x="10694" y="1696"/>
                  </a:lnTo>
                  <a:lnTo>
                    <a:pt x="10823" y="1632"/>
                  </a:lnTo>
                  <a:lnTo>
                    <a:pt x="10930" y="1578"/>
                  </a:lnTo>
                  <a:lnTo>
                    <a:pt x="11005" y="1535"/>
                  </a:lnTo>
                  <a:lnTo>
                    <a:pt x="11027" y="1514"/>
                  </a:lnTo>
                  <a:lnTo>
                    <a:pt x="12251" y="4724"/>
                  </a:lnTo>
                  <a:lnTo>
                    <a:pt x="12068" y="5143"/>
                  </a:lnTo>
                  <a:lnTo>
                    <a:pt x="8997" y="6539"/>
                  </a:lnTo>
                  <a:lnTo>
                    <a:pt x="8987" y="6517"/>
                  </a:lnTo>
                  <a:lnTo>
                    <a:pt x="8965" y="6442"/>
                  </a:lnTo>
                  <a:lnTo>
                    <a:pt x="8922" y="6335"/>
                  </a:lnTo>
                  <a:lnTo>
                    <a:pt x="8869" y="6195"/>
                  </a:lnTo>
                  <a:lnTo>
                    <a:pt x="8783" y="6055"/>
                  </a:lnTo>
                  <a:lnTo>
                    <a:pt x="8675" y="5894"/>
                  </a:lnTo>
                  <a:lnTo>
                    <a:pt x="8557" y="5744"/>
                  </a:lnTo>
                  <a:lnTo>
                    <a:pt x="8396" y="5615"/>
                  </a:lnTo>
                  <a:lnTo>
                    <a:pt x="8214" y="5497"/>
                  </a:lnTo>
                  <a:lnTo>
                    <a:pt x="7999" y="5433"/>
                  </a:lnTo>
                  <a:lnTo>
                    <a:pt x="7784" y="5411"/>
                  </a:lnTo>
                  <a:lnTo>
                    <a:pt x="7559" y="5443"/>
                  </a:lnTo>
                  <a:lnTo>
                    <a:pt x="7344" y="5529"/>
                  </a:lnTo>
                  <a:lnTo>
                    <a:pt x="7140" y="5637"/>
                  </a:lnTo>
                  <a:lnTo>
                    <a:pt x="6947" y="5766"/>
                  </a:lnTo>
                  <a:lnTo>
                    <a:pt x="6775" y="5905"/>
                  </a:lnTo>
                  <a:lnTo>
                    <a:pt x="6635" y="6045"/>
                  </a:lnTo>
                  <a:lnTo>
                    <a:pt x="6399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45" y="6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59693" y="3973668"/>
              <a:ext cx="1283207" cy="1283063"/>
            </a:xfrm>
            <a:custGeom>
              <a:avLst/>
              <a:gdLst>
                <a:gd name="T0" fmla="*/ 4467 w 8912"/>
                <a:gd name="T1" fmla="*/ 0 h 8911"/>
                <a:gd name="T2" fmla="*/ 4982 w 8912"/>
                <a:gd name="T3" fmla="*/ 32 h 8911"/>
                <a:gd name="T4" fmla="*/ 5498 w 8912"/>
                <a:gd name="T5" fmla="*/ 129 h 8911"/>
                <a:gd name="T6" fmla="*/ 5981 w 8912"/>
                <a:gd name="T7" fmla="*/ 268 h 8911"/>
                <a:gd name="T8" fmla="*/ 6442 w 8912"/>
                <a:gd name="T9" fmla="*/ 472 h 8911"/>
                <a:gd name="T10" fmla="*/ 6872 w 8912"/>
                <a:gd name="T11" fmla="*/ 719 h 8911"/>
                <a:gd name="T12" fmla="*/ 7269 w 8912"/>
                <a:gd name="T13" fmla="*/ 1009 h 8911"/>
                <a:gd name="T14" fmla="*/ 7634 w 8912"/>
                <a:gd name="T15" fmla="*/ 1331 h 8911"/>
                <a:gd name="T16" fmla="*/ 7956 w 8912"/>
                <a:gd name="T17" fmla="*/ 1707 h 8911"/>
                <a:gd name="T18" fmla="*/ 8235 w 8912"/>
                <a:gd name="T19" fmla="*/ 2104 h 8911"/>
                <a:gd name="T20" fmla="*/ 8472 w 8912"/>
                <a:gd name="T21" fmla="*/ 2534 h 8911"/>
                <a:gd name="T22" fmla="*/ 8665 w 8912"/>
                <a:gd name="T23" fmla="*/ 2985 h 8911"/>
                <a:gd name="T24" fmla="*/ 8794 w 8912"/>
                <a:gd name="T25" fmla="*/ 3457 h 8911"/>
                <a:gd name="T26" fmla="*/ 8880 w 8912"/>
                <a:gd name="T27" fmla="*/ 3962 h 8911"/>
                <a:gd name="T28" fmla="*/ 8912 w 8912"/>
                <a:gd name="T29" fmla="*/ 4466 h 8911"/>
                <a:gd name="T30" fmla="*/ 8880 w 8912"/>
                <a:gd name="T31" fmla="*/ 4982 h 8911"/>
                <a:gd name="T32" fmla="*/ 8794 w 8912"/>
                <a:gd name="T33" fmla="*/ 5497 h 8911"/>
                <a:gd name="T34" fmla="*/ 8643 w 8912"/>
                <a:gd name="T35" fmla="*/ 5980 h 8911"/>
                <a:gd name="T36" fmla="*/ 8439 w 8912"/>
                <a:gd name="T37" fmla="*/ 6442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5 w 8912"/>
                <a:gd name="T53" fmla="*/ 8804 h 8911"/>
                <a:gd name="T54" fmla="*/ 4961 w 8912"/>
                <a:gd name="T55" fmla="*/ 8890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5 w 8912"/>
                <a:gd name="T61" fmla="*/ 8793 h 8911"/>
                <a:gd name="T62" fmla="*/ 2931 w 8912"/>
                <a:gd name="T63" fmla="*/ 8643 h 8911"/>
                <a:gd name="T64" fmla="*/ 2470 w 8912"/>
                <a:gd name="T65" fmla="*/ 8450 h 8911"/>
                <a:gd name="T66" fmla="*/ 2040 w 8912"/>
                <a:gd name="T67" fmla="*/ 8203 h 8911"/>
                <a:gd name="T68" fmla="*/ 1643 w 8912"/>
                <a:gd name="T69" fmla="*/ 7913 h 8911"/>
                <a:gd name="T70" fmla="*/ 1278 w 8912"/>
                <a:gd name="T71" fmla="*/ 7580 h 8911"/>
                <a:gd name="T72" fmla="*/ 956 w 8912"/>
                <a:gd name="T73" fmla="*/ 7215 h 8911"/>
                <a:gd name="T74" fmla="*/ 677 w 8912"/>
                <a:gd name="T75" fmla="*/ 6818 h 8911"/>
                <a:gd name="T76" fmla="*/ 441 w 8912"/>
                <a:gd name="T77" fmla="*/ 6388 h 8911"/>
                <a:gd name="T78" fmla="*/ 247 w 8912"/>
                <a:gd name="T79" fmla="*/ 5927 h 8911"/>
                <a:gd name="T80" fmla="*/ 108 w 8912"/>
                <a:gd name="T81" fmla="*/ 5454 h 8911"/>
                <a:gd name="T82" fmla="*/ 33 w 8912"/>
                <a:gd name="T83" fmla="*/ 4960 h 8911"/>
                <a:gd name="T84" fmla="*/ 0 w 8912"/>
                <a:gd name="T85" fmla="*/ 4456 h 8911"/>
                <a:gd name="T86" fmla="*/ 33 w 8912"/>
                <a:gd name="T87" fmla="*/ 3930 h 8911"/>
                <a:gd name="T88" fmla="*/ 118 w 8912"/>
                <a:gd name="T89" fmla="*/ 3425 h 8911"/>
                <a:gd name="T90" fmla="*/ 269 w 8912"/>
                <a:gd name="T91" fmla="*/ 2931 h 8911"/>
                <a:gd name="T92" fmla="*/ 473 w 8912"/>
                <a:gd name="T93" fmla="*/ 2469 h 8911"/>
                <a:gd name="T94" fmla="*/ 709 w 8912"/>
                <a:gd name="T95" fmla="*/ 2040 h 8911"/>
                <a:gd name="T96" fmla="*/ 999 w 8912"/>
                <a:gd name="T97" fmla="*/ 1643 h 8911"/>
                <a:gd name="T98" fmla="*/ 1332 w 8912"/>
                <a:gd name="T99" fmla="*/ 1278 h 8911"/>
                <a:gd name="T100" fmla="*/ 1697 w 8912"/>
                <a:gd name="T101" fmla="*/ 956 h 8911"/>
                <a:gd name="T102" fmla="*/ 2105 w 8912"/>
                <a:gd name="T103" fmla="*/ 676 h 8911"/>
                <a:gd name="T104" fmla="*/ 2523 w 8912"/>
                <a:gd name="T105" fmla="*/ 440 h 8911"/>
                <a:gd name="T106" fmla="*/ 2985 w 8912"/>
                <a:gd name="T107" fmla="*/ 258 h 8911"/>
                <a:gd name="T108" fmla="*/ 3458 w 8912"/>
                <a:gd name="T109" fmla="*/ 118 h 8911"/>
                <a:gd name="T110" fmla="*/ 3951 w 8912"/>
                <a:gd name="T111" fmla="*/ 32 h 8911"/>
                <a:gd name="T112" fmla="*/ 446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67" y="0"/>
                  </a:moveTo>
                  <a:lnTo>
                    <a:pt x="4982" y="32"/>
                  </a:lnTo>
                  <a:lnTo>
                    <a:pt x="5498" y="129"/>
                  </a:lnTo>
                  <a:lnTo>
                    <a:pt x="5981" y="268"/>
                  </a:lnTo>
                  <a:lnTo>
                    <a:pt x="6442" y="472"/>
                  </a:lnTo>
                  <a:lnTo>
                    <a:pt x="6872" y="719"/>
                  </a:lnTo>
                  <a:lnTo>
                    <a:pt x="7269" y="1009"/>
                  </a:lnTo>
                  <a:lnTo>
                    <a:pt x="7634" y="1331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2" y="2534"/>
                  </a:lnTo>
                  <a:lnTo>
                    <a:pt x="8665" y="2985"/>
                  </a:lnTo>
                  <a:lnTo>
                    <a:pt x="8794" y="3457"/>
                  </a:lnTo>
                  <a:lnTo>
                    <a:pt x="8880" y="3962"/>
                  </a:lnTo>
                  <a:lnTo>
                    <a:pt x="8912" y="4466"/>
                  </a:lnTo>
                  <a:lnTo>
                    <a:pt x="8880" y="4982"/>
                  </a:lnTo>
                  <a:lnTo>
                    <a:pt x="8794" y="5497"/>
                  </a:lnTo>
                  <a:lnTo>
                    <a:pt x="8643" y="5980"/>
                  </a:lnTo>
                  <a:lnTo>
                    <a:pt x="8439" y="6442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5" y="8804"/>
                  </a:lnTo>
                  <a:lnTo>
                    <a:pt x="4961" y="8890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5" y="8793"/>
                  </a:lnTo>
                  <a:lnTo>
                    <a:pt x="2931" y="8643"/>
                  </a:lnTo>
                  <a:lnTo>
                    <a:pt x="2470" y="8450"/>
                  </a:lnTo>
                  <a:lnTo>
                    <a:pt x="2040" y="8203"/>
                  </a:lnTo>
                  <a:lnTo>
                    <a:pt x="1643" y="7913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88"/>
                  </a:lnTo>
                  <a:lnTo>
                    <a:pt x="247" y="5927"/>
                  </a:lnTo>
                  <a:lnTo>
                    <a:pt x="108" y="5454"/>
                  </a:lnTo>
                  <a:lnTo>
                    <a:pt x="33" y="4960"/>
                  </a:lnTo>
                  <a:lnTo>
                    <a:pt x="0" y="4456"/>
                  </a:lnTo>
                  <a:lnTo>
                    <a:pt x="33" y="3930"/>
                  </a:lnTo>
                  <a:lnTo>
                    <a:pt x="118" y="3425"/>
                  </a:lnTo>
                  <a:lnTo>
                    <a:pt x="269" y="2931"/>
                  </a:lnTo>
                  <a:lnTo>
                    <a:pt x="473" y="2469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78"/>
                  </a:lnTo>
                  <a:lnTo>
                    <a:pt x="1697" y="956"/>
                  </a:lnTo>
                  <a:lnTo>
                    <a:pt x="2105" y="676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8" y="118"/>
                  </a:lnTo>
                  <a:lnTo>
                    <a:pt x="3951" y="32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93620" y="3826802"/>
              <a:ext cx="956934" cy="1757786"/>
            </a:xfrm>
            <a:custGeom>
              <a:avLst/>
              <a:gdLst>
                <a:gd name="T0" fmla="*/ 0 w 6646"/>
                <a:gd name="T1" fmla="*/ 0 h 12208"/>
                <a:gd name="T2" fmla="*/ 6345 w 6646"/>
                <a:gd name="T3" fmla="*/ 6335 h 12208"/>
                <a:gd name="T4" fmla="*/ 6313 w 6646"/>
                <a:gd name="T5" fmla="*/ 6367 h 12208"/>
                <a:gd name="T6" fmla="*/ 6324 w 6646"/>
                <a:gd name="T7" fmla="*/ 6367 h 12208"/>
                <a:gd name="T8" fmla="*/ 6313 w 6646"/>
                <a:gd name="T9" fmla="*/ 6378 h 12208"/>
                <a:gd name="T10" fmla="*/ 6302 w 6646"/>
                <a:gd name="T11" fmla="*/ 6388 h 12208"/>
                <a:gd name="T12" fmla="*/ 6281 w 6646"/>
                <a:gd name="T13" fmla="*/ 6410 h 12208"/>
                <a:gd name="T14" fmla="*/ 6238 w 6646"/>
                <a:gd name="T15" fmla="*/ 6442 h 12208"/>
                <a:gd name="T16" fmla="*/ 6206 w 6646"/>
                <a:gd name="T17" fmla="*/ 6485 h 12208"/>
                <a:gd name="T18" fmla="*/ 6184 w 6646"/>
                <a:gd name="T19" fmla="*/ 6496 h 12208"/>
                <a:gd name="T20" fmla="*/ 6066 w 6646"/>
                <a:gd name="T21" fmla="*/ 6614 h 12208"/>
                <a:gd name="T22" fmla="*/ 5937 w 6646"/>
                <a:gd name="T23" fmla="*/ 6753 h 12208"/>
                <a:gd name="T24" fmla="*/ 5798 w 6646"/>
                <a:gd name="T25" fmla="*/ 6925 h 12208"/>
                <a:gd name="T26" fmla="*/ 5669 w 6646"/>
                <a:gd name="T27" fmla="*/ 7118 h 12208"/>
                <a:gd name="T28" fmla="*/ 5562 w 6646"/>
                <a:gd name="T29" fmla="*/ 7322 h 12208"/>
                <a:gd name="T30" fmla="*/ 5476 w 6646"/>
                <a:gd name="T31" fmla="*/ 7537 h 12208"/>
                <a:gd name="T32" fmla="*/ 5444 w 6646"/>
                <a:gd name="T33" fmla="*/ 7763 h 12208"/>
                <a:gd name="T34" fmla="*/ 5465 w 6646"/>
                <a:gd name="T35" fmla="*/ 7977 h 12208"/>
                <a:gd name="T36" fmla="*/ 5540 w 6646"/>
                <a:gd name="T37" fmla="*/ 8192 h 12208"/>
                <a:gd name="T38" fmla="*/ 5658 w 6646"/>
                <a:gd name="T39" fmla="*/ 8375 h 12208"/>
                <a:gd name="T40" fmla="*/ 5798 w 6646"/>
                <a:gd name="T41" fmla="*/ 8514 h 12208"/>
                <a:gd name="T42" fmla="*/ 5959 w 6646"/>
                <a:gd name="T43" fmla="*/ 8643 h 12208"/>
                <a:gd name="T44" fmla="*/ 6120 w 6646"/>
                <a:gd name="T45" fmla="*/ 8740 h 12208"/>
                <a:gd name="T46" fmla="*/ 6281 w 6646"/>
                <a:gd name="T47" fmla="*/ 8804 h 12208"/>
                <a:gd name="T48" fmla="*/ 6421 w 6646"/>
                <a:gd name="T49" fmla="*/ 8858 h 12208"/>
                <a:gd name="T50" fmla="*/ 6539 w 6646"/>
                <a:gd name="T51" fmla="*/ 8901 h 12208"/>
                <a:gd name="T52" fmla="*/ 6614 w 6646"/>
                <a:gd name="T53" fmla="*/ 8911 h 12208"/>
                <a:gd name="T54" fmla="*/ 6646 w 6646"/>
                <a:gd name="T55" fmla="*/ 8922 h 12208"/>
                <a:gd name="T56" fmla="*/ 5218 w 6646"/>
                <a:gd name="T57" fmla="*/ 12047 h 12208"/>
                <a:gd name="T58" fmla="*/ 4789 w 6646"/>
                <a:gd name="T59" fmla="*/ 12208 h 12208"/>
                <a:gd name="T60" fmla="*/ 1632 w 6646"/>
                <a:gd name="T61" fmla="*/ 10994 h 12208"/>
                <a:gd name="T62" fmla="*/ 1643 w 6646"/>
                <a:gd name="T63" fmla="*/ 10973 h 12208"/>
                <a:gd name="T64" fmla="*/ 1686 w 6646"/>
                <a:gd name="T65" fmla="*/ 10908 h 12208"/>
                <a:gd name="T66" fmla="*/ 1729 w 6646"/>
                <a:gd name="T67" fmla="*/ 10801 h 12208"/>
                <a:gd name="T68" fmla="*/ 1782 w 6646"/>
                <a:gd name="T69" fmla="*/ 10661 h 12208"/>
                <a:gd name="T70" fmla="*/ 1836 w 6646"/>
                <a:gd name="T71" fmla="*/ 10500 h 12208"/>
                <a:gd name="T72" fmla="*/ 1879 w 6646"/>
                <a:gd name="T73" fmla="*/ 10318 h 12208"/>
                <a:gd name="T74" fmla="*/ 1890 w 6646"/>
                <a:gd name="T75" fmla="*/ 10125 h 12208"/>
                <a:gd name="T76" fmla="*/ 1879 w 6646"/>
                <a:gd name="T77" fmla="*/ 9921 h 12208"/>
                <a:gd name="T78" fmla="*/ 1825 w 6646"/>
                <a:gd name="T79" fmla="*/ 9717 h 12208"/>
                <a:gd name="T80" fmla="*/ 1729 w 6646"/>
                <a:gd name="T81" fmla="*/ 9513 h 12208"/>
                <a:gd name="T82" fmla="*/ 1611 w 6646"/>
                <a:gd name="T83" fmla="*/ 9362 h 12208"/>
                <a:gd name="T84" fmla="*/ 1460 w 6646"/>
                <a:gd name="T85" fmla="*/ 9234 h 12208"/>
                <a:gd name="T86" fmla="*/ 1278 w 6646"/>
                <a:gd name="T87" fmla="*/ 9137 h 12208"/>
                <a:gd name="T88" fmla="*/ 1084 w 6646"/>
                <a:gd name="T89" fmla="*/ 9072 h 12208"/>
                <a:gd name="T90" fmla="*/ 891 w 6646"/>
                <a:gd name="T91" fmla="*/ 9019 h 12208"/>
                <a:gd name="T92" fmla="*/ 687 w 6646"/>
                <a:gd name="T93" fmla="*/ 8987 h 12208"/>
                <a:gd name="T94" fmla="*/ 505 w 6646"/>
                <a:gd name="T95" fmla="*/ 8965 h 12208"/>
                <a:gd name="T96" fmla="*/ 333 w 6646"/>
                <a:gd name="T97" fmla="*/ 8954 h 12208"/>
                <a:gd name="T98" fmla="*/ 0 w 6646"/>
                <a:gd name="T99" fmla="*/ 8965 h 12208"/>
                <a:gd name="T100" fmla="*/ 0 w 6646"/>
                <a:gd name="T101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46" h="12208">
                  <a:moveTo>
                    <a:pt x="0" y="0"/>
                  </a:moveTo>
                  <a:lnTo>
                    <a:pt x="6345" y="6335"/>
                  </a:lnTo>
                  <a:lnTo>
                    <a:pt x="6313" y="6367"/>
                  </a:lnTo>
                  <a:lnTo>
                    <a:pt x="6324" y="6367"/>
                  </a:lnTo>
                  <a:lnTo>
                    <a:pt x="6313" y="6378"/>
                  </a:lnTo>
                  <a:lnTo>
                    <a:pt x="6302" y="6388"/>
                  </a:lnTo>
                  <a:lnTo>
                    <a:pt x="6281" y="6410"/>
                  </a:lnTo>
                  <a:lnTo>
                    <a:pt x="6238" y="6442"/>
                  </a:lnTo>
                  <a:lnTo>
                    <a:pt x="6206" y="6485"/>
                  </a:lnTo>
                  <a:lnTo>
                    <a:pt x="6184" y="6496"/>
                  </a:lnTo>
                  <a:lnTo>
                    <a:pt x="6066" y="6614"/>
                  </a:lnTo>
                  <a:lnTo>
                    <a:pt x="5937" y="6753"/>
                  </a:lnTo>
                  <a:lnTo>
                    <a:pt x="5798" y="6925"/>
                  </a:lnTo>
                  <a:lnTo>
                    <a:pt x="5669" y="7118"/>
                  </a:lnTo>
                  <a:lnTo>
                    <a:pt x="5562" y="7322"/>
                  </a:lnTo>
                  <a:lnTo>
                    <a:pt x="5476" y="7537"/>
                  </a:lnTo>
                  <a:lnTo>
                    <a:pt x="5444" y="7763"/>
                  </a:lnTo>
                  <a:lnTo>
                    <a:pt x="5465" y="7977"/>
                  </a:lnTo>
                  <a:lnTo>
                    <a:pt x="5540" y="8192"/>
                  </a:lnTo>
                  <a:lnTo>
                    <a:pt x="5658" y="8375"/>
                  </a:lnTo>
                  <a:lnTo>
                    <a:pt x="5798" y="8514"/>
                  </a:lnTo>
                  <a:lnTo>
                    <a:pt x="5959" y="8643"/>
                  </a:lnTo>
                  <a:lnTo>
                    <a:pt x="6120" y="8740"/>
                  </a:lnTo>
                  <a:lnTo>
                    <a:pt x="6281" y="8804"/>
                  </a:lnTo>
                  <a:lnTo>
                    <a:pt x="6421" y="8858"/>
                  </a:lnTo>
                  <a:lnTo>
                    <a:pt x="6539" y="8901"/>
                  </a:lnTo>
                  <a:lnTo>
                    <a:pt x="6614" y="8911"/>
                  </a:lnTo>
                  <a:lnTo>
                    <a:pt x="6646" y="8922"/>
                  </a:lnTo>
                  <a:lnTo>
                    <a:pt x="5218" y="12047"/>
                  </a:lnTo>
                  <a:lnTo>
                    <a:pt x="4789" y="12208"/>
                  </a:lnTo>
                  <a:lnTo>
                    <a:pt x="1632" y="10994"/>
                  </a:lnTo>
                  <a:lnTo>
                    <a:pt x="1643" y="10973"/>
                  </a:lnTo>
                  <a:lnTo>
                    <a:pt x="1686" y="10908"/>
                  </a:lnTo>
                  <a:lnTo>
                    <a:pt x="1729" y="10801"/>
                  </a:lnTo>
                  <a:lnTo>
                    <a:pt x="1782" y="10661"/>
                  </a:lnTo>
                  <a:lnTo>
                    <a:pt x="1836" y="10500"/>
                  </a:lnTo>
                  <a:lnTo>
                    <a:pt x="1879" y="10318"/>
                  </a:lnTo>
                  <a:lnTo>
                    <a:pt x="1890" y="10125"/>
                  </a:lnTo>
                  <a:lnTo>
                    <a:pt x="1879" y="9921"/>
                  </a:lnTo>
                  <a:lnTo>
                    <a:pt x="1825" y="9717"/>
                  </a:lnTo>
                  <a:lnTo>
                    <a:pt x="1729" y="9513"/>
                  </a:lnTo>
                  <a:lnTo>
                    <a:pt x="1611" y="9362"/>
                  </a:lnTo>
                  <a:lnTo>
                    <a:pt x="1460" y="9234"/>
                  </a:lnTo>
                  <a:lnTo>
                    <a:pt x="1278" y="9137"/>
                  </a:lnTo>
                  <a:lnTo>
                    <a:pt x="1084" y="9072"/>
                  </a:lnTo>
                  <a:lnTo>
                    <a:pt x="891" y="9019"/>
                  </a:lnTo>
                  <a:lnTo>
                    <a:pt x="687" y="8987"/>
                  </a:lnTo>
                  <a:lnTo>
                    <a:pt x="505" y="8965"/>
                  </a:lnTo>
                  <a:lnTo>
                    <a:pt x="333" y="8954"/>
                  </a:lnTo>
                  <a:lnTo>
                    <a:pt x="0" y="8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42070" y="5091434"/>
              <a:ext cx="1283063" cy="1283063"/>
            </a:xfrm>
            <a:custGeom>
              <a:avLst/>
              <a:gdLst>
                <a:gd name="T0" fmla="*/ 4305 w 8911"/>
                <a:gd name="T1" fmla="*/ 0 h 8911"/>
                <a:gd name="T2" fmla="*/ 4756 w 8911"/>
                <a:gd name="T3" fmla="*/ 10 h 8911"/>
                <a:gd name="T4" fmla="*/ 5207 w 8911"/>
                <a:gd name="T5" fmla="*/ 64 h 8911"/>
                <a:gd name="T6" fmla="*/ 5658 w 8911"/>
                <a:gd name="T7" fmla="*/ 161 h 8911"/>
                <a:gd name="T8" fmla="*/ 6087 w 8911"/>
                <a:gd name="T9" fmla="*/ 311 h 8911"/>
                <a:gd name="T10" fmla="*/ 6506 w 8911"/>
                <a:gd name="T11" fmla="*/ 504 h 8911"/>
                <a:gd name="T12" fmla="*/ 6903 w 8911"/>
                <a:gd name="T13" fmla="*/ 740 h 8911"/>
                <a:gd name="T14" fmla="*/ 7290 w 8911"/>
                <a:gd name="T15" fmla="*/ 1020 h 8911"/>
                <a:gd name="T16" fmla="*/ 7634 w 8911"/>
                <a:gd name="T17" fmla="*/ 1342 h 8911"/>
                <a:gd name="T18" fmla="*/ 7956 w 8911"/>
                <a:gd name="T19" fmla="*/ 1707 h 8911"/>
                <a:gd name="T20" fmla="*/ 8235 w 8911"/>
                <a:gd name="T21" fmla="*/ 2104 h 8911"/>
                <a:gd name="T22" fmla="*/ 8471 w 8911"/>
                <a:gd name="T23" fmla="*/ 2523 h 8911"/>
                <a:gd name="T24" fmla="*/ 8643 w 8911"/>
                <a:gd name="T25" fmla="*/ 2952 h 8911"/>
                <a:gd name="T26" fmla="*/ 8782 w 8911"/>
                <a:gd name="T27" fmla="*/ 3392 h 8911"/>
                <a:gd name="T28" fmla="*/ 8868 w 8911"/>
                <a:gd name="T29" fmla="*/ 3843 h 8911"/>
                <a:gd name="T30" fmla="*/ 8911 w 8911"/>
                <a:gd name="T31" fmla="*/ 4305 h 8911"/>
                <a:gd name="T32" fmla="*/ 8900 w 8911"/>
                <a:gd name="T33" fmla="*/ 4756 h 8911"/>
                <a:gd name="T34" fmla="*/ 8847 w 8911"/>
                <a:gd name="T35" fmla="*/ 5207 h 8911"/>
                <a:gd name="T36" fmla="*/ 8739 w 8911"/>
                <a:gd name="T37" fmla="*/ 5658 h 8911"/>
                <a:gd name="T38" fmla="*/ 8600 w 8911"/>
                <a:gd name="T39" fmla="*/ 6087 h 8911"/>
                <a:gd name="T40" fmla="*/ 8407 w 8911"/>
                <a:gd name="T41" fmla="*/ 6506 h 8911"/>
                <a:gd name="T42" fmla="*/ 8170 w 8911"/>
                <a:gd name="T43" fmla="*/ 6914 h 8911"/>
                <a:gd name="T44" fmla="*/ 7891 w 8911"/>
                <a:gd name="T45" fmla="*/ 7290 h 8911"/>
                <a:gd name="T46" fmla="*/ 7569 w 8911"/>
                <a:gd name="T47" fmla="*/ 7633 h 8911"/>
                <a:gd name="T48" fmla="*/ 7204 w 8911"/>
                <a:gd name="T49" fmla="*/ 7955 h 8911"/>
                <a:gd name="T50" fmla="*/ 6807 w 8911"/>
                <a:gd name="T51" fmla="*/ 8235 h 8911"/>
                <a:gd name="T52" fmla="*/ 6388 w 8911"/>
                <a:gd name="T53" fmla="*/ 8471 h 8911"/>
                <a:gd name="T54" fmla="*/ 5959 w 8911"/>
                <a:gd name="T55" fmla="*/ 8653 h 8911"/>
                <a:gd name="T56" fmla="*/ 5518 w 8911"/>
                <a:gd name="T57" fmla="*/ 8782 h 8911"/>
                <a:gd name="T58" fmla="*/ 5067 w 8911"/>
                <a:gd name="T59" fmla="*/ 8868 h 8911"/>
                <a:gd name="T60" fmla="*/ 4606 w 8911"/>
                <a:gd name="T61" fmla="*/ 8911 h 8911"/>
                <a:gd name="T62" fmla="*/ 4155 w 8911"/>
                <a:gd name="T63" fmla="*/ 8900 h 8911"/>
                <a:gd name="T64" fmla="*/ 3693 w 8911"/>
                <a:gd name="T65" fmla="*/ 8847 h 8911"/>
                <a:gd name="T66" fmla="*/ 3253 w 8911"/>
                <a:gd name="T67" fmla="*/ 8750 h 8911"/>
                <a:gd name="T68" fmla="*/ 2823 w 8911"/>
                <a:gd name="T69" fmla="*/ 8600 h 8911"/>
                <a:gd name="T70" fmla="*/ 2405 w 8911"/>
                <a:gd name="T71" fmla="*/ 8406 h 8911"/>
                <a:gd name="T72" fmla="*/ 1997 w 8911"/>
                <a:gd name="T73" fmla="*/ 8181 h 8911"/>
                <a:gd name="T74" fmla="*/ 1621 w 8911"/>
                <a:gd name="T75" fmla="*/ 7902 h 8911"/>
                <a:gd name="T76" fmla="*/ 1267 w 8911"/>
                <a:gd name="T77" fmla="*/ 7580 h 8911"/>
                <a:gd name="T78" fmla="*/ 955 w 8911"/>
                <a:gd name="T79" fmla="*/ 7204 h 8911"/>
                <a:gd name="T80" fmla="*/ 676 w 8911"/>
                <a:gd name="T81" fmla="*/ 6807 h 8911"/>
                <a:gd name="T82" fmla="*/ 440 w 8911"/>
                <a:gd name="T83" fmla="*/ 6399 h 8911"/>
                <a:gd name="T84" fmla="*/ 257 w 8911"/>
                <a:gd name="T85" fmla="*/ 5958 h 8911"/>
                <a:gd name="T86" fmla="*/ 129 w 8911"/>
                <a:gd name="T87" fmla="*/ 5518 h 8911"/>
                <a:gd name="T88" fmla="*/ 43 w 8911"/>
                <a:gd name="T89" fmla="*/ 5067 h 8911"/>
                <a:gd name="T90" fmla="*/ 0 w 8911"/>
                <a:gd name="T91" fmla="*/ 4606 h 8911"/>
                <a:gd name="T92" fmla="*/ 10 w 8911"/>
                <a:gd name="T93" fmla="*/ 4155 h 8911"/>
                <a:gd name="T94" fmla="*/ 64 w 8911"/>
                <a:gd name="T95" fmla="*/ 3704 h 8911"/>
                <a:gd name="T96" fmla="*/ 161 w 8911"/>
                <a:gd name="T97" fmla="*/ 3253 h 8911"/>
                <a:gd name="T98" fmla="*/ 311 w 8911"/>
                <a:gd name="T99" fmla="*/ 2823 h 8911"/>
                <a:gd name="T100" fmla="*/ 504 w 8911"/>
                <a:gd name="T101" fmla="*/ 2405 h 8911"/>
                <a:gd name="T102" fmla="*/ 730 w 8911"/>
                <a:gd name="T103" fmla="*/ 2007 h 8911"/>
                <a:gd name="T104" fmla="*/ 1009 w 8911"/>
                <a:gd name="T105" fmla="*/ 1621 h 8911"/>
                <a:gd name="T106" fmla="*/ 1331 w 8911"/>
                <a:gd name="T107" fmla="*/ 1277 h 8911"/>
                <a:gd name="T108" fmla="*/ 1696 w 8911"/>
                <a:gd name="T109" fmla="*/ 955 h 8911"/>
                <a:gd name="T110" fmla="*/ 2093 w 8911"/>
                <a:gd name="T111" fmla="*/ 676 h 8911"/>
                <a:gd name="T112" fmla="*/ 2512 w 8911"/>
                <a:gd name="T113" fmla="*/ 440 h 8911"/>
                <a:gd name="T114" fmla="*/ 2952 w 8911"/>
                <a:gd name="T115" fmla="*/ 257 h 8911"/>
                <a:gd name="T116" fmla="*/ 3393 w 8911"/>
                <a:gd name="T117" fmla="*/ 128 h 8911"/>
                <a:gd name="T118" fmla="*/ 3843 w 8911"/>
                <a:gd name="T119" fmla="*/ 43 h 8911"/>
                <a:gd name="T120" fmla="*/ 4305 w 8911"/>
                <a:gd name="T121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11">
                  <a:moveTo>
                    <a:pt x="4305" y="0"/>
                  </a:moveTo>
                  <a:lnTo>
                    <a:pt x="4756" y="10"/>
                  </a:lnTo>
                  <a:lnTo>
                    <a:pt x="5207" y="64"/>
                  </a:lnTo>
                  <a:lnTo>
                    <a:pt x="5658" y="161"/>
                  </a:lnTo>
                  <a:lnTo>
                    <a:pt x="6087" y="311"/>
                  </a:lnTo>
                  <a:lnTo>
                    <a:pt x="6506" y="504"/>
                  </a:lnTo>
                  <a:lnTo>
                    <a:pt x="6903" y="740"/>
                  </a:lnTo>
                  <a:lnTo>
                    <a:pt x="7290" y="1020"/>
                  </a:lnTo>
                  <a:lnTo>
                    <a:pt x="7634" y="1342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1" y="2523"/>
                  </a:lnTo>
                  <a:lnTo>
                    <a:pt x="8643" y="2952"/>
                  </a:lnTo>
                  <a:lnTo>
                    <a:pt x="8782" y="3392"/>
                  </a:lnTo>
                  <a:lnTo>
                    <a:pt x="8868" y="3843"/>
                  </a:lnTo>
                  <a:lnTo>
                    <a:pt x="8911" y="4305"/>
                  </a:lnTo>
                  <a:lnTo>
                    <a:pt x="8900" y="4756"/>
                  </a:lnTo>
                  <a:lnTo>
                    <a:pt x="8847" y="5207"/>
                  </a:lnTo>
                  <a:lnTo>
                    <a:pt x="8739" y="5658"/>
                  </a:lnTo>
                  <a:lnTo>
                    <a:pt x="8600" y="6087"/>
                  </a:lnTo>
                  <a:lnTo>
                    <a:pt x="8407" y="6506"/>
                  </a:lnTo>
                  <a:lnTo>
                    <a:pt x="8170" y="6914"/>
                  </a:lnTo>
                  <a:lnTo>
                    <a:pt x="7891" y="7290"/>
                  </a:lnTo>
                  <a:lnTo>
                    <a:pt x="7569" y="7633"/>
                  </a:lnTo>
                  <a:lnTo>
                    <a:pt x="7204" y="7955"/>
                  </a:lnTo>
                  <a:lnTo>
                    <a:pt x="6807" y="8235"/>
                  </a:lnTo>
                  <a:lnTo>
                    <a:pt x="6388" y="8471"/>
                  </a:lnTo>
                  <a:lnTo>
                    <a:pt x="5959" y="8653"/>
                  </a:lnTo>
                  <a:lnTo>
                    <a:pt x="5518" y="8782"/>
                  </a:lnTo>
                  <a:lnTo>
                    <a:pt x="5067" y="8868"/>
                  </a:lnTo>
                  <a:lnTo>
                    <a:pt x="4606" y="8911"/>
                  </a:lnTo>
                  <a:lnTo>
                    <a:pt x="4155" y="8900"/>
                  </a:lnTo>
                  <a:lnTo>
                    <a:pt x="3693" y="8847"/>
                  </a:lnTo>
                  <a:lnTo>
                    <a:pt x="3253" y="8750"/>
                  </a:lnTo>
                  <a:lnTo>
                    <a:pt x="2823" y="8600"/>
                  </a:lnTo>
                  <a:lnTo>
                    <a:pt x="2405" y="8406"/>
                  </a:lnTo>
                  <a:lnTo>
                    <a:pt x="1997" y="8181"/>
                  </a:lnTo>
                  <a:lnTo>
                    <a:pt x="1621" y="7902"/>
                  </a:lnTo>
                  <a:lnTo>
                    <a:pt x="1267" y="7580"/>
                  </a:lnTo>
                  <a:lnTo>
                    <a:pt x="955" y="7204"/>
                  </a:lnTo>
                  <a:lnTo>
                    <a:pt x="676" y="6807"/>
                  </a:lnTo>
                  <a:lnTo>
                    <a:pt x="440" y="6399"/>
                  </a:lnTo>
                  <a:lnTo>
                    <a:pt x="257" y="5958"/>
                  </a:lnTo>
                  <a:lnTo>
                    <a:pt x="129" y="5518"/>
                  </a:lnTo>
                  <a:lnTo>
                    <a:pt x="43" y="5067"/>
                  </a:lnTo>
                  <a:lnTo>
                    <a:pt x="0" y="4606"/>
                  </a:lnTo>
                  <a:lnTo>
                    <a:pt x="10" y="4155"/>
                  </a:lnTo>
                  <a:lnTo>
                    <a:pt x="64" y="3704"/>
                  </a:lnTo>
                  <a:lnTo>
                    <a:pt x="161" y="3253"/>
                  </a:lnTo>
                  <a:lnTo>
                    <a:pt x="311" y="2823"/>
                  </a:lnTo>
                  <a:lnTo>
                    <a:pt x="504" y="2405"/>
                  </a:lnTo>
                  <a:lnTo>
                    <a:pt x="730" y="2007"/>
                  </a:lnTo>
                  <a:lnTo>
                    <a:pt x="1009" y="1621"/>
                  </a:lnTo>
                  <a:lnTo>
                    <a:pt x="1331" y="1277"/>
                  </a:lnTo>
                  <a:lnTo>
                    <a:pt x="1696" y="955"/>
                  </a:lnTo>
                  <a:lnTo>
                    <a:pt x="2093" y="676"/>
                  </a:lnTo>
                  <a:lnTo>
                    <a:pt x="2512" y="440"/>
                  </a:lnTo>
                  <a:lnTo>
                    <a:pt x="2952" y="257"/>
                  </a:lnTo>
                  <a:lnTo>
                    <a:pt x="3393" y="128"/>
                  </a:lnTo>
                  <a:lnTo>
                    <a:pt x="3843" y="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45901" y="3826802"/>
              <a:ext cx="947719" cy="1760810"/>
            </a:xfrm>
            <a:custGeom>
              <a:avLst/>
              <a:gdLst>
                <a:gd name="T0" fmla="*/ 6582 w 6582"/>
                <a:gd name="T1" fmla="*/ 0 h 12229"/>
                <a:gd name="T2" fmla="*/ 6582 w 6582"/>
                <a:gd name="T3" fmla="*/ 8965 h 12229"/>
                <a:gd name="T4" fmla="*/ 6582 w 6582"/>
                <a:gd name="T5" fmla="*/ 8965 h 12229"/>
                <a:gd name="T6" fmla="*/ 6582 w 6582"/>
                <a:gd name="T7" fmla="*/ 8965 h 12229"/>
                <a:gd name="T8" fmla="*/ 6582 w 6582"/>
                <a:gd name="T9" fmla="*/ 8976 h 12229"/>
                <a:gd name="T10" fmla="*/ 6550 w 6582"/>
                <a:gd name="T11" fmla="*/ 8965 h 12229"/>
                <a:gd name="T12" fmla="*/ 6464 w 6582"/>
                <a:gd name="T13" fmla="*/ 8965 h 12229"/>
                <a:gd name="T14" fmla="*/ 6324 w 6582"/>
                <a:gd name="T15" fmla="*/ 8965 h 12229"/>
                <a:gd name="T16" fmla="*/ 6153 w 6582"/>
                <a:gd name="T17" fmla="*/ 8965 h 12229"/>
                <a:gd name="T18" fmla="*/ 5959 w 6582"/>
                <a:gd name="T19" fmla="*/ 8976 h 12229"/>
                <a:gd name="T20" fmla="*/ 5755 w 6582"/>
                <a:gd name="T21" fmla="*/ 9008 h 12229"/>
                <a:gd name="T22" fmla="*/ 5541 w 6582"/>
                <a:gd name="T23" fmla="*/ 9062 h 12229"/>
                <a:gd name="T24" fmla="*/ 5337 w 6582"/>
                <a:gd name="T25" fmla="*/ 9126 h 12229"/>
                <a:gd name="T26" fmla="*/ 5143 w 6582"/>
                <a:gd name="T27" fmla="*/ 9223 h 12229"/>
                <a:gd name="T28" fmla="*/ 4972 w 6582"/>
                <a:gd name="T29" fmla="*/ 9352 h 12229"/>
                <a:gd name="T30" fmla="*/ 4843 w 6582"/>
                <a:gd name="T31" fmla="*/ 9513 h 12229"/>
                <a:gd name="T32" fmla="*/ 4757 w 6582"/>
                <a:gd name="T33" fmla="*/ 9717 h 12229"/>
                <a:gd name="T34" fmla="*/ 4703 w 6582"/>
                <a:gd name="T35" fmla="*/ 9921 h 12229"/>
                <a:gd name="T36" fmla="*/ 4703 w 6582"/>
                <a:gd name="T37" fmla="*/ 10125 h 12229"/>
                <a:gd name="T38" fmla="*/ 4735 w 6582"/>
                <a:gd name="T39" fmla="*/ 10329 h 12229"/>
                <a:gd name="T40" fmla="*/ 4778 w 6582"/>
                <a:gd name="T41" fmla="*/ 10511 h 12229"/>
                <a:gd name="T42" fmla="*/ 4843 w 6582"/>
                <a:gd name="T43" fmla="*/ 10672 h 12229"/>
                <a:gd name="T44" fmla="*/ 4907 w 6582"/>
                <a:gd name="T45" fmla="*/ 10812 h 12229"/>
                <a:gd name="T46" fmla="*/ 4961 w 6582"/>
                <a:gd name="T47" fmla="*/ 10919 h 12229"/>
                <a:gd name="T48" fmla="*/ 5004 w 6582"/>
                <a:gd name="T49" fmla="*/ 10984 h 12229"/>
                <a:gd name="T50" fmla="*/ 5014 w 6582"/>
                <a:gd name="T51" fmla="*/ 11005 h 12229"/>
                <a:gd name="T52" fmla="*/ 1804 w 6582"/>
                <a:gd name="T53" fmla="*/ 12229 h 12229"/>
                <a:gd name="T54" fmla="*/ 1385 w 6582"/>
                <a:gd name="T55" fmla="*/ 12036 h 12229"/>
                <a:gd name="T56" fmla="*/ 0 w 6582"/>
                <a:gd name="T57" fmla="*/ 8954 h 12229"/>
                <a:gd name="T58" fmla="*/ 22 w 6582"/>
                <a:gd name="T59" fmla="*/ 8944 h 12229"/>
                <a:gd name="T60" fmla="*/ 97 w 6582"/>
                <a:gd name="T61" fmla="*/ 8922 h 12229"/>
                <a:gd name="T62" fmla="*/ 204 w 6582"/>
                <a:gd name="T63" fmla="*/ 8890 h 12229"/>
                <a:gd name="T64" fmla="*/ 344 w 6582"/>
                <a:gd name="T65" fmla="*/ 8826 h 12229"/>
                <a:gd name="T66" fmla="*/ 494 w 6582"/>
                <a:gd name="T67" fmla="*/ 8750 h 12229"/>
                <a:gd name="T68" fmla="*/ 645 w 6582"/>
                <a:gd name="T69" fmla="*/ 8643 h 12229"/>
                <a:gd name="T70" fmla="*/ 795 w 6582"/>
                <a:gd name="T71" fmla="*/ 8514 h 12229"/>
                <a:gd name="T72" fmla="*/ 935 w 6582"/>
                <a:gd name="T73" fmla="*/ 8364 h 12229"/>
                <a:gd name="T74" fmla="*/ 1042 w 6582"/>
                <a:gd name="T75" fmla="*/ 8181 h 12229"/>
                <a:gd name="T76" fmla="*/ 1117 w 6582"/>
                <a:gd name="T77" fmla="*/ 7967 h 12229"/>
                <a:gd name="T78" fmla="*/ 1139 w 6582"/>
                <a:gd name="T79" fmla="*/ 7752 h 12229"/>
                <a:gd name="T80" fmla="*/ 1096 w 6582"/>
                <a:gd name="T81" fmla="*/ 7526 h 12229"/>
                <a:gd name="T82" fmla="*/ 1020 w 6582"/>
                <a:gd name="T83" fmla="*/ 7312 h 12229"/>
                <a:gd name="T84" fmla="*/ 913 w 6582"/>
                <a:gd name="T85" fmla="*/ 7097 h 12229"/>
                <a:gd name="T86" fmla="*/ 784 w 6582"/>
                <a:gd name="T87" fmla="*/ 6914 h 12229"/>
                <a:gd name="T88" fmla="*/ 645 w 6582"/>
                <a:gd name="T89" fmla="*/ 6743 h 12229"/>
                <a:gd name="T90" fmla="*/ 505 w 6582"/>
                <a:gd name="T91" fmla="*/ 6592 h 12229"/>
                <a:gd name="T92" fmla="*/ 258 w 6582"/>
                <a:gd name="T93" fmla="*/ 6356 h 12229"/>
                <a:gd name="T94" fmla="*/ 258 w 6582"/>
                <a:gd name="T95" fmla="*/ 6356 h 12229"/>
                <a:gd name="T96" fmla="*/ 258 w 6582"/>
                <a:gd name="T97" fmla="*/ 6356 h 12229"/>
                <a:gd name="T98" fmla="*/ 247 w 6582"/>
                <a:gd name="T99" fmla="*/ 6335 h 12229"/>
                <a:gd name="T100" fmla="*/ 6582 w 6582"/>
                <a:gd name="T101" fmla="*/ 0 h 1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82" h="12229">
                  <a:moveTo>
                    <a:pt x="6582" y="0"/>
                  </a:moveTo>
                  <a:lnTo>
                    <a:pt x="6582" y="8965"/>
                  </a:lnTo>
                  <a:lnTo>
                    <a:pt x="6582" y="8965"/>
                  </a:lnTo>
                  <a:lnTo>
                    <a:pt x="6582" y="8965"/>
                  </a:lnTo>
                  <a:lnTo>
                    <a:pt x="6582" y="8976"/>
                  </a:lnTo>
                  <a:lnTo>
                    <a:pt x="6550" y="8965"/>
                  </a:lnTo>
                  <a:lnTo>
                    <a:pt x="6464" y="8965"/>
                  </a:lnTo>
                  <a:lnTo>
                    <a:pt x="6324" y="8965"/>
                  </a:lnTo>
                  <a:lnTo>
                    <a:pt x="6153" y="8965"/>
                  </a:lnTo>
                  <a:lnTo>
                    <a:pt x="5959" y="8976"/>
                  </a:lnTo>
                  <a:lnTo>
                    <a:pt x="5755" y="9008"/>
                  </a:lnTo>
                  <a:lnTo>
                    <a:pt x="5541" y="9062"/>
                  </a:lnTo>
                  <a:lnTo>
                    <a:pt x="5337" y="9126"/>
                  </a:lnTo>
                  <a:lnTo>
                    <a:pt x="5143" y="9223"/>
                  </a:lnTo>
                  <a:lnTo>
                    <a:pt x="4972" y="9352"/>
                  </a:lnTo>
                  <a:lnTo>
                    <a:pt x="4843" y="9513"/>
                  </a:lnTo>
                  <a:lnTo>
                    <a:pt x="4757" y="9717"/>
                  </a:lnTo>
                  <a:lnTo>
                    <a:pt x="4703" y="9921"/>
                  </a:lnTo>
                  <a:lnTo>
                    <a:pt x="4703" y="10125"/>
                  </a:lnTo>
                  <a:lnTo>
                    <a:pt x="4735" y="10329"/>
                  </a:lnTo>
                  <a:lnTo>
                    <a:pt x="4778" y="10511"/>
                  </a:lnTo>
                  <a:lnTo>
                    <a:pt x="4843" y="10672"/>
                  </a:lnTo>
                  <a:lnTo>
                    <a:pt x="4907" y="10812"/>
                  </a:lnTo>
                  <a:lnTo>
                    <a:pt x="4961" y="10919"/>
                  </a:lnTo>
                  <a:lnTo>
                    <a:pt x="5004" y="10984"/>
                  </a:lnTo>
                  <a:lnTo>
                    <a:pt x="5014" y="11005"/>
                  </a:lnTo>
                  <a:lnTo>
                    <a:pt x="1804" y="12229"/>
                  </a:lnTo>
                  <a:lnTo>
                    <a:pt x="1385" y="12036"/>
                  </a:lnTo>
                  <a:lnTo>
                    <a:pt x="0" y="8954"/>
                  </a:lnTo>
                  <a:lnTo>
                    <a:pt x="22" y="8944"/>
                  </a:lnTo>
                  <a:lnTo>
                    <a:pt x="97" y="8922"/>
                  </a:lnTo>
                  <a:lnTo>
                    <a:pt x="204" y="8890"/>
                  </a:lnTo>
                  <a:lnTo>
                    <a:pt x="344" y="8826"/>
                  </a:lnTo>
                  <a:lnTo>
                    <a:pt x="494" y="8750"/>
                  </a:lnTo>
                  <a:lnTo>
                    <a:pt x="645" y="8643"/>
                  </a:lnTo>
                  <a:lnTo>
                    <a:pt x="795" y="8514"/>
                  </a:lnTo>
                  <a:lnTo>
                    <a:pt x="935" y="8364"/>
                  </a:lnTo>
                  <a:lnTo>
                    <a:pt x="1042" y="8181"/>
                  </a:lnTo>
                  <a:lnTo>
                    <a:pt x="1117" y="7967"/>
                  </a:lnTo>
                  <a:lnTo>
                    <a:pt x="1139" y="7752"/>
                  </a:lnTo>
                  <a:lnTo>
                    <a:pt x="1096" y="7526"/>
                  </a:lnTo>
                  <a:lnTo>
                    <a:pt x="1020" y="7312"/>
                  </a:lnTo>
                  <a:lnTo>
                    <a:pt x="913" y="7097"/>
                  </a:lnTo>
                  <a:lnTo>
                    <a:pt x="784" y="6914"/>
                  </a:lnTo>
                  <a:lnTo>
                    <a:pt x="645" y="6743"/>
                  </a:lnTo>
                  <a:lnTo>
                    <a:pt x="505" y="6592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47" y="6335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60523" y="5089850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68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07 h 8911"/>
                <a:gd name="T18" fmla="*/ 8246 w 8912"/>
                <a:gd name="T19" fmla="*/ 2104 h 8911"/>
                <a:gd name="T20" fmla="*/ 8482 w 8912"/>
                <a:gd name="T21" fmla="*/ 2534 h 8911"/>
                <a:gd name="T22" fmla="*/ 8665 w 8912"/>
                <a:gd name="T23" fmla="*/ 2985 h 8911"/>
                <a:gd name="T24" fmla="*/ 8804 w 8912"/>
                <a:gd name="T25" fmla="*/ 3468 h 8911"/>
                <a:gd name="T26" fmla="*/ 8890 w 8912"/>
                <a:gd name="T27" fmla="*/ 3962 h 8911"/>
                <a:gd name="T28" fmla="*/ 8912 w 8912"/>
                <a:gd name="T29" fmla="*/ 4466 h 8911"/>
                <a:gd name="T30" fmla="*/ 8879 w 8912"/>
                <a:gd name="T31" fmla="*/ 4992 h 8911"/>
                <a:gd name="T32" fmla="*/ 8793 w 8912"/>
                <a:gd name="T33" fmla="*/ 5497 h 8911"/>
                <a:gd name="T34" fmla="*/ 8643 w 8912"/>
                <a:gd name="T35" fmla="*/ 5991 h 8911"/>
                <a:gd name="T36" fmla="*/ 8450 w 8912"/>
                <a:gd name="T37" fmla="*/ 6453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4 w 8912"/>
                <a:gd name="T53" fmla="*/ 8804 h 8911"/>
                <a:gd name="T54" fmla="*/ 4950 w 8912"/>
                <a:gd name="T55" fmla="*/ 8879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4 w 8912"/>
                <a:gd name="T61" fmla="*/ 8782 h 8911"/>
                <a:gd name="T62" fmla="*/ 2931 w 8912"/>
                <a:gd name="T63" fmla="*/ 8643 h 8911"/>
                <a:gd name="T64" fmla="*/ 2470 w 8912"/>
                <a:gd name="T65" fmla="*/ 8439 h 8911"/>
                <a:gd name="T66" fmla="*/ 2040 w 8912"/>
                <a:gd name="T67" fmla="*/ 8192 h 8911"/>
                <a:gd name="T68" fmla="*/ 1643 w 8912"/>
                <a:gd name="T69" fmla="*/ 7902 h 8911"/>
                <a:gd name="T70" fmla="*/ 1278 w 8912"/>
                <a:gd name="T71" fmla="*/ 7569 h 8911"/>
                <a:gd name="T72" fmla="*/ 956 w 8912"/>
                <a:gd name="T73" fmla="*/ 7204 h 8911"/>
                <a:gd name="T74" fmla="*/ 677 w 8912"/>
                <a:gd name="T75" fmla="*/ 6807 h 8911"/>
                <a:gd name="T76" fmla="*/ 440 w 8912"/>
                <a:gd name="T77" fmla="*/ 6377 h 8911"/>
                <a:gd name="T78" fmla="*/ 258 w 8912"/>
                <a:gd name="T79" fmla="*/ 5916 h 8911"/>
                <a:gd name="T80" fmla="*/ 118 w 8912"/>
                <a:gd name="T81" fmla="*/ 5443 h 8911"/>
                <a:gd name="T82" fmla="*/ 32 w 8912"/>
                <a:gd name="T83" fmla="*/ 4949 h 8911"/>
                <a:gd name="T84" fmla="*/ 0 w 8912"/>
                <a:gd name="T85" fmla="*/ 4445 h 8911"/>
                <a:gd name="T86" fmla="*/ 43 w 8912"/>
                <a:gd name="T87" fmla="*/ 3919 h 8911"/>
                <a:gd name="T88" fmla="*/ 129 w 8912"/>
                <a:gd name="T89" fmla="*/ 3403 h 8911"/>
                <a:gd name="T90" fmla="*/ 279 w 8912"/>
                <a:gd name="T91" fmla="*/ 2920 h 8911"/>
                <a:gd name="T92" fmla="*/ 473 w 8912"/>
                <a:gd name="T93" fmla="*/ 2459 h 8911"/>
                <a:gd name="T94" fmla="*/ 719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62 w 8912"/>
                <a:gd name="T111" fmla="*/ 21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68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07"/>
                  </a:lnTo>
                  <a:lnTo>
                    <a:pt x="8246" y="2104"/>
                  </a:lnTo>
                  <a:lnTo>
                    <a:pt x="8482" y="2534"/>
                  </a:lnTo>
                  <a:lnTo>
                    <a:pt x="8665" y="2985"/>
                  </a:lnTo>
                  <a:lnTo>
                    <a:pt x="8804" y="3468"/>
                  </a:lnTo>
                  <a:lnTo>
                    <a:pt x="8890" y="3962"/>
                  </a:lnTo>
                  <a:lnTo>
                    <a:pt x="8912" y="4466"/>
                  </a:lnTo>
                  <a:lnTo>
                    <a:pt x="8879" y="4992"/>
                  </a:lnTo>
                  <a:lnTo>
                    <a:pt x="8793" y="5497"/>
                  </a:lnTo>
                  <a:lnTo>
                    <a:pt x="8643" y="5991"/>
                  </a:lnTo>
                  <a:lnTo>
                    <a:pt x="8450" y="6453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4" y="8804"/>
                  </a:lnTo>
                  <a:lnTo>
                    <a:pt x="4950" y="8879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4" y="8782"/>
                  </a:lnTo>
                  <a:lnTo>
                    <a:pt x="2931" y="8643"/>
                  </a:lnTo>
                  <a:lnTo>
                    <a:pt x="2470" y="8439"/>
                  </a:lnTo>
                  <a:lnTo>
                    <a:pt x="2040" y="8192"/>
                  </a:lnTo>
                  <a:lnTo>
                    <a:pt x="1643" y="7902"/>
                  </a:lnTo>
                  <a:lnTo>
                    <a:pt x="1278" y="7569"/>
                  </a:lnTo>
                  <a:lnTo>
                    <a:pt x="956" y="7204"/>
                  </a:lnTo>
                  <a:lnTo>
                    <a:pt x="677" y="6807"/>
                  </a:lnTo>
                  <a:lnTo>
                    <a:pt x="440" y="6377"/>
                  </a:lnTo>
                  <a:lnTo>
                    <a:pt x="258" y="5916"/>
                  </a:lnTo>
                  <a:lnTo>
                    <a:pt x="118" y="5443"/>
                  </a:lnTo>
                  <a:lnTo>
                    <a:pt x="32" y="4949"/>
                  </a:lnTo>
                  <a:lnTo>
                    <a:pt x="0" y="4445"/>
                  </a:lnTo>
                  <a:lnTo>
                    <a:pt x="43" y="3919"/>
                  </a:lnTo>
                  <a:lnTo>
                    <a:pt x="129" y="3403"/>
                  </a:lnTo>
                  <a:lnTo>
                    <a:pt x="279" y="2920"/>
                  </a:lnTo>
                  <a:lnTo>
                    <a:pt x="473" y="2459"/>
                  </a:lnTo>
                  <a:lnTo>
                    <a:pt x="719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62" y="2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34394" y="3826802"/>
              <a:ext cx="1759226" cy="950742"/>
            </a:xfrm>
            <a:custGeom>
              <a:avLst/>
              <a:gdLst>
                <a:gd name="T0" fmla="*/ 3253 w 12218"/>
                <a:gd name="T1" fmla="*/ 0 h 6603"/>
                <a:gd name="T2" fmla="*/ 12218 w 12218"/>
                <a:gd name="T3" fmla="*/ 0 h 6603"/>
                <a:gd name="T4" fmla="*/ 5883 w 12218"/>
                <a:gd name="T5" fmla="*/ 6335 h 6603"/>
                <a:gd name="T6" fmla="*/ 5830 w 12218"/>
                <a:gd name="T7" fmla="*/ 6292 h 6603"/>
                <a:gd name="T8" fmla="*/ 5830 w 12218"/>
                <a:gd name="T9" fmla="*/ 6302 h 6603"/>
                <a:gd name="T10" fmla="*/ 5819 w 12218"/>
                <a:gd name="T11" fmla="*/ 6281 h 6603"/>
                <a:gd name="T12" fmla="*/ 5765 w 12218"/>
                <a:gd name="T13" fmla="*/ 6217 h 6603"/>
                <a:gd name="T14" fmla="*/ 5690 w 12218"/>
                <a:gd name="T15" fmla="*/ 6141 h 6603"/>
                <a:gd name="T16" fmla="*/ 5583 w 12218"/>
                <a:gd name="T17" fmla="*/ 6034 h 6603"/>
                <a:gd name="T18" fmla="*/ 5454 w 12218"/>
                <a:gd name="T19" fmla="*/ 5916 h 6603"/>
                <a:gd name="T20" fmla="*/ 5314 w 12218"/>
                <a:gd name="T21" fmla="*/ 5798 h 6603"/>
                <a:gd name="T22" fmla="*/ 5153 w 12218"/>
                <a:gd name="T23" fmla="*/ 5680 h 6603"/>
                <a:gd name="T24" fmla="*/ 4982 w 12218"/>
                <a:gd name="T25" fmla="*/ 5583 h 6603"/>
                <a:gd name="T26" fmla="*/ 4799 w 12218"/>
                <a:gd name="T27" fmla="*/ 5497 h 6603"/>
                <a:gd name="T28" fmla="*/ 4606 w 12218"/>
                <a:gd name="T29" fmla="*/ 5433 h 6603"/>
                <a:gd name="T30" fmla="*/ 4412 w 12218"/>
                <a:gd name="T31" fmla="*/ 5411 h 6603"/>
                <a:gd name="T32" fmla="*/ 4219 w 12218"/>
                <a:gd name="T33" fmla="*/ 5433 h 6603"/>
                <a:gd name="T34" fmla="*/ 4015 w 12218"/>
                <a:gd name="T35" fmla="*/ 5508 h 6603"/>
                <a:gd name="T36" fmla="*/ 3833 w 12218"/>
                <a:gd name="T37" fmla="*/ 5626 h 6603"/>
                <a:gd name="T38" fmla="*/ 3682 w 12218"/>
                <a:gd name="T39" fmla="*/ 5766 h 6603"/>
                <a:gd name="T40" fmla="*/ 3564 w 12218"/>
                <a:gd name="T41" fmla="*/ 5927 h 6603"/>
                <a:gd name="T42" fmla="*/ 3468 w 12218"/>
                <a:gd name="T43" fmla="*/ 6088 h 6603"/>
                <a:gd name="T44" fmla="*/ 3392 w 12218"/>
                <a:gd name="T45" fmla="*/ 6249 h 6603"/>
                <a:gd name="T46" fmla="*/ 3339 w 12218"/>
                <a:gd name="T47" fmla="*/ 6388 h 6603"/>
                <a:gd name="T48" fmla="*/ 3307 w 12218"/>
                <a:gd name="T49" fmla="*/ 6506 h 6603"/>
                <a:gd name="T50" fmla="*/ 3285 w 12218"/>
                <a:gd name="T51" fmla="*/ 6582 h 6603"/>
                <a:gd name="T52" fmla="*/ 3274 w 12218"/>
                <a:gd name="T53" fmla="*/ 6603 h 6603"/>
                <a:gd name="T54" fmla="*/ 161 w 12218"/>
                <a:gd name="T55" fmla="*/ 5175 h 6603"/>
                <a:gd name="T56" fmla="*/ 0 w 12218"/>
                <a:gd name="T57" fmla="*/ 4746 h 6603"/>
                <a:gd name="T58" fmla="*/ 1213 w 12218"/>
                <a:gd name="T59" fmla="*/ 1589 h 6603"/>
                <a:gd name="T60" fmla="*/ 1245 w 12218"/>
                <a:gd name="T61" fmla="*/ 1610 h 6603"/>
                <a:gd name="T62" fmla="*/ 1310 w 12218"/>
                <a:gd name="T63" fmla="*/ 1643 h 6603"/>
                <a:gd name="T64" fmla="*/ 1417 w 12218"/>
                <a:gd name="T65" fmla="*/ 1696 h 6603"/>
                <a:gd name="T66" fmla="*/ 1546 w 12218"/>
                <a:gd name="T67" fmla="*/ 1750 h 6603"/>
                <a:gd name="T68" fmla="*/ 1707 w 12218"/>
                <a:gd name="T69" fmla="*/ 1804 h 6603"/>
                <a:gd name="T70" fmla="*/ 1889 w 12218"/>
                <a:gd name="T71" fmla="*/ 1836 h 6603"/>
                <a:gd name="T72" fmla="*/ 2093 w 12218"/>
                <a:gd name="T73" fmla="*/ 1857 h 6603"/>
                <a:gd name="T74" fmla="*/ 2297 w 12218"/>
                <a:gd name="T75" fmla="*/ 1847 h 6603"/>
                <a:gd name="T76" fmla="*/ 2501 w 12218"/>
                <a:gd name="T77" fmla="*/ 1793 h 6603"/>
                <a:gd name="T78" fmla="*/ 2705 w 12218"/>
                <a:gd name="T79" fmla="*/ 1696 h 6603"/>
                <a:gd name="T80" fmla="*/ 2856 w 12218"/>
                <a:gd name="T81" fmla="*/ 1578 h 6603"/>
                <a:gd name="T82" fmla="*/ 2974 w 12218"/>
                <a:gd name="T83" fmla="*/ 1428 h 6603"/>
                <a:gd name="T84" fmla="*/ 3070 w 12218"/>
                <a:gd name="T85" fmla="*/ 1245 h 6603"/>
                <a:gd name="T86" fmla="*/ 3146 w 12218"/>
                <a:gd name="T87" fmla="*/ 1052 h 6603"/>
                <a:gd name="T88" fmla="*/ 3199 w 12218"/>
                <a:gd name="T89" fmla="*/ 859 h 6603"/>
                <a:gd name="T90" fmla="*/ 3231 w 12218"/>
                <a:gd name="T91" fmla="*/ 655 h 6603"/>
                <a:gd name="T92" fmla="*/ 3253 w 12218"/>
                <a:gd name="T93" fmla="*/ 472 h 6603"/>
                <a:gd name="T94" fmla="*/ 3264 w 12218"/>
                <a:gd name="T95" fmla="*/ 301 h 6603"/>
                <a:gd name="T96" fmla="*/ 3253 w 12218"/>
                <a:gd name="T9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8" h="6603">
                  <a:moveTo>
                    <a:pt x="3253" y="0"/>
                  </a:moveTo>
                  <a:lnTo>
                    <a:pt x="12218" y="0"/>
                  </a:lnTo>
                  <a:lnTo>
                    <a:pt x="5883" y="6335"/>
                  </a:lnTo>
                  <a:lnTo>
                    <a:pt x="5830" y="6292"/>
                  </a:lnTo>
                  <a:lnTo>
                    <a:pt x="5830" y="6302"/>
                  </a:lnTo>
                  <a:lnTo>
                    <a:pt x="5819" y="6281"/>
                  </a:lnTo>
                  <a:lnTo>
                    <a:pt x="5765" y="6217"/>
                  </a:lnTo>
                  <a:lnTo>
                    <a:pt x="5690" y="6141"/>
                  </a:lnTo>
                  <a:lnTo>
                    <a:pt x="5583" y="6034"/>
                  </a:lnTo>
                  <a:lnTo>
                    <a:pt x="5454" y="5916"/>
                  </a:lnTo>
                  <a:lnTo>
                    <a:pt x="5314" y="5798"/>
                  </a:lnTo>
                  <a:lnTo>
                    <a:pt x="5153" y="5680"/>
                  </a:lnTo>
                  <a:lnTo>
                    <a:pt x="4982" y="5583"/>
                  </a:lnTo>
                  <a:lnTo>
                    <a:pt x="4799" y="5497"/>
                  </a:lnTo>
                  <a:lnTo>
                    <a:pt x="4606" y="5433"/>
                  </a:lnTo>
                  <a:lnTo>
                    <a:pt x="4412" y="5411"/>
                  </a:lnTo>
                  <a:lnTo>
                    <a:pt x="4219" y="5433"/>
                  </a:lnTo>
                  <a:lnTo>
                    <a:pt x="4015" y="5508"/>
                  </a:lnTo>
                  <a:lnTo>
                    <a:pt x="3833" y="5626"/>
                  </a:lnTo>
                  <a:lnTo>
                    <a:pt x="3682" y="5766"/>
                  </a:lnTo>
                  <a:lnTo>
                    <a:pt x="3564" y="5927"/>
                  </a:lnTo>
                  <a:lnTo>
                    <a:pt x="3468" y="6088"/>
                  </a:lnTo>
                  <a:lnTo>
                    <a:pt x="3392" y="6249"/>
                  </a:lnTo>
                  <a:lnTo>
                    <a:pt x="3339" y="6388"/>
                  </a:lnTo>
                  <a:lnTo>
                    <a:pt x="3307" y="6506"/>
                  </a:lnTo>
                  <a:lnTo>
                    <a:pt x="3285" y="6582"/>
                  </a:lnTo>
                  <a:lnTo>
                    <a:pt x="3274" y="6603"/>
                  </a:lnTo>
                  <a:lnTo>
                    <a:pt x="161" y="5175"/>
                  </a:lnTo>
                  <a:lnTo>
                    <a:pt x="0" y="4746"/>
                  </a:lnTo>
                  <a:lnTo>
                    <a:pt x="1213" y="1589"/>
                  </a:lnTo>
                  <a:lnTo>
                    <a:pt x="1245" y="1610"/>
                  </a:lnTo>
                  <a:lnTo>
                    <a:pt x="1310" y="1643"/>
                  </a:lnTo>
                  <a:lnTo>
                    <a:pt x="1417" y="1696"/>
                  </a:lnTo>
                  <a:lnTo>
                    <a:pt x="1546" y="1750"/>
                  </a:lnTo>
                  <a:lnTo>
                    <a:pt x="1707" y="1804"/>
                  </a:lnTo>
                  <a:lnTo>
                    <a:pt x="1889" y="1836"/>
                  </a:lnTo>
                  <a:lnTo>
                    <a:pt x="2093" y="1857"/>
                  </a:lnTo>
                  <a:lnTo>
                    <a:pt x="2297" y="1847"/>
                  </a:lnTo>
                  <a:lnTo>
                    <a:pt x="2501" y="1793"/>
                  </a:lnTo>
                  <a:lnTo>
                    <a:pt x="2705" y="1696"/>
                  </a:lnTo>
                  <a:lnTo>
                    <a:pt x="2856" y="1578"/>
                  </a:lnTo>
                  <a:lnTo>
                    <a:pt x="2974" y="1428"/>
                  </a:lnTo>
                  <a:lnTo>
                    <a:pt x="3070" y="1245"/>
                  </a:lnTo>
                  <a:lnTo>
                    <a:pt x="3146" y="1052"/>
                  </a:lnTo>
                  <a:lnTo>
                    <a:pt x="3199" y="859"/>
                  </a:lnTo>
                  <a:lnTo>
                    <a:pt x="3231" y="655"/>
                  </a:lnTo>
                  <a:lnTo>
                    <a:pt x="3253" y="472"/>
                  </a:lnTo>
                  <a:lnTo>
                    <a:pt x="3264" y="301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5924" y="3970500"/>
              <a:ext cx="1283063" cy="1281623"/>
            </a:xfrm>
            <a:custGeom>
              <a:avLst/>
              <a:gdLst>
                <a:gd name="T0" fmla="*/ 4305 w 8911"/>
                <a:gd name="T1" fmla="*/ 0 h 8901"/>
                <a:gd name="T2" fmla="*/ 4767 w 8911"/>
                <a:gd name="T3" fmla="*/ 11 h 8901"/>
                <a:gd name="T4" fmla="*/ 5218 w 8911"/>
                <a:gd name="T5" fmla="*/ 65 h 8901"/>
                <a:gd name="T6" fmla="*/ 5658 w 8911"/>
                <a:gd name="T7" fmla="*/ 162 h 8901"/>
                <a:gd name="T8" fmla="*/ 6098 w 8911"/>
                <a:gd name="T9" fmla="*/ 312 h 8901"/>
                <a:gd name="T10" fmla="*/ 6517 w 8911"/>
                <a:gd name="T11" fmla="*/ 505 h 8901"/>
                <a:gd name="T12" fmla="*/ 6914 w 8911"/>
                <a:gd name="T13" fmla="*/ 731 h 8901"/>
                <a:gd name="T14" fmla="*/ 7290 w 8911"/>
                <a:gd name="T15" fmla="*/ 1020 h 8901"/>
                <a:gd name="T16" fmla="*/ 7645 w 8911"/>
                <a:gd name="T17" fmla="*/ 1343 h 8901"/>
                <a:gd name="T18" fmla="*/ 7967 w 8911"/>
                <a:gd name="T19" fmla="*/ 1708 h 8901"/>
                <a:gd name="T20" fmla="*/ 8246 w 8911"/>
                <a:gd name="T21" fmla="*/ 2105 h 8901"/>
                <a:gd name="T22" fmla="*/ 8471 w 8911"/>
                <a:gd name="T23" fmla="*/ 2524 h 8901"/>
                <a:gd name="T24" fmla="*/ 8654 w 8911"/>
                <a:gd name="T25" fmla="*/ 2953 h 8901"/>
                <a:gd name="T26" fmla="*/ 8783 w 8911"/>
                <a:gd name="T27" fmla="*/ 3393 h 8901"/>
                <a:gd name="T28" fmla="*/ 8868 w 8911"/>
                <a:gd name="T29" fmla="*/ 3844 h 8901"/>
                <a:gd name="T30" fmla="*/ 8911 w 8911"/>
                <a:gd name="T31" fmla="*/ 4306 h 8901"/>
                <a:gd name="T32" fmla="*/ 8901 w 8911"/>
                <a:gd name="T33" fmla="*/ 4757 h 8901"/>
                <a:gd name="T34" fmla="*/ 8847 w 8911"/>
                <a:gd name="T35" fmla="*/ 5219 h 8901"/>
                <a:gd name="T36" fmla="*/ 8740 w 8911"/>
                <a:gd name="T37" fmla="*/ 5659 h 8901"/>
                <a:gd name="T38" fmla="*/ 8600 w 8911"/>
                <a:gd name="T39" fmla="*/ 6088 h 8901"/>
                <a:gd name="T40" fmla="*/ 8407 w 8911"/>
                <a:gd name="T41" fmla="*/ 6507 h 8901"/>
                <a:gd name="T42" fmla="*/ 8171 w 8911"/>
                <a:gd name="T43" fmla="*/ 6915 h 8901"/>
                <a:gd name="T44" fmla="*/ 7891 w 8911"/>
                <a:gd name="T45" fmla="*/ 7291 h 8901"/>
                <a:gd name="T46" fmla="*/ 7569 w 8911"/>
                <a:gd name="T47" fmla="*/ 7634 h 8901"/>
                <a:gd name="T48" fmla="*/ 7204 w 8911"/>
                <a:gd name="T49" fmla="*/ 7956 h 8901"/>
                <a:gd name="T50" fmla="*/ 6807 w 8911"/>
                <a:gd name="T51" fmla="*/ 8236 h 8901"/>
                <a:gd name="T52" fmla="*/ 6388 w 8911"/>
                <a:gd name="T53" fmla="*/ 8472 h 8901"/>
                <a:gd name="T54" fmla="*/ 5948 w 8911"/>
                <a:gd name="T55" fmla="*/ 8644 h 8901"/>
                <a:gd name="T56" fmla="*/ 5508 w 8911"/>
                <a:gd name="T57" fmla="*/ 8783 h 8901"/>
                <a:gd name="T58" fmla="*/ 5057 w 8911"/>
                <a:gd name="T59" fmla="*/ 8869 h 8901"/>
                <a:gd name="T60" fmla="*/ 4606 w 8911"/>
                <a:gd name="T61" fmla="*/ 8901 h 8901"/>
                <a:gd name="T62" fmla="*/ 4144 w 8911"/>
                <a:gd name="T63" fmla="*/ 8890 h 8901"/>
                <a:gd name="T64" fmla="*/ 3693 w 8911"/>
                <a:gd name="T65" fmla="*/ 8837 h 8901"/>
                <a:gd name="T66" fmla="*/ 3242 w 8911"/>
                <a:gd name="T67" fmla="*/ 8740 h 8901"/>
                <a:gd name="T68" fmla="*/ 2813 w 8911"/>
                <a:gd name="T69" fmla="*/ 8590 h 8901"/>
                <a:gd name="T70" fmla="*/ 2394 w 8911"/>
                <a:gd name="T71" fmla="*/ 8407 h 8901"/>
                <a:gd name="T72" fmla="*/ 1997 w 8911"/>
                <a:gd name="T73" fmla="*/ 8171 h 8901"/>
                <a:gd name="T74" fmla="*/ 1621 w 8911"/>
                <a:gd name="T75" fmla="*/ 7892 h 8901"/>
                <a:gd name="T76" fmla="*/ 1267 w 8911"/>
                <a:gd name="T77" fmla="*/ 7559 h 8901"/>
                <a:gd name="T78" fmla="*/ 945 w 8911"/>
                <a:gd name="T79" fmla="*/ 7194 h 8901"/>
                <a:gd name="T80" fmla="*/ 666 w 8911"/>
                <a:gd name="T81" fmla="*/ 6797 h 8901"/>
                <a:gd name="T82" fmla="*/ 440 w 8911"/>
                <a:gd name="T83" fmla="*/ 6378 h 8901"/>
                <a:gd name="T84" fmla="*/ 258 w 8911"/>
                <a:gd name="T85" fmla="*/ 5949 h 8901"/>
                <a:gd name="T86" fmla="*/ 129 w 8911"/>
                <a:gd name="T87" fmla="*/ 5508 h 8901"/>
                <a:gd name="T88" fmla="*/ 43 w 8911"/>
                <a:gd name="T89" fmla="*/ 5057 h 8901"/>
                <a:gd name="T90" fmla="*/ 0 w 8911"/>
                <a:gd name="T91" fmla="*/ 4596 h 8901"/>
                <a:gd name="T92" fmla="*/ 11 w 8911"/>
                <a:gd name="T93" fmla="*/ 4145 h 8901"/>
                <a:gd name="T94" fmla="*/ 64 w 8911"/>
                <a:gd name="T95" fmla="*/ 3683 h 8901"/>
                <a:gd name="T96" fmla="*/ 172 w 8911"/>
                <a:gd name="T97" fmla="*/ 3243 h 8901"/>
                <a:gd name="T98" fmla="*/ 311 w 8911"/>
                <a:gd name="T99" fmla="*/ 2813 h 8901"/>
                <a:gd name="T100" fmla="*/ 505 w 8911"/>
                <a:gd name="T101" fmla="*/ 2395 h 8901"/>
                <a:gd name="T102" fmla="*/ 741 w 8911"/>
                <a:gd name="T103" fmla="*/ 1987 h 8901"/>
                <a:gd name="T104" fmla="*/ 1020 w 8911"/>
                <a:gd name="T105" fmla="*/ 1611 h 8901"/>
                <a:gd name="T106" fmla="*/ 1342 w 8911"/>
                <a:gd name="T107" fmla="*/ 1267 h 8901"/>
                <a:gd name="T108" fmla="*/ 1707 w 8911"/>
                <a:gd name="T109" fmla="*/ 945 h 8901"/>
                <a:gd name="T110" fmla="*/ 2104 w 8911"/>
                <a:gd name="T111" fmla="*/ 666 h 8901"/>
                <a:gd name="T112" fmla="*/ 2523 w 8911"/>
                <a:gd name="T113" fmla="*/ 441 h 8901"/>
                <a:gd name="T114" fmla="*/ 2953 w 8911"/>
                <a:gd name="T115" fmla="*/ 258 h 8901"/>
                <a:gd name="T116" fmla="*/ 3404 w 8911"/>
                <a:gd name="T117" fmla="*/ 119 h 8901"/>
                <a:gd name="T118" fmla="*/ 3854 w 8911"/>
                <a:gd name="T119" fmla="*/ 33 h 8901"/>
                <a:gd name="T120" fmla="*/ 4305 w 8911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01">
                  <a:moveTo>
                    <a:pt x="4305" y="0"/>
                  </a:moveTo>
                  <a:lnTo>
                    <a:pt x="4767" y="11"/>
                  </a:lnTo>
                  <a:lnTo>
                    <a:pt x="5218" y="65"/>
                  </a:lnTo>
                  <a:lnTo>
                    <a:pt x="5658" y="162"/>
                  </a:lnTo>
                  <a:lnTo>
                    <a:pt x="6098" y="312"/>
                  </a:lnTo>
                  <a:lnTo>
                    <a:pt x="6517" y="505"/>
                  </a:lnTo>
                  <a:lnTo>
                    <a:pt x="6914" y="731"/>
                  </a:lnTo>
                  <a:lnTo>
                    <a:pt x="7290" y="1020"/>
                  </a:lnTo>
                  <a:lnTo>
                    <a:pt x="7645" y="1343"/>
                  </a:lnTo>
                  <a:lnTo>
                    <a:pt x="7967" y="1708"/>
                  </a:lnTo>
                  <a:lnTo>
                    <a:pt x="8246" y="2105"/>
                  </a:lnTo>
                  <a:lnTo>
                    <a:pt x="8471" y="2524"/>
                  </a:lnTo>
                  <a:lnTo>
                    <a:pt x="8654" y="2953"/>
                  </a:lnTo>
                  <a:lnTo>
                    <a:pt x="8783" y="3393"/>
                  </a:lnTo>
                  <a:lnTo>
                    <a:pt x="8868" y="3844"/>
                  </a:lnTo>
                  <a:lnTo>
                    <a:pt x="8911" y="4306"/>
                  </a:lnTo>
                  <a:lnTo>
                    <a:pt x="8901" y="4757"/>
                  </a:lnTo>
                  <a:lnTo>
                    <a:pt x="8847" y="5219"/>
                  </a:lnTo>
                  <a:lnTo>
                    <a:pt x="8740" y="5659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15"/>
                  </a:lnTo>
                  <a:lnTo>
                    <a:pt x="7891" y="7291"/>
                  </a:lnTo>
                  <a:lnTo>
                    <a:pt x="7569" y="7634"/>
                  </a:lnTo>
                  <a:lnTo>
                    <a:pt x="7204" y="7956"/>
                  </a:lnTo>
                  <a:lnTo>
                    <a:pt x="6807" y="8236"/>
                  </a:lnTo>
                  <a:lnTo>
                    <a:pt x="6388" y="8472"/>
                  </a:lnTo>
                  <a:lnTo>
                    <a:pt x="5948" y="8644"/>
                  </a:lnTo>
                  <a:lnTo>
                    <a:pt x="5508" y="8783"/>
                  </a:lnTo>
                  <a:lnTo>
                    <a:pt x="5057" y="8869"/>
                  </a:lnTo>
                  <a:lnTo>
                    <a:pt x="4606" y="8901"/>
                  </a:lnTo>
                  <a:lnTo>
                    <a:pt x="4144" y="8890"/>
                  </a:lnTo>
                  <a:lnTo>
                    <a:pt x="3693" y="8837"/>
                  </a:lnTo>
                  <a:lnTo>
                    <a:pt x="3242" y="8740"/>
                  </a:lnTo>
                  <a:lnTo>
                    <a:pt x="2813" y="8590"/>
                  </a:lnTo>
                  <a:lnTo>
                    <a:pt x="2394" y="8407"/>
                  </a:lnTo>
                  <a:lnTo>
                    <a:pt x="1997" y="8171"/>
                  </a:lnTo>
                  <a:lnTo>
                    <a:pt x="1621" y="7892"/>
                  </a:lnTo>
                  <a:lnTo>
                    <a:pt x="1267" y="7559"/>
                  </a:lnTo>
                  <a:lnTo>
                    <a:pt x="945" y="7194"/>
                  </a:lnTo>
                  <a:lnTo>
                    <a:pt x="666" y="6797"/>
                  </a:lnTo>
                  <a:lnTo>
                    <a:pt x="440" y="6378"/>
                  </a:lnTo>
                  <a:lnTo>
                    <a:pt x="258" y="5949"/>
                  </a:lnTo>
                  <a:lnTo>
                    <a:pt x="129" y="5508"/>
                  </a:lnTo>
                  <a:lnTo>
                    <a:pt x="43" y="5057"/>
                  </a:lnTo>
                  <a:lnTo>
                    <a:pt x="0" y="4596"/>
                  </a:lnTo>
                  <a:lnTo>
                    <a:pt x="11" y="4145"/>
                  </a:lnTo>
                  <a:lnTo>
                    <a:pt x="64" y="3683"/>
                  </a:lnTo>
                  <a:lnTo>
                    <a:pt x="172" y="3243"/>
                  </a:lnTo>
                  <a:lnTo>
                    <a:pt x="311" y="2813"/>
                  </a:lnTo>
                  <a:lnTo>
                    <a:pt x="505" y="2395"/>
                  </a:lnTo>
                  <a:lnTo>
                    <a:pt x="741" y="1987"/>
                  </a:lnTo>
                  <a:lnTo>
                    <a:pt x="1020" y="1611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04" y="666"/>
                  </a:lnTo>
                  <a:lnTo>
                    <a:pt x="2523" y="441"/>
                  </a:lnTo>
                  <a:lnTo>
                    <a:pt x="2953" y="258"/>
                  </a:lnTo>
                  <a:lnTo>
                    <a:pt x="3404" y="119"/>
                  </a:lnTo>
                  <a:lnTo>
                    <a:pt x="3854" y="3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39001" y="2868285"/>
              <a:ext cx="1754619" cy="958517"/>
            </a:xfrm>
            <a:custGeom>
              <a:avLst/>
              <a:gdLst>
                <a:gd name="T0" fmla="*/ 3285 w 12186"/>
                <a:gd name="T1" fmla="*/ 0 h 6657"/>
                <a:gd name="T2" fmla="*/ 3285 w 12186"/>
                <a:gd name="T3" fmla="*/ 22 h 6657"/>
                <a:gd name="T4" fmla="*/ 3307 w 12186"/>
                <a:gd name="T5" fmla="*/ 97 h 6657"/>
                <a:gd name="T6" fmla="*/ 3350 w 12186"/>
                <a:gd name="T7" fmla="*/ 204 h 6657"/>
                <a:gd name="T8" fmla="*/ 3403 w 12186"/>
                <a:gd name="T9" fmla="*/ 344 h 6657"/>
                <a:gd name="T10" fmla="*/ 3489 w 12186"/>
                <a:gd name="T11" fmla="*/ 494 h 6657"/>
                <a:gd name="T12" fmla="*/ 3586 w 12186"/>
                <a:gd name="T13" fmla="*/ 644 h 6657"/>
                <a:gd name="T14" fmla="*/ 3715 w 12186"/>
                <a:gd name="T15" fmla="*/ 805 h 6657"/>
                <a:gd name="T16" fmla="*/ 3865 w 12186"/>
                <a:gd name="T17" fmla="*/ 934 h 6657"/>
                <a:gd name="T18" fmla="*/ 4048 w 12186"/>
                <a:gd name="T19" fmla="*/ 1052 h 6657"/>
                <a:gd name="T20" fmla="*/ 4262 w 12186"/>
                <a:gd name="T21" fmla="*/ 1128 h 6657"/>
                <a:gd name="T22" fmla="*/ 4477 w 12186"/>
                <a:gd name="T23" fmla="*/ 1149 h 6657"/>
                <a:gd name="T24" fmla="*/ 4703 w 12186"/>
                <a:gd name="T25" fmla="*/ 1106 h 6657"/>
                <a:gd name="T26" fmla="*/ 4917 w 12186"/>
                <a:gd name="T27" fmla="*/ 1031 h 6657"/>
                <a:gd name="T28" fmla="*/ 5132 w 12186"/>
                <a:gd name="T29" fmla="*/ 924 h 6657"/>
                <a:gd name="T30" fmla="*/ 5325 w 12186"/>
                <a:gd name="T31" fmla="*/ 795 h 6657"/>
                <a:gd name="T32" fmla="*/ 5497 w 12186"/>
                <a:gd name="T33" fmla="*/ 655 h 6657"/>
                <a:gd name="T34" fmla="*/ 5637 w 12186"/>
                <a:gd name="T35" fmla="*/ 526 h 6657"/>
                <a:gd name="T36" fmla="*/ 5851 w 12186"/>
                <a:gd name="T37" fmla="*/ 312 h 6657"/>
                <a:gd name="T38" fmla="*/ 12186 w 12186"/>
                <a:gd name="T39" fmla="*/ 6657 h 6657"/>
                <a:gd name="T40" fmla="*/ 3221 w 12186"/>
                <a:gd name="T41" fmla="*/ 6657 h 6657"/>
                <a:gd name="T42" fmla="*/ 3221 w 12186"/>
                <a:gd name="T43" fmla="*/ 6614 h 6657"/>
                <a:gd name="T44" fmla="*/ 3221 w 12186"/>
                <a:gd name="T45" fmla="*/ 6614 h 6657"/>
                <a:gd name="T46" fmla="*/ 3221 w 12186"/>
                <a:gd name="T47" fmla="*/ 6614 h 6657"/>
                <a:gd name="T48" fmla="*/ 3221 w 12186"/>
                <a:gd name="T49" fmla="*/ 6582 h 6657"/>
                <a:gd name="T50" fmla="*/ 3210 w 12186"/>
                <a:gd name="T51" fmla="*/ 6582 h 6657"/>
                <a:gd name="T52" fmla="*/ 3210 w 12186"/>
                <a:gd name="T53" fmla="*/ 6582 h 6657"/>
                <a:gd name="T54" fmla="*/ 3221 w 12186"/>
                <a:gd name="T55" fmla="*/ 6560 h 6657"/>
                <a:gd name="T56" fmla="*/ 3221 w 12186"/>
                <a:gd name="T57" fmla="*/ 6528 h 6657"/>
                <a:gd name="T58" fmla="*/ 3221 w 12186"/>
                <a:gd name="T59" fmla="*/ 6485 h 6657"/>
                <a:gd name="T60" fmla="*/ 3221 w 12186"/>
                <a:gd name="T61" fmla="*/ 6432 h 6657"/>
                <a:gd name="T62" fmla="*/ 3221 w 12186"/>
                <a:gd name="T63" fmla="*/ 6410 h 6657"/>
                <a:gd name="T64" fmla="*/ 3221 w 12186"/>
                <a:gd name="T65" fmla="*/ 6260 h 6657"/>
                <a:gd name="T66" fmla="*/ 3221 w 12186"/>
                <a:gd name="T67" fmla="*/ 6088 h 6657"/>
                <a:gd name="T68" fmla="*/ 3199 w 12186"/>
                <a:gd name="T69" fmla="*/ 5905 h 6657"/>
                <a:gd name="T70" fmla="*/ 3178 w 12186"/>
                <a:gd name="T71" fmla="*/ 5701 h 6657"/>
                <a:gd name="T72" fmla="*/ 3124 w 12186"/>
                <a:gd name="T73" fmla="*/ 5497 h 6657"/>
                <a:gd name="T74" fmla="*/ 3060 w 12186"/>
                <a:gd name="T75" fmla="*/ 5304 h 6657"/>
                <a:gd name="T76" fmla="*/ 2963 w 12186"/>
                <a:gd name="T77" fmla="*/ 5122 h 6657"/>
                <a:gd name="T78" fmla="*/ 2845 w 12186"/>
                <a:gd name="T79" fmla="*/ 4961 h 6657"/>
                <a:gd name="T80" fmla="*/ 2684 w 12186"/>
                <a:gd name="T81" fmla="*/ 4842 h 6657"/>
                <a:gd name="T82" fmla="*/ 2491 w 12186"/>
                <a:gd name="T83" fmla="*/ 4746 h 6657"/>
                <a:gd name="T84" fmla="*/ 2276 w 12186"/>
                <a:gd name="T85" fmla="*/ 4703 h 6657"/>
                <a:gd name="T86" fmla="*/ 2072 w 12186"/>
                <a:gd name="T87" fmla="*/ 4692 h 6657"/>
                <a:gd name="T88" fmla="*/ 1879 w 12186"/>
                <a:gd name="T89" fmla="*/ 4714 h 6657"/>
                <a:gd name="T90" fmla="*/ 1696 w 12186"/>
                <a:gd name="T91" fmla="*/ 4767 h 6657"/>
                <a:gd name="T92" fmla="*/ 1525 w 12186"/>
                <a:gd name="T93" fmla="*/ 4821 h 6657"/>
                <a:gd name="T94" fmla="*/ 1385 w 12186"/>
                <a:gd name="T95" fmla="*/ 4885 h 6657"/>
                <a:gd name="T96" fmla="*/ 1288 w 12186"/>
                <a:gd name="T97" fmla="*/ 4939 h 6657"/>
                <a:gd name="T98" fmla="*/ 1213 w 12186"/>
                <a:gd name="T99" fmla="*/ 4982 h 6657"/>
                <a:gd name="T100" fmla="*/ 1192 w 12186"/>
                <a:gd name="T101" fmla="*/ 5004 h 6657"/>
                <a:gd name="T102" fmla="*/ 0 w 12186"/>
                <a:gd name="T103" fmla="*/ 1783 h 6657"/>
                <a:gd name="T104" fmla="*/ 193 w 12186"/>
                <a:gd name="T105" fmla="*/ 1364 h 6657"/>
                <a:gd name="T106" fmla="*/ 3285 w 12186"/>
                <a:gd name="T107" fmla="*/ 0 h 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6" h="6657">
                  <a:moveTo>
                    <a:pt x="3285" y="0"/>
                  </a:moveTo>
                  <a:lnTo>
                    <a:pt x="3285" y="22"/>
                  </a:lnTo>
                  <a:lnTo>
                    <a:pt x="3307" y="97"/>
                  </a:lnTo>
                  <a:lnTo>
                    <a:pt x="3350" y="204"/>
                  </a:lnTo>
                  <a:lnTo>
                    <a:pt x="3403" y="344"/>
                  </a:lnTo>
                  <a:lnTo>
                    <a:pt x="3489" y="494"/>
                  </a:lnTo>
                  <a:lnTo>
                    <a:pt x="3586" y="644"/>
                  </a:lnTo>
                  <a:lnTo>
                    <a:pt x="3715" y="805"/>
                  </a:lnTo>
                  <a:lnTo>
                    <a:pt x="3865" y="934"/>
                  </a:lnTo>
                  <a:lnTo>
                    <a:pt x="4048" y="1052"/>
                  </a:lnTo>
                  <a:lnTo>
                    <a:pt x="4262" y="1128"/>
                  </a:lnTo>
                  <a:lnTo>
                    <a:pt x="4477" y="1149"/>
                  </a:lnTo>
                  <a:lnTo>
                    <a:pt x="4703" y="1106"/>
                  </a:lnTo>
                  <a:lnTo>
                    <a:pt x="4917" y="1031"/>
                  </a:lnTo>
                  <a:lnTo>
                    <a:pt x="5132" y="924"/>
                  </a:lnTo>
                  <a:lnTo>
                    <a:pt x="5325" y="795"/>
                  </a:lnTo>
                  <a:lnTo>
                    <a:pt x="5497" y="655"/>
                  </a:lnTo>
                  <a:lnTo>
                    <a:pt x="5637" y="526"/>
                  </a:lnTo>
                  <a:lnTo>
                    <a:pt x="5851" y="312"/>
                  </a:lnTo>
                  <a:lnTo>
                    <a:pt x="12186" y="6657"/>
                  </a:lnTo>
                  <a:lnTo>
                    <a:pt x="3221" y="6657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582"/>
                  </a:lnTo>
                  <a:lnTo>
                    <a:pt x="3210" y="6582"/>
                  </a:lnTo>
                  <a:lnTo>
                    <a:pt x="3210" y="6582"/>
                  </a:lnTo>
                  <a:lnTo>
                    <a:pt x="3221" y="6560"/>
                  </a:lnTo>
                  <a:lnTo>
                    <a:pt x="3221" y="6528"/>
                  </a:lnTo>
                  <a:lnTo>
                    <a:pt x="3221" y="6485"/>
                  </a:lnTo>
                  <a:lnTo>
                    <a:pt x="3221" y="6432"/>
                  </a:lnTo>
                  <a:lnTo>
                    <a:pt x="3221" y="6410"/>
                  </a:lnTo>
                  <a:lnTo>
                    <a:pt x="3221" y="6260"/>
                  </a:lnTo>
                  <a:lnTo>
                    <a:pt x="3221" y="6088"/>
                  </a:lnTo>
                  <a:lnTo>
                    <a:pt x="3199" y="5905"/>
                  </a:lnTo>
                  <a:lnTo>
                    <a:pt x="3178" y="5701"/>
                  </a:lnTo>
                  <a:lnTo>
                    <a:pt x="3124" y="5497"/>
                  </a:lnTo>
                  <a:lnTo>
                    <a:pt x="3060" y="5304"/>
                  </a:lnTo>
                  <a:lnTo>
                    <a:pt x="2963" y="5122"/>
                  </a:lnTo>
                  <a:lnTo>
                    <a:pt x="2845" y="4961"/>
                  </a:lnTo>
                  <a:lnTo>
                    <a:pt x="2684" y="4842"/>
                  </a:lnTo>
                  <a:lnTo>
                    <a:pt x="2491" y="4746"/>
                  </a:lnTo>
                  <a:lnTo>
                    <a:pt x="2276" y="4703"/>
                  </a:lnTo>
                  <a:lnTo>
                    <a:pt x="2072" y="4692"/>
                  </a:lnTo>
                  <a:lnTo>
                    <a:pt x="1879" y="4714"/>
                  </a:lnTo>
                  <a:lnTo>
                    <a:pt x="1696" y="4767"/>
                  </a:lnTo>
                  <a:lnTo>
                    <a:pt x="1525" y="4821"/>
                  </a:lnTo>
                  <a:lnTo>
                    <a:pt x="1385" y="4885"/>
                  </a:lnTo>
                  <a:lnTo>
                    <a:pt x="1288" y="4939"/>
                  </a:lnTo>
                  <a:lnTo>
                    <a:pt x="1213" y="4982"/>
                  </a:lnTo>
                  <a:lnTo>
                    <a:pt x="1192" y="5004"/>
                  </a:lnTo>
                  <a:lnTo>
                    <a:pt x="0" y="1783"/>
                  </a:lnTo>
                  <a:lnTo>
                    <a:pt x="193" y="136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50532" y="2389098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79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18 h 8911"/>
                <a:gd name="T18" fmla="*/ 8246 w 8912"/>
                <a:gd name="T19" fmla="*/ 2115 h 8911"/>
                <a:gd name="T20" fmla="*/ 8482 w 8912"/>
                <a:gd name="T21" fmla="*/ 2544 h 8911"/>
                <a:gd name="T22" fmla="*/ 8665 w 8912"/>
                <a:gd name="T23" fmla="*/ 2995 h 8911"/>
                <a:gd name="T24" fmla="*/ 8804 w 8912"/>
                <a:gd name="T25" fmla="*/ 3479 h 8911"/>
                <a:gd name="T26" fmla="*/ 8879 w 8912"/>
                <a:gd name="T27" fmla="*/ 3972 h 8911"/>
                <a:gd name="T28" fmla="*/ 8912 w 8912"/>
                <a:gd name="T29" fmla="*/ 4477 h 8911"/>
                <a:gd name="T30" fmla="*/ 8879 w 8912"/>
                <a:gd name="T31" fmla="*/ 5003 h 8911"/>
                <a:gd name="T32" fmla="*/ 8783 w 8912"/>
                <a:gd name="T33" fmla="*/ 5508 h 8911"/>
                <a:gd name="T34" fmla="*/ 8632 w 8912"/>
                <a:gd name="T35" fmla="*/ 6002 h 8911"/>
                <a:gd name="T36" fmla="*/ 8439 w 8912"/>
                <a:gd name="T37" fmla="*/ 6463 h 8911"/>
                <a:gd name="T38" fmla="*/ 8192 w 8912"/>
                <a:gd name="T39" fmla="*/ 6893 h 8911"/>
                <a:gd name="T40" fmla="*/ 7902 w 8912"/>
                <a:gd name="T41" fmla="*/ 7279 h 8911"/>
                <a:gd name="T42" fmla="*/ 7570 w 8912"/>
                <a:gd name="T43" fmla="*/ 7644 h 8911"/>
                <a:gd name="T44" fmla="*/ 7194 w 8912"/>
                <a:gd name="T45" fmla="*/ 7966 h 8911"/>
                <a:gd name="T46" fmla="*/ 6797 w 8912"/>
                <a:gd name="T47" fmla="*/ 8246 h 8911"/>
                <a:gd name="T48" fmla="*/ 6367 w 8912"/>
                <a:gd name="T49" fmla="*/ 8482 h 8911"/>
                <a:gd name="T50" fmla="*/ 5916 w 8912"/>
                <a:gd name="T51" fmla="*/ 8664 h 8911"/>
                <a:gd name="T52" fmla="*/ 5433 w 8912"/>
                <a:gd name="T53" fmla="*/ 8804 h 8911"/>
                <a:gd name="T54" fmla="*/ 4939 w 8912"/>
                <a:gd name="T55" fmla="*/ 8890 h 8911"/>
                <a:gd name="T56" fmla="*/ 4434 w 8912"/>
                <a:gd name="T57" fmla="*/ 8911 h 8911"/>
                <a:gd name="T58" fmla="*/ 3908 w 8912"/>
                <a:gd name="T59" fmla="*/ 8879 h 8911"/>
                <a:gd name="T60" fmla="*/ 3404 w 8912"/>
                <a:gd name="T61" fmla="*/ 8782 h 8911"/>
                <a:gd name="T62" fmla="*/ 2910 w 8912"/>
                <a:gd name="T63" fmla="*/ 8643 h 8911"/>
                <a:gd name="T64" fmla="*/ 2448 w 8912"/>
                <a:gd name="T65" fmla="*/ 8439 h 8911"/>
                <a:gd name="T66" fmla="*/ 2019 w 8912"/>
                <a:gd name="T67" fmla="*/ 8192 h 8911"/>
                <a:gd name="T68" fmla="*/ 1621 w 8912"/>
                <a:gd name="T69" fmla="*/ 7902 h 8911"/>
                <a:gd name="T70" fmla="*/ 1267 w 8912"/>
                <a:gd name="T71" fmla="*/ 7569 h 8911"/>
                <a:gd name="T72" fmla="*/ 945 w 8912"/>
                <a:gd name="T73" fmla="*/ 7204 h 8911"/>
                <a:gd name="T74" fmla="*/ 666 w 8912"/>
                <a:gd name="T75" fmla="*/ 6796 h 8911"/>
                <a:gd name="T76" fmla="*/ 430 w 8912"/>
                <a:gd name="T77" fmla="*/ 6367 h 8911"/>
                <a:gd name="T78" fmla="*/ 247 w 8912"/>
                <a:gd name="T79" fmla="*/ 5916 h 8911"/>
                <a:gd name="T80" fmla="*/ 108 w 8912"/>
                <a:gd name="T81" fmla="*/ 5443 h 8911"/>
                <a:gd name="T82" fmla="*/ 22 w 8912"/>
                <a:gd name="T83" fmla="*/ 4939 h 8911"/>
                <a:gd name="T84" fmla="*/ 0 w 8912"/>
                <a:gd name="T85" fmla="*/ 4434 h 8911"/>
                <a:gd name="T86" fmla="*/ 32 w 8912"/>
                <a:gd name="T87" fmla="*/ 3919 h 8911"/>
                <a:gd name="T88" fmla="*/ 129 w 8912"/>
                <a:gd name="T89" fmla="*/ 3403 h 8911"/>
                <a:gd name="T90" fmla="*/ 269 w 8912"/>
                <a:gd name="T91" fmla="*/ 2920 h 8911"/>
                <a:gd name="T92" fmla="*/ 473 w 8912"/>
                <a:gd name="T93" fmla="*/ 2459 h 8911"/>
                <a:gd name="T94" fmla="*/ 720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73 w 8912"/>
                <a:gd name="T111" fmla="*/ 32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79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18"/>
                  </a:lnTo>
                  <a:lnTo>
                    <a:pt x="8246" y="2115"/>
                  </a:lnTo>
                  <a:lnTo>
                    <a:pt x="8482" y="2544"/>
                  </a:lnTo>
                  <a:lnTo>
                    <a:pt x="8665" y="2995"/>
                  </a:lnTo>
                  <a:lnTo>
                    <a:pt x="8804" y="3479"/>
                  </a:lnTo>
                  <a:lnTo>
                    <a:pt x="8879" y="3972"/>
                  </a:lnTo>
                  <a:lnTo>
                    <a:pt x="8912" y="4477"/>
                  </a:lnTo>
                  <a:lnTo>
                    <a:pt x="8879" y="5003"/>
                  </a:lnTo>
                  <a:lnTo>
                    <a:pt x="8783" y="5508"/>
                  </a:lnTo>
                  <a:lnTo>
                    <a:pt x="8632" y="6002"/>
                  </a:lnTo>
                  <a:lnTo>
                    <a:pt x="8439" y="6463"/>
                  </a:lnTo>
                  <a:lnTo>
                    <a:pt x="8192" y="6893"/>
                  </a:lnTo>
                  <a:lnTo>
                    <a:pt x="7902" y="7279"/>
                  </a:lnTo>
                  <a:lnTo>
                    <a:pt x="7570" y="7644"/>
                  </a:lnTo>
                  <a:lnTo>
                    <a:pt x="7194" y="7966"/>
                  </a:lnTo>
                  <a:lnTo>
                    <a:pt x="6797" y="8246"/>
                  </a:lnTo>
                  <a:lnTo>
                    <a:pt x="6367" y="8482"/>
                  </a:lnTo>
                  <a:lnTo>
                    <a:pt x="5916" y="8664"/>
                  </a:lnTo>
                  <a:lnTo>
                    <a:pt x="5433" y="8804"/>
                  </a:lnTo>
                  <a:lnTo>
                    <a:pt x="4939" y="8890"/>
                  </a:lnTo>
                  <a:lnTo>
                    <a:pt x="4434" y="8911"/>
                  </a:lnTo>
                  <a:lnTo>
                    <a:pt x="3908" y="8879"/>
                  </a:lnTo>
                  <a:lnTo>
                    <a:pt x="3404" y="8782"/>
                  </a:lnTo>
                  <a:lnTo>
                    <a:pt x="2910" y="8643"/>
                  </a:lnTo>
                  <a:lnTo>
                    <a:pt x="2448" y="8439"/>
                  </a:lnTo>
                  <a:lnTo>
                    <a:pt x="2019" y="8192"/>
                  </a:lnTo>
                  <a:lnTo>
                    <a:pt x="1621" y="7902"/>
                  </a:lnTo>
                  <a:lnTo>
                    <a:pt x="1267" y="7569"/>
                  </a:lnTo>
                  <a:lnTo>
                    <a:pt x="945" y="7204"/>
                  </a:lnTo>
                  <a:lnTo>
                    <a:pt x="666" y="6796"/>
                  </a:lnTo>
                  <a:lnTo>
                    <a:pt x="430" y="6367"/>
                  </a:lnTo>
                  <a:lnTo>
                    <a:pt x="247" y="5916"/>
                  </a:lnTo>
                  <a:lnTo>
                    <a:pt x="108" y="5443"/>
                  </a:lnTo>
                  <a:lnTo>
                    <a:pt x="22" y="4939"/>
                  </a:lnTo>
                  <a:lnTo>
                    <a:pt x="0" y="4434"/>
                  </a:lnTo>
                  <a:lnTo>
                    <a:pt x="32" y="3919"/>
                  </a:lnTo>
                  <a:lnTo>
                    <a:pt x="129" y="3403"/>
                  </a:lnTo>
                  <a:lnTo>
                    <a:pt x="269" y="2920"/>
                  </a:lnTo>
                  <a:lnTo>
                    <a:pt x="473" y="2459"/>
                  </a:lnTo>
                  <a:lnTo>
                    <a:pt x="720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73" y="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6" name="Oval 25"/>
          <p:cNvSpPr/>
          <p:nvPr/>
        </p:nvSpPr>
        <p:spPr>
          <a:xfrm rot="5400000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 rot="10800000">
            <a:off x="2302771" y="3778157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 rot="8107719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 rot="13507719">
            <a:off x="2283725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488336" y="3804033"/>
            <a:ext cx="5235" cy="3926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44C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582800" y="2895882"/>
            <a:ext cx="1814996" cy="1817613"/>
          </a:xfrm>
          <a:custGeom>
            <a:avLst/>
            <a:gdLst>
              <a:gd name="T0" fmla="*/ 764 w 1387"/>
              <a:gd name="T1" fmla="*/ 4 h 1389"/>
              <a:gd name="T2" fmla="*/ 899 w 1387"/>
              <a:gd name="T3" fmla="*/ 32 h 1389"/>
              <a:gd name="T4" fmla="*/ 1024 w 1387"/>
              <a:gd name="T5" fmla="*/ 84 h 1389"/>
              <a:gd name="T6" fmla="*/ 1135 w 1387"/>
              <a:gd name="T7" fmla="*/ 159 h 1389"/>
              <a:gd name="T8" fmla="*/ 1229 w 1387"/>
              <a:gd name="T9" fmla="*/ 253 h 1389"/>
              <a:gd name="T10" fmla="*/ 1303 w 1387"/>
              <a:gd name="T11" fmla="*/ 364 h 1389"/>
              <a:gd name="T12" fmla="*/ 1356 w 1387"/>
              <a:gd name="T13" fmla="*/ 488 h 1389"/>
              <a:gd name="T14" fmla="*/ 1384 w 1387"/>
              <a:gd name="T15" fmla="*/ 624 h 1389"/>
              <a:gd name="T16" fmla="*/ 1384 w 1387"/>
              <a:gd name="T17" fmla="*/ 765 h 1389"/>
              <a:gd name="T18" fmla="*/ 1356 w 1387"/>
              <a:gd name="T19" fmla="*/ 901 h 1389"/>
              <a:gd name="T20" fmla="*/ 1303 w 1387"/>
              <a:gd name="T21" fmla="*/ 1025 h 1389"/>
              <a:gd name="T22" fmla="*/ 1229 w 1387"/>
              <a:gd name="T23" fmla="*/ 1136 h 1389"/>
              <a:gd name="T24" fmla="*/ 1135 w 1387"/>
              <a:gd name="T25" fmla="*/ 1230 h 1389"/>
              <a:gd name="T26" fmla="*/ 1024 w 1387"/>
              <a:gd name="T27" fmla="*/ 1305 h 1389"/>
              <a:gd name="T28" fmla="*/ 899 w 1387"/>
              <a:gd name="T29" fmla="*/ 1357 h 1389"/>
              <a:gd name="T30" fmla="*/ 764 w 1387"/>
              <a:gd name="T31" fmla="*/ 1385 h 1389"/>
              <a:gd name="T32" fmla="*/ 622 w 1387"/>
              <a:gd name="T33" fmla="*/ 1385 h 1389"/>
              <a:gd name="T34" fmla="*/ 487 w 1387"/>
              <a:gd name="T35" fmla="*/ 1357 h 1389"/>
              <a:gd name="T36" fmla="*/ 363 w 1387"/>
              <a:gd name="T37" fmla="*/ 1305 h 1389"/>
              <a:gd name="T38" fmla="*/ 253 w 1387"/>
              <a:gd name="T39" fmla="*/ 1230 h 1389"/>
              <a:gd name="T40" fmla="*/ 159 w 1387"/>
              <a:gd name="T41" fmla="*/ 1136 h 1389"/>
              <a:gd name="T42" fmla="*/ 83 w 1387"/>
              <a:gd name="T43" fmla="*/ 1025 h 1389"/>
              <a:gd name="T44" fmla="*/ 31 w 1387"/>
              <a:gd name="T45" fmla="*/ 901 h 1389"/>
              <a:gd name="T46" fmla="*/ 4 w 1387"/>
              <a:gd name="T47" fmla="*/ 765 h 1389"/>
              <a:gd name="T48" fmla="*/ 4 w 1387"/>
              <a:gd name="T49" fmla="*/ 624 h 1389"/>
              <a:gd name="T50" fmla="*/ 31 w 1387"/>
              <a:gd name="T51" fmla="*/ 488 h 1389"/>
              <a:gd name="T52" fmla="*/ 83 w 1387"/>
              <a:gd name="T53" fmla="*/ 364 h 1389"/>
              <a:gd name="T54" fmla="*/ 159 w 1387"/>
              <a:gd name="T55" fmla="*/ 253 h 1389"/>
              <a:gd name="T56" fmla="*/ 253 w 1387"/>
              <a:gd name="T57" fmla="*/ 159 h 1389"/>
              <a:gd name="T58" fmla="*/ 363 w 1387"/>
              <a:gd name="T59" fmla="*/ 84 h 1389"/>
              <a:gd name="T60" fmla="*/ 487 w 1387"/>
              <a:gd name="T61" fmla="*/ 32 h 1389"/>
              <a:gd name="T62" fmla="*/ 622 w 1387"/>
              <a:gd name="T63" fmla="*/ 4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7" h="1389">
                <a:moveTo>
                  <a:pt x="693" y="0"/>
                </a:moveTo>
                <a:lnTo>
                  <a:pt x="764" y="4"/>
                </a:lnTo>
                <a:lnTo>
                  <a:pt x="833" y="15"/>
                </a:lnTo>
                <a:lnTo>
                  <a:pt x="899" y="32"/>
                </a:lnTo>
                <a:lnTo>
                  <a:pt x="964" y="55"/>
                </a:lnTo>
                <a:lnTo>
                  <a:pt x="1024" y="84"/>
                </a:lnTo>
                <a:lnTo>
                  <a:pt x="1081" y="120"/>
                </a:lnTo>
                <a:lnTo>
                  <a:pt x="1135" y="159"/>
                </a:lnTo>
                <a:lnTo>
                  <a:pt x="1184" y="204"/>
                </a:lnTo>
                <a:lnTo>
                  <a:pt x="1229" y="253"/>
                </a:lnTo>
                <a:lnTo>
                  <a:pt x="1269" y="306"/>
                </a:lnTo>
                <a:lnTo>
                  <a:pt x="1303" y="364"/>
                </a:lnTo>
                <a:lnTo>
                  <a:pt x="1333" y="425"/>
                </a:lnTo>
                <a:lnTo>
                  <a:pt x="1356" y="488"/>
                </a:lnTo>
                <a:lnTo>
                  <a:pt x="1373" y="554"/>
                </a:lnTo>
                <a:lnTo>
                  <a:pt x="1384" y="624"/>
                </a:lnTo>
                <a:lnTo>
                  <a:pt x="1387" y="694"/>
                </a:lnTo>
                <a:lnTo>
                  <a:pt x="1384" y="765"/>
                </a:lnTo>
                <a:lnTo>
                  <a:pt x="1373" y="835"/>
                </a:lnTo>
                <a:lnTo>
                  <a:pt x="1356" y="901"/>
                </a:lnTo>
                <a:lnTo>
                  <a:pt x="1333" y="964"/>
                </a:lnTo>
                <a:lnTo>
                  <a:pt x="1303" y="1025"/>
                </a:lnTo>
                <a:lnTo>
                  <a:pt x="1269" y="1082"/>
                </a:lnTo>
                <a:lnTo>
                  <a:pt x="1229" y="1136"/>
                </a:lnTo>
                <a:lnTo>
                  <a:pt x="1184" y="1185"/>
                </a:lnTo>
                <a:lnTo>
                  <a:pt x="1135" y="1230"/>
                </a:lnTo>
                <a:lnTo>
                  <a:pt x="1081" y="1270"/>
                </a:lnTo>
                <a:lnTo>
                  <a:pt x="1024" y="1305"/>
                </a:lnTo>
                <a:lnTo>
                  <a:pt x="964" y="1334"/>
                </a:lnTo>
                <a:lnTo>
                  <a:pt x="899" y="1357"/>
                </a:lnTo>
                <a:lnTo>
                  <a:pt x="833" y="1374"/>
                </a:lnTo>
                <a:lnTo>
                  <a:pt x="764" y="1385"/>
                </a:lnTo>
                <a:lnTo>
                  <a:pt x="693" y="1389"/>
                </a:lnTo>
                <a:lnTo>
                  <a:pt x="622" y="1385"/>
                </a:lnTo>
                <a:lnTo>
                  <a:pt x="554" y="1374"/>
                </a:lnTo>
                <a:lnTo>
                  <a:pt x="487" y="1357"/>
                </a:lnTo>
                <a:lnTo>
                  <a:pt x="424" y="1334"/>
                </a:lnTo>
                <a:lnTo>
                  <a:pt x="363" y="1305"/>
                </a:lnTo>
                <a:lnTo>
                  <a:pt x="305" y="1270"/>
                </a:lnTo>
                <a:lnTo>
                  <a:pt x="253" y="1230"/>
                </a:lnTo>
                <a:lnTo>
                  <a:pt x="203" y="1185"/>
                </a:lnTo>
                <a:lnTo>
                  <a:pt x="159" y="1136"/>
                </a:lnTo>
                <a:lnTo>
                  <a:pt x="119" y="1082"/>
                </a:lnTo>
                <a:lnTo>
                  <a:pt x="83" y="1025"/>
                </a:lnTo>
                <a:lnTo>
                  <a:pt x="54" y="964"/>
                </a:lnTo>
                <a:lnTo>
                  <a:pt x="31" y="901"/>
                </a:lnTo>
                <a:lnTo>
                  <a:pt x="14" y="835"/>
                </a:lnTo>
                <a:lnTo>
                  <a:pt x="4" y="765"/>
                </a:lnTo>
                <a:lnTo>
                  <a:pt x="0" y="694"/>
                </a:lnTo>
                <a:lnTo>
                  <a:pt x="4" y="624"/>
                </a:lnTo>
                <a:lnTo>
                  <a:pt x="14" y="554"/>
                </a:lnTo>
                <a:lnTo>
                  <a:pt x="31" y="488"/>
                </a:lnTo>
                <a:lnTo>
                  <a:pt x="54" y="425"/>
                </a:lnTo>
                <a:lnTo>
                  <a:pt x="83" y="364"/>
                </a:lnTo>
                <a:lnTo>
                  <a:pt x="119" y="306"/>
                </a:lnTo>
                <a:lnTo>
                  <a:pt x="159" y="253"/>
                </a:lnTo>
                <a:lnTo>
                  <a:pt x="203" y="204"/>
                </a:lnTo>
                <a:lnTo>
                  <a:pt x="253" y="159"/>
                </a:lnTo>
                <a:lnTo>
                  <a:pt x="305" y="120"/>
                </a:lnTo>
                <a:lnTo>
                  <a:pt x="363" y="84"/>
                </a:lnTo>
                <a:lnTo>
                  <a:pt x="424" y="55"/>
                </a:lnTo>
                <a:lnTo>
                  <a:pt x="487" y="32"/>
                </a:lnTo>
                <a:lnTo>
                  <a:pt x="554" y="15"/>
                </a:lnTo>
                <a:lnTo>
                  <a:pt x="622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642549" y="2955467"/>
            <a:ext cx="1695503" cy="1698442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3712597" y="3025300"/>
            <a:ext cx="1549759" cy="1552445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  <a:effectLst>
            <a:innerShdw blurRad="127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5" name="Group 34"/>
          <p:cNvGrpSpPr/>
          <p:nvPr/>
        </p:nvGrpSpPr>
        <p:grpSpPr>
          <a:xfrm>
            <a:off x="3716585" y="3025300"/>
            <a:ext cx="1546119" cy="1546119"/>
            <a:chOff x="5276374" y="2977923"/>
            <a:chExt cx="1637462" cy="1637462"/>
          </a:xfrm>
        </p:grpSpPr>
        <p:grpSp>
          <p:nvGrpSpPr>
            <p:cNvPr id="55" name="Group 54"/>
            <p:cNvGrpSpPr/>
            <p:nvPr/>
          </p:nvGrpSpPr>
          <p:grpSpPr>
            <a:xfrm>
              <a:off x="6099263" y="2977923"/>
              <a:ext cx="0" cy="1637462"/>
              <a:chOff x="6099263" y="2977923"/>
              <a:chExt cx="0" cy="163746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6200000">
              <a:off x="6095105" y="2977923"/>
              <a:ext cx="0" cy="1637462"/>
              <a:chOff x="6099263" y="2977923"/>
              <a:chExt cx="0" cy="163746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 rot="18892664">
            <a:off x="3878886" y="3188056"/>
            <a:ext cx="1226938" cy="1226930"/>
            <a:chOff x="5356805" y="3058837"/>
            <a:chExt cx="1482342" cy="1482334"/>
          </a:xfrm>
        </p:grpSpPr>
        <p:sp>
          <p:nvSpPr>
            <p:cNvPr id="53" name="Isosceles Triangle 33"/>
            <p:cNvSpPr/>
            <p:nvPr/>
          </p:nvSpPr>
          <p:spPr>
            <a:xfrm>
              <a:off x="6063404" y="3283518"/>
              <a:ext cx="65424" cy="5266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356805" y="3058837"/>
              <a:ext cx="1482342" cy="14823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/>
          <p:cNvGrpSpPr/>
          <p:nvPr/>
        </p:nvGrpSpPr>
        <p:grpSpPr>
          <a:xfrm rot="10800000">
            <a:off x="3898394" y="3207561"/>
            <a:ext cx="1187923" cy="1187923"/>
            <a:chOff x="5380373" y="3082401"/>
            <a:chExt cx="1435206" cy="1435206"/>
          </a:xfrm>
        </p:grpSpPr>
        <p:sp>
          <p:nvSpPr>
            <p:cNvPr id="51" name="Isosceles Triangle 33"/>
            <p:cNvSpPr/>
            <p:nvPr/>
          </p:nvSpPr>
          <p:spPr>
            <a:xfrm>
              <a:off x="6067228" y="3119753"/>
              <a:ext cx="68788" cy="6790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380373" y="3082401"/>
              <a:ext cx="1435206" cy="14352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Oval 37"/>
          <p:cNvSpPr/>
          <p:nvPr/>
        </p:nvSpPr>
        <p:spPr>
          <a:xfrm>
            <a:off x="4420893" y="3737389"/>
            <a:ext cx="133820" cy="133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4323850" y="305501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3123" y="426666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3338" y="4186854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3744" y="396919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43554" y="3664467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63744" y="3345230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5991" y="314804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58397" y="418685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5246" y="398370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75436" y="367172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23230" y="3366995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40891" y="314933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3240278" y="15004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4727120" y="149807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/>
          <p:cNvSpPr/>
          <p:nvPr/>
        </p:nvSpPr>
        <p:spPr>
          <a:xfrm>
            <a:off x="5784641" y="255199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/>
          <p:cNvSpPr/>
          <p:nvPr/>
        </p:nvSpPr>
        <p:spPr>
          <a:xfrm>
            <a:off x="5785389" y="40437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/>
          <p:nvPr/>
        </p:nvSpPr>
        <p:spPr>
          <a:xfrm>
            <a:off x="4730043" y="509916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/>
          <p:nvPr/>
        </p:nvSpPr>
        <p:spPr>
          <a:xfrm>
            <a:off x="3236788" y="5097671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/>
          <p:nvPr/>
        </p:nvSpPr>
        <p:spPr>
          <a:xfrm>
            <a:off x="2184297" y="4040082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Oval 67"/>
          <p:cNvSpPr/>
          <p:nvPr/>
        </p:nvSpPr>
        <p:spPr>
          <a:xfrm>
            <a:off x="2188716" y="2547575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Group 68"/>
          <p:cNvGrpSpPr/>
          <p:nvPr/>
        </p:nvGrpSpPr>
        <p:grpSpPr>
          <a:xfrm>
            <a:off x="2549434" y="2731732"/>
            <a:ext cx="274399" cy="319768"/>
            <a:chOff x="13150850" y="-52388"/>
            <a:chExt cx="4195763" cy="48895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9"/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04401" y="1678540"/>
            <a:ext cx="275539" cy="240636"/>
            <a:chOff x="12782550" y="5254625"/>
            <a:chExt cx="4975225" cy="43449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5"/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Freeform 40"/>
          <p:cNvSpPr>
            <a:spLocks noEditPoints="1"/>
          </p:cNvSpPr>
          <p:nvPr/>
        </p:nvSpPr>
        <p:spPr bwMode="auto">
          <a:xfrm>
            <a:off x="3580417" y="5254218"/>
            <a:ext cx="266542" cy="289853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Freeform 45"/>
          <p:cNvSpPr>
            <a:spLocks noEditPoints="1"/>
          </p:cNvSpPr>
          <p:nvPr/>
        </p:nvSpPr>
        <p:spPr bwMode="auto">
          <a:xfrm>
            <a:off x="6159709" y="4189678"/>
            <a:ext cx="265066" cy="255964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7" name="Group 76"/>
          <p:cNvGrpSpPr/>
          <p:nvPr/>
        </p:nvGrpSpPr>
        <p:grpSpPr>
          <a:xfrm>
            <a:off x="2514636" y="4282656"/>
            <a:ext cx="368059" cy="201198"/>
            <a:chOff x="10055225" y="7335838"/>
            <a:chExt cx="4968875" cy="27162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50"/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76105" y="5297147"/>
            <a:ext cx="285463" cy="307329"/>
            <a:chOff x="13160375" y="5430838"/>
            <a:chExt cx="4579938" cy="4930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00363" y="1661947"/>
            <a:ext cx="275667" cy="304553"/>
            <a:chOff x="10766426" y="5689600"/>
            <a:chExt cx="4378325" cy="4837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9906" y="2725082"/>
            <a:ext cx="304670" cy="304485"/>
            <a:chOff x="-5500688" y="3130550"/>
            <a:chExt cx="5207000" cy="5203825"/>
          </a:xfrm>
          <a:solidFill>
            <a:schemeClr val="accent2"/>
          </a:solidFill>
        </p:grpSpPr>
        <p:sp>
          <p:nvSpPr>
            <p:cNvPr id="87" name="Freeform 68"/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9"/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782308" y="3033982"/>
            <a:ext cx="108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Определение целей</a:t>
            </a:r>
            <a:endParaRPr lang="en-IN" sz="1200" dirty="0">
              <a:solidFill>
                <a:srgbClr val="C00000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8367422" y="1989365"/>
            <a:ext cx="549626" cy="549290"/>
            <a:chOff x="-5500688" y="3130550"/>
            <a:chExt cx="5207000" cy="5203825"/>
          </a:xfrm>
          <a:solidFill>
            <a:schemeClr val="bg1"/>
          </a:solidFill>
        </p:grpSpPr>
        <p:sp>
          <p:nvSpPr>
            <p:cNvPr id="99" name="Freeform 68"/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0" name="Freeform 69"/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38518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351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Цитата на память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90689"/>
            <a:ext cx="4139952" cy="18823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"Не говори мне, что. Я </a:t>
            </a:r>
            <a:r>
              <a:rPr lang="kk-KZ" sz="4000" b="1" dirty="0">
                <a:solidFill>
                  <a:srgbClr val="FF0000"/>
                </a:solidFill>
              </a:rPr>
              <a:t>это </a:t>
            </a:r>
            <a:r>
              <a:rPr lang="ru-RU" sz="4000" b="1" dirty="0">
                <a:solidFill>
                  <a:srgbClr val="FF0000"/>
                </a:solidFill>
              </a:rPr>
              <a:t>знаю. Скажи мне как!"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3980674-3x4-700x9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364062"/>
            <a:ext cx="3583310" cy="4776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7968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Маргарет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Хильда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Тэтчер,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баронесса Тэтчер</a:t>
            </a: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Премьер-министр Великобритании с 1979 по 1990 год и лидер Консервативной партии с 1975 по 1990 год. Самый долгоживущий премьер-министр Великобритании 20-го века и первая женщина, занимавшая этот пост.</a:t>
            </a:r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5680" y="6199948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http://</a:t>
            </a:r>
            <a:r>
              <a:rPr lang="en-US" sz="800" dirty="0" err="1"/>
              <a:t>www.abc.net.au</a:t>
            </a:r>
            <a:r>
              <a:rPr lang="en-US" sz="800" dirty="0"/>
              <a:t>/news/2013-04-08/</a:t>
            </a:r>
            <a:r>
              <a:rPr lang="en-US" sz="800" dirty="0" err="1"/>
              <a:t>margaret</a:t>
            </a:r>
            <a:r>
              <a:rPr lang="en-US" sz="800" dirty="0"/>
              <a:t>-thatcher-looking-back/3998264</a:t>
            </a:r>
            <a:endParaRPr lang="lv-LV" sz="800" dirty="0"/>
          </a:p>
        </p:txBody>
      </p:sp>
    </p:spTree>
    <p:extLst>
      <p:ext uri="{BB962C8B-B14F-4D97-AF65-F5344CB8AC3E}">
        <p14:creationId xmlns:p14="http://schemas.microsoft.com/office/powerpoint/2010/main" val="240383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28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Цикл политики </a:t>
            </a:r>
            <a:r>
              <a:rPr lang="ru-RU" b="1" baseline="-25000" dirty="0">
                <a:solidFill>
                  <a:srgbClr val="C00000"/>
                </a:solidFill>
              </a:rPr>
              <a:t>В двух словах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74948" y="2233124"/>
            <a:ext cx="2934577" cy="3758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199028" y="3645024"/>
            <a:ext cx="3190318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способов оценки достижения поставленных целей, а также постановка измеримых целей, которые выражают степень и направление предполагаемых изменений и ожидаемый уровень эффективности.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28"/>
          <p:cNvSpPr txBox="1"/>
          <p:nvPr/>
        </p:nvSpPr>
        <p:spPr>
          <a:xfrm>
            <a:off x="7483834" y="2761184"/>
            <a:ext cx="231680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Определение индикаторов</a:t>
            </a:r>
            <a:endParaRPr lang="en-IN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91526" y="1613301"/>
            <a:ext cx="1301421" cy="130142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2082477" y="1396188"/>
            <a:ext cx="4812650" cy="4812648"/>
            <a:chOff x="3545924" y="1277523"/>
            <a:chExt cx="5096976" cy="5096974"/>
          </a:xfrm>
          <a:effectLst>
            <a:outerShdw blurRad="127000" dist="76200" dir="8100000" algn="tr" rotWithShape="0">
              <a:prstClr val="black">
                <a:alpha val="32000"/>
              </a:prstClr>
            </a:outerShdw>
          </a:effectLst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36686" y="2069016"/>
              <a:ext cx="956934" cy="1757786"/>
            </a:xfrm>
            <a:custGeom>
              <a:avLst/>
              <a:gdLst>
                <a:gd name="T0" fmla="*/ 1847 w 6646"/>
                <a:gd name="T1" fmla="*/ 0 h 12208"/>
                <a:gd name="T2" fmla="*/ 5003 w 6646"/>
                <a:gd name="T3" fmla="*/ 1203 h 12208"/>
                <a:gd name="T4" fmla="*/ 4982 w 6646"/>
                <a:gd name="T5" fmla="*/ 1224 h 12208"/>
                <a:gd name="T6" fmla="*/ 4950 w 6646"/>
                <a:gd name="T7" fmla="*/ 1300 h 12208"/>
                <a:gd name="T8" fmla="*/ 4896 w 6646"/>
                <a:gd name="T9" fmla="*/ 1407 h 12208"/>
                <a:gd name="T10" fmla="*/ 4842 w 6646"/>
                <a:gd name="T11" fmla="*/ 1536 h 12208"/>
                <a:gd name="T12" fmla="*/ 4799 w 6646"/>
                <a:gd name="T13" fmla="*/ 1697 h 12208"/>
                <a:gd name="T14" fmla="*/ 4756 w 6646"/>
                <a:gd name="T15" fmla="*/ 1879 h 12208"/>
                <a:gd name="T16" fmla="*/ 4746 w 6646"/>
                <a:gd name="T17" fmla="*/ 2083 h 12208"/>
                <a:gd name="T18" fmla="*/ 4756 w 6646"/>
                <a:gd name="T19" fmla="*/ 2287 h 12208"/>
                <a:gd name="T20" fmla="*/ 4810 w 6646"/>
                <a:gd name="T21" fmla="*/ 2491 h 12208"/>
                <a:gd name="T22" fmla="*/ 4907 w 6646"/>
                <a:gd name="T23" fmla="*/ 2695 h 12208"/>
                <a:gd name="T24" fmla="*/ 5025 w 6646"/>
                <a:gd name="T25" fmla="*/ 2846 h 12208"/>
                <a:gd name="T26" fmla="*/ 5175 w 6646"/>
                <a:gd name="T27" fmla="*/ 2964 h 12208"/>
                <a:gd name="T28" fmla="*/ 5358 w 6646"/>
                <a:gd name="T29" fmla="*/ 3060 h 12208"/>
                <a:gd name="T30" fmla="*/ 5551 w 6646"/>
                <a:gd name="T31" fmla="*/ 3125 h 12208"/>
                <a:gd name="T32" fmla="*/ 5744 w 6646"/>
                <a:gd name="T33" fmla="*/ 3178 h 12208"/>
                <a:gd name="T34" fmla="*/ 5948 w 6646"/>
                <a:gd name="T35" fmla="*/ 3211 h 12208"/>
                <a:gd name="T36" fmla="*/ 6141 w 6646"/>
                <a:gd name="T37" fmla="*/ 3232 h 12208"/>
                <a:gd name="T38" fmla="*/ 6302 w 6646"/>
                <a:gd name="T39" fmla="*/ 3243 h 12208"/>
                <a:gd name="T40" fmla="*/ 6646 w 6646"/>
                <a:gd name="T41" fmla="*/ 3232 h 12208"/>
                <a:gd name="T42" fmla="*/ 6646 w 6646"/>
                <a:gd name="T43" fmla="*/ 12208 h 12208"/>
                <a:gd name="T44" fmla="*/ 311 w 6646"/>
                <a:gd name="T45" fmla="*/ 5863 h 12208"/>
                <a:gd name="T46" fmla="*/ 322 w 6646"/>
                <a:gd name="T47" fmla="*/ 5841 h 12208"/>
                <a:gd name="T48" fmla="*/ 322 w 6646"/>
                <a:gd name="T49" fmla="*/ 5841 h 12208"/>
                <a:gd name="T50" fmla="*/ 322 w 6646"/>
                <a:gd name="T51" fmla="*/ 5841 h 12208"/>
                <a:gd name="T52" fmla="*/ 333 w 6646"/>
                <a:gd name="T53" fmla="*/ 5830 h 12208"/>
                <a:gd name="T54" fmla="*/ 354 w 6646"/>
                <a:gd name="T55" fmla="*/ 5809 h 12208"/>
                <a:gd name="T56" fmla="*/ 387 w 6646"/>
                <a:gd name="T57" fmla="*/ 5787 h 12208"/>
                <a:gd name="T58" fmla="*/ 419 w 6646"/>
                <a:gd name="T59" fmla="*/ 5755 h 12208"/>
                <a:gd name="T60" fmla="*/ 462 w 6646"/>
                <a:gd name="T61" fmla="*/ 5712 h 12208"/>
                <a:gd name="T62" fmla="*/ 462 w 6646"/>
                <a:gd name="T63" fmla="*/ 5712 h 12208"/>
                <a:gd name="T64" fmla="*/ 580 w 6646"/>
                <a:gd name="T65" fmla="*/ 5594 h 12208"/>
                <a:gd name="T66" fmla="*/ 709 w 6646"/>
                <a:gd name="T67" fmla="*/ 5444 h 12208"/>
                <a:gd name="T68" fmla="*/ 848 w 6646"/>
                <a:gd name="T69" fmla="*/ 5272 h 12208"/>
                <a:gd name="T70" fmla="*/ 977 w 6646"/>
                <a:gd name="T71" fmla="*/ 5079 h 12208"/>
                <a:gd name="T72" fmla="*/ 1084 w 6646"/>
                <a:gd name="T73" fmla="*/ 4875 h 12208"/>
                <a:gd name="T74" fmla="*/ 1160 w 6646"/>
                <a:gd name="T75" fmla="*/ 4671 h 12208"/>
                <a:gd name="T76" fmla="*/ 1192 w 6646"/>
                <a:gd name="T77" fmla="*/ 4445 h 12208"/>
                <a:gd name="T78" fmla="*/ 1170 w 6646"/>
                <a:gd name="T79" fmla="*/ 4231 h 12208"/>
                <a:gd name="T80" fmla="*/ 1095 w 6646"/>
                <a:gd name="T81" fmla="*/ 4016 h 12208"/>
                <a:gd name="T82" fmla="*/ 977 w 6646"/>
                <a:gd name="T83" fmla="*/ 3844 h 12208"/>
                <a:gd name="T84" fmla="*/ 837 w 6646"/>
                <a:gd name="T85" fmla="*/ 3694 h 12208"/>
                <a:gd name="T86" fmla="*/ 676 w 6646"/>
                <a:gd name="T87" fmla="*/ 3576 h 12208"/>
                <a:gd name="T88" fmla="*/ 515 w 6646"/>
                <a:gd name="T89" fmla="*/ 3479 h 12208"/>
                <a:gd name="T90" fmla="*/ 354 w 6646"/>
                <a:gd name="T91" fmla="*/ 3404 h 12208"/>
                <a:gd name="T92" fmla="*/ 215 w 6646"/>
                <a:gd name="T93" fmla="*/ 3350 h 12208"/>
                <a:gd name="T94" fmla="*/ 97 w 6646"/>
                <a:gd name="T95" fmla="*/ 3318 h 12208"/>
                <a:gd name="T96" fmla="*/ 22 w 6646"/>
                <a:gd name="T97" fmla="*/ 3297 h 12208"/>
                <a:gd name="T98" fmla="*/ 0 w 6646"/>
                <a:gd name="T99" fmla="*/ 3286 h 12208"/>
                <a:gd name="T100" fmla="*/ 1407 w 6646"/>
                <a:gd name="T101" fmla="*/ 161 h 12208"/>
                <a:gd name="T102" fmla="*/ 1847 w 6646"/>
                <a:gd name="T103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6" h="12208">
                  <a:moveTo>
                    <a:pt x="1847" y="0"/>
                  </a:moveTo>
                  <a:lnTo>
                    <a:pt x="5003" y="1203"/>
                  </a:lnTo>
                  <a:lnTo>
                    <a:pt x="4982" y="1224"/>
                  </a:lnTo>
                  <a:lnTo>
                    <a:pt x="4950" y="1300"/>
                  </a:lnTo>
                  <a:lnTo>
                    <a:pt x="4896" y="1407"/>
                  </a:lnTo>
                  <a:lnTo>
                    <a:pt x="4842" y="1536"/>
                  </a:lnTo>
                  <a:lnTo>
                    <a:pt x="4799" y="1697"/>
                  </a:lnTo>
                  <a:lnTo>
                    <a:pt x="4756" y="1879"/>
                  </a:lnTo>
                  <a:lnTo>
                    <a:pt x="4746" y="2083"/>
                  </a:lnTo>
                  <a:lnTo>
                    <a:pt x="4756" y="2287"/>
                  </a:lnTo>
                  <a:lnTo>
                    <a:pt x="4810" y="2491"/>
                  </a:lnTo>
                  <a:lnTo>
                    <a:pt x="4907" y="2695"/>
                  </a:lnTo>
                  <a:lnTo>
                    <a:pt x="5025" y="2846"/>
                  </a:lnTo>
                  <a:lnTo>
                    <a:pt x="5175" y="2964"/>
                  </a:lnTo>
                  <a:lnTo>
                    <a:pt x="5358" y="3060"/>
                  </a:lnTo>
                  <a:lnTo>
                    <a:pt x="5551" y="3125"/>
                  </a:lnTo>
                  <a:lnTo>
                    <a:pt x="5744" y="3178"/>
                  </a:lnTo>
                  <a:lnTo>
                    <a:pt x="5948" y="3211"/>
                  </a:lnTo>
                  <a:lnTo>
                    <a:pt x="6141" y="3232"/>
                  </a:lnTo>
                  <a:lnTo>
                    <a:pt x="6302" y="3243"/>
                  </a:lnTo>
                  <a:lnTo>
                    <a:pt x="6646" y="3232"/>
                  </a:lnTo>
                  <a:lnTo>
                    <a:pt x="6646" y="12208"/>
                  </a:lnTo>
                  <a:lnTo>
                    <a:pt x="311" y="5863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33" y="5830"/>
                  </a:lnTo>
                  <a:lnTo>
                    <a:pt x="354" y="5809"/>
                  </a:lnTo>
                  <a:lnTo>
                    <a:pt x="387" y="5787"/>
                  </a:lnTo>
                  <a:lnTo>
                    <a:pt x="419" y="5755"/>
                  </a:lnTo>
                  <a:lnTo>
                    <a:pt x="462" y="5712"/>
                  </a:lnTo>
                  <a:lnTo>
                    <a:pt x="462" y="5712"/>
                  </a:lnTo>
                  <a:lnTo>
                    <a:pt x="580" y="5594"/>
                  </a:lnTo>
                  <a:lnTo>
                    <a:pt x="709" y="5444"/>
                  </a:lnTo>
                  <a:lnTo>
                    <a:pt x="848" y="5272"/>
                  </a:lnTo>
                  <a:lnTo>
                    <a:pt x="977" y="5079"/>
                  </a:lnTo>
                  <a:lnTo>
                    <a:pt x="1084" y="4875"/>
                  </a:lnTo>
                  <a:lnTo>
                    <a:pt x="1160" y="4671"/>
                  </a:lnTo>
                  <a:lnTo>
                    <a:pt x="1192" y="4445"/>
                  </a:lnTo>
                  <a:lnTo>
                    <a:pt x="1170" y="4231"/>
                  </a:lnTo>
                  <a:lnTo>
                    <a:pt x="1095" y="4016"/>
                  </a:lnTo>
                  <a:lnTo>
                    <a:pt x="977" y="3844"/>
                  </a:lnTo>
                  <a:lnTo>
                    <a:pt x="837" y="3694"/>
                  </a:lnTo>
                  <a:lnTo>
                    <a:pt x="676" y="3576"/>
                  </a:lnTo>
                  <a:lnTo>
                    <a:pt x="515" y="3479"/>
                  </a:lnTo>
                  <a:lnTo>
                    <a:pt x="354" y="3404"/>
                  </a:lnTo>
                  <a:lnTo>
                    <a:pt x="215" y="3350"/>
                  </a:lnTo>
                  <a:lnTo>
                    <a:pt x="97" y="3318"/>
                  </a:lnTo>
                  <a:lnTo>
                    <a:pt x="22" y="3297"/>
                  </a:lnTo>
                  <a:lnTo>
                    <a:pt x="0" y="3286"/>
                  </a:lnTo>
                  <a:lnTo>
                    <a:pt x="1407" y="161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58939" y="1282131"/>
              <a:ext cx="1283207" cy="1281623"/>
            </a:xfrm>
            <a:custGeom>
              <a:avLst/>
              <a:gdLst>
                <a:gd name="T0" fmla="*/ 4284 w 8912"/>
                <a:gd name="T1" fmla="*/ 0 h 8901"/>
                <a:gd name="T2" fmla="*/ 4746 w 8912"/>
                <a:gd name="T3" fmla="*/ 0 h 8901"/>
                <a:gd name="T4" fmla="*/ 5197 w 8912"/>
                <a:gd name="T5" fmla="*/ 54 h 8901"/>
                <a:gd name="T6" fmla="*/ 5637 w 8912"/>
                <a:gd name="T7" fmla="*/ 151 h 8901"/>
                <a:gd name="T8" fmla="*/ 6077 w 8912"/>
                <a:gd name="T9" fmla="*/ 301 h 8901"/>
                <a:gd name="T10" fmla="*/ 6496 w 8912"/>
                <a:gd name="T11" fmla="*/ 484 h 8901"/>
                <a:gd name="T12" fmla="*/ 6893 w 8912"/>
                <a:gd name="T13" fmla="*/ 720 h 8901"/>
                <a:gd name="T14" fmla="*/ 7280 w 8912"/>
                <a:gd name="T15" fmla="*/ 999 h 8901"/>
                <a:gd name="T16" fmla="*/ 7623 w 8912"/>
                <a:gd name="T17" fmla="*/ 1321 h 8901"/>
                <a:gd name="T18" fmla="*/ 7946 w 8912"/>
                <a:gd name="T19" fmla="*/ 1686 h 8901"/>
                <a:gd name="T20" fmla="*/ 8225 w 8912"/>
                <a:gd name="T21" fmla="*/ 2083 h 8901"/>
                <a:gd name="T22" fmla="*/ 8461 w 8912"/>
                <a:gd name="T23" fmla="*/ 2502 h 8901"/>
                <a:gd name="T24" fmla="*/ 8643 w 8912"/>
                <a:gd name="T25" fmla="*/ 2932 h 8901"/>
                <a:gd name="T26" fmla="*/ 8783 w 8912"/>
                <a:gd name="T27" fmla="*/ 3372 h 8901"/>
                <a:gd name="T28" fmla="*/ 8869 w 8912"/>
                <a:gd name="T29" fmla="*/ 3823 h 8901"/>
                <a:gd name="T30" fmla="*/ 8912 w 8912"/>
                <a:gd name="T31" fmla="*/ 4284 h 8901"/>
                <a:gd name="T32" fmla="*/ 8901 w 8912"/>
                <a:gd name="T33" fmla="*/ 4735 h 8901"/>
                <a:gd name="T34" fmla="*/ 8847 w 8912"/>
                <a:gd name="T35" fmla="*/ 5186 h 8901"/>
                <a:gd name="T36" fmla="*/ 8751 w 8912"/>
                <a:gd name="T37" fmla="*/ 5637 h 8901"/>
                <a:gd name="T38" fmla="*/ 8611 w 8912"/>
                <a:gd name="T39" fmla="*/ 6067 h 8901"/>
                <a:gd name="T40" fmla="*/ 8418 w 8912"/>
                <a:gd name="T41" fmla="*/ 6485 h 8901"/>
                <a:gd name="T42" fmla="*/ 8182 w 8912"/>
                <a:gd name="T43" fmla="*/ 6893 h 8901"/>
                <a:gd name="T44" fmla="*/ 7903 w 8912"/>
                <a:gd name="T45" fmla="*/ 7269 h 8901"/>
                <a:gd name="T46" fmla="*/ 7580 w 8912"/>
                <a:gd name="T47" fmla="*/ 7623 h 8901"/>
                <a:gd name="T48" fmla="*/ 7226 w 8912"/>
                <a:gd name="T49" fmla="*/ 7946 h 8901"/>
                <a:gd name="T50" fmla="*/ 6829 w 8912"/>
                <a:gd name="T51" fmla="*/ 8225 h 8901"/>
                <a:gd name="T52" fmla="*/ 6410 w 8912"/>
                <a:gd name="T53" fmla="*/ 8450 h 8901"/>
                <a:gd name="T54" fmla="*/ 5981 w 8912"/>
                <a:gd name="T55" fmla="*/ 8643 h 8901"/>
                <a:gd name="T56" fmla="*/ 5530 w 8912"/>
                <a:gd name="T57" fmla="*/ 8772 h 8901"/>
                <a:gd name="T58" fmla="*/ 5079 w 8912"/>
                <a:gd name="T59" fmla="*/ 8858 h 8901"/>
                <a:gd name="T60" fmla="*/ 4628 w 8912"/>
                <a:gd name="T61" fmla="*/ 8901 h 8901"/>
                <a:gd name="T62" fmla="*/ 4166 w 8912"/>
                <a:gd name="T63" fmla="*/ 8890 h 8901"/>
                <a:gd name="T64" fmla="*/ 3715 w 8912"/>
                <a:gd name="T65" fmla="*/ 8847 h 8901"/>
                <a:gd name="T66" fmla="*/ 3275 w 8912"/>
                <a:gd name="T67" fmla="*/ 8740 h 8901"/>
                <a:gd name="T68" fmla="*/ 2835 w 8912"/>
                <a:gd name="T69" fmla="*/ 8600 h 8901"/>
                <a:gd name="T70" fmla="*/ 2416 w 8912"/>
                <a:gd name="T71" fmla="*/ 8407 h 8901"/>
                <a:gd name="T72" fmla="*/ 2019 w 8912"/>
                <a:gd name="T73" fmla="*/ 8182 h 8901"/>
                <a:gd name="T74" fmla="*/ 1632 w 8912"/>
                <a:gd name="T75" fmla="*/ 7903 h 8901"/>
                <a:gd name="T76" fmla="*/ 1289 w 8912"/>
                <a:gd name="T77" fmla="*/ 7581 h 8901"/>
                <a:gd name="T78" fmla="*/ 967 w 8912"/>
                <a:gd name="T79" fmla="*/ 7215 h 8901"/>
                <a:gd name="T80" fmla="*/ 688 w 8912"/>
                <a:gd name="T81" fmla="*/ 6818 h 8901"/>
                <a:gd name="T82" fmla="*/ 451 w 8912"/>
                <a:gd name="T83" fmla="*/ 6399 h 8901"/>
                <a:gd name="T84" fmla="*/ 269 w 8912"/>
                <a:gd name="T85" fmla="*/ 5970 h 8901"/>
                <a:gd name="T86" fmla="*/ 129 w 8912"/>
                <a:gd name="T87" fmla="*/ 5530 h 8901"/>
                <a:gd name="T88" fmla="*/ 43 w 8912"/>
                <a:gd name="T89" fmla="*/ 5079 h 8901"/>
                <a:gd name="T90" fmla="*/ 0 w 8912"/>
                <a:gd name="T91" fmla="*/ 4617 h 8901"/>
                <a:gd name="T92" fmla="*/ 11 w 8912"/>
                <a:gd name="T93" fmla="*/ 4166 h 8901"/>
                <a:gd name="T94" fmla="*/ 65 w 8912"/>
                <a:gd name="T95" fmla="*/ 3705 h 8901"/>
                <a:gd name="T96" fmla="*/ 161 w 8912"/>
                <a:gd name="T97" fmla="*/ 3264 h 8901"/>
                <a:gd name="T98" fmla="*/ 301 w 8912"/>
                <a:gd name="T99" fmla="*/ 2824 h 8901"/>
                <a:gd name="T100" fmla="*/ 494 w 8912"/>
                <a:gd name="T101" fmla="*/ 2405 h 8901"/>
                <a:gd name="T102" fmla="*/ 730 w 8912"/>
                <a:gd name="T103" fmla="*/ 2008 h 8901"/>
                <a:gd name="T104" fmla="*/ 1010 w 8912"/>
                <a:gd name="T105" fmla="*/ 1632 h 8901"/>
                <a:gd name="T106" fmla="*/ 1332 w 8912"/>
                <a:gd name="T107" fmla="*/ 1278 h 8901"/>
                <a:gd name="T108" fmla="*/ 1686 w 8912"/>
                <a:gd name="T109" fmla="*/ 956 h 8901"/>
                <a:gd name="T110" fmla="*/ 2083 w 8912"/>
                <a:gd name="T111" fmla="*/ 677 h 8901"/>
                <a:gd name="T112" fmla="*/ 2502 w 8912"/>
                <a:gd name="T113" fmla="*/ 441 h 8901"/>
                <a:gd name="T114" fmla="*/ 2932 w 8912"/>
                <a:gd name="T115" fmla="*/ 258 h 8901"/>
                <a:gd name="T116" fmla="*/ 3382 w 8912"/>
                <a:gd name="T117" fmla="*/ 129 h 8901"/>
                <a:gd name="T118" fmla="*/ 3833 w 8912"/>
                <a:gd name="T119" fmla="*/ 43 h 8901"/>
                <a:gd name="T120" fmla="*/ 4284 w 8912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2" h="8901">
                  <a:moveTo>
                    <a:pt x="4284" y="0"/>
                  </a:moveTo>
                  <a:lnTo>
                    <a:pt x="4746" y="0"/>
                  </a:lnTo>
                  <a:lnTo>
                    <a:pt x="5197" y="54"/>
                  </a:lnTo>
                  <a:lnTo>
                    <a:pt x="5637" y="151"/>
                  </a:lnTo>
                  <a:lnTo>
                    <a:pt x="6077" y="301"/>
                  </a:lnTo>
                  <a:lnTo>
                    <a:pt x="6496" y="484"/>
                  </a:lnTo>
                  <a:lnTo>
                    <a:pt x="6893" y="720"/>
                  </a:lnTo>
                  <a:lnTo>
                    <a:pt x="7280" y="999"/>
                  </a:lnTo>
                  <a:lnTo>
                    <a:pt x="7623" y="1321"/>
                  </a:lnTo>
                  <a:lnTo>
                    <a:pt x="7946" y="1686"/>
                  </a:lnTo>
                  <a:lnTo>
                    <a:pt x="8225" y="2083"/>
                  </a:lnTo>
                  <a:lnTo>
                    <a:pt x="8461" y="2502"/>
                  </a:lnTo>
                  <a:lnTo>
                    <a:pt x="8643" y="2932"/>
                  </a:lnTo>
                  <a:lnTo>
                    <a:pt x="8783" y="3372"/>
                  </a:lnTo>
                  <a:lnTo>
                    <a:pt x="8869" y="3823"/>
                  </a:lnTo>
                  <a:lnTo>
                    <a:pt x="8912" y="4284"/>
                  </a:lnTo>
                  <a:lnTo>
                    <a:pt x="8901" y="4735"/>
                  </a:lnTo>
                  <a:lnTo>
                    <a:pt x="8847" y="5186"/>
                  </a:lnTo>
                  <a:lnTo>
                    <a:pt x="8751" y="5637"/>
                  </a:lnTo>
                  <a:lnTo>
                    <a:pt x="8611" y="6067"/>
                  </a:lnTo>
                  <a:lnTo>
                    <a:pt x="8418" y="6485"/>
                  </a:lnTo>
                  <a:lnTo>
                    <a:pt x="8182" y="6893"/>
                  </a:lnTo>
                  <a:lnTo>
                    <a:pt x="7903" y="7269"/>
                  </a:lnTo>
                  <a:lnTo>
                    <a:pt x="7580" y="7623"/>
                  </a:lnTo>
                  <a:lnTo>
                    <a:pt x="7226" y="7946"/>
                  </a:lnTo>
                  <a:lnTo>
                    <a:pt x="6829" y="8225"/>
                  </a:lnTo>
                  <a:lnTo>
                    <a:pt x="6410" y="8450"/>
                  </a:lnTo>
                  <a:lnTo>
                    <a:pt x="5981" y="8643"/>
                  </a:lnTo>
                  <a:lnTo>
                    <a:pt x="5530" y="8772"/>
                  </a:lnTo>
                  <a:lnTo>
                    <a:pt x="5079" y="8858"/>
                  </a:lnTo>
                  <a:lnTo>
                    <a:pt x="4628" y="8901"/>
                  </a:lnTo>
                  <a:lnTo>
                    <a:pt x="4166" y="8890"/>
                  </a:lnTo>
                  <a:lnTo>
                    <a:pt x="3715" y="8847"/>
                  </a:lnTo>
                  <a:lnTo>
                    <a:pt x="3275" y="8740"/>
                  </a:lnTo>
                  <a:lnTo>
                    <a:pt x="2835" y="8600"/>
                  </a:lnTo>
                  <a:lnTo>
                    <a:pt x="2416" y="8407"/>
                  </a:lnTo>
                  <a:lnTo>
                    <a:pt x="2019" y="8182"/>
                  </a:lnTo>
                  <a:lnTo>
                    <a:pt x="1632" y="7903"/>
                  </a:lnTo>
                  <a:lnTo>
                    <a:pt x="1289" y="7581"/>
                  </a:lnTo>
                  <a:lnTo>
                    <a:pt x="967" y="7215"/>
                  </a:lnTo>
                  <a:lnTo>
                    <a:pt x="688" y="6818"/>
                  </a:lnTo>
                  <a:lnTo>
                    <a:pt x="451" y="6399"/>
                  </a:lnTo>
                  <a:lnTo>
                    <a:pt x="269" y="5970"/>
                  </a:lnTo>
                  <a:lnTo>
                    <a:pt x="129" y="5530"/>
                  </a:lnTo>
                  <a:lnTo>
                    <a:pt x="43" y="5079"/>
                  </a:lnTo>
                  <a:lnTo>
                    <a:pt x="0" y="4617"/>
                  </a:lnTo>
                  <a:lnTo>
                    <a:pt x="11" y="4166"/>
                  </a:lnTo>
                  <a:lnTo>
                    <a:pt x="65" y="3705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1010" y="1632"/>
                  </a:lnTo>
                  <a:lnTo>
                    <a:pt x="1332" y="1278"/>
                  </a:lnTo>
                  <a:lnTo>
                    <a:pt x="1686" y="956"/>
                  </a:lnTo>
                  <a:lnTo>
                    <a:pt x="2083" y="677"/>
                  </a:lnTo>
                  <a:lnTo>
                    <a:pt x="2502" y="441"/>
                  </a:lnTo>
                  <a:lnTo>
                    <a:pt x="2932" y="258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93620" y="2070600"/>
              <a:ext cx="958518" cy="1756202"/>
            </a:xfrm>
            <a:custGeom>
              <a:avLst/>
              <a:gdLst>
                <a:gd name="T0" fmla="*/ 4864 w 6657"/>
                <a:gd name="T1" fmla="*/ 0 h 12197"/>
                <a:gd name="T2" fmla="*/ 5282 w 6657"/>
                <a:gd name="T3" fmla="*/ 193 h 12197"/>
                <a:gd name="T4" fmla="*/ 6657 w 6657"/>
                <a:gd name="T5" fmla="*/ 3275 h 12197"/>
                <a:gd name="T6" fmla="*/ 6625 w 6657"/>
                <a:gd name="T7" fmla="*/ 3286 h 12197"/>
                <a:gd name="T8" fmla="*/ 6549 w 6657"/>
                <a:gd name="T9" fmla="*/ 3307 h 12197"/>
                <a:gd name="T10" fmla="*/ 6442 w 6657"/>
                <a:gd name="T11" fmla="*/ 3339 h 12197"/>
                <a:gd name="T12" fmla="*/ 6313 w 6657"/>
                <a:gd name="T13" fmla="*/ 3404 h 12197"/>
                <a:gd name="T14" fmla="*/ 6152 w 6657"/>
                <a:gd name="T15" fmla="*/ 3479 h 12197"/>
                <a:gd name="T16" fmla="*/ 6002 w 6657"/>
                <a:gd name="T17" fmla="*/ 3586 h 12197"/>
                <a:gd name="T18" fmla="*/ 5852 w 6657"/>
                <a:gd name="T19" fmla="*/ 3704 h 12197"/>
                <a:gd name="T20" fmla="*/ 5712 w 6657"/>
                <a:gd name="T21" fmla="*/ 3865 h 12197"/>
                <a:gd name="T22" fmla="*/ 5605 w 6657"/>
                <a:gd name="T23" fmla="*/ 4037 h 12197"/>
                <a:gd name="T24" fmla="*/ 5529 w 6657"/>
                <a:gd name="T25" fmla="*/ 4252 h 12197"/>
                <a:gd name="T26" fmla="*/ 5508 w 6657"/>
                <a:gd name="T27" fmla="*/ 4477 h 12197"/>
                <a:gd name="T28" fmla="*/ 5540 w 6657"/>
                <a:gd name="T29" fmla="*/ 4703 h 12197"/>
                <a:gd name="T30" fmla="*/ 5615 w 6657"/>
                <a:gd name="T31" fmla="*/ 4918 h 12197"/>
                <a:gd name="T32" fmla="*/ 5733 w 6657"/>
                <a:gd name="T33" fmla="*/ 5122 h 12197"/>
                <a:gd name="T34" fmla="*/ 5862 w 6657"/>
                <a:gd name="T35" fmla="*/ 5315 h 12197"/>
                <a:gd name="T36" fmla="*/ 5991 w 6657"/>
                <a:gd name="T37" fmla="*/ 5487 h 12197"/>
                <a:gd name="T38" fmla="*/ 6131 w 6657"/>
                <a:gd name="T39" fmla="*/ 5637 h 12197"/>
                <a:gd name="T40" fmla="*/ 6345 w 6657"/>
                <a:gd name="T41" fmla="*/ 5852 h 12197"/>
                <a:gd name="T42" fmla="*/ 0 w 6657"/>
                <a:gd name="T43" fmla="*/ 12197 h 12197"/>
                <a:gd name="T44" fmla="*/ 0 w 6657"/>
                <a:gd name="T45" fmla="*/ 3221 h 12197"/>
                <a:gd name="T46" fmla="*/ 64 w 6657"/>
                <a:gd name="T47" fmla="*/ 3221 h 12197"/>
                <a:gd name="T48" fmla="*/ 64 w 6657"/>
                <a:gd name="T49" fmla="*/ 3210 h 12197"/>
                <a:gd name="T50" fmla="*/ 75 w 6657"/>
                <a:gd name="T51" fmla="*/ 3221 h 12197"/>
                <a:gd name="T52" fmla="*/ 97 w 6657"/>
                <a:gd name="T53" fmla="*/ 3221 h 12197"/>
                <a:gd name="T54" fmla="*/ 129 w 6657"/>
                <a:gd name="T55" fmla="*/ 3221 h 12197"/>
                <a:gd name="T56" fmla="*/ 172 w 6657"/>
                <a:gd name="T57" fmla="*/ 3221 h 12197"/>
                <a:gd name="T58" fmla="*/ 225 w 6657"/>
                <a:gd name="T59" fmla="*/ 3221 h 12197"/>
                <a:gd name="T60" fmla="*/ 247 w 6657"/>
                <a:gd name="T61" fmla="*/ 3221 h 12197"/>
                <a:gd name="T62" fmla="*/ 397 w 6657"/>
                <a:gd name="T63" fmla="*/ 3221 h 12197"/>
                <a:gd name="T64" fmla="*/ 558 w 6657"/>
                <a:gd name="T65" fmla="*/ 3221 h 12197"/>
                <a:gd name="T66" fmla="*/ 752 w 6657"/>
                <a:gd name="T67" fmla="*/ 3200 h 12197"/>
                <a:gd name="T68" fmla="*/ 956 w 6657"/>
                <a:gd name="T69" fmla="*/ 3178 h 12197"/>
                <a:gd name="T70" fmla="*/ 1160 w 6657"/>
                <a:gd name="T71" fmla="*/ 3124 h 12197"/>
                <a:gd name="T72" fmla="*/ 1353 w 6657"/>
                <a:gd name="T73" fmla="*/ 3060 h 12197"/>
                <a:gd name="T74" fmla="*/ 1535 w 6657"/>
                <a:gd name="T75" fmla="*/ 2963 h 12197"/>
                <a:gd name="T76" fmla="*/ 1686 w 6657"/>
                <a:gd name="T77" fmla="*/ 2845 h 12197"/>
                <a:gd name="T78" fmla="*/ 1815 w 6657"/>
                <a:gd name="T79" fmla="*/ 2684 h 12197"/>
                <a:gd name="T80" fmla="*/ 1900 w 6657"/>
                <a:gd name="T81" fmla="*/ 2480 h 12197"/>
                <a:gd name="T82" fmla="*/ 1954 w 6657"/>
                <a:gd name="T83" fmla="*/ 2276 h 12197"/>
                <a:gd name="T84" fmla="*/ 1954 w 6657"/>
                <a:gd name="T85" fmla="*/ 2072 h 12197"/>
                <a:gd name="T86" fmla="*/ 1933 w 6657"/>
                <a:gd name="T87" fmla="*/ 1879 h 12197"/>
                <a:gd name="T88" fmla="*/ 1879 w 6657"/>
                <a:gd name="T89" fmla="*/ 1686 h 12197"/>
                <a:gd name="T90" fmla="*/ 1825 w 6657"/>
                <a:gd name="T91" fmla="*/ 1525 h 12197"/>
                <a:gd name="T92" fmla="*/ 1761 w 6657"/>
                <a:gd name="T93" fmla="*/ 1385 h 12197"/>
                <a:gd name="T94" fmla="*/ 1707 w 6657"/>
                <a:gd name="T95" fmla="*/ 1278 h 12197"/>
                <a:gd name="T96" fmla="*/ 1664 w 6657"/>
                <a:gd name="T97" fmla="*/ 1213 h 12197"/>
                <a:gd name="T98" fmla="*/ 1653 w 6657"/>
                <a:gd name="T99" fmla="*/ 1192 h 12197"/>
                <a:gd name="T100" fmla="*/ 4864 w 6657"/>
                <a:gd name="T101" fmla="*/ 0 h 1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57" h="12197">
                  <a:moveTo>
                    <a:pt x="4864" y="0"/>
                  </a:moveTo>
                  <a:lnTo>
                    <a:pt x="5282" y="193"/>
                  </a:lnTo>
                  <a:lnTo>
                    <a:pt x="6657" y="3275"/>
                  </a:lnTo>
                  <a:lnTo>
                    <a:pt x="6625" y="3286"/>
                  </a:lnTo>
                  <a:lnTo>
                    <a:pt x="6549" y="3307"/>
                  </a:lnTo>
                  <a:lnTo>
                    <a:pt x="6442" y="3339"/>
                  </a:lnTo>
                  <a:lnTo>
                    <a:pt x="6313" y="3404"/>
                  </a:lnTo>
                  <a:lnTo>
                    <a:pt x="6152" y="3479"/>
                  </a:lnTo>
                  <a:lnTo>
                    <a:pt x="6002" y="3586"/>
                  </a:lnTo>
                  <a:lnTo>
                    <a:pt x="5852" y="3704"/>
                  </a:lnTo>
                  <a:lnTo>
                    <a:pt x="5712" y="3865"/>
                  </a:lnTo>
                  <a:lnTo>
                    <a:pt x="5605" y="4037"/>
                  </a:lnTo>
                  <a:lnTo>
                    <a:pt x="5529" y="4252"/>
                  </a:lnTo>
                  <a:lnTo>
                    <a:pt x="5508" y="4477"/>
                  </a:lnTo>
                  <a:lnTo>
                    <a:pt x="5540" y="4703"/>
                  </a:lnTo>
                  <a:lnTo>
                    <a:pt x="5615" y="4918"/>
                  </a:lnTo>
                  <a:lnTo>
                    <a:pt x="5733" y="5122"/>
                  </a:lnTo>
                  <a:lnTo>
                    <a:pt x="5862" y="5315"/>
                  </a:lnTo>
                  <a:lnTo>
                    <a:pt x="5991" y="5487"/>
                  </a:lnTo>
                  <a:lnTo>
                    <a:pt x="6131" y="5637"/>
                  </a:lnTo>
                  <a:lnTo>
                    <a:pt x="6345" y="5852"/>
                  </a:lnTo>
                  <a:lnTo>
                    <a:pt x="0" y="12197"/>
                  </a:lnTo>
                  <a:lnTo>
                    <a:pt x="0" y="3221"/>
                  </a:lnTo>
                  <a:lnTo>
                    <a:pt x="64" y="3221"/>
                  </a:lnTo>
                  <a:lnTo>
                    <a:pt x="64" y="3210"/>
                  </a:lnTo>
                  <a:lnTo>
                    <a:pt x="75" y="3221"/>
                  </a:lnTo>
                  <a:lnTo>
                    <a:pt x="97" y="3221"/>
                  </a:lnTo>
                  <a:lnTo>
                    <a:pt x="129" y="3221"/>
                  </a:lnTo>
                  <a:lnTo>
                    <a:pt x="172" y="3221"/>
                  </a:lnTo>
                  <a:lnTo>
                    <a:pt x="225" y="3221"/>
                  </a:lnTo>
                  <a:lnTo>
                    <a:pt x="247" y="3221"/>
                  </a:lnTo>
                  <a:lnTo>
                    <a:pt x="397" y="3221"/>
                  </a:lnTo>
                  <a:lnTo>
                    <a:pt x="558" y="3221"/>
                  </a:lnTo>
                  <a:lnTo>
                    <a:pt x="752" y="3200"/>
                  </a:lnTo>
                  <a:lnTo>
                    <a:pt x="956" y="3178"/>
                  </a:lnTo>
                  <a:lnTo>
                    <a:pt x="1160" y="3124"/>
                  </a:lnTo>
                  <a:lnTo>
                    <a:pt x="1353" y="3060"/>
                  </a:lnTo>
                  <a:lnTo>
                    <a:pt x="1535" y="2963"/>
                  </a:lnTo>
                  <a:lnTo>
                    <a:pt x="1686" y="2845"/>
                  </a:lnTo>
                  <a:lnTo>
                    <a:pt x="1815" y="2684"/>
                  </a:lnTo>
                  <a:lnTo>
                    <a:pt x="1900" y="2480"/>
                  </a:lnTo>
                  <a:lnTo>
                    <a:pt x="1954" y="2276"/>
                  </a:lnTo>
                  <a:lnTo>
                    <a:pt x="1954" y="2072"/>
                  </a:lnTo>
                  <a:lnTo>
                    <a:pt x="1933" y="1879"/>
                  </a:lnTo>
                  <a:lnTo>
                    <a:pt x="1879" y="1686"/>
                  </a:lnTo>
                  <a:lnTo>
                    <a:pt x="1825" y="1525"/>
                  </a:lnTo>
                  <a:lnTo>
                    <a:pt x="1761" y="1385"/>
                  </a:lnTo>
                  <a:lnTo>
                    <a:pt x="1707" y="1278"/>
                  </a:lnTo>
                  <a:lnTo>
                    <a:pt x="1664" y="1213"/>
                  </a:lnTo>
                  <a:lnTo>
                    <a:pt x="1653" y="119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38902" y="1277523"/>
              <a:ext cx="1283207" cy="1283207"/>
            </a:xfrm>
            <a:custGeom>
              <a:avLst/>
              <a:gdLst>
                <a:gd name="T0" fmla="*/ 4456 w 8912"/>
                <a:gd name="T1" fmla="*/ 0 h 8912"/>
                <a:gd name="T2" fmla="*/ 4982 w 8912"/>
                <a:gd name="T3" fmla="*/ 32 h 8912"/>
                <a:gd name="T4" fmla="*/ 5487 w 8912"/>
                <a:gd name="T5" fmla="*/ 118 h 8912"/>
                <a:gd name="T6" fmla="*/ 5981 w 8912"/>
                <a:gd name="T7" fmla="*/ 269 h 8912"/>
                <a:gd name="T8" fmla="*/ 6442 w 8912"/>
                <a:gd name="T9" fmla="*/ 462 h 8912"/>
                <a:gd name="T10" fmla="*/ 6872 w 8912"/>
                <a:gd name="T11" fmla="*/ 709 h 8912"/>
                <a:gd name="T12" fmla="*/ 7269 w 8912"/>
                <a:gd name="T13" fmla="*/ 999 h 8912"/>
                <a:gd name="T14" fmla="*/ 7634 w 8912"/>
                <a:gd name="T15" fmla="*/ 1332 h 8912"/>
                <a:gd name="T16" fmla="*/ 7956 w 8912"/>
                <a:gd name="T17" fmla="*/ 1697 h 8912"/>
                <a:gd name="T18" fmla="*/ 8235 w 8912"/>
                <a:gd name="T19" fmla="*/ 2094 h 8912"/>
                <a:gd name="T20" fmla="*/ 8472 w 8912"/>
                <a:gd name="T21" fmla="*/ 2523 h 8912"/>
                <a:gd name="T22" fmla="*/ 8665 w 8912"/>
                <a:gd name="T23" fmla="*/ 2974 h 8912"/>
                <a:gd name="T24" fmla="*/ 8804 w 8912"/>
                <a:gd name="T25" fmla="*/ 3457 h 8912"/>
                <a:gd name="T26" fmla="*/ 8890 w 8912"/>
                <a:gd name="T27" fmla="*/ 3951 h 8912"/>
                <a:gd name="T28" fmla="*/ 8912 w 8912"/>
                <a:gd name="T29" fmla="*/ 4456 h 8912"/>
                <a:gd name="T30" fmla="*/ 8879 w 8912"/>
                <a:gd name="T31" fmla="*/ 4971 h 8912"/>
                <a:gd name="T32" fmla="*/ 8794 w 8912"/>
                <a:gd name="T33" fmla="*/ 5487 h 8912"/>
                <a:gd name="T34" fmla="*/ 8654 w 8912"/>
                <a:gd name="T35" fmla="*/ 5981 h 8912"/>
                <a:gd name="T36" fmla="*/ 8450 w 8912"/>
                <a:gd name="T37" fmla="*/ 6431 h 8912"/>
                <a:gd name="T38" fmla="*/ 8203 w 8912"/>
                <a:gd name="T39" fmla="*/ 6872 h 8912"/>
                <a:gd name="T40" fmla="*/ 7913 w 8912"/>
                <a:gd name="T41" fmla="*/ 7269 h 8912"/>
                <a:gd name="T42" fmla="*/ 7591 w 8912"/>
                <a:gd name="T43" fmla="*/ 7623 h 8912"/>
                <a:gd name="T44" fmla="*/ 7226 w 8912"/>
                <a:gd name="T45" fmla="*/ 7956 h 8912"/>
                <a:gd name="T46" fmla="*/ 6818 w 8912"/>
                <a:gd name="T47" fmla="*/ 8235 h 8912"/>
                <a:gd name="T48" fmla="*/ 6399 w 8912"/>
                <a:gd name="T49" fmla="*/ 8471 h 8912"/>
                <a:gd name="T50" fmla="*/ 5938 w 8912"/>
                <a:gd name="T51" fmla="*/ 8654 h 8912"/>
                <a:gd name="T52" fmla="*/ 5465 w 8912"/>
                <a:gd name="T53" fmla="*/ 8794 h 8912"/>
                <a:gd name="T54" fmla="*/ 4971 w 8912"/>
                <a:gd name="T55" fmla="*/ 8879 h 8912"/>
                <a:gd name="T56" fmla="*/ 4456 w 8912"/>
                <a:gd name="T57" fmla="*/ 8912 h 8912"/>
                <a:gd name="T58" fmla="*/ 3941 w 8912"/>
                <a:gd name="T59" fmla="*/ 8879 h 8912"/>
                <a:gd name="T60" fmla="*/ 3425 w 8912"/>
                <a:gd name="T61" fmla="*/ 8794 h 8912"/>
                <a:gd name="T62" fmla="*/ 2942 w 8912"/>
                <a:gd name="T63" fmla="*/ 8643 h 8912"/>
                <a:gd name="T64" fmla="*/ 2480 w 8912"/>
                <a:gd name="T65" fmla="*/ 8450 h 8912"/>
                <a:gd name="T66" fmla="*/ 2051 w 8912"/>
                <a:gd name="T67" fmla="*/ 8203 h 8912"/>
                <a:gd name="T68" fmla="*/ 1654 w 8912"/>
                <a:gd name="T69" fmla="*/ 7913 h 8912"/>
                <a:gd name="T70" fmla="*/ 1289 w 8912"/>
                <a:gd name="T71" fmla="*/ 7580 h 8912"/>
                <a:gd name="T72" fmla="*/ 967 w 8912"/>
                <a:gd name="T73" fmla="*/ 7215 h 8912"/>
                <a:gd name="T74" fmla="*/ 687 w 8912"/>
                <a:gd name="T75" fmla="*/ 6818 h 8912"/>
                <a:gd name="T76" fmla="*/ 451 w 8912"/>
                <a:gd name="T77" fmla="*/ 6389 h 8912"/>
                <a:gd name="T78" fmla="*/ 258 w 8912"/>
                <a:gd name="T79" fmla="*/ 5938 h 8912"/>
                <a:gd name="T80" fmla="*/ 118 w 8912"/>
                <a:gd name="T81" fmla="*/ 5465 h 8912"/>
                <a:gd name="T82" fmla="*/ 32 w 8912"/>
                <a:gd name="T83" fmla="*/ 4971 h 8912"/>
                <a:gd name="T84" fmla="*/ 0 w 8912"/>
                <a:gd name="T85" fmla="*/ 4456 h 8912"/>
                <a:gd name="T86" fmla="*/ 32 w 8912"/>
                <a:gd name="T87" fmla="*/ 3941 h 8912"/>
                <a:gd name="T88" fmla="*/ 129 w 8912"/>
                <a:gd name="T89" fmla="*/ 3425 h 8912"/>
                <a:gd name="T90" fmla="*/ 269 w 8912"/>
                <a:gd name="T91" fmla="*/ 2942 h 8912"/>
                <a:gd name="T92" fmla="*/ 473 w 8912"/>
                <a:gd name="T93" fmla="*/ 2480 h 8912"/>
                <a:gd name="T94" fmla="*/ 709 w 8912"/>
                <a:gd name="T95" fmla="*/ 2040 h 8912"/>
                <a:gd name="T96" fmla="*/ 999 w 8912"/>
                <a:gd name="T97" fmla="*/ 1643 h 8912"/>
                <a:gd name="T98" fmla="*/ 1332 w 8912"/>
                <a:gd name="T99" fmla="*/ 1289 h 8912"/>
                <a:gd name="T100" fmla="*/ 1697 w 8912"/>
                <a:gd name="T101" fmla="*/ 956 h 8912"/>
                <a:gd name="T102" fmla="*/ 2094 w 8912"/>
                <a:gd name="T103" fmla="*/ 677 h 8912"/>
                <a:gd name="T104" fmla="*/ 2523 w 8912"/>
                <a:gd name="T105" fmla="*/ 440 h 8912"/>
                <a:gd name="T106" fmla="*/ 2985 w 8912"/>
                <a:gd name="T107" fmla="*/ 258 h 8912"/>
                <a:gd name="T108" fmla="*/ 3457 w 8912"/>
                <a:gd name="T109" fmla="*/ 118 h 8912"/>
                <a:gd name="T110" fmla="*/ 3951 w 8912"/>
                <a:gd name="T111" fmla="*/ 32 h 8912"/>
                <a:gd name="T112" fmla="*/ 4456 w 8912"/>
                <a:gd name="T113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2">
                  <a:moveTo>
                    <a:pt x="4456" y="0"/>
                  </a:moveTo>
                  <a:lnTo>
                    <a:pt x="4982" y="32"/>
                  </a:lnTo>
                  <a:lnTo>
                    <a:pt x="5487" y="118"/>
                  </a:lnTo>
                  <a:lnTo>
                    <a:pt x="5981" y="269"/>
                  </a:lnTo>
                  <a:lnTo>
                    <a:pt x="6442" y="462"/>
                  </a:lnTo>
                  <a:lnTo>
                    <a:pt x="6872" y="709"/>
                  </a:lnTo>
                  <a:lnTo>
                    <a:pt x="7269" y="999"/>
                  </a:lnTo>
                  <a:lnTo>
                    <a:pt x="7634" y="1332"/>
                  </a:lnTo>
                  <a:lnTo>
                    <a:pt x="7956" y="1697"/>
                  </a:lnTo>
                  <a:lnTo>
                    <a:pt x="8235" y="2094"/>
                  </a:lnTo>
                  <a:lnTo>
                    <a:pt x="8472" y="2523"/>
                  </a:lnTo>
                  <a:lnTo>
                    <a:pt x="8665" y="2974"/>
                  </a:lnTo>
                  <a:lnTo>
                    <a:pt x="8804" y="3457"/>
                  </a:lnTo>
                  <a:lnTo>
                    <a:pt x="8890" y="3951"/>
                  </a:lnTo>
                  <a:lnTo>
                    <a:pt x="8912" y="4456"/>
                  </a:lnTo>
                  <a:lnTo>
                    <a:pt x="8879" y="4971"/>
                  </a:lnTo>
                  <a:lnTo>
                    <a:pt x="8794" y="5487"/>
                  </a:lnTo>
                  <a:lnTo>
                    <a:pt x="8654" y="5981"/>
                  </a:lnTo>
                  <a:lnTo>
                    <a:pt x="8450" y="6431"/>
                  </a:lnTo>
                  <a:lnTo>
                    <a:pt x="8203" y="6872"/>
                  </a:lnTo>
                  <a:lnTo>
                    <a:pt x="7913" y="7269"/>
                  </a:lnTo>
                  <a:lnTo>
                    <a:pt x="7591" y="7623"/>
                  </a:lnTo>
                  <a:lnTo>
                    <a:pt x="7226" y="7956"/>
                  </a:lnTo>
                  <a:lnTo>
                    <a:pt x="6818" y="8235"/>
                  </a:lnTo>
                  <a:lnTo>
                    <a:pt x="6399" y="8471"/>
                  </a:lnTo>
                  <a:lnTo>
                    <a:pt x="5938" y="8654"/>
                  </a:lnTo>
                  <a:lnTo>
                    <a:pt x="5465" y="8794"/>
                  </a:lnTo>
                  <a:lnTo>
                    <a:pt x="4971" y="8879"/>
                  </a:lnTo>
                  <a:lnTo>
                    <a:pt x="4456" y="8912"/>
                  </a:lnTo>
                  <a:lnTo>
                    <a:pt x="3941" y="8879"/>
                  </a:lnTo>
                  <a:lnTo>
                    <a:pt x="3425" y="8794"/>
                  </a:lnTo>
                  <a:lnTo>
                    <a:pt x="2942" y="8643"/>
                  </a:lnTo>
                  <a:lnTo>
                    <a:pt x="2480" y="8450"/>
                  </a:lnTo>
                  <a:lnTo>
                    <a:pt x="2051" y="8203"/>
                  </a:lnTo>
                  <a:lnTo>
                    <a:pt x="1654" y="7913"/>
                  </a:lnTo>
                  <a:lnTo>
                    <a:pt x="1289" y="7580"/>
                  </a:lnTo>
                  <a:lnTo>
                    <a:pt x="967" y="7215"/>
                  </a:lnTo>
                  <a:lnTo>
                    <a:pt x="687" y="6818"/>
                  </a:lnTo>
                  <a:lnTo>
                    <a:pt x="451" y="6389"/>
                  </a:lnTo>
                  <a:lnTo>
                    <a:pt x="258" y="5938"/>
                  </a:lnTo>
                  <a:lnTo>
                    <a:pt x="118" y="5465"/>
                  </a:lnTo>
                  <a:lnTo>
                    <a:pt x="32" y="4971"/>
                  </a:lnTo>
                  <a:lnTo>
                    <a:pt x="0" y="4456"/>
                  </a:lnTo>
                  <a:lnTo>
                    <a:pt x="32" y="3941"/>
                  </a:lnTo>
                  <a:lnTo>
                    <a:pt x="129" y="3425"/>
                  </a:lnTo>
                  <a:lnTo>
                    <a:pt x="269" y="2942"/>
                  </a:lnTo>
                  <a:lnTo>
                    <a:pt x="473" y="2480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89"/>
                  </a:lnTo>
                  <a:lnTo>
                    <a:pt x="1697" y="956"/>
                  </a:lnTo>
                  <a:lnTo>
                    <a:pt x="2094" y="677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7" y="118"/>
                  </a:lnTo>
                  <a:lnTo>
                    <a:pt x="3951" y="32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093620" y="2866845"/>
              <a:ext cx="1756203" cy="959957"/>
            </a:xfrm>
            <a:custGeom>
              <a:avLst/>
              <a:gdLst>
                <a:gd name="T0" fmla="*/ 8911 w 12197"/>
                <a:gd name="T1" fmla="*/ 0 h 6667"/>
                <a:gd name="T2" fmla="*/ 12036 w 12197"/>
                <a:gd name="T3" fmla="*/ 1406 h 6667"/>
                <a:gd name="T4" fmla="*/ 12197 w 12197"/>
                <a:gd name="T5" fmla="*/ 1835 h 6667"/>
                <a:gd name="T6" fmla="*/ 11005 w 12197"/>
                <a:gd name="T7" fmla="*/ 5003 h 6667"/>
                <a:gd name="T8" fmla="*/ 10973 w 12197"/>
                <a:gd name="T9" fmla="*/ 4981 h 6667"/>
                <a:gd name="T10" fmla="*/ 10908 w 12197"/>
                <a:gd name="T11" fmla="*/ 4949 h 6667"/>
                <a:gd name="T12" fmla="*/ 10801 w 12197"/>
                <a:gd name="T13" fmla="*/ 4895 h 6667"/>
                <a:gd name="T14" fmla="*/ 10672 w 12197"/>
                <a:gd name="T15" fmla="*/ 4842 h 6667"/>
                <a:gd name="T16" fmla="*/ 10500 w 12197"/>
                <a:gd name="T17" fmla="*/ 4799 h 6667"/>
                <a:gd name="T18" fmla="*/ 10318 w 12197"/>
                <a:gd name="T19" fmla="*/ 4756 h 6667"/>
                <a:gd name="T20" fmla="*/ 10125 w 12197"/>
                <a:gd name="T21" fmla="*/ 4745 h 6667"/>
                <a:gd name="T22" fmla="*/ 9921 w 12197"/>
                <a:gd name="T23" fmla="*/ 4756 h 6667"/>
                <a:gd name="T24" fmla="*/ 9717 w 12197"/>
                <a:gd name="T25" fmla="*/ 4810 h 6667"/>
                <a:gd name="T26" fmla="*/ 9513 w 12197"/>
                <a:gd name="T27" fmla="*/ 4906 h 6667"/>
                <a:gd name="T28" fmla="*/ 9362 w 12197"/>
                <a:gd name="T29" fmla="*/ 5024 h 6667"/>
                <a:gd name="T30" fmla="*/ 9244 w 12197"/>
                <a:gd name="T31" fmla="*/ 5175 h 6667"/>
                <a:gd name="T32" fmla="*/ 9148 w 12197"/>
                <a:gd name="T33" fmla="*/ 5357 h 6667"/>
                <a:gd name="T34" fmla="*/ 9073 w 12197"/>
                <a:gd name="T35" fmla="*/ 5550 h 6667"/>
                <a:gd name="T36" fmla="*/ 9030 w 12197"/>
                <a:gd name="T37" fmla="*/ 5754 h 6667"/>
                <a:gd name="T38" fmla="*/ 8997 w 12197"/>
                <a:gd name="T39" fmla="*/ 5948 h 6667"/>
                <a:gd name="T40" fmla="*/ 8976 w 12197"/>
                <a:gd name="T41" fmla="*/ 6141 h 6667"/>
                <a:gd name="T42" fmla="*/ 8965 w 12197"/>
                <a:gd name="T43" fmla="*/ 6313 h 6667"/>
                <a:gd name="T44" fmla="*/ 8976 w 12197"/>
                <a:gd name="T45" fmla="*/ 6624 h 6667"/>
                <a:gd name="T46" fmla="*/ 8987 w 12197"/>
                <a:gd name="T47" fmla="*/ 6624 h 6667"/>
                <a:gd name="T48" fmla="*/ 8976 w 12197"/>
                <a:gd name="T49" fmla="*/ 6624 h 6667"/>
                <a:gd name="T50" fmla="*/ 8976 w 12197"/>
                <a:gd name="T51" fmla="*/ 6635 h 6667"/>
                <a:gd name="T52" fmla="*/ 8976 w 12197"/>
                <a:gd name="T53" fmla="*/ 6667 h 6667"/>
                <a:gd name="T54" fmla="*/ 0 w 12197"/>
                <a:gd name="T55" fmla="*/ 6667 h 6667"/>
                <a:gd name="T56" fmla="*/ 6345 w 12197"/>
                <a:gd name="T57" fmla="*/ 322 h 6667"/>
                <a:gd name="T58" fmla="*/ 6356 w 12197"/>
                <a:gd name="T59" fmla="*/ 332 h 6667"/>
                <a:gd name="T60" fmla="*/ 6356 w 12197"/>
                <a:gd name="T61" fmla="*/ 322 h 6667"/>
                <a:gd name="T62" fmla="*/ 6367 w 12197"/>
                <a:gd name="T63" fmla="*/ 322 h 6667"/>
                <a:gd name="T64" fmla="*/ 6378 w 12197"/>
                <a:gd name="T65" fmla="*/ 343 h 6667"/>
                <a:gd name="T66" fmla="*/ 6399 w 12197"/>
                <a:gd name="T67" fmla="*/ 365 h 6667"/>
                <a:gd name="T68" fmla="*/ 6421 w 12197"/>
                <a:gd name="T69" fmla="*/ 397 h 6667"/>
                <a:gd name="T70" fmla="*/ 6453 w 12197"/>
                <a:gd name="T71" fmla="*/ 429 h 6667"/>
                <a:gd name="T72" fmla="*/ 6496 w 12197"/>
                <a:gd name="T73" fmla="*/ 472 h 6667"/>
                <a:gd name="T74" fmla="*/ 6496 w 12197"/>
                <a:gd name="T75" fmla="*/ 472 h 6667"/>
                <a:gd name="T76" fmla="*/ 6614 w 12197"/>
                <a:gd name="T77" fmla="*/ 590 h 6667"/>
                <a:gd name="T78" fmla="*/ 6764 w 12197"/>
                <a:gd name="T79" fmla="*/ 719 h 6667"/>
                <a:gd name="T80" fmla="*/ 6936 w 12197"/>
                <a:gd name="T81" fmla="*/ 858 h 6667"/>
                <a:gd name="T82" fmla="*/ 7118 w 12197"/>
                <a:gd name="T83" fmla="*/ 977 h 6667"/>
                <a:gd name="T84" fmla="*/ 7322 w 12197"/>
                <a:gd name="T85" fmla="*/ 1084 h 6667"/>
                <a:gd name="T86" fmla="*/ 7537 w 12197"/>
                <a:gd name="T87" fmla="*/ 1159 h 6667"/>
                <a:gd name="T88" fmla="*/ 7752 w 12197"/>
                <a:gd name="T89" fmla="*/ 1191 h 6667"/>
                <a:gd name="T90" fmla="*/ 7977 w 12197"/>
                <a:gd name="T91" fmla="*/ 1181 h 6667"/>
                <a:gd name="T92" fmla="*/ 8181 w 12197"/>
                <a:gd name="T93" fmla="*/ 1095 h 6667"/>
                <a:gd name="T94" fmla="*/ 8364 w 12197"/>
                <a:gd name="T95" fmla="*/ 987 h 6667"/>
                <a:gd name="T96" fmla="*/ 8514 w 12197"/>
                <a:gd name="T97" fmla="*/ 837 h 6667"/>
                <a:gd name="T98" fmla="*/ 8632 w 12197"/>
                <a:gd name="T99" fmla="*/ 687 h 6667"/>
                <a:gd name="T100" fmla="*/ 8729 w 12197"/>
                <a:gd name="T101" fmla="*/ 515 h 6667"/>
                <a:gd name="T102" fmla="*/ 8793 w 12197"/>
                <a:gd name="T103" fmla="*/ 354 h 6667"/>
                <a:gd name="T104" fmla="*/ 8847 w 12197"/>
                <a:gd name="T105" fmla="*/ 214 h 6667"/>
                <a:gd name="T106" fmla="*/ 8890 w 12197"/>
                <a:gd name="T107" fmla="*/ 107 h 6667"/>
                <a:gd name="T108" fmla="*/ 8901 w 12197"/>
                <a:gd name="T109" fmla="*/ 21 h 6667"/>
                <a:gd name="T110" fmla="*/ 8911 w 12197"/>
                <a:gd name="T111" fmla="*/ 0 h 6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97" h="6667">
                  <a:moveTo>
                    <a:pt x="8911" y="0"/>
                  </a:moveTo>
                  <a:lnTo>
                    <a:pt x="12036" y="1406"/>
                  </a:lnTo>
                  <a:lnTo>
                    <a:pt x="12197" y="1835"/>
                  </a:lnTo>
                  <a:lnTo>
                    <a:pt x="11005" y="5003"/>
                  </a:lnTo>
                  <a:lnTo>
                    <a:pt x="10973" y="4981"/>
                  </a:lnTo>
                  <a:lnTo>
                    <a:pt x="10908" y="4949"/>
                  </a:lnTo>
                  <a:lnTo>
                    <a:pt x="10801" y="4895"/>
                  </a:lnTo>
                  <a:lnTo>
                    <a:pt x="10672" y="4842"/>
                  </a:lnTo>
                  <a:lnTo>
                    <a:pt x="10500" y="4799"/>
                  </a:lnTo>
                  <a:lnTo>
                    <a:pt x="10318" y="4756"/>
                  </a:lnTo>
                  <a:lnTo>
                    <a:pt x="10125" y="4745"/>
                  </a:lnTo>
                  <a:lnTo>
                    <a:pt x="9921" y="4756"/>
                  </a:lnTo>
                  <a:lnTo>
                    <a:pt x="9717" y="4810"/>
                  </a:lnTo>
                  <a:lnTo>
                    <a:pt x="9513" y="4906"/>
                  </a:lnTo>
                  <a:lnTo>
                    <a:pt x="9362" y="5024"/>
                  </a:lnTo>
                  <a:lnTo>
                    <a:pt x="9244" y="5175"/>
                  </a:lnTo>
                  <a:lnTo>
                    <a:pt x="9148" y="5357"/>
                  </a:lnTo>
                  <a:lnTo>
                    <a:pt x="9073" y="5550"/>
                  </a:lnTo>
                  <a:lnTo>
                    <a:pt x="9030" y="5754"/>
                  </a:lnTo>
                  <a:lnTo>
                    <a:pt x="8997" y="5948"/>
                  </a:lnTo>
                  <a:lnTo>
                    <a:pt x="8976" y="6141"/>
                  </a:lnTo>
                  <a:lnTo>
                    <a:pt x="8965" y="6313"/>
                  </a:lnTo>
                  <a:lnTo>
                    <a:pt x="8976" y="6624"/>
                  </a:lnTo>
                  <a:lnTo>
                    <a:pt x="8987" y="6624"/>
                  </a:lnTo>
                  <a:lnTo>
                    <a:pt x="8976" y="6624"/>
                  </a:lnTo>
                  <a:lnTo>
                    <a:pt x="8976" y="6635"/>
                  </a:lnTo>
                  <a:lnTo>
                    <a:pt x="8976" y="6667"/>
                  </a:lnTo>
                  <a:lnTo>
                    <a:pt x="0" y="6667"/>
                  </a:lnTo>
                  <a:lnTo>
                    <a:pt x="6345" y="322"/>
                  </a:lnTo>
                  <a:lnTo>
                    <a:pt x="6356" y="332"/>
                  </a:lnTo>
                  <a:lnTo>
                    <a:pt x="6356" y="322"/>
                  </a:lnTo>
                  <a:lnTo>
                    <a:pt x="6367" y="322"/>
                  </a:lnTo>
                  <a:lnTo>
                    <a:pt x="6378" y="343"/>
                  </a:lnTo>
                  <a:lnTo>
                    <a:pt x="6399" y="365"/>
                  </a:lnTo>
                  <a:lnTo>
                    <a:pt x="6421" y="397"/>
                  </a:lnTo>
                  <a:lnTo>
                    <a:pt x="6453" y="429"/>
                  </a:lnTo>
                  <a:lnTo>
                    <a:pt x="6496" y="472"/>
                  </a:lnTo>
                  <a:lnTo>
                    <a:pt x="6496" y="472"/>
                  </a:lnTo>
                  <a:lnTo>
                    <a:pt x="6614" y="590"/>
                  </a:lnTo>
                  <a:lnTo>
                    <a:pt x="6764" y="719"/>
                  </a:lnTo>
                  <a:lnTo>
                    <a:pt x="6936" y="858"/>
                  </a:lnTo>
                  <a:lnTo>
                    <a:pt x="7118" y="977"/>
                  </a:lnTo>
                  <a:lnTo>
                    <a:pt x="7322" y="1084"/>
                  </a:lnTo>
                  <a:lnTo>
                    <a:pt x="7537" y="1159"/>
                  </a:lnTo>
                  <a:lnTo>
                    <a:pt x="7752" y="1191"/>
                  </a:lnTo>
                  <a:lnTo>
                    <a:pt x="7977" y="1181"/>
                  </a:lnTo>
                  <a:lnTo>
                    <a:pt x="8181" y="1095"/>
                  </a:lnTo>
                  <a:lnTo>
                    <a:pt x="8364" y="987"/>
                  </a:lnTo>
                  <a:lnTo>
                    <a:pt x="8514" y="837"/>
                  </a:lnTo>
                  <a:lnTo>
                    <a:pt x="8632" y="687"/>
                  </a:lnTo>
                  <a:lnTo>
                    <a:pt x="8729" y="515"/>
                  </a:lnTo>
                  <a:lnTo>
                    <a:pt x="8793" y="354"/>
                  </a:lnTo>
                  <a:lnTo>
                    <a:pt x="8847" y="214"/>
                  </a:lnTo>
                  <a:lnTo>
                    <a:pt x="8890" y="107"/>
                  </a:lnTo>
                  <a:lnTo>
                    <a:pt x="8901" y="21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59693" y="2393705"/>
              <a:ext cx="1281623" cy="1283207"/>
            </a:xfrm>
            <a:custGeom>
              <a:avLst/>
              <a:gdLst>
                <a:gd name="T0" fmla="*/ 4284 w 8901"/>
                <a:gd name="T1" fmla="*/ 0 h 8912"/>
                <a:gd name="T2" fmla="*/ 4746 w 8901"/>
                <a:gd name="T3" fmla="*/ 11 h 8912"/>
                <a:gd name="T4" fmla="*/ 5197 w 8901"/>
                <a:gd name="T5" fmla="*/ 65 h 8912"/>
                <a:gd name="T6" fmla="*/ 5648 w 8901"/>
                <a:gd name="T7" fmla="*/ 161 h 8912"/>
                <a:gd name="T8" fmla="*/ 6077 w 8901"/>
                <a:gd name="T9" fmla="*/ 311 h 8912"/>
                <a:gd name="T10" fmla="*/ 6496 w 8901"/>
                <a:gd name="T11" fmla="*/ 494 h 8912"/>
                <a:gd name="T12" fmla="*/ 6893 w 8901"/>
                <a:gd name="T13" fmla="*/ 730 h 8912"/>
                <a:gd name="T14" fmla="*/ 7269 w 8901"/>
                <a:gd name="T15" fmla="*/ 1009 h 8912"/>
                <a:gd name="T16" fmla="*/ 7623 w 8901"/>
                <a:gd name="T17" fmla="*/ 1331 h 8912"/>
                <a:gd name="T18" fmla="*/ 7945 w 8901"/>
                <a:gd name="T19" fmla="*/ 1696 h 8912"/>
                <a:gd name="T20" fmla="*/ 8225 w 8901"/>
                <a:gd name="T21" fmla="*/ 2094 h 8912"/>
                <a:gd name="T22" fmla="*/ 8461 w 8901"/>
                <a:gd name="T23" fmla="*/ 2512 h 8912"/>
                <a:gd name="T24" fmla="*/ 8643 w 8901"/>
                <a:gd name="T25" fmla="*/ 2942 h 8912"/>
                <a:gd name="T26" fmla="*/ 8772 w 8901"/>
                <a:gd name="T27" fmla="*/ 3382 h 8912"/>
                <a:gd name="T28" fmla="*/ 8858 w 8901"/>
                <a:gd name="T29" fmla="*/ 3833 h 8912"/>
                <a:gd name="T30" fmla="*/ 8901 w 8901"/>
                <a:gd name="T31" fmla="*/ 4295 h 8912"/>
                <a:gd name="T32" fmla="*/ 8890 w 8901"/>
                <a:gd name="T33" fmla="*/ 4746 h 8912"/>
                <a:gd name="T34" fmla="*/ 8837 w 8901"/>
                <a:gd name="T35" fmla="*/ 5207 h 8912"/>
                <a:gd name="T36" fmla="*/ 8740 w 8901"/>
                <a:gd name="T37" fmla="*/ 5648 h 8912"/>
                <a:gd name="T38" fmla="*/ 8600 w 8901"/>
                <a:gd name="T39" fmla="*/ 6088 h 8912"/>
                <a:gd name="T40" fmla="*/ 8407 w 8901"/>
                <a:gd name="T41" fmla="*/ 6507 h 8912"/>
                <a:gd name="T42" fmla="*/ 8171 w 8901"/>
                <a:gd name="T43" fmla="*/ 6904 h 8912"/>
                <a:gd name="T44" fmla="*/ 7892 w 8901"/>
                <a:gd name="T45" fmla="*/ 7280 h 8912"/>
                <a:gd name="T46" fmla="*/ 7570 w 8901"/>
                <a:gd name="T47" fmla="*/ 7634 h 8912"/>
                <a:gd name="T48" fmla="*/ 7205 w 8901"/>
                <a:gd name="T49" fmla="*/ 7956 h 8912"/>
                <a:gd name="T50" fmla="*/ 6807 w 8901"/>
                <a:gd name="T51" fmla="*/ 8235 h 8912"/>
                <a:gd name="T52" fmla="*/ 6399 w 8901"/>
                <a:gd name="T53" fmla="*/ 8461 h 8912"/>
                <a:gd name="T54" fmla="*/ 5959 w 8901"/>
                <a:gd name="T55" fmla="*/ 8643 h 8912"/>
                <a:gd name="T56" fmla="*/ 5519 w 8901"/>
                <a:gd name="T57" fmla="*/ 8783 h 8912"/>
                <a:gd name="T58" fmla="*/ 5068 w 8901"/>
                <a:gd name="T59" fmla="*/ 8869 h 8912"/>
                <a:gd name="T60" fmla="*/ 4606 w 8901"/>
                <a:gd name="T61" fmla="*/ 8912 h 8912"/>
                <a:gd name="T62" fmla="*/ 4155 w 8901"/>
                <a:gd name="T63" fmla="*/ 8901 h 8912"/>
                <a:gd name="T64" fmla="*/ 3705 w 8901"/>
                <a:gd name="T65" fmla="*/ 8847 h 8912"/>
                <a:gd name="T66" fmla="*/ 3254 w 8901"/>
                <a:gd name="T67" fmla="*/ 8750 h 8912"/>
                <a:gd name="T68" fmla="*/ 2824 w 8901"/>
                <a:gd name="T69" fmla="*/ 8600 h 8912"/>
                <a:gd name="T70" fmla="*/ 2405 w 8901"/>
                <a:gd name="T71" fmla="*/ 8418 h 8912"/>
                <a:gd name="T72" fmla="*/ 1997 w 8901"/>
                <a:gd name="T73" fmla="*/ 8181 h 8912"/>
                <a:gd name="T74" fmla="*/ 1622 w 8901"/>
                <a:gd name="T75" fmla="*/ 7902 h 8912"/>
                <a:gd name="T76" fmla="*/ 1278 w 8901"/>
                <a:gd name="T77" fmla="*/ 7580 h 8912"/>
                <a:gd name="T78" fmla="*/ 956 w 8901"/>
                <a:gd name="T79" fmla="*/ 7215 h 8912"/>
                <a:gd name="T80" fmla="*/ 677 w 8901"/>
                <a:gd name="T81" fmla="*/ 6818 h 8912"/>
                <a:gd name="T82" fmla="*/ 441 w 8901"/>
                <a:gd name="T83" fmla="*/ 6399 h 8912"/>
                <a:gd name="T84" fmla="*/ 258 w 8901"/>
                <a:gd name="T85" fmla="*/ 5970 h 8912"/>
                <a:gd name="T86" fmla="*/ 118 w 8901"/>
                <a:gd name="T87" fmla="*/ 5519 h 8912"/>
                <a:gd name="T88" fmla="*/ 33 w 8901"/>
                <a:gd name="T89" fmla="*/ 5068 h 8912"/>
                <a:gd name="T90" fmla="*/ 0 w 8901"/>
                <a:gd name="T91" fmla="*/ 4617 h 8912"/>
                <a:gd name="T92" fmla="*/ 0 w 8901"/>
                <a:gd name="T93" fmla="*/ 4155 h 8912"/>
                <a:gd name="T94" fmla="*/ 54 w 8901"/>
                <a:gd name="T95" fmla="*/ 3704 h 8912"/>
                <a:gd name="T96" fmla="*/ 161 w 8901"/>
                <a:gd name="T97" fmla="*/ 3264 h 8912"/>
                <a:gd name="T98" fmla="*/ 301 w 8901"/>
                <a:gd name="T99" fmla="*/ 2824 h 8912"/>
                <a:gd name="T100" fmla="*/ 494 w 8901"/>
                <a:gd name="T101" fmla="*/ 2405 h 8912"/>
                <a:gd name="T102" fmla="*/ 730 w 8901"/>
                <a:gd name="T103" fmla="*/ 2008 h 8912"/>
                <a:gd name="T104" fmla="*/ 999 w 8901"/>
                <a:gd name="T105" fmla="*/ 1632 h 8912"/>
                <a:gd name="T106" fmla="*/ 1321 w 8901"/>
                <a:gd name="T107" fmla="*/ 1278 h 8912"/>
                <a:gd name="T108" fmla="*/ 1686 w 8901"/>
                <a:gd name="T109" fmla="*/ 956 h 8912"/>
                <a:gd name="T110" fmla="*/ 2083 w 8901"/>
                <a:gd name="T111" fmla="*/ 676 h 8912"/>
                <a:gd name="T112" fmla="*/ 2502 w 8901"/>
                <a:gd name="T113" fmla="*/ 451 h 8912"/>
                <a:gd name="T114" fmla="*/ 2931 w 8901"/>
                <a:gd name="T115" fmla="*/ 269 h 8912"/>
                <a:gd name="T116" fmla="*/ 3382 w 8901"/>
                <a:gd name="T117" fmla="*/ 129 h 8912"/>
                <a:gd name="T118" fmla="*/ 3833 w 8901"/>
                <a:gd name="T119" fmla="*/ 43 h 8912"/>
                <a:gd name="T120" fmla="*/ 4284 w 8901"/>
                <a:gd name="T121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01" h="8912">
                  <a:moveTo>
                    <a:pt x="4284" y="0"/>
                  </a:moveTo>
                  <a:lnTo>
                    <a:pt x="4746" y="11"/>
                  </a:lnTo>
                  <a:lnTo>
                    <a:pt x="5197" y="65"/>
                  </a:lnTo>
                  <a:lnTo>
                    <a:pt x="5648" y="161"/>
                  </a:lnTo>
                  <a:lnTo>
                    <a:pt x="6077" y="311"/>
                  </a:lnTo>
                  <a:lnTo>
                    <a:pt x="6496" y="494"/>
                  </a:lnTo>
                  <a:lnTo>
                    <a:pt x="6893" y="730"/>
                  </a:lnTo>
                  <a:lnTo>
                    <a:pt x="7269" y="1009"/>
                  </a:lnTo>
                  <a:lnTo>
                    <a:pt x="7623" y="1331"/>
                  </a:lnTo>
                  <a:lnTo>
                    <a:pt x="7945" y="1696"/>
                  </a:lnTo>
                  <a:lnTo>
                    <a:pt x="8225" y="2094"/>
                  </a:lnTo>
                  <a:lnTo>
                    <a:pt x="8461" y="2512"/>
                  </a:lnTo>
                  <a:lnTo>
                    <a:pt x="8643" y="2942"/>
                  </a:lnTo>
                  <a:lnTo>
                    <a:pt x="8772" y="3382"/>
                  </a:lnTo>
                  <a:lnTo>
                    <a:pt x="8858" y="3833"/>
                  </a:lnTo>
                  <a:lnTo>
                    <a:pt x="8901" y="4295"/>
                  </a:lnTo>
                  <a:lnTo>
                    <a:pt x="8890" y="4746"/>
                  </a:lnTo>
                  <a:lnTo>
                    <a:pt x="8837" y="5207"/>
                  </a:lnTo>
                  <a:lnTo>
                    <a:pt x="8740" y="5648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04"/>
                  </a:lnTo>
                  <a:lnTo>
                    <a:pt x="7892" y="7280"/>
                  </a:lnTo>
                  <a:lnTo>
                    <a:pt x="7570" y="7634"/>
                  </a:lnTo>
                  <a:lnTo>
                    <a:pt x="7205" y="7956"/>
                  </a:lnTo>
                  <a:lnTo>
                    <a:pt x="6807" y="8235"/>
                  </a:lnTo>
                  <a:lnTo>
                    <a:pt x="6399" y="8461"/>
                  </a:lnTo>
                  <a:lnTo>
                    <a:pt x="5959" y="8643"/>
                  </a:lnTo>
                  <a:lnTo>
                    <a:pt x="5519" y="8783"/>
                  </a:lnTo>
                  <a:lnTo>
                    <a:pt x="5068" y="8869"/>
                  </a:lnTo>
                  <a:lnTo>
                    <a:pt x="4606" y="8912"/>
                  </a:lnTo>
                  <a:lnTo>
                    <a:pt x="4155" y="8901"/>
                  </a:lnTo>
                  <a:lnTo>
                    <a:pt x="3705" y="8847"/>
                  </a:lnTo>
                  <a:lnTo>
                    <a:pt x="3254" y="8750"/>
                  </a:lnTo>
                  <a:lnTo>
                    <a:pt x="2824" y="8600"/>
                  </a:lnTo>
                  <a:lnTo>
                    <a:pt x="2405" y="8418"/>
                  </a:lnTo>
                  <a:lnTo>
                    <a:pt x="1997" y="8181"/>
                  </a:lnTo>
                  <a:lnTo>
                    <a:pt x="1622" y="7902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99"/>
                  </a:lnTo>
                  <a:lnTo>
                    <a:pt x="258" y="5970"/>
                  </a:lnTo>
                  <a:lnTo>
                    <a:pt x="118" y="5519"/>
                  </a:lnTo>
                  <a:lnTo>
                    <a:pt x="33" y="5068"/>
                  </a:lnTo>
                  <a:lnTo>
                    <a:pt x="0" y="4617"/>
                  </a:lnTo>
                  <a:lnTo>
                    <a:pt x="0" y="4155"/>
                  </a:lnTo>
                  <a:lnTo>
                    <a:pt x="54" y="3704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999" y="1632"/>
                  </a:lnTo>
                  <a:lnTo>
                    <a:pt x="1321" y="1278"/>
                  </a:lnTo>
                  <a:lnTo>
                    <a:pt x="1686" y="956"/>
                  </a:lnTo>
                  <a:lnTo>
                    <a:pt x="2083" y="676"/>
                  </a:lnTo>
                  <a:lnTo>
                    <a:pt x="2502" y="451"/>
                  </a:lnTo>
                  <a:lnTo>
                    <a:pt x="2931" y="269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93620" y="3826802"/>
              <a:ext cx="1763978" cy="941527"/>
            </a:xfrm>
            <a:custGeom>
              <a:avLst/>
              <a:gdLst>
                <a:gd name="T0" fmla="*/ 0 w 12251"/>
                <a:gd name="T1" fmla="*/ 0 h 6539"/>
                <a:gd name="T2" fmla="*/ 8976 w 12251"/>
                <a:gd name="T3" fmla="*/ 0 h 6539"/>
                <a:gd name="T4" fmla="*/ 8976 w 12251"/>
                <a:gd name="T5" fmla="*/ 86 h 6539"/>
                <a:gd name="T6" fmla="*/ 8976 w 12251"/>
                <a:gd name="T7" fmla="*/ 225 h 6539"/>
                <a:gd name="T8" fmla="*/ 8976 w 12251"/>
                <a:gd name="T9" fmla="*/ 397 h 6539"/>
                <a:gd name="T10" fmla="*/ 8997 w 12251"/>
                <a:gd name="T11" fmla="*/ 590 h 6539"/>
                <a:gd name="T12" fmla="*/ 9019 w 12251"/>
                <a:gd name="T13" fmla="*/ 794 h 6539"/>
                <a:gd name="T14" fmla="*/ 9073 w 12251"/>
                <a:gd name="T15" fmla="*/ 1009 h 6539"/>
                <a:gd name="T16" fmla="*/ 9148 w 12251"/>
                <a:gd name="T17" fmla="*/ 1213 h 6539"/>
                <a:gd name="T18" fmla="*/ 9244 w 12251"/>
                <a:gd name="T19" fmla="*/ 1406 h 6539"/>
                <a:gd name="T20" fmla="*/ 9362 w 12251"/>
                <a:gd name="T21" fmla="*/ 1568 h 6539"/>
                <a:gd name="T22" fmla="*/ 9523 w 12251"/>
                <a:gd name="T23" fmla="*/ 1696 h 6539"/>
                <a:gd name="T24" fmla="*/ 9727 w 12251"/>
                <a:gd name="T25" fmla="*/ 1793 h 6539"/>
                <a:gd name="T26" fmla="*/ 9942 w 12251"/>
                <a:gd name="T27" fmla="*/ 1836 h 6539"/>
                <a:gd name="T28" fmla="*/ 10146 w 12251"/>
                <a:gd name="T29" fmla="*/ 1836 h 6539"/>
                <a:gd name="T30" fmla="*/ 10339 w 12251"/>
                <a:gd name="T31" fmla="*/ 1804 h 6539"/>
                <a:gd name="T32" fmla="*/ 10522 w 12251"/>
                <a:gd name="T33" fmla="*/ 1761 h 6539"/>
                <a:gd name="T34" fmla="*/ 10694 w 12251"/>
                <a:gd name="T35" fmla="*/ 1696 h 6539"/>
                <a:gd name="T36" fmla="*/ 10823 w 12251"/>
                <a:gd name="T37" fmla="*/ 1632 h 6539"/>
                <a:gd name="T38" fmla="*/ 10930 w 12251"/>
                <a:gd name="T39" fmla="*/ 1578 h 6539"/>
                <a:gd name="T40" fmla="*/ 11005 w 12251"/>
                <a:gd name="T41" fmla="*/ 1535 h 6539"/>
                <a:gd name="T42" fmla="*/ 11027 w 12251"/>
                <a:gd name="T43" fmla="*/ 1514 h 6539"/>
                <a:gd name="T44" fmla="*/ 12251 w 12251"/>
                <a:gd name="T45" fmla="*/ 4724 h 6539"/>
                <a:gd name="T46" fmla="*/ 12068 w 12251"/>
                <a:gd name="T47" fmla="*/ 5143 h 6539"/>
                <a:gd name="T48" fmla="*/ 8997 w 12251"/>
                <a:gd name="T49" fmla="*/ 6539 h 6539"/>
                <a:gd name="T50" fmla="*/ 8987 w 12251"/>
                <a:gd name="T51" fmla="*/ 6517 h 6539"/>
                <a:gd name="T52" fmla="*/ 8965 w 12251"/>
                <a:gd name="T53" fmla="*/ 6442 h 6539"/>
                <a:gd name="T54" fmla="*/ 8922 w 12251"/>
                <a:gd name="T55" fmla="*/ 6335 h 6539"/>
                <a:gd name="T56" fmla="*/ 8869 w 12251"/>
                <a:gd name="T57" fmla="*/ 6195 h 6539"/>
                <a:gd name="T58" fmla="*/ 8783 w 12251"/>
                <a:gd name="T59" fmla="*/ 6055 h 6539"/>
                <a:gd name="T60" fmla="*/ 8675 w 12251"/>
                <a:gd name="T61" fmla="*/ 5894 h 6539"/>
                <a:gd name="T62" fmla="*/ 8557 w 12251"/>
                <a:gd name="T63" fmla="*/ 5744 h 6539"/>
                <a:gd name="T64" fmla="*/ 8396 w 12251"/>
                <a:gd name="T65" fmla="*/ 5615 h 6539"/>
                <a:gd name="T66" fmla="*/ 8214 w 12251"/>
                <a:gd name="T67" fmla="*/ 5497 h 6539"/>
                <a:gd name="T68" fmla="*/ 7999 w 12251"/>
                <a:gd name="T69" fmla="*/ 5433 h 6539"/>
                <a:gd name="T70" fmla="*/ 7784 w 12251"/>
                <a:gd name="T71" fmla="*/ 5411 h 6539"/>
                <a:gd name="T72" fmla="*/ 7559 w 12251"/>
                <a:gd name="T73" fmla="*/ 5443 h 6539"/>
                <a:gd name="T74" fmla="*/ 7344 w 12251"/>
                <a:gd name="T75" fmla="*/ 5529 h 6539"/>
                <a:gd name="T76" fmla="*/ 7140 w 12251"/>
                <a:gd name="T77" fmla="*/ 5637 h 6539"/>
                <a:gd name="T78" fmla="*/ 6947 w 12251"/>
                <a:gd name="T79" fmla="*/ 5766 h 6539"/>
                <a:gd name="T80" fmla="*/ 6775 w 12251"/>
                <a:gd name="T81" fmla="*/ 5905 h 6539"/>
                <a:gd name="T82" fmla="*/ 6635 w 12251"/>
                <a:gd name="T83" fmla="*/ 6045 h 6539"/>
                <a:gd name="T84" fmla="*/ 6399 w 12251"/>
                <a:gd name="T85" fmla="*/ 6292 h 6539"/>
                <a:gd name="T86" fmla="*/ 6388 w 12251"/>
                <a:gd name="T87" fmla="*/ 6292 h 6539"/>
                <a:gd name="T88" fmla="*/ 6388 w 12251"/>
                <a:gd name="T89" fmla="*/ 6292 h 6539"/>
                <a:gd name="T90" fmla="*/ 6388 w 12251"/>
                <a:gd name="T91" fmla="*/ 6292 h 6539"/>
                <a:gd name="T92" fmla="*/ 6345 w 12251"/>
                <a:gd name="T93" fmla="*/ 6335 h 6539"/>
                <a:gd name="T94" fmla="*/ 0 w 12251"/>
                <a:gd name="T95" fmla="*/ 0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51" h="6539">
                  <a:moveTo>
                    <a:pt x="0" y="0"/>
                  </a:moveTo>
                  <a:lnTo>
                    <a:pt x="8976" y="0"/>
                  </a:lnTo>
                  <a:lnTo>
                    <a:pt x="8976" y="86"/>
                  </a:lnTo>
                  <a:lnTo>
                    <a:pt x="8976" y="225"/>
                  </a:lnTo>
                  <a:lnTo>
                    <a:pt x="8976" y="397"/>
                  </a:lnTo>
                  <a:lnTo>
                    <a:pt x="8997" y="590"/>
                  </a:lnTo>
                  <a:lnTo>
                    <a:pt x="9019" y="794"/>
                  </a:lnTo>
                  <a:lnTo>
                    <a:pt x="9073" y="1009"/>
                  </a:lnTo>
                  <a:lnTo>
                    <a:pt x="9148" y="1213"/>
                  </a:lnTo>
                  <a:lnTo>
                    <a:pt x="9244" y="1406"/>
                  </a:lnTo>
                  <a:lnTo>
                    <a:pt x="9362" y="1568"/>
                  </a:lnTo>
                  <a:lnTo>
                    <a:pt x="9523" y="1696"/>
                  </a:lnTo>
                  <a:lnTo>
                    <a:pt x="9727" y="1793"/>
                  </a:lnTo>
                  <a:lnTo>
                    <a:pt x="9942" y="1836"/>
                  </a:lnTo>
                  <a:lnTo>
                    <a:pt x="10146" y="1836"/>
                  </a:lnTo>
                  <a:lnTo>
                    <a:pt x="10339" y="1804"/>
                  </a:lnTo>
                  <a:lnTo>
                    <a:pt x="10522" y="1761"/>
                  </a:lnTo>
                  <a:lnTo>
                    <a:pt x="10694" y="1696"/>
                  </a:lnTo>
                  <a:lnTo>
                    <a:pt x="10823" y="1632"/>
                  </a:lnTo>
                  <a:lnTo>
                    <a:pt x="10930" y="1578"/>
                  </a:lnTo>
                  <a:lnTo>
                    <a:pt x="11005" y="1535"/>
                  </a:lnTo>
                  <a:lnTo>
                    <a:pt x="11027" y="1514"/>
                  </a:lnTo>
                  <a:lnTo>
                    <a:pt x="12251" y="4724"/>
                  </a:lnTo>
                  <a:lnTo>
                    <a:pt x="12068" y="5143"/>
                  </a:lnTo>
                  <a:lnTo>
                    <a:pt x="8997" y="6539"/>
                  </a:lnTo>
                  <a:lnTo>
                    <a:pt x="8987" y="6517"/>
                  </a:lnTo>
                  <a:lnTo>
                    <a:pt x="8965" y="6442"/>
                  </a:lnTo>
                  <a:lnTo>
                    <a:pt x="8922" y="6335"/>
                  </a:lnTo>
                  <a:lnTo>
                    <a:pt x="8869" y="6195"/>
                  </a:lnTo>
                  <a:lnTo>
                    <a:pt x="8783" y="6055"/>
                  </a:lnTo>
                  <a:lnTo>
                    <a:pt x="8675" y="5894"/>
                  </a:lnTo>
                  <a:lnTo>
                    <a:pt x="8557" y="5744"/>
                  </a:lnTo>
                  <a:lnTo>
                    <a:pt x="8396" y="5615"/>
                  </a:lnTo>
                  <a:lnTo>
                    <a:pt x="8214" y="5497"/>
                  </a:lnTo>
                  <a:lnTo>
                    <a:pt x="7999" y="5433"/>
                  </a:lnTo>
                  <a:lnTo>
                    <a:pt x="7784" y="5411"/>
                  </a:lnTo>
                  <a:lnTo>
                    <a:pt x="7559" y="5443"/>
                  </a:lnTo>
                  <a:lnTo>
                    <a:pt x="7344" y="5529"/>
                  </a:lnTo>
                  <a:lnTo>
                    <a:pt x="7140" y="5637"/>
                  </a:lnTo>
                  <a:lnTo>
                    <a:pt x="6947" y="5766"/>
                  </a:lnTo>
                  <a:lnTo>
                    <a:pt x="6775" y="5905"/>
                  </a:lnTo>
                  <a:lnTo>
                    <a:pt x="6635" y="6045"/>
                  </a:lnTo>
                  <a:lnTo>
                    <a:pt x="6399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45" y="6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59693" y="3973668"/>
              <a:ext cx="1283207" cy="1283063"/>
            </a:xfrm>
            <a:custGeom>
              <a:avLst/>
              <a:gdLst>
                <a:gd name="T0" fmla="*/ 4467 w 8912"/>
                <a:gd name="T1" fmla="*/ 0 h 8911"/>
                <a:gd name="T2" fmla="*/ 4982 w 8912"/>
                <a:gd name="T3" fmla="*/ 32 h 8911"/>
                <a:gd name="T4" fmla="*/ 5498 w 8912"/>
                <a:gd name="T5" fmla="*/ 129 h 8911"/>
                <a:gd name="T6" fmla="*/ 5981 w 8912"/>
                <a:gd name="T7" fmla="*/ 268 h 8911"/>
                <a:gd name="T8" fmla="*/ 6442 w 8912"/>
                <a:gd name="T9" fmla="*/ 472 h 8911"/>
                <a:gd name="T10" fmla="*/ 6872 w 8912"/>
                <a:gd name="T11" fmla="*/ 719 h 8911"/>
                <a:gd name="T12" fmla="*/ 7269 w 8912"/>
                <a:gd name="T13" fmla="*/ 1009 h 8911"/>
                <a:gd name="T14" fmla="*/ 7634 w 8912"/>
                <a:gd name="T15" fmla="*/ 1331 h 8911"/>
                <a:gd name="T16" fmla="*/ 7956 w 8912"/>
                <a:gd name="T17" fmla="*/ 1707 h 8911"/>
                <a:gd name="T18" fmla="*/ 8235 w 8912"/>
                <a:gd name="T19" fmla="*/ 2104 h 8911"/>
                <a:gd name="T20" fmla="*/ 8472 w 8912"/>
                <a:gd name="T21" fmla="*/ 2534 h 8911"/>
                <a:gd name="T22" fmla="*/ 8665 w 8912"/>
                <a:gd name="T23" fmla="*/ 2985 h 8911"/>
                <a:gd name="T24" fmla="*/ 8794 w 8912"/>
                <a:gd name="T25" fmla="*/ 3457 h 8911"/>
                <a:gd name="T26" fmla="*/ 8880 w 8912"/>
                <a:gd name="T27" fmla="*/ 3962 h 8911"/>
                <a:gd name="T28" fmla="*/ 8912 w 8912"/>
                <a:gd name="T29" fmla="*/ 4466 h 8911"/>
                <a:gd name="T30" fmla="*/ 8880 w 8912"/>
                <a:gd name="T31" fmla="*/ 4982 h 8911"/>
                <a:gd name="T32" fmla="*/ 8794 w 8912"/>
                <a:gd name="T33" fmla="*/ 5497 h 8911"/>
                <a:gd name="T34" fmla="*/ 8643 w 8912"/>
                <a:gd name="T35" fmla="*/ 5980 h 8911"/>
                <a:gd name="T36" fmla="*/ 8439 w 8912"/>
                <a:gd name="T37" fmla="*/ 6442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5 w 8912"/>
                <a:gd name="T53" fmla="*/ 8804 h 8911"/>
                <a:gd name="T54" fmla="*/ 4961 w 8912"/>
                <a:gd name="T55" fmla="*/ 8890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5 w 8912"/>
                <a:gd name="T61" fmla="*/ 8793 h 8911"/>
                <a:gd name="T62" fmla="*/ 2931 w 8912"/>
                <a:gd name="T63" fmla="*/ 8643 h 8911"/>
                <a:gd name="T64" fmla="*/ 2470 w 8912"/>
                <a:gd name="T65" fmla="*/ 8450 h 8911"/>
                <a:gd name="T66" fmla="*/ 2040 w 8912"/>
                <a:gd name="T67" fmla="*/ 8203 h 8911"/>
                <a:gd name="T68" fmla="*/ 1643 w 8912"/>
                <a:gd name="T69" fmla="*/ 7913 h 8911"/>
                <a:gd name="T70" fmla="*/ 1278 w 8912"/>
                <a:gd name="T71" fmla="*/ 7580 h 8911"/>
                <a:gd name="T72" fmla="*/ 956 w 8912"/>
                <a:gd name="T73" fmla="*/ 7215 h 8911"/>
                <a:gd name="T74" fmla="*/ 677 w 8912"/>
                <a:gd name="T75" fmla="*/ 6818 h 8911"/>
                <a:gd name="T76" fmla="*/ 441 w 8912"/>
                <a:gd name="T77" fmla="*/ 6388 h 8911"/>
                <a:gd name="T78" fmla="*/ 247 w 8912"/>
                <a:gd name="T79" fmla="*/ 5927 h 8911"/>
                <a:gd name="T80" fmla="*/ 108 w 8912"/>
                <a:gd name="T81" fmla="*/ 5454 h 8911"/>
                <a:gd name="T82" fmla="*/ 33 w 8912"/>
                <a:gd name="T83" fmla="*/ 4960 h 8911"/>
                <a:gd name="T84" fmla="*/ 0 w 8912"/>
                <a:gd name="T85" fmla="*/ 4456 h 8911"/>
                <a:gd name="T86" fmla="*/ 33 w 8912"/>
                <a:gd name="T87" fmla="*/ 3930 h 8911"/>
                <a:gd name="T88" fmla="*/ 118 w 8912"/>
                <a:gd name="T89" fmla="*/ 3425 h 8911"/>
                <a:gd name="T90" fmla="*/ 269 w 8912"/>
                <a:gd name="T91" fmla="*/ 2931 h 8911"/>
                <a:gd name="T92" fmla="*/ 473 w 8912"/>
                <a:gd name="T93" fmla="*/ 2469 h 8911"/>
                <a:gd name="T94" fmla="*/ 709 w 8912"/>
                <a:gd name="T95" fmla="*/ 2040 h 8911"/>
                <a:gd name="T96" fmla="*/ 999 w 8912"/>
                <a:gd name="T97" fmla="*/ 1643 h 8911"/>
                <a:gd name="T98" fmla="*/ 1332 w 8912"/>
                <a:gd name="T99" fmla="*/ 1278 h 8911"/>
                <a:gd name="T100" fmla="*/ 1697 w 8912"/>
                <a:gd name="T101" fmla="*/ 956 h 8911"/>
                <a:gd name="T102" fmla="*/ 2105 w 8912"/>
                <a:gd name="T103" fmla="*/ 676 h 8911"/>
                <a:gd name="T104" fmla="*/ 2523 w 8912"/>
                <a:gd name="T105" fmla="*/ 440 h 8911"/>
                <a:gd name="T106" fmla="*/ 2985 w 8912"/>
                <a:gd name="T107" fmla="*/ 258 h 8911"/>
                <a:gd name="T108" fmla="*/ 3458 w 8912"/>
                <a:gd name="T109" fmla="*/ 118 h 8911"/>
                <a:gd name="T110" fmla="*/ 3951 w 8912"/>
                <a:gd name="T111" fmla="*/ 32 h 8911"/>
                <a:gd name="T112" fmla="*/ 446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67" y="0"/>
                  </a:moveTo>
                  <a:lnTo>
                    <a:pt x="4982" y="32"/>
                  </a:lnTo>
                  <a:lnTo>
                    <a:pt x="5498" y="129"/>
                  </a:lnTo>
                  <a:lnTo>
                    <a:pt x="5981" y="268"/>
                  </a:lnTo>
                  <a:lnTo>
                    <a:pt x="6442" y="472"/>
                  </a:lnTo>
                  <a:lnTo>
                    <a:pt x="6872" y="719"/>
                  </a:lnTo>
                  <a:lnTo>
                    <a:pt x="7269" y="1009"/>
                  </a:lnTo>
                  <a:lnTo>
                    <a:pt x="7634" y="1331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2" y="2534"/>
                  </a:lnTo>
                  <a:lnTo>
                    <a:pt x="8665" y="2985"/>
                  </a:lnTo>
                  <a:lnTo>
                    <a:pt x="8794" y="3457"/>
                  </a:lnTo>
                  <a:lnTo>
                    <a:pt x="8880" y="3962"/>
                  </a:lnTo>
                  <a:lnTo>
                    <a:pt x="8912" y="4466"/>
                  </a:lnTo>
                  <a:lnTo>
                    <a:pt x="8880" y="4982"/>
                  </a:lnTo>
                  <a:lnTo>
                    <a:pt x="8794" y="5497"/>
                  </a:lnTo>
                  <a:lnTo>
                    <a:pt x="8643" y="5980"/>
                  </a:lnTo>
                  <a:lnTo>
                    <a:pt x="8439" y="6442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5" y="8804"/>
                  </a:lnTo>
                  <a:lnTo>
                    <a:pt x="4961" y="8890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5" y="8793"/>
                  </a:lnTo>
                  <a:lnTo>
                    <a:pt x="2931" y="8643"/>
                  </a:lnTo>
                  <a:lnTo>
                    <a:pt x="2470" y="8450"/>
                  </a:lnTo>
                  <a:lnTo>
                    <a:pt x="2040" y="8203"/>
                  </a:lnTo>
                  <a:lnTo>
                    <a:pt x="1643" y="7913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88"/>
                  </a:lnTo>
                  <a:lnTo>
                    <a:pt x="247" y="5927"/>
                  </a:lnTo>
                  <a:lnTo>
                    <a:pt x="108" y="5454"/>
                  </a:lnTo>
                  <a:lnTo>
                    <a:pt x="33" y="4960"/>
                  </a:lnTo>
                  <a:lnTo>
                    <a:pt x="0" y="4456"/>
                  </a:lnTo>
                  <a:lnTo>
                    <a:pt x="33" y="3930"/>
                  </a:lnTo>
                  <a:lnTo>
                    <a:pt x="118" y="3425"/>
                  </a:lnTo>
                  <a:lnTo>
                    <a:pt x="269" y="2931"/>
                  </a:lnTo>
                  <a:lnTo>
                    <a:pt x="473" y="2469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78"/>
                  </a:lnTo>
                  <a:lnTo>
                    <a:pt x="1697" y="956"/>
                  </a:lnTo>
                  <a:lnTo>
                    <a:pt x="2105" y="676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8" y="118"/>
                  </a:lnTo>
                  <a:lnTo>
                    <a:pt x="3951" y="32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93620" y="3826802"/>
              <a:ext cx="956934" cy="1757786"/>
            </a:xfrm>
            <a:custGeom>
              <a:avLst/>
              <a:gdLst>
                <a:gd name="T0" fmla="*/ 0 w 6646"/>
                <a:gd name="T1" fmla="*/ 0 h 12208"/>
                <a:gd name="T2" fmla="*/ 6345 w 6646"/>
                <a:gd name="T3" fmla="*/ 6335 h 12208"/>
                <a:gd name="T4" fmla="*/ 6313 w 6646"/>
                <a:gd name="T5" fmla="*/ 6367 h 12208"/>
                <a:gd name="T6" fmla="*/ 6324 w 6646"/>
                <a:gd name="T7" fmla="*/ 6367 h 12208"/>
                <a:gd name="T8" fmla="*/ 6313 w 6646"/>
                <a:gd name="T9" fmla="*/ 6378 h 12208"/>
                <a:gd name="T10" fmla="*/ 6302 w 6646"/>
                <a:gd name="T11" fmla="*/ 6388 h 12208"/>
                <a:gd name="T12" fmla="*/ 6281 w 6646"/>
                <a:gd name="T13" fmla="*/ 6410 h 12208"/>
                <a:gd name="T14" fmla="*/ 6238 w 6646"/>
                <a:gd name="T15" fmla="*/ 6442 h 12208"/>
                <a:gd name="T16" fmla="*/ 6206 w 6646"/>
                <a:gd name="T17" fmla="*/ 6485 h 12208"/>
                <a:gd name="T18" fmla="*/ 6184 w 6646"/>
                <a:gd name="T19" fmla="*/ 6496 h 12208"/>
                <a:gd name="T20" fmla="*/ 6066 w 6646"/>
                <a:gd name="T21" fmla="*/ 6614 h 12208"/>
                <a:gd name="T22" fmla="*/ 5937 w 6646"/>
                <a:gd name="T23" fmla="*/ 6753 h 12208"/>
                <a:gd name="T24" fmla="*/ 5798 w 6646"/>
                <a:gd name="T25" fmla="*/ 6925 h 12208"/>
                <a:gd name="T26" fmla="*/ 5669 w 6646"/>
                <a:gd name="T27" fmla="*/ 7118 h 12208"/>
                <a:gd name="T28" fmla="*/ 5562 w 6646"/>
                <a:gd name="T29" fmla="*/ 7322 h 12208"/>
                <a:gd name="T30" fmla="*/ 5476 w 6646"/>
                <a:gd name="T31" fmla="*/ 7537 h 12208"/>
                <a:gd name="T32" fmla="*/ 5444 w 6646"/>
                <a:gd name="T33" fmla="*/ 7763 h 12208"/>
                <a:gd name="T34" fmla="*/ 5465 w 6646"/>
                <a:gd name="T35" fmla="*/ 7977 h 12208"/>
                <a:gd name="T36" fmla="*/ 5540 w 6646"/>
                <a:gd name="T37" fmla="*/ 8192 h 12208"/>
                <a:gd name="T38" fmla="*/ 5658 w 6646"/>
                <a:gd name="T39" fmla="*/ 8375 h 12208"/>
                <a:gd name="T40" fmla="*/ 5798 w 6646"/>
                <a:gd name="T41" fmla="*/ 8514 h 12208"/>
                <a:gd name="T42" fmla="*/ 5959 w 6646"/>
                <a:gd name="T43" fmla="*/ 8643 h 12208"/>
                <a:gd name="T44" fmla="*/ 6120 w 6646"/>
                <a:gd name="T45" fmla="*/ 8740 h 12208"/>
                <a:gd name="T46" fmla="*/ 6281 w 6646"/>
                <a:gd name="T47" fmla="*/ 8804 h 12208"/>
                <a:gd name="T48" fmla="*/ 6421 w 6646"/>
                <a:gd name="T49" fmla="*/ 8858 h 12208"/>
                <a:gd name="T50" fmla="*/ 6539 w 6646"/>
                <a:gd name="T51" fmla="*/ 8901 h 12208"/>
                <a:gd name="T52" fmla="*/ 6614 w 6646"/>
                <a:gd name="T53" fmla="*/ 8911 h 12208"/>
                <a:gd name="T54" fmla="*/ 6646 w 6646"/>
                <a:gd name="T55" fmla="*/ 8922 h 12208"/>
                <a:gd name="T56" fmla="*/ 5218 w 6646"/>
                <a:gd name="T57" fmla="*/ 12047 h 12208"/>
                <a:gd name="T58" fmla="*/ 4789 w 6646"/>
                <a:gd name="T59" fmla="*/ 12208 h 12208"/>
                <a:gd name="T60" fmla="*/ 1632 w 6646"/>
                <a:gd name="T61" fmla="*/ 10994 h 12208"/>
                <a:gd name="T62" fmla="*/ 1643 w 6646"/>
                <a:gd name="T63" fmla="*/ 10973 h 12208"/>
                <a:gd name="T64" fmla="*/ 1686 w 6646"/>
                <a:gd name="T65" fmla="*/ 10908 h 12208"/>
                <a:gd name="T66" fmla="*/ 1729 w 6646"/>
                <a:gd name="T67" fmla="*/ 10801 h 12208"/>
                <a:gd name="T68" fmla="*/ 1782 w 6646"/>
                <a:gd name="T69" fmla="*/ 10661 h 12208"/>
                <a:gd name="T70" fmla="*/ 1836 w 6646"/>
                <a:gd name="T71" fmla="*/ 10500 h 12208"/>
                <a:gd name="T72" fmla="*/ 1879 w 6646"/>
                <a:gd name="T73" fmla="*/ 10318 h 12208"/>
                <a:gd name="T74" fmla="*/ 1890 w 6646"/>
                <a:gd name="T75" fmla="*/ 10125 h 12208"/>
                <a:gd name="T76" fmla="*/ 1879 w 6646"/>
                <a:gd name="T77" fmla="*/ 9921 h 12208"/>
                <a:gd name="T78" fmla="*/ 1825 w 6646"/>
                <a:gd name="T79" fmla="*/ 9717 h 12208"/>
                <a:gd name="T80" fmla="*/ 1729 w 6646"/>
                <a:gd name="T81" fmla="*/ 9513 h 12208"/>
                <a:gd name="T82" fmla="*/ 1611 w 6646"/>
                <a:gd name="T83" fmla="*/ 9362 h 12208"/>
                <a:gd name="T84" fmla="*/ 1460 w 6646"/>
                <a:gd name="T85" fmla="*/ 9234 h 12208"/>
                <a:gd name="T86" fmla="*/ 1278 w 6646"/>
                <a:gd name="T87" fmla="*/ 9137 h 12208"/>
                <a:gd name="T88" fmla="*/ 1084 w 6646"/>
                <a:gd name="T89" fmla="*/ 9072 h 12208"/>
                <a:gd name="T90" fmla="*/ 891 w 6646"/>
                <a:gd name="T91" fmla="*/ 9019 h 12208"/>
                <a:gd name="T92" fmla="*/ 687 w 6646"/>
                <a:gd name="T93" fmla="*/ 8987 h 12208"/>
                <a:gd name="T94" fmla="*/ 505 w 6646"/>
                <a:gd name="T95" fmla="*/ 8965 h 12208"/>
                <a:gd name="T96" fmla="*/ 333 w 6646"/>
                <a:gd name="T97" fmla="*/ 8954 h 12208"/>
                <a:gd name="T98" fmla="*/ 0 w 6646"/>
                <a:gd name="T99" fmla="*/ 8965 h 12208"/>
                <a:gd name="T100" fmla="*/ 0 w 6646"/>
                <a:gd name="T101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46" h="12208">
                  <a:moveTo>
                    <a:pt x="0" y="0"/>
                  </a:moveTo>
                  <a:lnTo>
                    <a:pt x="6345" y="6335"/>
                  </a:lnTo>
                  <a:lnTo>
                    <a:pt x="6313" y="6367"/>
                  </a:lnTo>
                  <a:lnTo>
                    <a:pt x="6324" y="6367"/>
                  </a:lnTo>
                  <a:lnTo>
                    <a:pt x="6313" y="6378"/>
                  </a:lnTo>
                  <a:lnTo>
                    <a:pt x="6302" y="6388"/>
                  </a:lnTo>
                  <a:lnTo>
                    <a:pt x="6281" y="6410"/>
                  </a:lnTo>
                  <a:lnTo>
                    <a:pt x="6238" y="6442"/>
                  </a:lnTo>
                  <a:lnTo>
                    <a:pt x="6206" y="6485"/>
                  </a:lnTo>
                  <a:lnTo>
                    <a:pt x="6184" y="6496"/>
                  </a:lnTo>
                  <a:lnTo>
                    <a:pt x="6066" y="6614"/>
                  </a:lnTo>
                  <a:lnTo>
                    <a:pt x="5937" y="6753"/>
                  </a:lnTo>
                  <a:lnTo>
                    <a:pt x="5798" y="6925"/>
                  </a:lnTo>
                  <a:lnTo>
                    <a:pt x="5669" y="7118"/>
                  </a:lnTo>
                  <a:lnTo>
                    <a:pt x="5562" y="7322"/>
                  </a:lnTo>
                  <a:lnTo>
                    <a:pt x="5476" y="7537"/>
                  </a:lnTo>
                  <a:lnTo>
                    <a:pt x="5444" y="7763"/>
                  </a:lnTo>
                  <a:lnTo>
                    <a:pt x="5465" y="7977"/>
                  </a:lnTo>
                  <a:lnTo>
                    <a:pt x="5540" y="8192"/>
                  </a:lnTo>
                  <a:lnTo>
                    <a:pt x="5658" y="8375"/>
                  </a:lnTo>
                  <a:lnTo>
                    <a:pt x="5798" y="8514"/>
                  </a:lnTo>
                  <a:lnTo>
                    <a:pt x="5959" y="8643"/>
                  </a:lnTo>
                  <a:lnTo>
                    <a:pt x="6120" y="8740"/>
                  </a:lnTo>
                  <a:lnTo>
                    <a:pt x="6281" y="8804"/>
                  </a:lnTo>
                  <a:lnTo>
                    <a:pt x="6421" y="8858"/>
                  </a:lnTo>
                  <a:lnTo>
                    <a:pt x="6539" y="8901"/>
                  </a:lnTo>
                  <a:lnTo>
                    <a:pt x="6614" y="8911"/>
                  </a:lnTo>
                  <a:lnTo>
                    <a:pt x="6646" y="8922"/>
                  </a:lnTo>
                  <a:lnTo>
                    <a:pt x="5218" y="12047"/>
                  </a:lnTo>
                  <a:lnTo>
                    <a:pt x="4789" y="12208"/>
                  </a:lnTo>
                  <a:lnTo>
                    <a:pt x="1632" y="10994"/>
                  </a:lnTo>
                  <a:lnTo>
                    <a:pt x="1643" y="10973"/>
                  </a:lnTo>
                  <a:lnTo>
                    <a:pt x="1686" y="10908"/>
                  </a:lnTo>
                  <a:lnTo>
                    <a:pt x="1729" y="10801"/>
                  </a:lnTo>
                  <a:lnTo>
                    <a:pt x="1782" y="10661"/>
                  </a:lnTo>
                  <a:lnTo>
                    <a:pt x="1836" y="10500"/>
                  </a:lnTo>
                  <a:lnTo>
                    <a:pt x="1879" y="10318"/>
                  </a:lnTo>
                  <a:lnTo>
                    <a:pt x="1890" y="10125"/>
                  </a:lnTo>
                  <a:lnTo>
                    <a:pt x="1879" y="9921"/>
                  </a:lnTo>
                  <a:lnTo>
                    <a:pt x="1825" y="9717"/>
                  </a:lnTo>
                  <a:lnTo>
                    <a:pt x="1729" y="9513"/>
                  </a:lnTo>
                  <a:lnTo>
                    <a:pt x="1611" y="9362"/>
                  </a:lnTo>
                  <a:lnTo>
                    <a:pt x="1460" y="9234"/>
                  </a:lnTo>
                  <a:lnTo>
                    <a:pt x="1278" y="9137"/>
                  </a:lnTo>
                  <a:lnTo>
                    <a:pt x="1084" y="9072"/>
                  </a:lnTo>
                  <a:lnTo>
                    <a:pt x="891" y="9019"/>
                  </a:lnTo>
                  <a:lnTo>
                    <a:pt x="687" y="8987"/>
                  </a:lnTo>
                  <a:lnTo>
                    <a:pt x="505" y="8965"/>
                  </a:lnTo>
                  <a:lnTo>
                    <a:pt x="333" y="8954"/>
                  </a:lnTo>
                  <a:lnTo>
                    <a:pt x="0" y="8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42070" y="5091434"/>
              <a:ext cx="1283063" cy="1283063"/>
            </a:xfrm>
            <a:custGeom>
              <a:avLst/>
              <a:gdLst>
                <a:gd name="T0" fmla="*/ 4305 w 8911"/>
                <a:gd name="T1" fmla="*/ 0 h 8911"/>
                <a:gd name="T2" fmla="*/ 4756 w 8911"/>
                <a:gd name="T3" fmla="*/ 10 h 8911"/>
                <a:gd name="T4" fmla="*/ 5207 w 8911"/>
                <a:gd name="T5" fmla="*/ 64 h 8911"/>
                <a:gd name="T6" fmla="*/ 5658 w 8911"/>
                <a:gd name="T7" fmla="*/ 161 h 8911"/>
                <a:gd name="T8" fmla="*/ 6087 w 8911"/>
                <a:gd name="T9" fmla="*/ 311 h 8911"/>
                <a:gd name="T10" fmla="*/ 6506 w 8911"/>
                <a:gd name="T11" fmla="*/ 504 h 8911"/>
                <a:gd name="T12" fmla="*/ 6903 w 8911"/>
                <a:gd name="T13" fmla="*/ 740 h 8911"/>
                <a:gd name="T14" fmla="*/ 7290 w 8911"/>
                <a:gd name="T15" fmla="*/ 1020 h 8911"/>
                <a:gd name="T16" fmla="*/ 7634 w 8911"/>
                <a:gd name="T17" fmla="*/ 1342 h 8911"/>
                <a:gd name="T18" fmla="*/ 7956 w 8911"/>
                <a:gd name="T19" fmla="*/ 1707 h 8911"/>
                <a:gd name="T20" fmla="*/ 8235 w 8911"/>
                <a:gd name="T21" fmla="*/ 2104 h 8911"/>
                <a:gd name="T22" fmla="*/ 8471 w 8911"/>
                <a:gd name="T23" fmla="*/ 2523 h 8911"/>
                <a:gd name="T24" fmla="*/ 8643 w 8911"/>
                <a:gd name="T25" fmla="*/ 2952 h 8911"/>
                <a:gd name="T26" fmla="*/ 8782 w 8911"/>
                <a:gd name="T27" fmla="*/ 3392 h 8911"/>
                <a:gd name="T28" fmla="*/ 8868 w 8911"/>
                <a:gd name="T29" fmla="*/ 3843 h 8911"/>
                <a:gd name="T30" fmla="*/ 8911 w 8911"/>
                <a:gd name="T31" fmla="*/ 4305 h 8911"/>
                <a:gd name="T32" fmla="*/ 8900 w 8911"/>
                <a:gd name="T33" fmla="*/ 4756 h 8911"/>
                <a:gd name="T34" fmla="*/ 8847 w 8911"/>
                <a:gd name="T35" fmla="*/ 5207 h 8911"/>
                <a:gd name="T36" fmla="*/ 8739 w 8911"/>
                <a:gd name="T37" fmla="*/ 5658 h 8911"/>
                <a:gd name="T38" fmla="*/ 8600 w 8911"/>
                <a:gd name="T39" fmla="*/ 6087 h 8911"/>
                <a:gd name="T40" fmla="*/ 8407 w 8911"/>
                <a:gd name="T41" fmla="*/ 6506 h 8911"/>
                <a:gd name="T42" fmla="*/ 8170 w 8911"/>
                <a:gd name="T43" fmla="*/ 6914 h 8911"/>
                <a:gd name="T44" fmla="*/ 7891 w 8911"/>
                <a:gd name="T45" fmla="*/ 7290 h 8911"/>
                <a:gd name="T46" fmla="*/ 7569 w 8911"/>
                <a:gd name="T47" fmla="*/ 7633 h 8911"/>
                <a:gd name="T48" fmla="*/ 7204 w 8911"/>
                <a:gd name="T49" fmla="*/ 7955 h 8911"/>
                <a:gd name="T50" fmla="*/ 6807 w 8911"/>
                <a:gd name="T51" fmla="*/ 8235 h 8911"/>
                <a:gd name="T52" fmla="*/ 6388 w 8911"/>
                <a:gd name="T53" fmla="*/ 8471 h 8911"/>
                <a:gd name="T54" fmla="*/ 5959 w 8911"/>
                <a:gd name="T55" fmla="*/ 8653 h 8911"/>
                <a:gd name="T56" fmla="*/ 5518 w 8911"/>
                <a:gd name="T57" fmla="*/ 8782 h 8911"/>
                <a:gd name="T58" fmla="*/ 5067 w 8911"/>
                <a:gd name="T59" fmla="*/ 8868 h 8911"/>
                <a:gd name="T60" fmla="*/ 4606 w 8911"/>
                <a:gd name="T61" fmla="*/ 8911 h 8911"/>
                <a:gd name="T62" fmla="*/ 4155 w 8911"/>
                <a:gd name="T63" fmla="*/ 8900 h 8911"/>
                <a:gd name="T64" fmla="*/ 3693 w 8911"/>
                <a:gd name="T65" fmla="*/ 8847 h 8911"/>
                <a:gd name="T66" fmla="*/ 3253 w 8911"/>
                <a:gd name="T67" fmla="*/ 8750 h 8911"/>
                <a:gd name="T68" fmla="*/ 2823 w 8911"/>
                <a:gd name="T69" fmla="*/ 8600 h 8911"/>
                <a:gd name="T70" fmla="*/ 2405 w 8911"/>
                <a:gd name="T71" fmla="*/ 8406 h 8911"/>
                <a:gd name="T72" fmla="*/ 1997 w 8911"/>
                <a:gd name="T73" fmla="*/ 8181 h 8911"/>
                <a:gd name="T74" fmla="*/ 1621 w 8911"/>
                <a:gd name="T75" fmla="*/ 7902 h 8911"/>
                <a:gd name="T76" fmla="*/ 1267 w 8911"/>
                <a:gd name="T77" fmla="*/ 7580 h 8911"/>
                <a:gd name="T78" fmla="*/ 955 w 8911"/>
                <a:gd name="T79" fmla="*/ 7204 h 8911"/>
                <a:gd name="T80" fmla="*/ 676 w 8911"/>
                <a:gd name="T81" fmla="*/ 6807 h 8911"/>
                <a:gd name="T82" fmla="*/ 440 w 8911"/>
                <a:gd name="T83" fmla="*/ 6399 h 8911"/>
                <a:gd name="T84" fmla="*/ 257 w 8911"/>
                <a:gd name="T85" fmla="*/ 5958 h 8911"/>
                <a:gd name="T86" fmla="*/ 129 w 8911"/>
                <a:gd name="T87" fmla="*/ 5518 h 8911"/>
                <a:gd name="T88" fmla="*/ 43 w 8911"/>
                <a:gd name="T89" fmla="*/ 5067 h 8911"/>
                <a:gd name="T90" fmla="*/ 0 w 8911"/>
                <a:gd name="T91" fmla="*/ 4606 h 8911"/>
                <a:gd name="T92" fmla="*/ 10 w 8911"/>
                <a:gd name="T93" fmla="*/ 4155 h 8911"/>
                <a:gd name="T94" fmla="*/ 64 w 8911"/>
                <a:gd name="T95" fmla="*/ 3704 h 8911"/>
                <a:gd name="T96" fmla="*/ 161 w 8911"/>
                <a:gd name="T97" fmla="*/ 3253 h 8911"/>
                <a:gd name="T98" fmla="*/ 311 w 8911"/>
                <a:gd name="T99" fmla="*/ 2823 h 8911"/>
                <a:gd name="T100" fmla="*/ 504 w 8911"/>
                <a:gd name="T101" fmla="*/ 2405 h 8911"/>
                <a:gd name="T102" fmla="*/ 730 w 8911"/>
                <a:gd name="T103" fmla="*/ 2007 h 8911"/>
                <a:gd name="T104" fmla="*/ 1009 w 8911"/>
                <a:gd name="T105" fmla="*/ 1621 h 8911"/>
                <a:gd name="T106" fmla="*/ 1331 w 8911"/>
                <a:gd name="T107" fmla="*/ 1277 h 8911"/>
                <a:gd name="T108" fmla="*/ 1696 w 8911"/>
                <a:gd name="T109" fmla="*/ 955 h 8911"/>
                <a:gd name="T110" fmla="*/ 2093 w 8911"/>
                <a:gd name="T111" fmla="*/ 676 h 8911"/>
                <a:gd name="T112" fmla="*/ 2512 w 8911"/>
                <a:gd name="T113" fmla="*/ 440 h 8911"/>
                <a:gd name="T114" fmla="*/ 2952 w 8911"/>
                <a:gd name="T115" fmla="*/ 257 h 8911"/>
                <a:gd name="T116" fmla="*/ 3393 w 8911"/>
                <a:gd name="T117" fmla="*/ 128 h 8911"/>
                <a:gd name="T118" fmla="*/ 3843 w 8911"/>
                <a:gd name="T119" fmla="*/ 43 h 8911"/>
                <a:gd name="T120" fmla="*/ 4305 w 8911"/>
                <a:gd name="T121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11">
                  <a:moveTo>
                    <a:pt x="4305" y="0"/>
                  </a:moveTo>
                  <a:lnTo>
                    <a:pt x="4756" y="10"/>
                  </a:lnTo>
                  <a:lnTo>
                    <a:pt x="5207" y="64"/>
                  </a:lnTo>
                  <a:lnTo>
                    <a:pt x="5658" y="161"/>
                  </a:lnTo>
                  <a:lnTo>
                    <a:pt x="6087" y="311"/>
                  </a:lnTo>
                  <a:lnTo>
                    <a:pt x="6506" y="504"/>
                  </a:lnTo>
                  <a:lnTo>
                    <a:pt x="6903" y="740"/>
                  </a:lnTo>
                  <a:lnTo>
                    <a:pt x="7290" y="1020"/>
                  </a:lnTo>
                  <a:lnTo>
                    <a:pt x="7634" y="1342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1" y="2523"/>
                  </a:lnTo>
                  <a:lnTo>
                    <a:pt x="8643" y="2952"/>
                  </a:lnTo>
                  <a:lnTo>
                    <a:pt x="8782" y="3392"/>
                  </a:lnTo>
                  <a:lnTo>
                    <a:pt x="8868" y="3843"/>
                  </a:lnTo>
                  <a:lnTo>
                    <a:pt x="8911" y="4305"/>
                  </a:lnTo>
                  <a:lnTo>
                    <a:pt x="8900" y="4756"/>
                  </a:lnTo>
                  <a:lnTo>
                    <a:pt x="8847" y="5207"/>
                  </a:lnTo>
                  <a:lnTo>
                    <a:pt x="8739" y="5658"/>
                  </a:lnTo>
                  <a:lnTo>
                    <a:pt x="8600" y="6087"/>
                  </a:lnTo>
                  <a:lnTo>
                    <a:pt x="8407" y="6506"/>
                  </a:lnTo>
                  <a:lnTo>
                    <a:pt x="8170" y="6914"/>
                  </a:lnTo>
                  <a:lnTo>
                    <a:pt x="7891" y="7290"/>
                  </a:lnTo>
                  <a:lnTo>
                    <a:pt x="7569" y="7633"/>
                  </a:lnTo>
                  <a:lnTo>
                    <a:pt x="7204" y="7955"/>
                  </a:lnTo>
                  <a:lnTo>
                    <a:pt x="6807" y="8235"/>
                  </a:lnTo>
                  <a:lnTo>
                    <a:pt x="6388" y="8471"/>
                  </a:lnTo>
                  <a:lnTo>
                    <a:pt x="5959" y="8653"/>
                  </a:lnTo>
                  <a:lnTo>
                    <a:pt x="5518" y="8782"/>
                  </a:lnTo>
                  <a:lnTo>
                    <a:pt x="5067" y="8868"/>
                  </a:lnTo>
                  <a:lnTo>
                    <a:pt x="4606" y="8911"/>
                  </a:lnTo>
                  <a:lnTo>
                    <a:pt x="4155" y="8900"/>
                  </a:lnTo>
                  <a:lnTo>
                    <a:pt x="3693" y="8847"/>
                  </a:lnTo>
                  <a:lnTo>
                    <a:pt x="3253" y="8750"/>
                  </a:lnTo>
                  <a:lnTo>
                    <a:pt x="2823" y="8600"/>
                  </a:lnTo>
                  <a:lnTo>
                    <a:pt x="2405" y="8406"/>
                  </a:lnTo>
                  <a:lnTo>
                    <a:pt x="1997" y="8181"/>
                  </a:lnTo>
                  <a:lnTo>
                    <a:pt x="1621" y="7902"/>
                  </a:lnTo>
                  <a:lnTo>
                    <a:pt x="1267" y="7580"/>
                  </a:lnTo>
                  <a:lnTo>
                    <a:pt x="955" y="7204"/>
                  </a:lnTo>
                  <a:lnTo>
                    <a:pt x="676" y="6807"/>
                  </a:lnTo>
                  <a:lnTo>
                    <a:pt x="440" y="6399"/>
                  </a:lnTo>
                  <a:lnTo>
                    <a:pt x="257" y="5958"/>
                  </a:lnTo>
                  <a:lnTo>
                    <a:pt x="129" y="5518"/>
                  </a:lnTo>
                  <a:lnTo>
                    <a:pt x="43" y="5067"/>
                  </a:lnTo>
                  <a:lnTo>
                    <a:pt x="0" y="4606"/>
                  </a:lnTo>
                  <a:lnTo>
                    <a:pt x="10" y="4155"/>
                  </a:lnTo>
                  <a:lnTo>
                    <a:pt x="64" y="3704"/>
                  </a:lnTo>
                  <a:lnTo>
                    <a:pt x="161" y="3253"/>
                  </a:lnTo>
                  <a:lnTo>
                    <a:pt x="311" y="2823"/>
                  </a:lnTo>
                  <a:lnTo>
                    <a:pt x="504" y="2405"/>
                  </a:lnTo>
                  <a:lnTo>
                    <a:pt x="730" y="2007"/>
                  </a:lnTo>
                  <a:lnTo>
                    <a:pt x="1009" y="1621"/>
                  </a:lnTo>
                  <a:lnTo>
                    <a:pt x="1331" y="1277"/>
                  </a:lnTo>
                  <a:lnTo>
                    <a:pt x="1696" y="955"/>
                  </a:lnTo>
                  <a:lnTo>
                    <a:pt x="2093" y="676"/>
                  </a:lnTo>
                  <a:lnTo>
                    <a:pt x="2512" y="440"/>
                  </a:lnTo>
                  <a:lnTo>
                    <a:pt x="2952" y="257"/>
                  </a:lnTo>
                  <a:lnTo>
                    <a:pt x="3393" y="128"/>
                  </a:lnTo>
                  <a:lnTo>
                    <a:pt x="3843" y="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45901" y="3826802"/>
              <a:ext cx="947719" cy="1760810"/>
            </a:xfrm>
            <a:custGeom>
              <a:avLst/>
              <a:gdLst>
                <a:gd name="T0" fmla="*/ 6582 w 6582"/>
                <a:gd name="T1" fmla="*/ 0 h 12229"/>
                <a:gd name="T2" fmla="*/ 6582 w 6582"/>
                <a:gd name="T3" fmla="*/ 8965 h 12229"/>
                <a:gd name="T4" fmla="*/ 6582 w 6582"/>
                <a:gd name="T5" fmla="*/ 8965 h 12229"/>
                <a:gd name="T6" fmla="*/ 6582 w 6582"/>
                <a:gd name="T7" fmla="*/ 8965 h 12229"/>
                <a:gd name="T8" fmla="*/ 6582 w 6582"/>
                <a:gd name="T9" fmla="*/ 8976 h 12229"/>
                <a:gd name="T10" fmla="*/ 6550 w 6582"/>
                <a:gd name="T11" fmla="*/ 8965 h 12229"/>
                <a:gd name="T12" fmla="*/ 6464 w 6582"/>
                <a:gd name="T13" fmla="*/ 8965 h 12229"/>
                <a:gd name="T14" fmla="*/ 6324 w 6582"/>
                <a:gd name="T15" fmla="*/ 8965 h 12229"/>
                <a:gd name="T16" fmla="*/ 6153 w 6582"/>
                <a:gd name="T17" fmla="*/ 8965 h 12229"/>
                <a:gd name="T18" fmla="*/ 5959 w 6582"/>
                <a:gd name="T19" fmla="*/ 8976 h 12229"/>
                <a:gd name="T20" fmla="*/ 5755 w 6582"/>
                <a:gd name="T21" fmla="*/ 9008 h 12229"/>
                <a:gd name="T22" fmla="*/ 5541 w 6582"/>
                <a:gd name="T23" fmla="*/ 9062 h 12229"/>
                <a:gd name="T24" fmla="*/ 5337 w 6582"/>
                <a:gd name="T25" fmla="*/ 9126 h 12229"/>
                <a:gd name="T26" fmla="*/ 5143 w 6582"/>
                <a:gd name="T27" fmla="*/ 9223 h 12229"/>
                <a:gd name="T28" fmla="*/ 4972 w 6582"/>
                <a:gd name="T29" fmla="*/ 9352 h 12229"/>
                <a:gd name="T30" fmla="*/ 4843 w 6582"/>
                <a:gd name="T31" fmla="*/ 9513 h 12229"/>
                <a:gd name="T32" fmla="*/ 4757 w 6582"/>
                <a:gd name="T33" fmla="*/ 9717 h 12229"/>
                <a:gd name="T34" fmla="*/ 4703 w 6582"/>
                <a:gd name="T35" fmla="*/ 9921 h 12229"/>
                <a:gd name="T36" fmla="*/ 4703 w 6582"/>
                <a:gd name="T37" fmla="*/ 10125 h 12229"/>
                <a:gd name="T38" fmla="*/ 4735 w 6582"/>
                <a:gd name="T39" fmla="*/ 10329 h 12229"/>
                <a:gd name="T40" fmla="*/ 4778 w 6582"/>
                <a:gd name="T41" fmla="*/ 10511 h 12229"/>
                <a:gd name="T42" fmla="*/ 4843 w 6582"/>
                <a:gd name="T43" fmla="*/ 10672 h 12229"/>
                <a:gd name="T44" fmla="*/ 4907 w 6582"/>
                <a:gd name="T45" fmla="*/ 10812 h 12229"/>
                <a:gd name="T46" fmla="*/ 4961 w 6582"/>
                <a:gd name="T47" fmla="*/ 10919 h 12229"/>
                <a:gd name="T48" fmla="*/ 5004 w 6582"/>
                <a:gd name="T49" fmla="*/ 10984 h 12229"/>
                <a:gd name="T50" fmla="*/ 5014 w 6582"/>
                <a:gd name="T51" fmla="*/ 11005 h 12229"/>
                <a:gd name="T52" fmla="*/ 1804 w 6582"/>
                <a:gd name="T53" fmla="*/ 12229 h 12229"/>
                <a:gd name="T54" fmla="*/ 1385 w 6582"/>
                <a:gd name="T55" fmla="*/ 12036 h 12229"/>
                <a:gd name="T56" fmla="*/ 0 w 6582"/>
                <a:gd name="T57" fmla="*/ 8954 h 12229"/>
                <a:gd name="T58" fmla="*/ 22 w 6582"/>
                <a:gd name="T59" fmla="*/ 8944 h 12229"/>
                <a:gd name="T60" fmla="*/ 97 w 6582"/>
                <a:gd name="T61" fmla="*/ 8922 h 12229"/>
                <a:gd name="T62" fmla="*/ 204 w 6582"/>
                <a:gd name="T63" fmla="*/ 8890 h 12229"/>
                <a:gd name="T64" fmla="*/ 344 w 6582"/>
                <a:gd name="T65" fmla="*/ 8826 h 12229"/>
                <a:gd name="T66" fmla="*/ 494 w 6582"/>
                <a:gd name="T67" fmla="*/ 8750 h 12229"/>
                <a:gd name="T68" fmla="*/ 645 w 6582"/>
                <a:gd name="T69" fmla="*/ 8643 h 12229"/>
                <a:gd name="T70" fmla="*/ 795 w 6582"/>
                <a:gd name="T71" fmla="*/ 8514 h 12229"/>
                <a:gd name="T72" fmla="*/ 935 w 6582"/>
                <a:gd name="T73" fmla="*/ 8364 h 12229"/>
                <a:gd name="T74" fmla="*/ 1042 w 6582"/>
                <a:gd name="T75" fmla="*/ 8181 h 12229"/>
                <a:gd name="T76" fmla="*/ 1117 w 6582"/>
                <a:gd name="T77" fmla="*/ 7967 h 12229"/>
                <a:gd name="T78" fmla="*/ 1139 w 6582"/>
                <a:gd name="T79" fmla="*/ 7752 h 12229"/>
                <a:gd name="T80" fmla="*/ 1096 w 6582"/>
                <a:gd name="T81" fmla="*/ 7526 h 12229"/>
                <a:gd name="T82" fmla="*/ 1020 w 6582"/>
                <a:gd name="T83" fmla="*/ 7312 h 12229"/>
                <a:gd name="T84" fmla="*/ 913 w 6582"/>
                <a:gd name="T85" fmla="*/ 7097 h 12229"/>
                <a:gd name="T86" fmla="*/ 784 w 6582"/>
                <a:gd name="T87" fmla="*/ 6914 h 12229"/>
                <a:gd name="T88" fmla="*/ 645 w 6582"/>
                <a:gd name="T89" fmla="*/ 6743 h 12229"/>
                <a:gd name="T90" fmla="*/ 505 w 6582"/>
                <a:gd name="T91" fmla="*/ 6592 h 12229"/>
                <a:gd name="T92" fmla="*/ 258 w 6582"/>
                <a:gd name="T93" fmla="*/ 6356 h 12229"/>
                <a:gd name="T94" fmla="*/ 258 w 6582"/>
                <a:gd name="T95" fmla="*/ 6356 h 12229"/>
                <a:gd name="T96" fmla="*/ 258 w 6582"/>
                <a:gd name="T97" fmla="*/ 6356 h 12229"/>
                <a:gd name="T98" fmla="*/ 247 w 6582"/>
                <a:gd name="T99" fmla="*/ 6335 h 12229"/>
                <a:gd name="T100" fmla="*/ 6582 w 6582"/>
                <a:gd name="T101" fmla="*/ 0 h 1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82" h="12229">
                  <a:moveTo>
                    <a:pt x="6582" y="0"/>
                  </a:moveTo>
                  <a:lnTo>
                    <a:pt x="6582" y="8965"/>
                  </a:lnTo>
                  <a:lnTo>
                    <a:pt x="6582" y="8965"/>
                  </a:lnTo>
                  <a:lnTo>
                    <a:pt x="6582" y="8965"/>
                  </a:lnTo>
                  <a:lnTo>
                    <a:pt x="6582" y="8976"/>
                  </a:lnTo>
                  <a:lnTo>
                    <a:pt x="6550" y="8965"/>
                  </a:lnTo>
                  <a:lnTo>
                    <a:pt x="6464" y="8965"/>
                  </a:lnTo>
                  <a:lnTo>
                    <a:pt x="6324" y="8965"/>
                  </a:lnTo>
                  <a:lnTo>
                    <a:pt x="6153" y="8965"/>
                  </a:lnTo>
                  <a:lnTo>
                    <a:pt x="5959" y="8976"/>
                  </a:lnTo>
                  <a:lnTo>
                    <a:pt x="5755" y="9008"/>
                  </a:lnTo>
                  <a:lnTo>
                    <a:pt x="5541" y="9062"/>
                  </a:lnTo>
                  <a:lnTo>
                    <a:pt x="5337" y="9126"/>
                  </a:lnTo>
                  <a:lnTo>
                    <a:pt x="5143" y="9223"/>
                  </a:lnTo>
                  <a:lnTo>
                    <a:pt x="4972" y="9352"/>
                  </a:lnTo>
                  <a:lnTo>
                    <a:pt x="4843" y="9513"/>
                  </a:lnTo>
                  <a:lnTo>
                    <a:pt x="4757" y="9717"/>
                  </a:lnTo>
                  <a:lnTo>
                    <a:pt x="4703" y="9921"/>
                  </a:lnTo>
                  <a:lnTo>
                    <a:pt x="4703" y="10125"/>
                  </a:lnTo>
                  <a:lnTo>
                    <a:pt x="4735" y="10329"/>
                  </a:lnTo>
                  <a:lnTo>
                    <a:pt x="4778" y="10511"/>
                  </a:lnTo>
                  <a:lnTo>
                    <a:pt x="4843" y="10672"/>
                  </a:lnTo>
                  <a:lnTo>
                    <a:pt x="4907" y="10812"/>
                  </a:lnTo>
                  <a:lnTo>
                    <a:pt x="4961" y="10919"/>
                  </a:lnTo>
                  <a:lnTo>
                    <a:pt x="5004" y="10984"/>
                  </a:lnTo>
                  <a:lnTo>
                    <a:pt x="5014" y="11005"/>
                  </a:lnTo>
                  <a:lnTo>
                    <a:pt x="1804" y="12229"/>
                  </a:lnTo>
                  <a:lnTo>
                    <a:pt x="1385" y="12036"/>
                  </a:lnTo>
                  <a:lnTo>
                    <a:pt x="0" y="8954"/>
                  </a:lnTo>
                  <a:lnTo>
                    <a:pt x="22" y="8944"/>
                  </a:lnTo>
                  <a:lnTo>
                    <a:pt x="97" y="8922"/>
                  </a:lnTo>
                  <a:lnTo>
                    <a:pt x="204" y="8890"/>
                  </a:lnTo>
                  <a:lnTo>
                    <a:pt x="344" y="8826"/>
                  </a:lnTo>
                  <a:lnTo>
                    <a:pt x="494" y="8750"/>
                  </a:lnTo>
                  <a:lnTo>
                    <a:pt x="645" y="8643"/>
                  </a:lnTo>
                  <a:lnTo>
                    <a:pt x="795" y="8514"/>
                  </a:lnTo>
                  <a:lnTo>
                    <a:pt x="935" y="8364"/>
                  </a:lnTo>
                  <a:lnTo>
                    <a:pt x="1042" y="8181"/>
                  </a:lnTo>
                  <a:lnTo>
                    <a:pt x="1117" y="7967"/>
                  </a:lnTo>
                  <a:lnTo>
                    <a:pt x="1139" y="7752"/>
                  </a:lnTo>
                  <a:lnTo>
                    <a:pt x="1096" y="7526"/>
                  </a:lnTo>
                  <a:lnTo>
                    <a:pt x="1020" y="7312"/>
                  </a:lnTo>
                  <a:lnTo>
                    <a:pt x="913" y="7097"/>
                  </a:lnTo>
                  <a:lnTo>
                    <a:pt x="784" y="6914"/>
                  </a:lnTo>
                  <a:lnTo>
                    <a:pt x="645" y="6743"/>
                  </a:lnTo>
                  <a:lnTo>
                    <a:pt x="505" y="6592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47" y="6335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60523" y="5089850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68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07 h 8911"/>
                <a:gd name="T18" fmla="*/ 8246 w 8912"/>
                <a:gd name="T19" fmla="*/ 2104 h 8911"/>
                <a:gd name="T20" fmla="*/ 8482 w 8912"/>
                <a:gd name="T21" fmla="*/ 2534 h 8911"/>
                <a:gd name="T22" fmla="*/ 8665 w 8912"/>
                <a:gd name="T23" fmla="*/ 2985 h 8911"/>
                <a:gd name="T24" fmla="*/ 8804 w 8912"/>
                <a:gd name="T25" fmla="*/ 3468 h 8911"/>
                <a:gd name="T26" fmla="*/ 8890 w 8912"/>
                <a:gd name="T27" fmla="*/ 3962 h 8911"/>
                <a:gd name="T28" fmla="*/ 8912 w 8912"/>
                <a:gd name="T29" fmla="*/ 4466 h 8911"/>
                <a:gd name="T30" fmla="*/ 8879 w 8912"/>
                <a:gd name="T31" fmla="*/ 4992 h 8911"/>
                <a:gd name="T32" fmla="*/ 8793 w 8912"/>
                <a:gd name="T33" fmla="*/ 5497 h 8911"/>
                <a:gd name="T34" fmla="*/ 8643 w 8912"/>
                <a:gd name="T35" fmla="*/ 5991 h 8911"/>
                <a:gd name="T36" fmla="*/ 8450 w 8912"/>
                <a:gd name="T37" fmla="*/ 6453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4 w 8912"/>
                <a:gd name="T53" fmla="*/ 8804 h 8911"/>
                <a:gd name="T54" fmla="*/ 4950 w 8912"/>
                <a:gd name="T55" fmla="*/ 8879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4 w 8912"/>
                <a:gd name="T61" fmla="*/ 8782 h 8911"/>
                <a:gd name="T62" fmla="*/ 2931 w 8912"/>
                <a:gd name="T63" fmla="*/ 8643 h 8911"/>
                <a:gd name="T64" fmla="*/ 2470 w 8912"/>
                <a:gd name="T65" fmla="*/ 8439 h 8911"/>
                <a:gd name="T66" fmla="*/ 2040 w 8912"/>
                <a:gd name="T67" fmla="*/ 8192 h 8911"/>
                <a:gd name="T68" fmla="*/ 1643 w 8912"/>
                <a:gd name="T69" fmla="*/ 7902 h 8911"/>
                <a:gd name="T70" fmla="*/ 1278 w 8912"/>
                <a:gd name="T71" fmla="*/ 7569 h 8911"/>
                <a:gd name="T72" fmla="*/ 956 w 8912"/>
                <a:gd name="T73" fmla="*/ 7204 h 8911"/>
                <a:gd name="T74" fmla="*/ 677 w 8912"/>
                <a:gd name="T75" fmla="*/ 6807 h 8911"/>
                <a:gd name="T76" fmla="*/ 440 w 8912"/>
                <a:gd name="T77" fmla="*/ 6377 h 8911"/>
                <a:gd name="T78" fmla="*/ 258 w 8912"/>
                <a:gd name="T79" fmla="*/ 5916 h 8911"/>
                <a:gd name="T80" fmla="*/ 118 w 8912"/>
                <a:gd name="T81" fmla="*/ 5443 h 8911"/>
                <a:gd name="T82" fmla="*/ 32 w 8912"/>
                <a:gd name="T83" fmla="*/ 4949 h 8911"/>
                <a:gd name="T84" fmla="*/ 0 w 8912"/>
                <a:gd name="T85" fmla="*/ 4445 h 8911"/>
                <a:gd name="T86" fmla="*/ 43 w 8912"/>
                <a:gd name="T87" fmla="*/ 3919 h 8911"/>
                <a:gd name="T88" fmla="*/ 129 w 8912"/>
                <a:gd name="T89" fmla="*/ 3403 h 8911"/>
                <a:gd name="T90" fmla="*/ 279 w 8912"/>
                <a:gd name="T91" fmla="*/ 2920 h 8911"/>
                <a:gd name="T92" fmla="*/ 473 w 8912"/>
                <a:gd name="T93" fmla="*/ 2459 h 8911"/>
                <a:gd name="T94" fmla="*/ 719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62 w 8912"/>
                <a:gd name="T111" fmla="*/ 21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68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07"/>
                  </a:lnTo>
                  <a:lnTo>
                    <a:pt x="8246" y="2104"/>
                  </a:lnTo>
                  <a:lnTo>
                    <a:pt x="8482" y="2534"/>
                  </a:lnTo>
                  <a:lnTo>
                    <a:pt x="8665" y="2985"/>
                  </a:lnTo>
                  <a:lnTo>
                    <a:pt x="8804" y="3468"/>
                  </a:lnTo>
                  <a:lnTo>
                    <a:pt x="8890" y="3962"/>
                  </a:lnTo>
                  <a:lnTo>
                    <a:pt x="8912" y="4466"/>
                  </a:lnTo>
                  <a:lnTo>
                    <a:pt x="8879" y="4992"/>
                  </a:lnTo>
                  <a:lnTo>
                    <a:pt x="8793" y="5497"/>
                  </a:lnTo>
                  <a:lnTo>
                    <a:pt x="8643" y="5991"/>
                  </a:lnTo>
                  <a:lnTo>
                    <a:pt x="8450" y="6453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4" y="8804"/>
                  </a:lnTo>
                  <a:lnTo>
                    <a:pt x="4950" y="8879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4" y="8782"/>
                  </a:lnTo>
                  <a:lnTo>
                    <a:pt x="2931" y="8643"/>
                  </a:lnTo>
                  <a:lnTo>
                    <a:pt x="2470" y="8439"/>
                  </a:lnTo>
                  <a:lnTo>
                    <a:pt x="2040" y="8192"/>
                  </a:lnTo>
                  <a:lnTo>
                    <a:pt x="1643" y="7902"/>
                  </a:lnTo>
                  <a:lnTo>
                    <a:pt x="1278" y="7569"/>
                  </a:lnTo>
                  <a:lnTo>
                    <a:pt x="956" y="7204"/>
                  </a:lnTo>
                  <a:lnTo>
                    <a:pt x="677" y="6807"/>
                  </a:lnTo>
                  <a:lnTo>
                    <a:pt x="440" y="6377"/>
                  </a:lnTo>
                  <a:lnTo>
                    <a:pt x="258" y="5916"/>
                  </a:lnTo>
                  <a:lnTo>
                    <a:pt x="118" y="5443"/>
                  </a:lnTo>
                  <a:lnTo>
                    <a:pt x="32" y="4949"/>
                  </a:lnTo>
                  <a:lnTo>
                    <a:pt x="0" y="4445"/>
                  </a:lnTo>
                  <a:lnTo>
                    <a:pt x="43" y="3919"/>
                  </a:lnTo>
                  <a:lnTo>
                    <a:pt x="129" y="3403"/>
                  </a:lnTo>
                  <a:lnTo>
                    <a:pt x="279" y="2920"/>
                  </a:lnTo>
                  <a:lnTo>
                    <a:pt x="473" y="2459"/>
                  </a:lnTo>
                  <a:lnTo>
                    <a:pt x="719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62" y="2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34394" y="3826802"/>
              <a:ext cx="1759226" cy="950742"/>
            </a:xfrm>
            <a:custGeom>
              <a:avLst/>
              <a:gdLst>
                <a:gd name="T0" fmla="*/ 3253 w 12218"/>
                <a:gd name="T1" fmla="*/ 0 h 6603"/>
                <a:gd name="T2" fmla="*/ 12218 w 12218"/>
                <a:gd name="T3" fmla="*/ 0 h 6603"/>
                <a:gd name="T4" fmla="*/ 5883 w 12218"/>
                <a:gd name="T5" fmla="*/ 6335 h 6603"/>
                <a:gd name="T6" fmla="*/ 5830 w 12218"/>
                <a:gd name="T7" fmla="*/ 6292 h 6603"/>
                <a:gd name="T8" fmla="*/ 5830 w 12218"/>
                <a:gd name="T9" fmla="*/ 6302 h 6603"/>
                <a:gd name="T10" fmla="*/ 5819 w 12218"/>
                <a:gd name="T11" fmla="*/ 6281 h 6603"/>
                <a:gd name="T12" fmla="*/ 5765 w 12218"/>
                <a:gd name="T13" fmla="*/ 6217 h 6603"/>
                <a:gd name="T14" fmla="*/ 5690 w 12218"/>
                <a:gd name="T15" fmla="*/ 6141 h 6603"/>
                <a:gd name="T16" fmla="*/ 5583 w 12218"/>
                <a:gd name="T17" fmla="*/ 6034 h 6603"/>
                <a:gd name="T18" fmla="*/ 5454 w 12218"/>
                <a:gd name="T19" fmla="*/ 5916 h 6603"/>
                <a:gd name="T20" fmla="*/ 5314 w 12218"/>
                <a:gd name="T21" fmla="*/ 5798 h 6603"/>
                <a:gd name="T22" fmla="*/ 5153 w 12218"/>
                <a:gd name="T23" fmla="*/ 5680 h 6603"/>
                <a:gd name="T24" fmla="*/ 4982 w 12218"/>
                <a:gd name="T25" fmla="*/ 5583 h 6603"/>
                <a:gd name="T26" fmla="*/ 4799 w 12218"/>
                <a:gd name="T27" fmla="*/ 5497 h 6603"/>
                <a:gd name="T28" fmla="*/ 4606 w 12218"/>
                <a:gd name="T29" fmla="*/ 5433 h 6603"/>
                <a:gd name="T30" fmla="*/ 4412 w 12218"/>
                <a:gd name="T31" fmla="*/ 5411 h 6603"/>
                <a:gd name="T32" fmla="*/ 4219 w 12218"/>
                <a:gd name="T33" fmla="*/ 5433 h 6603"/>
                <a:gd name="T34" fmla="*/ 4015 w 12218"/>
                <a:gd name="T35" fmla="*/ 5508 h 6603"/>
                <a:gd name="T36" fmla="*/ 3833 w 12218"/>
                <a:gd name="T37" fmla="*/ 5626 h 6603"/>
                <a:gd name="T38" fmla="*/ 3682 w 12218"/>
                <a:gd name="T39" fmla="*/ 5766 h 6603"/>
                <a:gd name="T40" fmla="*/ 3564 w 12218"/>
                <a:gd name="T41" fmla="*/ 5927 h 6603"/>
                <a:gd name="T42" fmla="*/ 3468 w 12218"/>
                <a:gd name="T43" fmla="*/ 6088 h 6603"/>
                <a:gd name="T44" fmla="*/ 3392 w 12218"/>
                <a:gd name="T45" fmla="*/ 6249 h 6603"/>
                <a:gd name="T46" fmla="*/ 3339 w 12218"/>
                <a:gd name="T47" fmla="*/ 6388 h 6603"/>
                <a:gd name="T48" fmla="*/ 3307 w 12218"/>
                <a:gd name="T49" fmla="*/ 6506 h 6603"/>
                <a:gd name="T50" fmla="*/ 3285 w 12218"/>
                <a:gd name="T51" fmla="*/ 6582 h 6603"/>
                <a:gd name="T52" fmla="*/ 3274 w 12218"/>
                <a:gd name="T53" fmla="*/ 6603 h 6603"/>
                <a:gd name="T54" fmla="*/ 161 w 12218"/>
                <a:gd name="T55" fmla="*/ 5175 h 6603"/>
                <a:gd name="T56" fmla="*/ 0 w 12218"/>
                <a:gd name="T57" fmla="*/ 4746 h 6603"/>
                <a:gd name="T58" fmla="*/ 1213 w 12218"/>
                <a:gd name="T59" fmla="*/ 1589 h 6603"/>
                <a:gd name="T60" fmla="*/ 1245 w 12218"/>
                <a:gd name="T61" fmla="*/ 1610 h 6603"/>
                <a:gd name="T62" fmla="*/ 1310 w 12218"/>
                <a:gd name="T63" fmla="*/ 1643 h 6603"/>
                <a:gd name="T64" fmla="*/ 1417 w 12218"/>
                <a:gd name="T65" fmla="*/ 1696 h 6603"/>
                <a:gd name="T66" fmla="*/ 1546 w 12218"/>
                <a:gd name="T67" fmla="*/ 1750 h 6603"/>
                <a:gd name="T68" fmla="*/ 1707 w 12218"/>
                <a:gd name="T69" fmla="*/ 1804 h 6603"/>
                <a:gd name="T70" fmla="*/ 1889 w 12218"/>
                <a:gd name="T71" fmla="*/ 1836 h 6603"/>
                <a:gd name="T72" fmla="*/ 2093 w 12218"/>
                <a:gd name="T73" fmla="*/ 1857 h 6603"/>
                <a:gd name="T74" fmla="*/ 2297 w 12218"/>
                <a:gd name="T75" fmla="*/ 1847 h 6603"/>
                <a:gd name="T76" fmla="*/ 2501 w 12218"/>
                <a:gd name="T77" fmla="*/ 1793 h 6603"/>
                <a:gd name="T78" fmla="*/ 2705 w 12218"/>
                <a:gd name="T79" fmla="*/ 1696 h 6603"/>
                <a:gd name="T80" fmla="*/ 2856 w 12218"/>
                <a:gd name="T81" fmla="*/ 1578 h 6603"/>
                <a:gd name="T82" fmla="*/ 2974 w 12218"/>
                <a:gd name="T83" fmla="*/ 1428 h 6603"/>
                <a:gd name="T84" fmla="*/ 3070 w 12218"/>
                <a:gd name="T85" fmla="*/ 1245 h 6603"/>
                <a:gd name="T86" fmla="*/ 3146 w 12218"/>
                <a:gd name="T87" fmla="*/ 1052 h 6603"/>
                <a:gd name="T88" fmla="*/ 3199 w 12218"/>
                <a:gd name="T89" fmla="*/ 859 h 6603"/>
                <a:gd name="T90" fmla="*/ 3231 w 12218"/>
                <a:gd name="T91" fmla="*/ 655 h 6603"/>
                <a:gd name="T92" fmla="*/ 3253 w 12218"/>
                <a:gd name="T93" fmla="*/ 472 h 6603"/>
                <a:gd name="T94" fmla="*/ 3264 w 12218"/>
                <a:gd name="T95" fmla="*/ 301 h 6603"/>
                <a:gd name="T96" fmla="*/ 3253 w 12218"/>
                <a:gd name="T9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8" h="6603">
                  <a:moveTo>
                    <a:pt x="3253" y="0"/>
                  </a:moveTo>
                  <a:lnTo>
                    <a:pt x="12218" y="0"/>
                  </a:lnTo>
                  <a:lnTo>
                    <a:pt x="5883" y="6335"/>
                  </a:lnTo>
                  <a:lnTo>
                    <a:pt x="5830" y="6292"/>
                  </a:lnTo>
                  <a:lnTo>
                    <a:pt x="5830" y="6302"/>
                  </a:lnTo>
                  <a:lnTo>
                    <a:pt x="5819" y="6281"/>
                  </a:lnTo>
                  <a:lnTo>
                    <a:pt x="5765" y="6217"/>
                  </a:lnTo>
                  <a:lnTo>
                    <a:pt x="5690" y="6141"/>
                  </a:lnTo>
                  <a:lnTo>
                    <a:pt x="5583" y="6034"/>
                  </a:lnTo>
                  <a:lnTo>
                    <a:pt x="5454" y="5916"/>
                  </a:lnTo>
                  <a:lnTo>
                    <a:pt x="5314" y="5798"/>
                  </a:lnTo>
                  <a:lnTo>
                    <a:pt x="5153" y="5680"/>
                  </a:lnTo>
                  <a:lnTo>
                    <a:pt x="4982" y="5583"/>
                  </a:lnTo>
                  <a:lnTo>
                    <a:pt x="4799" y="5497"/>
                  </a:lnTo>
                  <a:lnTo>
                    <a:pt x="4606" y="5433"/>
                  </a:lnTo>
                  <a:lnTo>
                    <a:pt x="4412" y="5411"/>
                  </a:lnTo>
                  <a:lnTo>
                    <a:pt x="4219" y="5433"/>
                  </a:lnTo>
                  <a:lnTo>
                    <a:pt x="4015" y="5508"/>
                  </a:lnTo>
                  <a:lnTo>
                    <a:pt x="3833" y="5626"/>
                  </a:lnTo>
                  <a:lnTo>
                    <a:pt x="3682" y="5766"/>
                  </a:lnTo>
                  <a:lnTo>
                    <a:pt x="3564" y="5927"/>
                  </a:lnTo>
                  <a:lnTo>
                    <a:pt x="3468" y="6088"/>
                  </a:lnTo>
                  <a:lnTo>
                    <a:pt x="3392" y="6249"/>
                  </a:lnTo>
                  <a:lnTo>
                    <a:pt x="3339" y="6388"/>
                  </a:lnTo>
                  <a:lnTo>
                    <a:pt x="3307" y="6506"/>
                  </a:lnTo>
                  <a:lnTo>
                    <a:pt x="3285" y="6582"/>
                  </a:lnTo>
                  <a:lnTo>
                    <a:pt x="3274" y="6603"/>
                  </a:lnTo>
                  <a:lnTo>
                    <a:pt x="161" y="5175"/>
                  </a:lnTo>
                  <a:lnTo>
                    <a:pt x="0" y="4746"/>
                  </a:lnTo>
                  <a:lnTo>
                    <a:pt x="1213" y="1589"/>
                  </a:lnTo>
                  <a:lnTo>
                    <a:pt x="1245" y="1610"/>
                  </a:lnTo>
                  <a:lnTo>
                    <a:pt x="1310" y="1643"/>
                  </a:lnTo>
                  <a:lnTo>
                    <a:pt x="1417" y="1696"/>
                  </a:lnTo>
                  <a:lnTo>
                    <a:pt x="1546" y="1750"/>
                  </a:lnTo>
                  <a:lnTo>
                    <a:pt x="1707" y="1804"/>
                  </a:lnTo>
                  <a:lnTo>
                    <a:pt x="1889" y="1836"/>
                  </a:lnTo>
                  <a:lnTo>
                    <a:pt x="2093" y="1857"/>
                  </a:lnTo>
                  <a:lnTo>
                    <a:pt x="2297" y="1847"/>
                  </a:lnTo>
                  <a:lnTo>
                    <a:pt x="2501" y="1793"/>
                  </a:lnTo>
                  <a:lnTo>
                    <a:pt x="2705" y="1696"/>
                  </a:lnTo>
                  <a:lnTo>
                    <a:pt x="2856" y="1578"/>
                  </a:lnTo>
                  <a:lnTo>
                    <a:pt x="2974" y="1428"/>
                  </a:lnTo>
                  <a:lnTo>
                    <a:pt x="3070" y="1245"/>
                  </a:lnTo>
                  <a:lnTo>
                    <a:pt x="3146" y="1052"/>
                  </a:lnTo>
                  <a:lnTo>
                    <a:pt x="3199" y="859"/>
                  </a:lnTo>
                  <a:lnTo>
                    <a:pt x="3231" y="655"/>
                  </a:lnTo>
                  <a:lnTo>
                    <a:pt x="3253" y="472"/>
                  </a:lnTo>
                  <a:lnTo>
                    <a:pt x="3264" y="301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5924" y="3970500"/>
              <a:ext cx="1283063" cy="1281623"/>
            </a:xfrm>
            <a:custGeom>
              <a:avLst/>
              <a:gdLst>
                <a:gd name="T0" fmla="*/ 4305 w 8911"/>
                <a:gd name="T1" fmla="*/ 0 h 8901"/>
                <a:gd name="T2" fmla="*/ 4767 w 8911"/>
                <a:gd name="T3" fmla="*/ 11 h 8901"/>
                <a:gd name="T4" fmla="*/ 5218 w 8911"/>
                <a:gd name="T5" fmla="*/ 65 h 8901"/>
                <a:gd name="T6" fmla="*/ 5658 w 8911"/>
                <a:gd name="T7" fmla="*/ 162 h 8901"/>
                <a:gd name="T8" fmla="*/ 6098 w 8911"/>
                <a:gd name="T9" fmla="*/ 312 h 8901"/>
                <a:gd name="T10" fmla="*/ 6517 w 8911"/>
                <a:gd name="T11" fmla="*/ 505 h 8901"/>
                <a:gd name="T12" fmla="*/ 6914 w 8911"/>
                <a:gd name="T13" fmla="*/ 731 h 8901"/>
                <a:gd name="T14" fmla="*/ 7290 w 8911"/>
                <a:gd name="T15" fmla="*/ 1020 h 8901"/>
                <a:gd name="T16" fmla="*/ 7645 w 8911"/>
                <a:gd name="T17" fmla="*/ 1343 h 8901"/>
                <a:gd name="T18" fmla="*/ 7967 w 8911"/>
                <a:gd name="T19" fmla="*/ 1708 h 8901"/>
                <a:gd name="T20" fmla="*/ 8246 w 8911"/>
                <a:gd name="T21" fmla="*/ 2105 h 8901"/>
                <a:gd name="T22" fmla="*/ 8471 w 8911"/>
                <a:gd name="T23" fmla="*/ 2524 h 8901"/>
                <a:gd name="T24" fmla="*/ 8654 w 8911"/>
                <a:gd name="T25" fmla="*/ 2953 h 8901"/>
                <a:gd name="T26" fmla="*/ 8783 w 8911"/>
                <a:gd name="T27" fmla="*/ 3393 h 8901"/>
                <a:gd name="T28" fmla="*/ 8868 w 8911"/>
                <a:gd name="T29" fmla="*/ 3844 h 8901"/>
                <a:gd name="T30" fmla="*/ 8911 w 8911"/>
                <a:gd name="T31" fmla="*/ 4306 h 8901"/>
                <a:gd name="T32" fmla="*/ 8901 w 8911"/>
                <a:gd name="T33" fmla="*/ 4757 h 8901"/>
                <a:gd name="T34" fmla="*/ 8847 w 8911"/>
                <a:gd name="T35" fmla="*/ 5219 h 8901"/>
                <a:gd name="T36" fmla="*/ 8740 w 8911"/>
                <a:gd name="T37" fmla="*/ 5659 h 8901"/>
                <a:gd name="T38" fmla="*/ 8600 w 8911"/>
                <a:gd name="T39" fmla="*/ 6088 h 8901"/>
                <a:gd name="T40" fmla="*/ 8407 w 8911"/>
                <a:gd name="T41" fmla="*/ 6507 h 8901"/>
                <a:gd name="T42" fmla="*/ 8171 w 8911"/>
                <a:gd name="T43" fmla="*/ 6915 h 8901"/>
                <a:gd name="T44" fmla="*/ 7891 w 8911"/>
                <a:gd name="T45" fmla="*/ 7291 h 8901"/>
                <a:gd name="T46" fmla="*/ 7569 w 8911"/>
                <a:gd name="T47" fmla="*/ 7634 h 8901"/>
                <a:gd name="T48" fmla="*/ 7204 w 8911"/>
                <a:gd name="T49" fmla="*/ 7956 h 8901"/>
                <a:gd name="T50" fmla="*/ 6807 w 8911"/>
                <a:gd name="T51" fmla="*/ 8236 h 8901"/>
                <a:gd name="T52" fmla="*/ 6388 w 8911"/>
                <a:gd name="T53" fmla="*/ 8472 h 8901"/>
                <a:gd name="T54" fmla="*/ 5948 w 8911"/>
                <a:gd name="T55" fmla="*/ 8644 h 8901"/>
                <a:gd name="T56" fmla="*/ 5508 w 8911"/>
                <a:gd name="T57" fmla="*/ 8783 h 8901"/>
                <a:gd name="T58" fmla="*/ 5057 w 8911"/>
                <a:gd name="T59" fmla="*/ 8869 h 8901"/>
                <a:gd name="T60" fmla="*/ 4606 w 8911"/>
                <a:gd name="T61" fmla="*/ 8901 h 8901"/>
                <a:gd name="T62" fmla="*/ 4144 w 8911"/>
                <a:gd name="T63" fmla="*/ 8890 h 8901"/>
                <a:gd name="T64" fmla="*/ 3693 w 8911"/>
                <a:gd name="T65" fmla="*/ 8837 h 8901"/>
                <a:gd name="T66" fmla="*/ 3242 w 8911"/>
                <a:gd name="T67" fmla="*/ 8740 h 8901"/>
                <a:gd name="T68" fmla="*/ 2813 w 8911"/>
                <a:gd name="T69" fmla="*/ 8590 h 8901"/>
                <a:gd name="T70" fmla="*/ 2394 w 8911"/>
                <a:gd name="T71" fmla="*/ 8407 h 8901"/>
                <a:gd name="T72" fmla="*/ 1997 w 8911"/>
                <a:gd name="T73" fmla="*/ 8171 h 8901"/>
                <a:gd name="T74" fmla="*/ 1621 w 8911"/>
                <a:gd name="T75" fmla="*/ 7892 h 8901"/>
                <a:gd name="T76" fmla="*/ 1267 w 8911"/>
                <a:gd name="T77" fmla="*/ 7559 h 8901"/>
                <a:gd name="T78" fmla="*/ 945 w 8911"/>
                <a:gd name="T79" fmla="*/ 7194 h 8901"/>
                <a:gd name="T80" fmla="*/ 666 w 8911"/>
                <a:gd name="T81" fmla="*/ 6797 h 8901"/>
                <a:gd name="T82" fmla="*/ 440 w 8911"/>
                <a:gd name="T83" fmla="*/ 6378 h 8901"/>
                <a:gd name="T84" fmla="*/ 258 w 8911"/>
                <a:gd name="T85" fmla="*/ 5949 h 8901"/>
                <a:gd name="T86" fmla="*/ 129 w 8911"/>
                <a:gd name="T87" fmla="*/ 5508 h 8901"/>
                <a:gd name="T88" fmla="*/ 43 w 8911"/>
                <a:gd name="T89" fmla="*/ 5057 h 8901"/>
                <a:gd name="T90" fmla="*/ 0 w 8911"/>
                <a:gd name="T91" fmla="*/ 4596 h 8901"/>
                <a:gd name="T92" fmla="*/ 11 w 8911"/>
                <a:gd name="T93" fmla="*/ 4145 h 8901"/>
                <a:gd name="T94" fmla="*/ 64 w 8911"/>
                <a:gd name="T95" fmla="*/ 3683 h 8901"/>
                <a:gd name="T96" fmla="*/ 172 w 8911"/>
                <a:gd name="T97" fmla="*/ 3243 h 8901"/>
                <a:gd name="T98" fmla="*/ 311 w 8911"/>
                <a:gd name="T99" fmla="*/ 2813 h 8901"/>
                <a:gd name="T100" fmla="*/ 505 w 8911"/>
                <a:gd name="T101" fmla="*/ 2395 h 8901"/>
                <a:gd name="T102" fmla="*/ 741 w 8911"/>
                <a:gd name="T103" fmla="*/ 1987 h 8901"/>
                <a:gd name="T104" fmla="*/ 1020 w 8911"/>
                <a:gd name="T105" fmla="*/ 1611 h 8901"/>
                <a:gd name="T106" fmla="*/ 1342 w 8911"/>
                <a:gd name="T107" fmla="*/ 1267 h 8901"/>
                <a:gd name="T108" fmla="*/ 1707 w 8911"/>
                <a:gd name="T109" fmla="*/ 945 h 8901"/>
                <a:gd name="T110" fmla="*/ 2104 w 8911"/>
                <a:gd name="T111" fmla="*/ 666 h 8901"/>
                <a:gd name="T112" fmla="*/ 2523 w 8911"/>
                <a:gd name="T113" fmla="*/ 441 h 8901"/>
                <a:gd name="T114" fmla="*/ 2953 w 8911"/>
                <a:gd name="T115" fmla="*/ 258 h 8901"/>
                <a:gd name="T116" fmla="*/ 3404 w 8911"/>
                <a:gd name="T117" fmla="*/ 119 h 8901"/>
                <a:gd name="T118" fmla="*/ 3854 w 8911"/>
                <a:gd name="T119" fmla="*/ 33 h 8901"/>
                <a:gd name="T120" fmla="*/ 4305 w 8911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01">
                  <a:moveTo>
                    <a:pt x="4305" y="0"/>
                  </a:moveTo>
                  <a:lnTo>
                    <a:pt x="4767" y="11"/>
                  </a:lnTo>
                  <a:lnTo>
                    <a:pt x="5218" y="65"/>
                  </a:lnTo>
                  <a:lnTo>
                    <a:pt x="5658" y="162"/>
                  </a:lnTo>
                  <a:lnTo>
                    <a:pt x="6098" y="312"/>
                  </a:lnTo>
                  <a:lnTo>
                    <a:pt x="6517" y="505"/>
                  </a:lnTo>
                  <a:lnTo>
                    <a:pt x="6914" y="731"/>
                  </a:lnTo>
                  <a:lnTo>
                    <a:pt x="7290" y="1020"/>
                  </a:lnTo>
                  <a:lnTo>
                    <a:pt x="7645" y="1343"/>
                  </a:lnTo>
                  <a:lnTo>
                    <a:pt x="7967" y="1708"/>
                  </a:lnTo>
                  <a:lnTo>
                    <a:pt x="8246" y="2105"/>
                  </a:lnTo>
                  <a:lnTo>
                    <a:pt x="8471" y="2524"/>
                  </a:lnTo>
                  <a:lnTo>
                    <a:pt x="8654" y="2953"/>
                  </a:lnTo>
                  <a:lnTo>
                    <a:pt x="8783" y="3393"/>
                  </a:lnTo>
                  <a:lnTo>
                    <a:pt x="8868" y="3844"/>
                  </a:lnTo>
                  <a:lnTo>
                    <a:pt x="8911" y="4306"/>
                  </a:lnTo>
                  <a:lnTo>
                    <a:pt x="8901" y="4757"/>
                  </a:lnTo>
                  <a:lnTo>
                    <a:pt x="8847" y="5219"/>
                  </a:lnTo>
                  <a:lnTo>
                    <a:pt x="8740" y="5659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15"/>
                  </a:lnTo>
                  <a:lnTo>
                    <a:pt x="7891" y="7291"/>
                  </a:lnTo>
                  <a:lnTo>
                    <a:pt x="7569" y="7634"/>
                  </a:lnTo>
                  <a:lnTo>
                    <a:pt x="7204" y="7956"/>
                  </a:lnTo>
                  <a:lnTo>
                    <a:pt x="6807" y="8236"/>
                  </a:lnTo>
                  <a:lnTo>
                    <a:pt x="6388" y="8472"/>
                  </a:lnTo>
                  <a:lnTo>
                    <a:pt x="5948" y="8644"/>
                  </a:lnTo>
                  <a:lnTo>
                    <a:pt x="5508" y="8783"/>
                  </a:lnTo>
                  <a:lnTo>
                    <a:pt x="5057" y="8869"/>
                  </a:lnTo>
                  <a:lnTo>
                    <a:pt x="4606" y="8901"/>
                  </a:lnTo>
                  <a:lnTo>
                    <a:pt x="4144" y="8890"/>
                  </a:lnTo>
                  <a:lnTo>
                    <a:pt x="3693" y="8837"/>
                  </a:lnTo>
                  <a:lnTo>
                    <a:pt x="3242" y="8740"/>
                  </a:lnTo>
                  <a:lnTo>
                    <a:pt x="2813" y="8590"/>
                  </a:lnTo>
                  <a:lnTo>
                    <a:pt x="2394" y="8407"/>
                  </a:lnTo>
                  <a:lnTo>
                    <a:pt x="1997" y="8171"/>
                  </a:lnTo>
                  <a:lnTo>
                    <a:pt x="1621" y="7892"/>
                  </a:lnTo>
                  <a:lnTo>
                    <a:pt x="1267" y="7559"/>
                  </a:lnTo>
                  <a:lnTo>
                    <a:pt x="945" y="7194"/>
                  </a:lnTo>
                  <a:lnTo>
                    <a:pt x="666" y="6797"/>
                  </a:lnTo>
                  <a:lnTo>
                    <a:pt x="440" y="6378"/>
                  </a:lnTo>
                  <a:lnTo>
                    <a:pt x="258" y="5949"/>
                  </a:lnTo>
                  <a:lnTo>
                    <a:pt x="129" y="5508"/>
                  </a:lnTo>
                  <a:lnTo>
                    <a:pt x="43" y="5057"/>
                  </a:lnTo>
                  <a:lnTo>
                    <a:pt x="0" y="4596"/>
                  </a:lnTo>
                  <a:lnTo>
                    <a:pt x="11" y="4145"/>
                  </a:lnTo>
                  <a:lnTo>
                    <a:pt x="64" y="3683"/>
                  </a:lnTo>
                  <a:lnTo>
                    <a:pt x="172" y="3243"/>
                  </a:lnTo>
                  <a:lnTo>
                    <a:pt x="311" y="2813"/>
                  </a:lnTo>
                  <a:lnTo>
                    <a:pt x="505" y="2395"/>
                  </a:lnTo>
                  <a:lnTo>
                    <a:pt x="741" y="1987"/>
                  </a:lnTo>
                  <a:lnTo>
                    <a:pt x="1020" y="1611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04" y="666"/>
                  </a:lnTo>
                  <a:lnTo>
                    <a:pt x="2523" y="441"/>
                  </a:lnTo>
                  <a:lnTo>
                    <a:pt x="2953" y="258"/>
                  </a:lnTo>
                  <a:lnTo>
                    <a:pt x="3404" y="119"/>
                  </a:lnTo>
                  <a:lnTo>
                    <a:pt x="3854" y="3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39001" y="2868285"/>
              <a:ext cx="1754619" cy="958517"/>
            </a:xfrm>
            <a:custGeom>
              <a:avLst/>
              <a:gdLst>
                <a:gd name="T0" fmla="*/ 3285 w 12186"/>
                <a:gd name="T1" fmla="*/ 0 h 6657"/>
                <a:gd name="T2" fmla="*/ 3285 w 12186"/>
                <a:gd name="T3" fmla="*/ 22 h 6657"/>
                <a:gd name="T4" fmla="*/ 3307 w 12186"/>
                <a:gd name="T5" fmla="*/ 97 h 6657"/>
                <a:gd name="T6" fmla="*/ 3350 w 12186"/>
                <a:gd name="T7" fmla="*/ 204 h 6657"/>
                <a:gd name="T8" fmla="*/ 3403 w 12186"/>
                <a:gd name="T9" fmla="*/ 344 h 6657"/>
                <a:gd name="T10" fmla="*/ 3489 w 12186"/>
                <a:gd name="T11" fmla="*/ 494 h 6657"/>
                <a:gd name="T12" fmla="*/ 3586 w 12186"/>
                <a:gd name="T13" fmla="*/ 644 h 6657"/>
                <a:gd name="T14" fmla="*/ 3715 w 12186"/>
                <a:gd name="T15" fmla="*/ 805 h 6657"/>
                <a:gd name="T16" fmla="*/ 3865 w 12186"/>
                <a:gd name="T17" fmla="*/ 934 h 6657"/>
                <a:gd name="T18" fmla="*/ 4048 w 12186"/>
                <a:gd name="T19" fmla="*/ 1052 h 6657"/>
                <a:gd name="T20" fmla="*/ 4262 w 12186"/>
                <a:gd name="T21" fmla="*/ 1128 h 6657"/>
                <a:gd name="T22" fmla="*/ 4477 w 12186"/>
                <a:gd name="T23" fmla="*/ 1149 h 6657"/>
                <a:gd name="T24" fmla="*/ 4703 w 12186"/>
                <a:gd name="T25" fmla="*/ 1106 h 6657"/>
                <a:gd name="T26" fmla="*/ 4917 w 12186"/>
                <a:gd name="T27" fmla="*/ 1031 h 6657"/>
                <a:gd name="T28" fmla="*/ 5132 w 12186"/>
                <a:gd name="T29" fmla="*/ 924 h 6657"/>
                <a:gd name="T30" fmla="*/ 5325 w 12186"/>
                <a:gd name="T31" fmla="*/ 795 h 6657"/>
                <a:gd name="T32" fmla="*/ 5497 w 12186"/>
                <a:gd name="T33" fmla="*/ 655 h 6657"/>
                <a:gd name="T34" fmla="*/ 5637 w 12186"/>
                <a:gd name="T35" fmla="*/ 526 h 6657"/>
                <a:gd name="T36" fmla="*/ 5851 w 12186"/>
                <a:gd name="T37" fmla="*/ 312 h 6657"/>
                <a:gd name="T38" fmla="*/ 12186 w 12186"/>
                <a:gd name="T39" fmla="*/ 6657 h 6657"/>
                <a:gd name="T40" fmla="*/ 3221 w 12186"/>
                <a:gd name="T41" fmla="*/ 6657 h 6657"/>
                <a:gd name="T42" fmla="*/ 3221 w 12186"/>
                <a:gd name="T43" fmla="*/ 6614 h 6657"/>
                <a:gd name="T44" fmla="*/ 3221 w 12186"/>
                <a:gd name="T45" fmla="*/ 6614 h 6657"/>
                <a:gd name="T46" fmla="*/ 3221 w 12186"/>
                <a:gd name="T47" fmla="*/ 6614 h 6657"/>
                <a:gd name="T48" fmla="*/ 3221 w 12186"/>
                <a:gd name="T49" fmla="*/ 6582 h 6657"/>
                <a:gd name="T50" fmla="*/ 3210 w 12186"/>
                <a:gd name="T51" fmla="*/ 6582 h 6657"/>
                <a:gd name="T52" fmla="*/ 3210 w 12186"/>
                <a:gd name="T53" fmla="*/ 6582 h 6657"/>
                <a:gd name="T54" fmla="*/ 3221 w 12186"/>
                <a:gd name="T55" fmla="*/ 6560 h 6657"/>
                <a:gd name="T56" fmla="*/ 3221 w 12186"/>
                <a:gd name="T57" fmla="*/ 6528 h 6657"/>
                <a:gd name="T58" fmla="*/ 3221 w 12186"/>
                <a:gd name="T59" fmla="*/ 6485 h 6657"/>
                <a:gd name="T60" fmla="*/ 3221 w 12186"/>
                <a:gd name="T61" fmla="*/ 6432 h 6657"/>
                <a:gd name="T62" fmla="*/ 3221 w 12186"/>
                <a:gd name="T63" fmla="*/ 6410 h 6657"/>
                <a:gd name="T64" fmla="*/ 3221 w 12186"/>
                <a:gd name="T65" fmla="*/ 6260 h 6657"/>
                <a:gd name="T66" fmla="*/ 3221 w 12186"/>
                <a:gd name="T67" fmla="*/ 6088 h 6657"/>
                <a:gd name="T68" fmla="*/ 3199 w 12186"/>
                <a:gd name="T69" fmla="*/ 5905 h 6657"/>
                <a:gd name="T70" fmla="*/ 3178 w 12186"/>
                <a:gd name="T71" fmla="*/ 5701 h 6657"/>
                <a:gd name="T72" fmla="*/ 3124 w 12186"/>
                <a:gd name="T73" fmla="*/ 5497 h 6657"/>
                <a:gd name="T74" fmla="*/ 3060 w 12186"/>
                <a:gd name="T75" fmla="*/ 5304 h 6657"/>
                <a:gd name="T76" fmla="*/ 2963 w 12186"/>
                <a:gd name="T77" fmla="*/ 5122 h 6657"/>
                <a:gd name="T78" fmla="*/ 2845 w 12186"/>
                <a:gd name="T79" fmla="*/ 4961 h 6657"/>
                <a:gd name="T80" fmla="*/ 2684 w 12186"/>
                <a:gd name="T81" fmla="*/ 4842 h 6657"/>
                <a:gd name="T82" fmla="*/ 2491 w 12186"/>
                <a:gd name="T83" fmla="*/ 4746 h 6657"/>
                <a:gd name="T84" fmla="*/ 2276 w 12186"/>
                <a:gd name="T85" fmla="*/ 4703 h 6657"/>
                <a:gd name="T86" fmla="*/ 2072 w 12186"/>
                <a:gd name="T87" fmla="*/ 4692 h 6657"/>
                <a:gd name="T88" fmla="*/ 1879 w 12186"/>
                <a:gd name="T89" fmla="*/ 4714 h 6657"/>
                <a:gd name="T90" fmla="*/ 1696 w 12186"/>
                <a:gd name="T91" fmla="*/ 4767 h 6657"/>
                <a:gd name="T92" fmla="*/ 1525 w 12186"/>
                <a:gd name="T93" fmla="*/ 4821 h 6657"/>
                <a:gd name="T94" fmla="*/ 1385 w 12186"/>
                <a:gd name="T95" fmla="*/ 4885 h 6657"/>
                <a:gd name="T96" fmla="*/ 1288 w 12186"/>
                <a:gd name="T97" fmla="*/ 4939 h 6657"/>
                <a:gd name="T98" fmla="*/ 1213 w 12186"/>
                <a:gd name="T99" fmla="*/ 4982 h 6657"/>
                <a:gd name="T100" fmla="*/ 1192 w 12186"/>
                <a:gd name="T101" fmla="*/ 5004 h 6657"/>
                <a:gd name="T102" fmla="*/ 0 w 12186"/>
                <a:gd name="T103" fmla="*/ 1783 h 6657"/>
                <a:gd name="T104" fmla="*/ 193 w 12186"/>
                <a:gd name="T105" fmla="*/ 1364 h 6657"/>
                <a:gd name="T106" fmla="*/ 3285 w 12186"/>
                <a:gd name="T107" fmla="*/ 0 h 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6" h="6657">
                  <a:moveTo>
                    <a:pt x="3285" y="0"/>
                  </a:moveTo>
                  <a:lnTo>
                    <a:pt x="3285" y="22"/>
                  </a:lnTo>
                  <a:lnTo>
                    <a:pt x="3307" y="97"/>
                  </a:lnTo>
                  <a:lnTo>
                    <a:pt x="3350" y="204"/>
                  </a:lnTo>
                  <a:lnTo>
                    <a:pt x="3403" y="344"/>
                  </a:lnTo>
                  <a:lnTo>
                    <a:pt x="3489" y="494"/>
                  </a:lnTo>
                  <a:lnTo>
                    <a:pt x="3586" y="644"/>
                  </a:lnTo>
                  <a:lnTo>
                    <a:pt x="3715" y="805"/>
                  </a:lnTo>
                  <a:lnTo>
                    <a:pt x="3865" y="934"/>
                  </a:lnTo>
                  <a:lnTo>
                    <a:pt x="4048" y="1052"/>
                  </a:lnTo>
                  <a:lnTo>
                    <a:pt x="4262" y="1128"/>
                  </a:lnTo>
                  <a:lnTo>
                    <a:pt x="4477" y="1149"/>
                  </a:lnTo>
                  <a:lnTo>
                    <a:pt x="4703" y="1106"/>
                  </a:lnTo>
                  <a:lnTo>
                    <a:pt x="4917" y="1031"/>
                  </a:lnTo>
                  <a:lnTo>
                    <a:pt x="5132" y="924"/>
                  </a:lnTo>
                  <a:lnTo>
                    <a:pt x="5325" y="795"/>
                  </a:lnTo>
                  <a:lnTo>
                    <a:pt x="5497" y="655"/>
                  </a:lnTo>
                  <a:lnTo>
                    <a:pt x="5637" y="526"/>
                  </a:lnTo>
                  <a:lnTo>
                    <a:pt x="5851" y="312"/>
                  </a:lnTo>
                  <a:lnTo>
                    <a:pt x="12186" y="6657"/>
                  </a:lnTo>
                  <a:lnTo>
                    <a:pt x="3221" y="6657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582"/>
                  </a:lnTo>
                  <a:lnTo>
                    <a:pt x="3210" y="6582"/>
                  </a:lnTo>
                  <a:lnTo>
                    <a:pt x="3210" y="6582"/>
                  </a:lnTo>
                  <a:lnTo>
                    <a:pt x="3221" y="6560"/>
                  </a:lnTo>
                  <a:lnTo>
                    <a:pt x="3221" y="6528"/>
                  </a:lnTo>
                  <a:lnTo>
                    <a:pt x="3221" y="6485"/>
                  </a:lnTo>
                  <a:lnTo>
                    <a:pt x="3221" y="6432"/>
                  </a:lnTo>
                  <a:lnTo>
                    <a:pt x="3221" y="6410"/>
                  </a:lnTo>
                  <a:lnTo>
                    <a:pt x="3221" y="6260"/>
                  </a:lnTo>
                  <a:lnTo>
                    <a:pt x="3221" y="6088"/>
                  </a:lnTo>
                  <a:lnTo>
                    <a:pt x="3199" y="5905"/>
                  </a:lnTo>
                  <a:lnTo>
                    <a:pt x="3178" y="5701"/>
                  </a:lnTo>
                  <a:lnTo>
                    <a:pt x="3124" y="5497"/>
                  </a:lnTo>
                  <a:lnTo>
                    <a:pt x="3060" y="5304"/>
                  </a:lnTo>
                  <a:lnTo>
                    <a:pt x="2963" y="5122"/>
                  </a:lnTo>
                  <a:lnTo>
                    <a:pt x="2845" y="4961"/>
                  </a:lnTo>
                  <a:lnTo>
                    <a:pt x="2684" y="4842"/>
                  </a:lnTo>
                  <a:lnTo>
                    <a:pt x="2491" y="4746"/>
                  </a:lnTo>
                  <a:lnTo>
                    <a:pt x="2276" y="4703"/>
                  </a:lnTo>
                  <a:lnTo>
                    <a:pt x="2072" y="4692"/>
                  </a:lnTo>
                  <a:lnTo>
                    <a:pt x="1879" y="4714"/>
                  </a:lnTo>
                  <a:lnTo>
                    <a:pt x="1696" y="4767"/>
                  </a:lnTo>
                  <a:lnTo>
                    <a:pt x="1525" y="4821"/>
                  </a:lnTo>
                  <a:lnTo>
                    <a:pt x="1385" y="4885"/>
                  </a:lnTo>
                  <a:lnTo>
                    <a:pt x="1288" y="4939"/>
                  </a:lnTo>
                  <a:lnTo>
                    <a:pt x="1213" y="4982"/>
                  </a:lnTo>
                  <a:lnTo>
                    <a:pt x="1192" y="5004"/>
                  </a:lnTo>
                  <a:lnTo>
                    <a:pt x="0" y="1783"/>
                  </a:lnTo>
                  <a:lnTo>
                    <a:pt x="193" y="136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50532" y="2389098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79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18 h 8911"/>
                <a:gd name="T18" fmla="*/ 8246 w 8912"/>
                <a:gd name="T19" fmla="*/ 2115 h 8911"/>
                <a:gd name="T20" fmla="*/ 8482 w 8912"/>
                <a:gd name="T21" fmla="*/ 2544 h 8911"/>
                <a:gd name="T22" fmla="*/ 8665 w 8912"/>
                <a:gd name="T23" fmla="*/ 2995 h 8911"/>
                <a:gd name="T24" fmla="*/ 8804 w 8912"/>
                <a:gd name="T25" fmla="*/ 3479 h 8911"/>
                <a:gd name="T26" fmla="*/ 8879 w 8912"/>
                <a:gd name="T27" fmla="*/ 3972 h 8911"/>
                <a:gd name="T28" fmla="*/ 8912 w 8912"/>
                <a:gd name="T29" fmla="*/ 4477 h 8911"/>
                <a:gd name="T30" fmla="*/ 8879 w 8912"/>
                <a:gd name="T31" fmla="*/ 5003 h 8911"/>
                <a:gd name="T32" fmla="*/ 8783 w 8912"/>
                <a:gd name="T33" fmla="*/ 5508 h 8911"/>
                <a:gd name="T34" fmla="*/ 8632 w 8912"/>
                <a:gd name="T35" fmla="*/ 6002 h 8911"/>
                <a:gd name="T36" fmla="*/ 8439 w 8912"/>
                <a:gd name="T37" fmla="*/ 6463 h 8911"/>
                <a:gd name="T38" fmla="*/ 8192 w 8912"/>
                <a:gd name="T39" fmla="*/ 6893 h 8911"/>
                <a:gd name="T40" fmla="*/ 7902 w 8912"/>
                <a:gd name="T41" fmla="*/ 7279 h 8911"/>
                <a:gd name="T42" fmla="*/ 7570 w 8912"/>
                <a:gd name="T43" fmla="*/ 7644 h 8911"/>
                <a:gd name="T44" fmla="*/ 7194 w 8912"/>
                <a:gd name="T45" fmla="*/ 7966 h 8911"/>
                <a:gd name="T46" fmla="*/ 6797 w 8912"/>
                <a:gd name="T47" fmla="*/ 8246 h 8911"/>
                <a:gd name="T48" fmla="*/ 6367 w 8912"/>
                <a:gd name="T49" fmla="*/ 8482 h 8911"/>
                <a:gd name="T50" fmla="*/ 5916 w 8912"/>
                <a:gd name="T51" fmla="*/ 8664 h 8911"/>
                <a:gd name="T52" fmla="*/ 5433 w 8912"/>
                <a:gd name="T53" fmla="*/ 8804 h 8911"/>
                <a:gd name="T54" fmla="*/ 4939 w 8912"/>
                <a:gd name="T55" fmla="*/ 8890 h 8911"/>
                <a:gd name="T56" fmla="*/ 4434 w 8912"/>
                <a:gd name="T57" fmla="*/ 8911 h 8911"/>
                <a:gd name="T58" fmla="*/ 3908 w 8912"/>
                <a:gd name="T59" fmla="*/ 8879 h 8911"/>
                <a:gd name="T60" fmla="*/ 3404 w 8912"/>
                <a:gd name="T61" fmla="*/ 8782 h 8911"/>
                <a:gd name="T62" fmla="*/ 2910 w 8912"/>
                <a:gd name="T63" fmla="*/ 8643 h 8911"/>
                <a:gd name="T64" fmla="*/ 2448 w 8912"/>
                <a:gd name="T65" fmla="*/ 8439 h 8911"/>
                <a:gd name="T66" fmla="*/ 2019 w 8912"/>
                <a:gd name="T67" fmla="*/ 8192 h 8911"/>
                <a:gd name="T68" fmla="*/ 1621 w 8912"/>
                <a:gd name="T69" fmla="*/ 7902 h 8911"/>
                <a:gd name="T70" fmla="*/ 1267 w 8912"/>
                <a:gd name="T71" fmla="*/ 7569 h 8911"/>
                <a:gd name="T72" fmla="*/ 945 w 8912"/>
                <a:gd name="T73" fmla="*/ 7204 h 8911"/>
                <a:gd name="T74" fmla="*/ 666 w 8912"/>
                <a:gd name="T75" fmla="*/ 6796 h 8911"/>
                <a:gd name="T76" fmla="*/ 430 w 8912"/>
                <a:gd name="T77" fmla="*/ 6367 h 8911"/>
                <a:gd name="T78" fmla="*/ 247 w 8912"/>
                <a:gd name="T79" fmla="*/ 5916 h 8911"/>
                <a:gd name="T80" fmla="*/ 108 w 8912"/>
                <a:gd name="T81" fmla="*/ 5443 h 8911"/>
                <a:gd name="T82" fmla="*/ 22 w 8912"/>
                <a:gd name="T83" fmla="*/ 4939 h 8911"/>
                <a:gd name="T84" fmla="*/ 0 w 8912"/>
                <a:gd name="T85" fmla="*/ 4434 h 8911"/>
                <a:gd name="T86" fmla="*/ 32 w 8912"/>
                <a:gd name="T87" fmla="*/ 3919 h 8911"/>
                <a:gd name="T88" fmla="*/ 129 w 8912"/>
                <a:gd name="T89" fmla="*/ 3403 h 8911"/>
                <a:gd name="T90" fmla="*/ 269 w 8912"/>
                <a:gd name="T91" fmla="*/ 2920 h 8911"/>
                <a:gd name="T92" fmla="*/ 473 w 8912"/>
                <a:gd name="T93" fmla="*/ 2459 h 8911"/>
                <a:gd name="T94" fmla="*/ 720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73 w 8912"/>
                <a:gd name="T111" fmla="*/ 32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79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18"/>
                  </a:lnTo>
                  <a:lnTo>
                    <a:pt x="8246" y="2115"/>
                  </a:lnTo>
                  <a:lnTo>
                    <a:pt x="8482" y="2544"/>
                  </a:lnTo>
                  <a:lnTo>
                    <a:pt x="8665" y="2995"/>
                  </a:lnTo>
                  <a:lnTo>
                    <a:pt x="8804" y="3479"/>
                  </a:lnTo>
                  <a:lnTo>
                    <a:pt x="8879" y="3972"/>
                  </a:lnTo>
                  <a:lnTo>
                    <a:pt x="8912" y="4477"/>
                  </a:lnTo>
                  <a:lnTo>
                    <a:pt x="8879" y="5003"/>
                  </a:lnTo>
                  <a:lnTo>
                    <a:pt x="8783" y="5508"/>
                  </a:lnTo>
                  <a:lnTo>
                    <a:pt x="8632" y="6002"/>
                  </a:lnTo>
                  <a:lnTo>
                    <a:pt x="8439" y="6463"/>
                  </a:lnTo>
                  <a:lnTo>
                    <a:pt x="8192" y="6893"/>
                  </a:lnTo>
                  <a:lnTo>
                    <a:pt x="7902" y="7279"/>
                  </a:lnTo>
                  <a:lnTo>
                    <a:pt x="7570" y="7644"/>
                  </a:lnTo>
                  <a:lnTo>
                    <a:pt x="7194" y="7966"/>
                  </a:lnTo>
                  <a:lnTo>
                    <a:pt x="6797" y="8246"/>
                  </a:lnTo>
                  <a:lnTo>
                    <a:pt x="6367" y="8482"/>
                  </a:lnTo>
                  <a:lnTo>
                    <a:pt x="5916" y="8664"/>
                  </a:lnTo>
                  <a:lnTo>
                    <a:pt x="5433" y="8804"/>
                  </a:lnTo>
                  <a:lnTo>
                    <a:pt x="4939" y="8890"/>
                  </a:lnTo>
                  <a:lnTo>
                    <a:pt x="4434" y="8911"/>
                  </a:lnTo>
                  <a:lnTo>
                    <a:pt x="3908" y="8879"/>
                  </a:lnTo>
                  <a:lnTo>
                    <a:pt x="3404" y="8782"/>
                  </a:lnTo>
                  <a:lnTo>
                    <a:pt x="2910" y="8643"/>
                  </a:lnTo>
                  <a:lnTo>
                    <a:pt x="2448" y="8439"/>
                  </a:lnTo>
                  <a:lnTo>
                    <a:pt x="2019" y="8192"/>
                  </a:lnTo>
                  <a:lnTo>
                    <a:pt x="1621" y="7902"/>
                  </a:lnTo>
                  <a:lnTo>
                    <a:pt x="1267" y="7569"/>
                  </a:lnTo>
                  <a:lnTo>
                    <a:pt x="945" y="7204"/>
                  </a:lnTo>
                  <a:lnTo>
                    <a:pt x="666" y="6796"/>
                  </a:lnTo>
                  <a:lnTo>
                    <a:pt x="430" y="6367"/>
                  </a:lnTo>
                  <a:lnTo>
                    <a:pt x="247" y="5916"/>
                  </a:lnTo>
                  <a:lnTo>
                    <a:pt x="108" y="5443"/>
                  </a:lnTo>
                  <a:lnTo>
                    <a:pt x="22" y="4939"/>
                  </a:lnTo>
                  <a:lnTo>
                    <a:pt x="0" y="4434"/>
                  </a:lnTo>
                  <a:lnTo>
                    <a:pt x="32" y="3919"/>
                  </a:lnTo>
                  <a:lnTo>
                    <a:pt x="129" y="3403"/>
                  </a:lnTo>
                  <a:lnTo>
                    <a:pt x="269" y="2920"/>
                  </a:lnTo>
                  <a:lnTo>
                    <a:pt x="473" y="2459"/>
                  </a:lnTo>
                  <a:lnTo>
                    <a:pt x="720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73" y="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6" name="Oval 25"/>
          <p:cNvSpPr/>
          <p:nvPr/>
        </p:nvSpPr>
        <p:spPr>
          <a:xfrm rot="5400000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 rot="10800000">
            <a:off x="2302771" y="3778157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 rot="8107719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 rot="13507719">
            <a:off x="2283725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488336" y="3804033"/>
            <a:ext cx="5235" cy="3926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44C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582800" y="2895882"/>
            <a:ext cx="1814996" cy="1817613"/>
          </a:xfrm>
          <a:custGeom>
            <a:avLst/>
            <a:gdLst>
              <a:gd name="T0" fmla="*/ 764 w 1387"/>
              <a:gd name="T1" fmla="*/ 4 h 1389"/>
              <a:gd name="T2" fmla="*/ 899 w 1387"/>
              <a:gd name="T3" fmla="*/ 32 h 1389"/>
              <a:gd name="T4" fmla="*/ 1024 w 1387"/>
              <a:gd name="T5" fmla="*/ 84 h 1389"/>
              <a:gd name="T6" fmla="*/ 1135 w 1387"/>
              <a:gd name="T7" fmla="*/ 159 h 1389"/>
              <a:gd name="T8" fmla="*/ 1229 w 1387"/>
              <a:gd name="T9" fmla="*/ 253 h 1389"/>
              <a:gd name="T10" fmla="*/ 1303 w 1387"/>
              <a:gd name="T11" fmla="*/ 364 h 1389"/>
              <a:gd name="T12" fmla="*/ 1356 w 1387"/>
              <a:gd name="T13" fmla="*/ 488 h 1389"/>
              <a:gd name="T14" fmla="*/ 1384 w 1387"/>
              <a:gd name="T15" fmla="*/ 624 h 1389"/>
              <a:gd name="T16" fmla="*/ 1384 w 1387"/>
              <a:gd name="T17" fmla="*/ 765 h 1389"/>
              <a:gd name="T18" fmla="*/ 1356 w 1387"/>
              <a:gd name="T19" fmla="*/ 901 h 1389"/>
              <a:gd name="T20" fmla="*/ 1303 w 1387"/>
              <a:gd name="T21" fmla="*/ 1025 h 1389"/>
              <a:gd name="T22" fmla="*/ 1229 w 1387"/>
              <a:gd name="T23" fmla="*/ 1136 h 1389"/>
              <a:gd name="T24" fmla="*/ 1135 w 1387"/>
              <a:gd name="T25" fmla="*/ 1230 h 1389"/>
              <a:gd name="T26" fmla="*/ 1024 w 1387"/>
              <a:gd name="T27" fmla="*/ 1305 h 1389"/>
              <a:gd name="T28" fmla="*/ 899 w 1387"/>
              <a:gd name="T29" fmla="*/ 1357 h 1389"/>
              <a:gd name="T30" fmla="*/ 764 w 1387"/>
              <a:gd name="T31" fmla="*/ 1385 h 1389"/>
              <a:gd name="T32" fmla="*/ 622 w 1387"/>
              <a:gd name="T33" fmla="*/ 1385 h 1389"/>
              <a:gd name="T34" fmla="*/ 487 w 1387"/>
              <a:gd name="T35" fmla="*/ 1357 h 1389"/>
              <a:gd name="T36" fmla="*/ 363 w 1387"/>
              <a:gd name="T37" fmla="*/ 1305 h 1389"/>
              <a:gd name="T38" fmla="*/ 253 w 1387"/>
              <a:gd name="T39" fmla="*/ 1230 h 1389"/>
              <a:gd name="T40" fmla="*/ 159 w 1387"/>
              <a:gd name="T41" fmla="*/ 1136 h 1389"/>
              <a:gd name="T42" fmla="*/ 83 w 1387"/>
              <a:gd name="T43" fmla="*/ 1025 h 1389"/>
              <a:gd name="T44" fmla="*/ 31 w 1387"/>
              <a:gd name="T45" fmla="*/ 901 h 1389"/>
              <a:gd name="T46" fmla="*/ 4 w 1387"/>
              <a:gd name="T47" fmla="*/ 765 h 1389"/>
              <a:gd name="T48" fmla="*/ 4 w 1387"/>
              <a:gd name="T49" fmla="*/ 624 h 1389"/>
              <a:gd name="T50" fmla="*/ 31 w 1387"/>
              <a:gd name="T51" fmla="*/ 488 h 1389"/>
              <a:gd name="T52" fmla="*/ 83 w 1387"/>
              <a:gd name="T53" fmla="*/ 364 h 1389"/>
              <a:gd name="T54" fmla="*/ 159 w 1387"/>
              <a:gd name="T55" fmla="*/ 253 h 1389"/>
              <a:gd name="T56" fmla="*/ 253 w 1387"/>
              <a:gd name="T57" fmla="*/ 159 h 1389"/>
              <a:gd name="T58" fmla="*/ 363 w 1387"/>
              <a:gd name="T59" fmla="*/ 84 h 1389"/>
              <a:gd name="T60" fmla="*/ 487 w 1387"/>
              <a:gd name="T61" fmla="*/ 32 h 1389"/>
              <a:gd name="T62" fmla="*/ 622 w 1387"/>
              <a:gd name="T63" fmla="*/ 4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7" h="1389">
                <a:moveTo>
                  <a:pt x="693" y="0"/>
                </a:moveTo>
                <a:lnTo>
                  <a:pt x="764" y="4"/>
                </a:lnTo>
                <a:lnTo>
                  <a:pt x="833" y="15"/>
                </a:lnTo>
                <a:lnTo>
                  <a:pt x="899" y="32"/>
                </a:lnTo>
                <a:lnTo>
                  <a:pt x="964" y="55"/>
                </a:lnTo>
                <a:lnTo>
                  <a:pt x="1024" y="84"/>
                </a:lnTo>
                <a:lnTo>
                  <a:pt x="1081" y="120"/>
                </a:lnTo>
                <a:lnTo>
                  <a:pt x="1135" y="159"/>
                </a:lnTo>
                <a:lnTo>
                  <a:pt x="1184" y="204"/>
                </a:lnTo>
                <a:lnTo>
                  <a:pt x="1229" y="253"/>
                </a:lnTo>
                <a:lnTo>
                  <a:pt x="1269" y="306"/>
                </a:lnTo>
                <a:lnTo>
                  <a:pt x="1303" y="364"/>
                </a:lnTo>
                <a:lnTo>
                  <a:pt x="1333" y="425"/>
                </a:lnTo>
                <a:lnTo>
                  <a:pt x="1356" y="488"/>
                </a:lnTo>
                <a:lnTo>
                  <a:pt x="1373" y="554"/>
                </a:lnTo>
                <a:lnTo>
                  <a:pt x="1384" y="624"/>
                </a:lnTo>
                <a:lnTo>
                  <a:pt x="1387" y="694"/>
                </a:lnTo>
                <a:lnTo>
                  <a:pt x="1384" y="765"/>
                </a:lnTo>
                <a:lnTo>
                  <a:pt x="1373" y="835"/>
                </a:lnTo>
                <a:lnTo>
                  <a:pt x="1356" y="901"/>
                </a:lnTo>
                <a:lnTo>
                  <a:pt x="1333" y="964"/>
                </a:lnTo>
                <a:lnTo>
                  <a:pt x="1303" y="1025"/>
                </a:lnTo>
                <a:lnTo>
                  <a:pt x="1269" y="1082"/>
                </a:lnTo>
                <a:lnTo>
                  <a:pt x="1229" y="1136"/>
                </a:lnTo>
                <a:lnTo>
                  <a:pt x="1184" y="1185"/>
                </a:lnTo>
                <a:lnTo>
                  <a:pt x="1135" y="1230"/>
                </a:lnTo>
                <a:lnTo>
                  <a:pt x="1081" y="1270"/>
                </a:lnTo>
                <a:lnTo>
                  <a:pt x="1024" y="1305"/>
                </a:lnTo>
                <a:lnTo>
                  <a:pt x="964" y="1334"/>
                </a:lnTo>
                <a:lnTo>
                  <a:pt x="899" y="1357"/>
                </a:lnTo>
                <a:lnTo>
                  <a:pt x="833" y="1374"/>
                </a:lnTo>
                <a:lnTo>
                  <a:pt x="764" y="1385"/>
                </a:lnTo>
                <a:lnTo>
                  <a:pt x="693" y="1389"/>
                </a:lnTo>
                <a:lnTo>
                  <a:pt x="622" y="1385"/>
                </a:lnTo>
                <a:lnTo>
                  <a:pt x="554" y="1374"/>
                </a:lnTo>
                <a:lnTo>
                  <a:pt x="487" y="1357"/>
                </a:lnTo>
                <a:lnTo>
                  <a:pt x="424" y="1334"/>
                </a:lnTo>
                <a:lnTo>
                  <a:pt x="363" y="1305"/>
                </a:lnTo>
                <a:lnTo>
                  <a:pt x="305" y="1270"/>
                </a:lnTo>
                <a:lnTo>
                  <a:pt x="253" y="1230"/>
                </a:lnTo>
                <a:lnTo>
                  <a:pt x="203" y="1185"/>
                </a:lnTo>
                <a:lnTo>
                  <a:pt x="159" y="1136"/>
                </a:lnTo>
                <a:lnTo>
                  <a:pt x="119" y="1082"/>
                </a:lnTo>
                <a:lnTo>
                  <a:pt x="83" y="1025"/>
                </a:lnTo>
                <a:lnTo>
                  <a:pt x="54" y="964"/>
                </a:lnTo>
                <a:lnTo>
                  <a:pt x="31" y="901"/>
                </a:lnTo>
                <a:lnTo>
                  <a:pt x="14" y="835"/>
                </a:lnTo>
                <a:lnTo>
                  <a:pt x="4" y="765"/>
                </a:lnTo>
                <a:lnTo>
                  <a:pt x="0" y="694"/>
                </a:lnTo>
                <a:lnTo>
                  <a:pt x="4" y="624"/>
                </a:lnTo>
                <a:lnTo>
                  <a:pt x="14" y="554"/>
                </a:lnTo>
                <a:lnTo>
                  <a:pt x="31" y="488"/>
                </a:lnTo>
                <a:lnTo>
                  <a:pt x="54" y="425"/>
                </a:lnTo>
                <a:lnTo>
                  <a:pt x="83" y="364"/>
                </a:lnTo>
                <a:lnTo>
                  <a:pt x="119" y="306"/>
                </a:lnTo>
                <a:lnTo>
                  <a:pt x="159" y="253"/>
                </a:lnTo>
                <a:lnTo>
                  <a:pt x="203" y="204"/>
                </a:lnTo>
                <a:lnTo>
                  <a:pt x="253" y="159"/>
                </a:lnTo>
                <a:lnTo>
                  <a:pt x="305" y="120"/>
                </a:lnTo>
                <a:lnTo>
                  <a:pt x="363" y="84"/>
                </a:lnTo>
                <a:lnTo>
                  <a:pt x="424" y="55"/>
                </a:lnTo>
                <a:lnTo>
                  <a:pt x="487" y="32"/>
                </a:lnTo>
                <a:lnTo>
                  <a:pt x="554" y="15"/>
                </a:lnTo>
                <a:lnTo>
                  <a:pt x="622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642549" y="2955467"/>
            <a:ext cx="1695503" cy="1698442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3712597" y="3025300"/>
            <a:ext cx="1549759" cy="1552445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  <a:effectLst>
            <a:innerShdw blurRad="127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5" name="Group 34"/>
          <p:cNvGrpSpPr/>
          <p:nvPr/>
        </p:nvGrpSpPr>
        <p:grpSpPr>
          <a:xfrm>
            <a:off x="3716585" y="3025300"/>
            <a:ext cx="1546119" cy="1546119"/>
            <a:chOff x="5276374" y="2977923"/>
            <a:chExt cx="1637462" cy="1637462"/>
          </a:xfrm>
        </p:grpSpPr>
        <p:grpSp>
          <p:nvGrpSpPr>
            <p:cNvPr id="55" name="Group 54"/>
            <p:cNvGrpSpPr/>
            <p:nvPr/>
          </p:nvGrpSpPr>
          <p:grpSpPr>
            <a:xfrm>
              <a:off x="6099263" y="2977923"/>
              <a:ext cx="0" cy="1637462"/>
              <a:chOff x="6099263" y="2977923"/>
              <a:chExt cx="0" cy="163746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6200000">
              <a:off x="6095105" y="2977923"/>
              <a:ext cx="0" cy="1637462"/>
              <a:chOff x="6099263" y="2977923"/>
              <a:chExt cx="0" cy="163746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 rot="18892664">
            <a:off x="3878886" y="3188056"/>
            <a:ext cx="1226938" cy="1226930"/>
            <a:chOff x="5356805" y="3058837"/>
            <a:chExt cx="1482342" cy="1482334"/>
          </a:xfrm>
        </p:grpSpPr>
        <p:sp>
          <p:nvSpPr>
            <p:cNvPr id="53" name="Isosceles Triangle 33"/>
            <p:cNvSpPr/>
            <p:nvPr/>
          </p:nvSpPr>
          <p:spPr>
            <a:xfrm>
              <a:off x="6063404" y="3283518"/>
              <a:ext cx="65424" cy="5266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356805" y="3058837"/>
              <a:ext cx="1482342" cy="14823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/>
          <p:cNvGrpSpPr/>
          <p:nvPr/>
        </p:nvGrpSpPr>
        <p:grpSpPr>
          <a:xfrm rot="10800000">
            <a:off x="3898394" y="3207561"/>
            <a:ext cx="1187923" cy="1187923"/>
            <a:chOff x="5380373" y="3082401"/>
            <a:chExt cx="1435206" cy="1435206"/>
          </a:xfrm>
        </p:grpSpPr>
        <p:sp>
          <p:nvSpPr>
            <p:cNvPr id="51" name="Isosceles Triangle 33"/>
            <p:cNvSpPr/>
            <p:nvPr/>
          </p:nvSpPr>
          <p:spPr>
            <a:xfrm>
              <a:off x="6067228" y="3119753"/>
              <a:ext cx="68788" cy="6790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380373" y="3082401"/>
              <a:ext cx="1435206" cy="14352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Oval 37"/>
          <p:cNvSpPr/>
          <p:nvPr/>
        </p:nvSpPr>
        <p:spPr>
          <a:xfrm>
            <a:off x="4420893" y="3737389"/>
            <a:ext cx="133820" cy="133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4323850" y="305501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3123" y="426666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3338" y="4186854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3744" y="396919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43554" y="3664467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63744" y="3345230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5991" y="314804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58397" y="418685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5246" y="398370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75436" y="367172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23230" y="3366995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40891" y="314933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3240278" y="15004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4727120" y="149807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/>
          <p:cNvSpPr/>
          <p:nvPr/>
        </p:nvSpPr>
        <p:spPr>
          <a:xfrm>
            <a:off x="5784641" y="255199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/>
          <p:cNvSpPr/>
          <p:nvPr/>
        </p:nvSpPr>
        <p:spPr>
          <a:xfrm>
            <a:off x="5785389" y="40437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/>
          <p:nvPr/>
        </p:nvSpPr>
        <p:spPr>
          <a:xfrm>
            <a:off x="4730043" y="509916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/>
          <p:nvPr/>
        </p:nvSpPr>
        <p:spPr>
          <a:xfrm>
            <a:off x="3236788" y="5097671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/>
          <p:nvPr/>
        </p:nvSpPr>
        <p:spPr>
          <a:xfrm>
            <a:off x="2184297" y="4040082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Oval 67"/>
          <p:cNvSpPr/>
          <p:nvPr/>
        </p:nvSpPr>
        <p:spPr>
          <a:xfrm>
            <a:off x="2188716" y="2547575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Group 68"/>
          <p:cNvGrpSpPr/>
          <p:nvPr/>
        </p:nvGrpSpPr>
        <p:grpSpPr>
          <a:xfrm>
            <a:off x="2549434" y="2731732"/>
            <a:ext cx="274399" cy="319768"/>
            <a:chOff x="13150850" y="-52388"/>
            <a:chExt cx="4195763" cy="48895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9"/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04401" y="1678540"/>
            <a:ext cx="275539" cy="240636"/>
            <a:chOff x="12782550" y="5254625"/>
            <a:chExt cx="4975225" cy="43449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5"/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Freeform 40"/>
          <p:cNvSpPr>
            <a:spLocks noEditPoints="1"/>
          </p:cNvSpPr>
          <p:nvPr/>
        </p:nvSpPr>
        <p:spPr bwMode="auto">
          <a:xfrm>
            <a:off x="3580417" y="5254218"/>
            <a:ext cx="266542" cy="289853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Freeform 45"/>
          <p:cNvSpPr>
            <a:spLocks noEditPoints="1"/>
          </p:cNvSpPr>
          <p:nvPr/>
        </p:nvSpPr>
        <p:spPr bwMode="auto">
          <a:xfrm>
            <a:off x="6159709" y="4189678"/>
            <a:ext cx="265066" cy="255964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7" name="Group 76"/>
          <p:cNvGrpSpPr/>
          <p:nvPr/>
        </p:nvGrpSpPr>
        <p:grpSpPr>
          <a:xfrm>
            <a:off x="2514636" y="4282656"/>
            <a:ext cx="368059" cy="201198"/>
            <a:chOff x="10055225" y="7335838"/>
            <a:chExt cx="4968875" cy="27162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50"/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76105" y="5297147"/>
            <a:ext cx="285463" cy="307329"/>
            <a:chOff x="13160375" y="5430838"/>
            <a:chExt cx="4579938" cy="4930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00363" y="1661947"/>
            <a:ext cx="275667" cy="304553"/>
            <a:chOff x="10766426" y="5689600"/>
            <a:chExt cx="4378325" cy="4837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9906" y="2725082"/>
            <a:ext cx="304670" cy="304485"/>
            <a:chOff x="-5500688" y="3130550"/>
            <a:chExt cx="5207000" cy="5203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7" name="Freeform 68"/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9"/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695779" y="4492413"/>
            <a:ext cx="110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Определение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индикаторов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97" name="Freeform 45"/>
          <p:cNvSpPr>
            <a:spLocks noEditPoints="1"/>
          </p:cNvSpPr>
          <p:nvPr/>
        </p:nvSpPr>
        <p:spPr bwMode="auto">
          <a:xfrm>
            <a:off x="8381277" y="2012013"/>
            <a:ext cx="521916" cy="503994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27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936" y="363997"/>
            <a:ext cx="7886700" cy="8939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Цикл политики </a:t>
            </a:r>
            <a:r>
              <a:rPr lang="ru-RU" b="1" baseline="-25000" dirty="0">
                <a:solidFill>
                  <a:srgbClr val="C00000"/>
                </a:solidFill>
              </a:rPr>
              <a:t>В двух словах</a:t>
            </a:r>
            <a:endParaRPr lang="en-IN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11718" y="2566342"/>
            <a:ext cx="2934577" cy="3758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267984" y="3345230"/>
            <a:ext cx="3121362" cy="31005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определенных целей и задач, в результате чего составляется запланированная программа ключевых мероприятий (вместе с их графиком и ответственностью за реализацию), предназначенная для достижения целей и приведения к желаемым изменениям.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28"/>
          <p:cNvSpPr txBox="1"/>
          <p:nvPr/>
        </p:nvSpPr>
        <p:spPr>
          <a:xfrm>
            <a:off x="7483834" y="2768149"/>
            <a:ext cx="231680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Планирование мероприятий</a:t>
            </a:r>
            <a:endParaRPr lang="en-IN" sz="20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91526" y="1613301"/>
            <a:ext cx="1301421" cy="1301421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2082477" y="1396188"/>
            <a:ext cx="4812650" cy="4812648"/>
            <a:chOff x="3545924" y="1277523"/>
            <a:chExt cx="5096976" cy="5096974"/>
          </a:xfrm>
          <a:effectLst>
            <a:outerShdw blurRad="127000" dist="76200" dir="8100000" algn="tr" rotWithShape="0">
              <a:prstClr val="black">
                <a:alpha val="32000"/>
              </a:prstClr>
            </a:outerShdw>
          </a:effectLst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36686" y="2069016"/>
              <a:ext cx="956934" cy="1757786"/>
            </a:xfrm>
            <a:custGeom>
              <a:avLst/>
              <a:gdLst>
                <a:gd name="T0" fmla="*/ 1847 w 6646"/>
                <a:gd name="T1" fmla="*/ 0 h 12208"/>
                <a:gd name="T2" fmla="*/ 5003 w 6646"/>
                <a:gd name="T3" fmla="*/ 1203 h 12208"/>
                <a:gd name="T4" fmla="*/ 4982 w 6646"/>
                <a:gd name="T5" fmla="*/ 1224 h 12208"/>
                <a:gd name="T6" fmla="*/ 4950 w 6646"/>
                <a:gd name="T7" fmla="*/ 1300 h 12208"/>
                <a:gd name="T8" fmla="*/ 4896 w 6646"/>
                <a:gd name="T9" fmla="*/ 1407 h 12208"/>
                <a:gd name="T10" fmla="*/ 4842 w 6646"/>
                <a:gd name="T11" fmla="*/ 1536 h 12208"/>
                <a:gd name="T12" fmla="*/ 4799 w 6646"/>
                <a:gd name="T13" fmla="*/ 1697 h 12208"/>
                <a:gd name="T14" fmla="*/ 4756 w 6646"/>
                <a:gd name="T15" fmla="*/ 1879 h 12208"/>
                <a:gd name="T16" fmla="*/ 4746 w 6646"/>
                <a:gd name="T17" fmla="*/ 2083 h 12208"/>
                <a:gd name="T18" fmla="*/ 4756 w 6646"/>
                <a:gd name="T19" fmla="*/ 2287 h 12208"/>
                <a:gd name="T20" fmla="*/ 4810 w 6646"/>
                <a:gd name="T21" fmla="*/ 2491 h 12208"/>
                <a:gd name="T22" fmla="*/ 4907 w 6646"/>
                <a:gd name="T23" fmla="*/ 2695 h 12208"/>
                <a:gd name="T24" fmla="*/ 5025 w 6646"/>
                <a:gd name="T25" fmla="*/ 2846 h 12208"/>
                <a:gd name="T26" fmla="*/ 5175 w 6646"/>
                <a:gd name="T27" fmla="*/ 2964 h 12208"/>
                <a:gd name="T28" fmla="*/ 5358 w 6646"/>
                <a:gd name="T29" fmla="*/ 3060 h 12208"/>
                <a:gd name="T30" fmla="*/ 5551 w 6646"/>
                <a:gd name="T31" fmla="*/ 3125 h 12208"/>
                <a:gd name="T32" fmla="*/ 5744 w 6646"/>
                <a:gd name="T33" fmla="*/ 3178 h 12208"/>
                <a:gd name="T34" fmla="*/ 5948 w 6646"/>
                <a:gd name="T35" fmla="*/ 3211 h 12208"/>
                <a:gd name="T36" fmla="*/ 6141 w 6646"/>
                <a:gd name="T37" fmla="*/ 3232 h 12208"/>
                <a:gd name="T38" fmla="*/ 6302 w 6646"/>
                <a:gd name="T39" fmla="*/ 3243 h 12208"/>
                <a:gd name="T40" fmla="*/ 6646 w 6646"/>
                <a:gd name="T41" fmla="*/ 3232 h 12208"/>
                <a:gd name="T42" fmla="*/ 6646 w 6646"/>
                <a:gd name="T43" fmla="*/ 12208 h 12208"/>
                <a:gd name="T44" fmla="*/ 311 w 6646"/>
                <a:gd name="T45" fmla="*/ 5863 h 12208"/>
                <a:gd name="T46" fmla="*/ 322 w 6646"/>
                <a:gd name="T47" fmla="*/ 5841 h 12208"/>
                <a:gd name="T48" fmla="*/ 322 w 6646"/>
                <a:gd name="T49" fmla="*/ 5841 h 12208"/>
                <a:gd name="T50" fmla="*/ 322 w 6646"/>
                <a:gd name="T51" fmla="*/ 5841 h 12208"/>
                <a:gd name="T52" fmla="*/ 333 w 6646"/>
                <a:gd name="T53" fmla="*/ 5830 h 12208"/>
                <a:gd name="T54" fmla="*/ 354 w 6646"/>
                <a:gd name="T55" fmla="*/ 5809 h 12208"/>
                <a:gd name="T56" fmla="*/ 387 w 6646"/>
                <a:gd name="T57" fmla="*/ 5787 h 12208"/>
                <a:gd name="T58" fmla="*/ 419 w 6646"/>
                <a:gd name="T59" fmla="*/ 5755 h 12208"/>
                <a:gd name="T60" fmla="*/ 462 w 6646"/>
                <a:gd name="T61" fmla="*/ 5712 h 12208"/>
                <a:gd name="T62" fmla="*/ 462 w 6646"/>
                <a:gd name="T63" fmla="*/ 5712 h 12208"/>
                <a:gd name="T64" fmla="*/ 580 w 6646"/>
                <a:gd name="T65" fmla="*/ 5594 h 12208"/>
                <a:gd name="T66" fmla="*/ 709 w 6646"/>
                <a:gd name="T67" fmla="*/ 5444 h 12208"/>
                <a:gd name="T68" fmla="*/ 848 w 6646"/>
                <a:gd name="T69" fmla="*/ 5272 h 12208"/>
                <a:gd name="T70" fmla="*/ 977 w 6646"/>
                <a:gd name="T71" fmla="*/ 5079 h 12208"/>
                <a:gd name="T72" fmla="*/ 1084 w 6646"/>
                <a:gd name="T73" fmla="*/ 4875 h 12208"/>
                <a:gd name="T74" fmla="*/ 1160 w 6646"/>
                <a:gd name="T75" fmla="*/ 4671 h 12208"/>
                <a:gd name="T76" fmla="*/ 1192 w 6646"/>
                <a:gd name="T77" fmla="*/ 4445 h 12208"/>
                <a:gd name="T78" fmla="*/ 1170 w 6646"/>
                <a:gd name="T79" fmla="*/ 4231 h 12208"/>
                <a:gd name="T80" fmla="*/ 1095 w 6646"/>
                <a:gd name="T81" fmla="*/ 4016 h 12208"/>
                <a:gd name="T82" fmla="*/ 977 w 6646"/>
                <a:gd name="T83" fmla="*/ 3844 h 12208"/>
                <a:gd name="T84" fmla="*/ 837 w 6646"/>
                <a:gd name="T85" fmla="*/ 3694 h 12208"/>
                <a:gd name="T86" fmla="*/ 676 w 6646"/>
                <a:gd name="T87" fmla="*/ 3576 h 12208"/>
                <a:gd name="T88" fmla="*/ 515 w 6646"/>
                <a:gd name="T89" fmla="*/ 3479 h 12208"/>
                <a:gd name="T90" fmla="*/ 354 w 6646"/>
                <a:gd name="T91" fmla="*/ 3404 h 12208"/>
                <a:gd name="T92" fmla="*/ 215 w 6646"/>
                <a:gd name="T93" fmla="*/ 3350 h 12208"/>
                <a:gd name="T94" fmla="*/ 97 w 6646"/>
                <a:gd name="T95" fmla="*/ 3318 h 12208"/>
                <a:gd name="T96" fmla="*/ 22 w 6646"/>
                <a:gd name="T97" fmla="*/ 3297 h 12208"/>
                <a:gd name="T98" fmla="*/ 0 w 6646"/>
                <a:gd name="T99" fmla="*/ 3286 h 12208"/>
                <a:gd name="T100" fmla="*/ 1407 w 6646"/>
                <a:gd name="T101" fmla="*/ 161 h 12208"/>
                <a:gd name="T102" fmla="*/ 1847 w 6646"/>
                <a:gd name="T103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6" h="12208">
                  <a:moveTo>
                    <a:pt x="1847" y="0"/>
                  </a:moveTo>
                  <a:lnTo>
                    <a:pt x="5003" y="1203"/>
                  </a:lnTo>
                  <a:lnTo>
                    <a:pt x="4982" y="1224"/>
                  </a:lnTo>
                  <a:lnTo>
                    <a:pt x="4950" y="1300"/>
                  </a:lnTo>
                  <a:lnTo>
                    <a:pt x="4896" y="1407"/>
                  </a:lnTo>
                  <a:lnTo>
                    <a:pt x="4842" y="1536"/>
                  </a:lnTo>
                  <a:lnTo>
                    <a:pt x="4799" y="1697"/>
                  </a:lnTo>
                  <a:lnTo>
                    <a:pt x="4756" y="1879"/>
                  </a:lnTo>
                  <a:lnTo>
                    <a:pt x="4746" y="2083"/>
                  </a:lnTo>
                  <a:lnTo>
                    <a:pt x="4756" y="2287"/>
                  </a:lnTo>
                  <a:lnTo>
                    <a:pt x="4810" y="2491"/>
                  </a:lnTo>
                  <a:lnTo>
                    <a:pt x="4907" y="2695"/>
                  </a:lnTo>
                  <a:lnTo>
                    <a:pt x="5025" y="2846"/>
                  </a:lnTo>
                  <a:lnTo>
                    <a:pt x="5175" y="2964"/>
                  </a:lnTo>
                  <a:lnTo>
                    <a:pt x="5358" y="3060"/>
                  </a:lnTo>
                  <a:lnTo>
                    <a:pt x="5551" y="3125"/>
                  </a:lnTo>
                  <a:lnTo>
                    <a:pt x="5744" y="3178"/>
                  </a:lnTo>
                  <a:lnTo>
                    <a:pt x="5948" y="3211"/>
                  </a:lnTo>
                  <a:lnTo>
                    <a:pt x="6141" y="3232"/>
                  </a:lnTo>
                  <a:lnTo>
                    <a:pt x="6302" y="3243"/>
                  </a:lnTo>
                  <a:lnTo>
                    <a:pt x="6646" y="3232"/>
                  </a:lnTo>
                  <a:lnTo>
                    <a:pt x="6646" y="12208"/>
                  </a:lnTo>
                  <a:lnTo>
                    <a:pt x="311" y="5863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33" y="5830"/>
                  </a:lnTo>
                  <a:lnTo>
                    <a:pt x="354" y="5809"/>
                  </a:lnTo>
                  <a:lnTo>
                    <a:pt x="387" y="5787"/>
                  </a:lnTo>
                  <a:lnTo>
                    <a:pt x="419" y="5755"/>
                  </a:lnTo>
                  <a:lnTo>
                    <a:pt x="462" y="5712"/>
                  </a:lnTo>
                  <a:lnTo>
                    <a:pt x="462" y="5712"/>
                  </a:lnTo>
                  <a:lnTo>
                    <a:pt x="580" y="5594"/>
                  </a:lnTo>
                  <a:lnTo>
                    <a:pt x="709" y="5444"/>
                  </a:lnTo>
                  <a:lnTo>
                    <a:pt x="848" y="5272"/>
                  </a:lnTo>
                  <a:lnTo>
                    <a:pt x="977" y="5079"/>
                  </a:lnTo>
                  <a:lnTo>
                    <a:pt x="1084" y="4875"/>
                  </a:lnTo>
                  <a:lnTo>
                    <a:pt x="1160" y="4671"/>
                  </a:lnTo>
                  <a:lnTo>
                    <a:pt x="1192" y="4445"/>
                  </a:lnTo>
                  <a:lnTo>
                    <a:pt x="1170" y="4231"/>
                  </a:lnTo>
                  <a:lnTo>
                    <a:pt x="1095" y="4016"/>
                  </a:lnTo>
                  <a:lnTo>
                    <a:pt x="977" y="3844"/>
                  </a:lnTo>
                  <a:lnTo>
                    <a:pt x="837" y="3694"/>
                  </a:lnTo>
                  <a:lnTo>
                    <a:pt x="676" y="3576"/>
                  </a:lnTo>
                  <a:lnTo>
                    <a:pt x="515" y="3479"/>
                  </a:lnTo>
                  <a:lnTo>
                    <a:pt x="354" y="3404"/>
                  </a:lnTo>
                  <a:lnTo>
                    <a:pt x="215" y="3350"/>
                  </a:lnTo>
                  <a:lnTo>
                    <a:pt x="97" y="3318"/>
                  </a:lnTo>
                  <a:lnTo>
                    <a:pt x="22" y="3297"/>
                  </a:lnTo>
                  <a:lnTo>
                    <a:pt x="0" y="3286"/>
                  </a:lnTo>
                  <a:lnTo>
                    <a:pt x="1407" y="161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58939" y="1282131"/>
              <a:ext cx="1283207" cy="1281623"/>
            </a:xfrm>
            <a:custGeom>
              <a:avLst/>
              <a:gdLst>
                <a:gd name="T0" fmla="*/ 4284 w 8912"/>
                <a:gd name="T1" fmla="*/ 0 h 8901"/>
                <a:gd name="T2" fmla="*/ 4746 w 8912"/>
                <a:gd name="T3" fmla="*/ 0 h 8901"/>
                <a:gd name="T4" fmla="*/ 5197 w 8912"/>
                <a:gd name="T5" fmla="*/ 54 h 8901"/>
                <a:gd name="T6" fmla="*/ 5637 w 8912"/>
                <a:gd name="T7" fmla="*/ 151 h 8901"/>
                <a:gd name="T8" fmla="*/ 6077 w 8912"/>
                <a:gd name="T9" fmla="*/ 301 h 8901"/>
                <a:gd name="T10" fmla="*/ 6496 w 8912"/>
                <a:gd name="T11" fmla="*/ 484 h 8901"/>
                <a:gd name="T12" fmla="*/ 6893 w 8912"/>
                <a:gd name="T13" fmla="*/ 720 h 8901"/>
                <a:gd name="T14" fmla="*/ 7280 w 8912"/>
                <a:gd name="T15" fmla="*/ 999 h 8901"/>
                <a:gd name="T16" fmla="*/ 7623 w 8912"/>
                <a:gd name="T17" fmla="*/ 1321 h 8901"/>
                <a:gd name="T18" fmla="*/ 7946 w 8912"/>
                <a:gd name="T19" fmla="*/ 1686 h 8901"/>
                <a:gd name="T20" fmla="*/ 8225 w 8912"/>
                <a:gd name="T21" fmla="*/ 2083 h 8901"/>
                <a:gd name="T22" fmla="*/ 8461 w 8912"/>
                <a:gd name="T23" fmla="*/ 2502 h 8901"/>
                <a:gd name="T24" fmla="*/ 8643 w 8912"/>
                <a:gd name="T25" fmla="*/ 2932 h 8901"/>
                <a:gd name="T26" fmla="*/ 8783 w 8912"/>
                <a:gd name="T27" fmla="*/ 3372 h 8901"/>
                <a:gd name="T28" fmla="*/ 8869 w 8912"/>
                <a:gd name="T29" fmla="*/ 3823 h 8901"/>
                <a:gd name="T30" fmla="*/ 8912 w 8912"/>
                <a:gd name="T31" fmla="*/ 4284 h 8901"/>
                <a:gd name="T32" fmla="*/ 8901 w 8912"/>
                <a:gd name="T33" fmla="*/ 4735 h 8901"/>
                <a:gd name="T34" fmla="*/ 8847 w 8912"/>
                <a:gd name="T35" fmla="*/ 5186 h 8901"/>
                <a:gd name="T36" fmla="*/ 8751 w 8912"/>
                <a:gd name="T37" fmla="*/ 5637 h 8901"/>
                <a:gd name="T38" fmla="*/ 8611 w 8912"/>
                <a:gd name="T39" fmla="*/ 6067 h 8901"/>
                <a:gd name="T40" fmla="*/ 8418 w 8912"/>
                <a:gd name="T41" fmla="*/ 6485 h 8901"/>
                <a:gd name="T42" fmla="*/ 8182 w 8912"/>
                <a:gd name="T43" fmla="*/ 6893 h 8901"/>
                <a:gd name="T44" fmla="*/ 7903 w 8912"/>
                <a:gd name="T45" fmla="*/ 7269 h 8901"/>
                <a:gd name="T46" fmla="*/ 7580 w 8912"/>
                <a:gd name="T47" fmla="*/ 7623 h 8901"/>
                <a:gd name="T48" fmla="*/ 7226 w 8912"/>
                <a:gd name="T49" fmla="*/ 7946 h 8901"/>
                <a:gd name="T50" fmla="*/ 6829 w 8912"/>
                <a:gd name="T51" fmla="*/ 8225 h 8901"/>
                <a:gd name="T52" fmla="*/ 6410 w 8912"/>
                <a:gd name="T53" fmla="*/ 8450 h 8901"/>
                <a:gd name="T54" fmla="*/ 5981 w 8912"/>
                <a:gd name="T55" fmla="*/ 8643 h 8901"/>
                <a:gd name="T56" fmla="*/ 5530 w 8912"/>
                <a:gd name="T57" fmla="*/ 8772 h 8901"/>
                <a:gd name="T58" fmla="*/ 5079 w 8912"/>
                <a:gd name="T59" fmla="*/ 8858 h 8901"/>
                <a:gd name="T60" fmla="*/ 4628 w 8912"/>
                <a:gd name="T61" fmla="*/ 8901 h 8901"/>
                <a:gd name="T62" fmla="*/ 4166 w 8912"/>
                <a:gd name="T63" fmla="*/ 8890 h 8901"/>
                <a:gd name="T64" fmla="*/ 3715 w 8912"/>
                <a:gd name="T65" fmla="*/ 8847 h 8901"/>
                <a:gd name="T66" fmla="*/ 3275 w 8912"/>
                <a:gd name="T67" fmla="*/ 8740 h 8901"/>
                <a:gd name="T68" fmla="*/ 2835 w 8912"/>
                <a:gd name="T69" fmla="*/ 8600 h 8901"/>
                <a:gd name="T70" fmla="*/ 2416 w 8912"/>
                <a:gd name="T71" fmla="*/ 8407 h 8901"/>
                <a:gd name="T72" fmla="*/ 2019 w 8912"/>
                <a:gd name="T73" fmla="*/ 8182 h 8901"/>
                <a:gd name="T74" fmla="*/ 1632 w 8912"/>
                <a:gd name="T75" fmla="*/ 7903 h 8901"/>
                <a:gd name="T76" fmla="*/ 1289 w 8912"/>
                <a:gd name="T77" fmla="*/ 7581 h 8901"/>
                <a:gd name="T78" fmla="*/ 967 w 8912"/>
                <a:gd name="T79" fmla="*/ 7215 h 8901"/>
                <a:gd name="T80" fmla="*/ 688 w 8912"/>
                <a:gd name="T81" fmla="*/ 6818 h 8901"/>
                <a:gd name="T82" fmla="*/ 451 w 8912"/>
                <a:gd name="T83" fmla="*/ 6399 h 8901"/>
                <a:gd name="T84" fmla="*/ 269 w 8912"/>
                <a:gd name="T85" fmla="*/ 5970 h 8901"/>
                <a:gd name="T86" fmla="*/ 129 w 8912"/>
                <a:gd name="T87" fmla="*/ 5530 h 8901"/>
                <a:gd name="T88" fmla="*/ 43 w 8912"/>
                <a:gd name="T89" fmla="*/ 5079 h 8901"/>
                <a:gd name="T90" fmla="*/ 0 w 8912"/>
                <a:gd name="T91" fmla="*/ 4617 h 8901"/>
                <a:gd name="T92" fmla="*/ 11 w 8912"/>
                <a:gd name="T93" fmla="*/ 4166 h 8901"/>
                <a:gd name="T94" fmla="*/ 65 w 8912"/>
                <a:gd name="T95" fmla="*/ 3705 h 8901"/>
                <a:gd name="T96" fmla="*/ 161 w 8912"/>
                <a:gd name="T97" fmla="*/ 3264 h 8901"/>
                <a:gd name="T98" fmla="*/ 301 w 8912"/>
                <a:gd name="T99" fmla="*/ 2824 h 8901"/>
                <a:gd name="T100" fmla="*/ 494 w 8912"/>
                <a:gd name="T101" fmla="*/ 2405 h 8901"/>
                <a:gd name="T102" fmla="*/ 730 w 8912"/>
                <a:gd name="T103" fmla="*/ 2008 h 8901"/>
                <a:gd name="T104" fmla="*/ 1010 w 8912"/>
                <a:gd name="T105" fmla="*/ 1632 h 8901"/>
                <a:gd name="T106" fmla="*/ 1332 w 8912"/>
                <a:gd name="T107" fmla="*/ 1278 h 8901"/>
                <a:gd name="T108" fmla="*/ 1686 w 8912"/>
                <a:gd name="T109" fmla="*/ 956 h 8901"/>
                <a:gd name="T110" fmla="*/ 2083 w 8912"/>
                <a:gd name="T111" fmla="*/ 677 h 8901"/>
                <a:gd name="T112" fmla="*/ 2502 w 8912"/>
                <a:gd name="T113" fmla="*/ 441 h 8901"/>
                <a:gd name="T114" fmla="*/ 2932 w 8912"/>
                <a:gd name="T115" fmla="*/ 258 h 8901"/>
                <a:gd name="T116" fmla="*/ 3382 w 8912"/>
                <a:gd name="T117" fmla="*/ 129 h 8901"/>
                <a:gd name="T118" fmla="*/ 3833 w 8912"/>
                <a:gd name="T119" fmla="*/ 43 h 8901"/>
                <a:gd name="T120" fmla="*/ 4284 w 8912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2" h="8901">
                  <a:moveTo>
                    <a:pt x="4284" y="0"/>
                  </a:moveTo>
                  <a:lnTo>
                    <a:pt x="4746" y="0"/>
                  </a:lnTo>
                  <a:lnTo>
                    <a:pt x="5197" y="54"/>
                  </a:lnTo>
                  <a:lnTo>
                    <a:pt x="5637" y="151"/>
                  </a:lnTo>
                  <a:lnTo>
                    <a:pt x="6077" y="301"/>
                  </a:lnTo>
                  <a:lnTo>
                    <a:pt x="6496" y="484"/>
                  </a:lnTo>
                  <a:lnTo>
                    <a:pt x="6893" y="720"/>
                  </a:lnTo>
                  <a:lnTo>
                    <a:pt x="7280" y="999"/>
                  </a:lnTo>
                  <a:lnTo>
                    <a:pt x="7623" y="1321"/>
                  </a:lnTo>
                  <a:lnTo>
                    <a:pt x="7946" y="1686"/>
                  </a:lnTo>
                  <a:lnTo>
                    <a:pt x="8225" y="2083"/>
                  </a:lnTo>
                  <a:lnTo>
                    <a:pt x="8461" y="2502"/>
                  </a:lnTo>
                  <a:lnTo>
                    <a:pt x="8643" y="2932"/>
                  </a:lnTo>
                  <a:lnTo>
                    <a:pt x="8783" y="3372"/>
                  </a:lnTo>
                  <a:lnTo>
                    <a:pt x="8869" y="3823"/>
                  </a:lnTo>
                  <a:lnTo>
                    <a:pt x="8912" y="4284"/>
                  </a:lnTo>
                  <a:lnTo>
                    <a:pt x="8901" y="4735"/>
                  </a:lnTo>
                  <a:lnTo>
                    <a:pt x="8847" y="5186"/>
                  </a:lnTo>
                  <a:lnTo>
                    <a:pt x="8751" y="5637"/>
                  </a:lnTo>
                  <a:lnTo>
                    <a:pt x="8611" y="6067"/>
                  </a:lnTo>
                  <a:lnTo>
                    <a:pt x="8418" y="6485"/>
                  </a:lnTo>
                  <a:lnTo>
                    <a:pt x="8182" y="6893"/>
                  </a:lnTo>
                  <a:lnTo>
                    <a:pt x="7903" y="7269"/>
                  </a:lnTo>
                  <a:lnTo>
                    <a:pt x="7580" y="7623"/>
                  </a:lnTo>
                  <a:lnTo>
                    <a:pt x="7226" y="7946"/>
                  </a:lnTo>
                  <a:lnTo>
                    <a:pt x="6829" y="8225"/>
                  </a:lnTo>
                  <a:lnTo>
                    <a:pt x="6410" y="8450"/>
                  </a:lnTo>
                  <a:lnTo>
                    <a:pt x="5981" y="8643"/>
                  </a:lnTo>
                  <a:lnTo>
                    <a:pt x="5530" y="8772"/>
                  </a:lnTo>
                  <a:lnTo>
                    <a:pt x="5079" y="8858"/>
                  </a:lnTo>
                  <a:lnTo>
                    <a:pt x="4628" y="8901"/>
                  </a:lnTo>
                  <a:lnTo>
                    <a:pt x="4166" y="8890"/>
                  </a:lnTo>
                  <a:lnTo>
                    <a:pt x="3715" y="8847"/>
                  </a:lnTo>
                  <a:lnTo>
                    <a:pt x="3275" y="8740"/>
                  </a:lnTo>
                  <a:lnTo>
                    <a:pt x="2835" y="8600"/>
                  </a:lnTo>
                  <a:lnTo>
                    <a:pt x="2416" y="8407"/>
                  </a:lnTo>
                  <a:lnTo>
                    <a:pt x="2019" y="8182"/>
                  </a:lnTo>
                  <a:lnTo>
                    <a:pt x="1632" y="7903"/>
                  </a:lnTo>
                  <a:lnTo>
                    <a:pt x="1289" y="7581"/>
                  </a:lnTo>
                  <a:lnTo>
                    <a:pt x="967" y="7215"/>
                  </a:lnTo>
                  <a:lnTo>
                    <a:pt x="688" y="6818"/>
                  </a:lnTo>
                  <a:lnTo>
                    <a:pt x="451" y="6399"/>
                  </a:lnTo>
                  <a:lnTo>
                    <a:pt x="269" y="5970"/>
                  </a:lnTo>
                  <a:lnTo>
                    <a:pt x="129" y="5530"/>
                  </a:lnTo>
                  <a:lnTo>
                    <a:pt x="43" y="5079"/>
                  </a:lnTo>
                  <a:lnTo>
                    <a:pt x="0" y="4617"/>
                  </a:lnTo>
                  <a:lnTo>
                    <a:pt x="11" y="4166"/>
                  </a:lnTo>
                  <a:lnTo>
                    <a:pt x="65" y="3705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1010" y="1632"/>
                  </a:lnTo>
                  <a:lnTo>
                    <a:pt x="1332" y="1278"/>
                  </a:lnTo>
                  <a:lnTo>
                    <a:pt x="1686" y="956"/>
                  </a:lnTo>
                  <a:lnTo>
                    <a:pt x="2083" y="677"/>
                  </a:lnTo>
                  <a:lnTo>
                    <a:pt x="2502" y="441"/>
                  </a:lnTo>
                  <a:lnTo>
                    <a:pt x="2932" y="258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93620" y="2070600"/>
              <a:ext cx="958518" cy="1756202"/>
            </a:xfrm>
            <a:custGeom>
              <a:avLst/>
              <a:gdLst>
                <a:gd name="T0" fmla="*/ 4864 w 6657"/>
                <a:gd name="T1" fmla="*/ 0 h 12197"/>
                <a:gd name="T2" fmla="*/ 5282 w 6657"/>
                <a:gd name="T3" fmla="*/ 193 h 12197"/>
                <a:gd name="T4" fmla="*/ 6657 w 6657"/>
                <a:gd name="T5" fmla="*/ 3275 h 12197"/>
                <a:gd name="T6" fmla="*/ 6625 w 6657"/>
                <a:gd name="T7" fmla="*/ 3286 h 12197"/>
                <a:gd name="T8" fmla="*/ 6549 w 6657"/>
                <a:gd name="T9" fmla="*/ 3307 h 12197"/>
                <a:gd name="T10" fmla="*/ 6442 w 6657"/>
                <a:gd name="T11" fmla="*/ 3339 h 12197"/>
                <a:gd name="T12" fmla="*/ 6313 w 6657"/>
                <a:gd name="T13" fmla="*/ 3404 h 12197"/>
                <a:gd name="T14" fmla="*/ 6152 w 6657"/>
                <a:gd name="T15" fmla="*/ 3479 h 12197"/>
                <a:gd name="T16" fmla="*/ 6002 w 6657"/>
                <a:gd name="T17" fmla="*/ 3586 h 12197"/>
                <a:gd name="T18" fmla="*/ 5852 w 6657"/>
                <a:gd name="T19" fmla="*/ 3704 h 12197"/>
                <a:gd name="T20" fmla="*/ 5712 w 6657"/>
                <a:gd name="T21" fmla="*/ 3865 h 12197"/>
                <a:gd name="T22" fmla="*/ 5605 w 6657"/>
                <a:gd name="T23" fmla="*/ 4037 h 12197"/>
                <a:gd name="T24" fmla="*/ 5529 w 6657"/>
                <a:gd name="T25" fmla="*/ 4252 h 12197"/>
                <a:gd name="T26" fmla="*/ 5508 w 6657"/>
                <a:gd name="T27" fmla="*/ 4477 h 12197"/>
                <a:gd name="T28" fmla="*/ 5540 w 6657"/>
                <a:gd name="T29" fmla="*/ 4703 h 12197"/>
                <a:gd name="T30" fmla="*/ 5615 w 6657"/>
                <a:gd name="T31" fmla="*/ 4918 h 12197"/>
                <a:gd name="T32" fmla="*/ 5733 w 6657"/>
                <a:gd name="T33" fmla="*/ 5122 h 12197"/>
                <a:gd name="T34" fmla="*/ 5862 w 6657"/>
                <a:gd name="T35" fmla="*/ 5315 h 12197"/>
                <a:gd name="T36" fmla="*/ 5991 w 6657"/>
                <a:gd name="T37" fmla="*/ 5487 h 12197"/>
                <a:gd name="T38" fmla="*/ 6131 w 6657"/>
                <a:gd name="T39" fmla="*/ 5637 h 12197"/>
                <a:gd name="T40" fmla="*/ 6345 w 6657"/>
                <a:gd name="T41" fmla="*/ 5852 h 12197"/>
                <a:gd name="T42" fmla="*/ 0 w 6657"/>
                <a:gd name="T43" fmla="*/ 12197 h 12197"/>
                <a:gd name="T44" fmla="*/ 0 w 6657"/>
                <a:gd name="T45" fmla="*/ 3221 h 12197"/>
                <a:gd name="T46" fmla="*/ 64 w 6657"/>
                <a:gd name="T47" fmla="*/ 3221 h 12197"/>
                <a:gd name="T48" fmla="*/ 64 w 6657"/>
                <a:gd name="T49" fmla="*/ 3210 h 12197"/>
                <a:gd name="T50" fmla="*/ 75 w 6657"/>
                <a:gd name="T51" fmla="*/ 3221 h 12197"/>
                <a:gd name="T52" fmla="*/ 97 w 6657"/>
                <a:gd name="T53" fmla="*/ 3221 h 12197"/>
                <a:gd name="T54" fmla="*/ 129 w 6657"/>
                <a:gd name="T55" fmla="*/ 3221 h 12197"/>
                <a:gd name="T56" fmla="*/ 172 w 6657"/>
                <a:gd name="T57" fmla="*/ 3221 h 12197"/>
                <a:gd name="T58" fmla="*/ 225 w 6657"/>
                <a:gd name="T59" fmla="*/ 3221 h 12197"/>
                <a:gd name="T60" fmla="*/ 247 w 6657"/>
                <a:gd name="T61" fmla="*/ 3221 h 12197"/>
                <a:gd name="T62" fmla="*/ 397 w 6657"/>
                <a:gd name="T63" fmla="*/ 3221 h 12197"/>
                <a:gd name="T64" fmla="*/ 558 w 6657"/>
                <a:gd name="T65" fmla="*/ 3221 h 12197"/>
                <a:gd name="T66" fmla="*/ 752 w 6657"/>
                <a:gd name="T67" fmla="*/ 3200 h 12197"/>
                <a:gd name="T68" fmla="*/ 956 w 6657"/>
                <a:gd name="T69" fmla="*/ 3178 h 12197"/>
                <a:gd name="T70" fmla="*/ 1160 w 6657"/>
                <a:gd name="T71" fmla="*/ 3124 h 12197"/>
                <a:gd name="T72" fmla="*/ 1353 w 6657"/>
                <a:gd name="T73" fmla="*/ 3060 h 12197"/>
                <a:gd name="T74" fmla="*/ 1535 w 6657"/>
                <a:gd name="T75" fmla="*/ 2963 h 12197"/>
                <a:gd name="T76" fmla="*/ 1686 w 6657"/>
                <a:gd name="T77" fmla="*/ 2845 h 12197"/>
                <a:gd name="T78" fmla="*/ 1815 w 6657"/>
                <a:gd name="T79" fmla="*/ 2684 h 12197"/>
                <a:gd name="T80" fmla="*/ 1900 w 6657"/>
                <a:gd name="T81" fmla="*/ 2480 h 12197"/>
                <a:gd name="T82" fmla="*/ 1954 w 6657"/>
                <a:gd name="T83" fmla="*/ 2276 h 12197"/>
                <a:gd name="T84" fmla="*/ 1954 w 6657"/>
                <a:gd name="T85" fmla="*/ 2072 h 12197"/>
                <a:gd name="T86" fmla="*/ 1933 w 6657"/>
                <a:gd name="T87" fmla="*/ 1879 h 12197"/>
                <a:gd name="T88" fmla="*/ 1879 w 6657"/>
                <a:gd name="T89" fmla="*/ 1686 h 12197"/>
                <a:gd name="T90" fmla="*/ 1825 w 6657"/>
                <a:gd name="T91" fmla="*/ 1525 h 12197"/>
                <a:gd name="T92" fmla="*/ 1761 w 6657"/>
                <a:gd name="T93" fmla="*/ 1385 h 12197"/>
                <a:gd name="T94" fmla="*/ 1707 w 6657"/>
                <a:gd name="T95" fmla="*/ 1278 h 12197"/>
                <a:gd name="T96" fmla="*/ 1664 w 6657"/>
                <a:gd name="T97" fmla="*/ 1213 h 12197"/>
                <a:gd name="T98" fmla="*/ 1653 w 6657"/>
                <a:gd name="T99" fmla="*/ 1192 h 12197"/>
                <a:gd name="T100" fmla="*/ 4864 w 6657"/>
                <a:gd name="T101" fmla="*/ 0 h 1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57" h="12197">
                  <a:moveTo>
                    <a:pt x="4864" y="0"/>
                  </a:moveTo>
                  <a:lnTo>
                    <a:pt x="5282" y="193"/>
                  </a:lnTo>
                  <a:lnTo>
                    <a:pt x="6657" y="3275"/>
                  </a:lnTo>
                  <a:lnTo>
                    <a:pt x="6625" y="3286"/>
                  </a:lnTo>
                  <a:lnTo>
                    <a:pt x="6549" y="3307"/>
                  </a:lnTo>
                  <a:lnTo>
                    <a:pt x="6442" y="3339"/>
                  </a:lnTo>
                  <a:lnTo>
                    <a:pt x="6313" y="3404"/>
                  </a:lnTo>
                  <a:lnTo>
                    <a:pt x="6152" y="3479"/>
                  </a:lnTo>
                  <a:lnTo>
                    <a:pt x="6002" y="3586"/>
                  </a:lnTo>
                  <a:lnTo>
                    <a:pt x="5852" y="3704"/>
                  </a:lnTo>
                  <a:lnTo>
                    <a:pt x="5712" y="3865"/>
                  </a:lnTo>
                  <a:lnTo>
                    <a:pt x="5605" y="4037"/>
                  </a:lnTo>
                  <a:lnTo>
                    <a:pt x="5529" y="4252"/>
                  </a:lnTo>
                  <a:lnTo>
                    <a:pt x="5508" y="4477"/>
                  </a:lnTo>
                  <a:lnTo>
                    <a:pt x="5540" y="4703"/>
                  </a:lnTo>
                  <a:lnTo>
                    <a:pt x="5615" y="4918"/>
                  </a:lnTo>
                  <a:lnTo>
                    <a:pt x="5733" y="5122"/>
                  </a:lnTo>
                  <a:lnTo>
                    <a:pt x="5862" y="5315"/>
                  </a:lnTo>
                  <a:lnTo>
                    <a:pt x="5991" y="5487"/>
                  </a:lnTo>
                  <a:lnTo>
                    <a:pt x="6131" y="5637"/>
                  </a:lnTo>
                  <a:lnTo>
                    <a:pt x="6345" y="5852"/>
                  </a:lnTo>
                  <a:lnTo>
                    <a:pt x="0" y="12197"/>
                  </a:lnTo>
                  <a:lnTo>
                    <a:pt x="0" y="3221"/>
                  </a:lnTo>
                  <a:lnTo>
                    <a:pt x="64" y="3221"/>
                  </a:lnTo>
                  <a:lnTo>
                    <a:pt x="64" y="3210"/>
                  </a:lnTo>
                  <a:lnTo>
                    <a:pt x="75" y="3221"/>
                  </a:lnTo>
                  <a:lnTo>
                    <a:pt x="97" y="3221"/>
                  </a:lnTo>
                  <a:lnTo>
                    <a:pt x="129" y="3221"/>
                  </a:lnTo>
                  <a:lnTo>
                    <a:pt x="172" y="3221"/>
                  </a:lnTo>
                  <a:lnTo>
                    <a:pt x="225" y="3221"/>
                  </a:lnTo>
                  <a:lnTo>
                    <a:pt x="247" y="3221"/>
                  </a:lnTo>
                  <a:lnTo>
                    <a:pt x="397" y="3221"/>
                  </a:lnTo>
                  <a:lnTo>
                    <a:pt x="558" y="3221"/>
                  </a:lnTo>
                  <a:lnTo>
                    <a:pt x="752" y="3200"/>
                  </a:lnTo>
                  <a:lnTo>
                    <a:pt x="956" y="3178"/>
                  </a:lnTo>
                  <a:lnTo>
                    <a:pt x="1160" y="3124"/>
                  </a:lnTo>
                  <a:lnTo>
                    <a:pt x="1353" y="3060"/>
                  </a:lnTo>
                  <a:lnTo>
                    <a:pt x="1535" y="2963"/>
                  </a:lnTo>
                  <a:lnTo>
                    <a:pt x="1686" y="2845"/>
                  </a:lnTo>
                  <a:lnTo>
                    <a:pt x="1815" y="2684"/>
                  </a:lnTo>
                  <a:lnTo>
                    <a:pt x="1900" y="2480"/>
                  </a:lnTo>
                  <a:lnTo>
                    <a:pt x="1954" y="2276"/>
                  </a:lnTo>
                  <a:lnTo>
                    <a:pt x="1954" y="2072"/>
                  </a:lnTo>
                  <a:lnTo>
                    <a:pt x="1933" y="1879"/>
                  </a:lnTo>
                  <a:lnTo>
                    <a:pt x="1879" y="1686"/>
                  </a:lnTo>
                  <a:lnTo>
                    <a:pt x="1825" y="1525"/>
                  </a:lnTo>
                  <a:lnTo>
                    <a:pt x="1761" y="1385"/>
                  </a:lnTo>
                  <a:lnTo>
                    <a:pt x="1707" y="1278"/>
                  </a:lnTo>
                  <a:lnTo>
                    <a:pt x="1664" y="1213"/>
                  </a:lnTo>
                  <a:lnTo>
                    <a:pt x="1653" y="119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38902" y="1277523"/>
              <a:ext cx="1283207" cy="1283207"/>
            </a:xfrm>
            <a:custGeom>
              <a:avLst/>
              <a:gdLst>
                <a:gd name="T0" fmla="*/ 4456 w 8912"/>
                <a:gd name="T1" fmla="*/ 0 h 8912"/>
                <a:gd name="T2" fmla="*/ 4982 w 8912"/>
                <a:gd name="T3" fmla="*/ 32 h 8912"/>
                <a:gd name="T4" fmla="*/ 5487 w 8912"/>
                <a:gd name="T5" fmla="*/ 118 h 8912"/>
                <a:gd name="T6" fmla="*/ 5981 w 8912"/>
                <a:gd name="T7" fmla="*/ 269 h 8912"/>
                <a:gd name="T8" fmla="*/ 6442 w 8912"/>
                <a:gd name="T9" fmla="*/ 462 h 8912"/>
                <a:gd name="T10" fmla="*/ 6872 w 8912"/>
                <a:gd name="T11" fmla="*/ 709 h 8912"/>
                <a:gd name="T12" fmla="*/ 7269 w 8912"/>
                <a:gd name="T13" fmla="*/ 999 h 8912"/>
                <a:gd name="T14" fmla="*/ 7634 w 8912"/>
                <a:gd name="T15" fmla="*/ 1332 h 8912"/>
                <a:gd name="T16" fmla="*/ 7956 w 8912"/>
                <a:gd name="T17" fmla="*/ 1697 h 8912"/>
                <a:gd name="T18" fmla="*/ 8235 w 8912"/>
                <a:gd name="T19" fmla="*/ 2094 h 8912"/>
                <a:gd name="T20" fmla="*/ 8472 w 8912"/>
                <a:gd name="T21" fmla="*/ 2523 h 8912"/>
                <a:gd name="T22" fmla="*/ 8665 w 8912"/>
                <a:gd name="T23" fmla="*/ 2974 h 8912"/>
                <a:gd name="T24" fmla="*/ 8804 w 8912"/>
                <a:gd name="T25" fmla="*/ 3457 h 8912"/>
                <a:gd name="T26" fmla="*/ 8890 w 8912"/>
                <a:gd name="T27" fmla="*/ 3951 h 8912"/>
                <a:gd name="T28" fmla="*/ 8912 w 8912"/>
                <a:gd name="T29" fmla="*/ 4456 h 8912"/>
                <a:gd name="T30" fmla="*/ 8879 w 8912"/>
                <a:gd name="T31" fmla="*/ 4971 h 8912"/>
                <a:gd name="T32" fmla="*/ 8794 w 8912"/>
                <a:gd name="T33" fmla="*/ 5487 h 8912"/>
                <a:gd name="T34" fmla="*/ 8654 w 8912"/>
                <a:gd name="T35" fmla="*/ 5981 h 8912"/>
                <a:gd name="T36" fmla="*/ 8450 w 8912"/>
                <a:gd name="T37" fmla="*/ 6431 h 8912"/>
                <a:gd name="T38" fmla="*/ 8203 w 8912"/>
                <a:gd name="T39" fmla="*/ 6872 h 8912"/>
                <a:gd name="T40" fmla="*/ 7913 w 8912"/>
                <a:gd name="T41" fmla="*/ 7269 h 8912"/>
                <a:gd name="T42" fmla="*/ 7591 w 8912"/>
                <a:gd name="T43" fmla="*/ 7623 h 8912"/>
                <a:gd name="T44" fmla="*/ 7226 w 8912"/>
                <a:gd name="T45" fmla="*/ 7956 h 8912"/>
                <a:gd name="T46" fmla="*/ 6818 w 8912"/>
                <a:gd name="T47" fmla="*/ 8235 h 8912"/>
                <a:gd name="T48" fmla="*/ 6399 w 8912"/>
                <a:gd name="T49" fmla="*/ 8471 h 8912"/>
                <a:gd name="T50" fmla="*/ 5938 w 8912"/>
                <a:gd name="T51" fmla="*/ 8654 h 8912"/>
                <a:gd name="T52" fmla="*/ 5465 w 8912"/>
                <a:gd name="T53" fmla="*/ 8794 h 8912"/>
                <a:gd name="T54" fmla="*/ 4971 w 8912"/>
                <a:gd name="T55" fmla="*/ 8879 h 8912"/>
                <a:gd name="T56" fmla="*/ 4456 w 8912"/>
                <a:gd name="T57" fmla="*/ 8912 h 8912"/>
                <a:gd name="T58" fmla="*/ 3941 w 8912"/>
                <a:gd name="T59" fmla="*/ 8879 h 8912"/>
                <a:gd name="T60" fmla="*/ 3425 w 8912"/>
                <a:gd name="T61" fmla="*/ 8794 h 8912"/>
                <a:gd name="T62" fmla="*/ 2942 w 8912"/>
                <a:gd name="T63" fmla="*/ 8643 h 8912"/>
                <a:gd name="T64" fmla="*/ 2480 w 8912"/>
                <a:gd name="T65" fmla="*/ 8450 h 8912"/>
                <a:gd name="T66" fmla="*/ 2051 w 8912"/>
                <a:gd name="T67" fmla="*/ 8203 h 8912"/>
                <a:gd name="T68" fmla="*/ 1654 w 8912"/>
                <a:gd name="T69" fmla="*/ 7913 h 8912"/>
                <a:gd name="T70" fmla="*/ 1289 w 8912"/>
                <a:gd name="T71" fmla="*/ 7580 h 8912"/>
                <a:gd name="T72" fmla="*/ 967 w 8912"/>
                <a:gd name="T73" fmla="*/ 7215 h 8912"/>
                <a:gd name="T74" fmla="*/ 687 w 8912"/>
                <a:gd name="T75" fmla="*/ 6818 h 8912"/>
                <a:gd name="T76" fmla="*/ 451 w 8912"/>
                <a:gd name="T77" fmla="*/ 6389 h 8912"/>
                <a:gd name="T78" fmla="*/ 258 w 8912"/>
                <a:gd name="T79" fmla="*/ 5938 h 8912"/>
                <a:gd name="T80" fmla="*/ 118 w 8912"/>
                <a:gd name="T81" fmla="*/ 5465 h 8912"/>
                <a:gd name="T82" fmla="*/ 32 w 8912"/>
                <a:gd name="T83" fmla="*/ 4971 h 8912"/>
                <a:gd name="T84" fmla="*/ 0 w 8912"/>
                <a:gd name="T85" fmla="*/ 4456 h 8912"/>
                <a:gd name="T86" fmla="*/ 32 w 8912"/>
                <a:gd name="T87" fmla="*/ 3941 h 8912"/>
                <a:gd name="T88" fmla="*/ 129 w 8912"/>
                <a:gd name="T89" fmla="*/ 3425 h 8912"/>
                <a:gd name="T90" fmla="*/ 269 w 8912"/>
                <a:gd name="T91" fmla="*/ 2942 h 8912"/>
                <a:gd name="T92" fmla="*/ 473 w 8912"/>
                <a:gd name="T93" fmla="*/ 2480 h 8912"/>
                <a:gd name="T94" fmla="*/ 709 w 8912"/>
                <a:gd name="T95" fmla="*/ 2040 h 8912"/>
                <a:gd name="T96" fmla="*/ 999 w 8912"/>
                <a:gd name="T97" fmla="*/ 1643 h 8912"/>
                <a:gd name="T98" fmla="*/ 1332 w 8912"/>
                <a:gd name="T99" fmla="*/ 1289 h 8912"/>
                <a:gd name="T100" fmla="*/ 1697 w 8912"/>
                <a:gd name="T101" fmla="*/ 956 h 8912"/>
                <a:gd name="T102" fmla="*/ 2094 w 8912"/>
                <a:gd name="T103" fmla="*/ 677 h 8912"/>
                <a:gd name="T104" fmla="*/ 2523 w 8912"/>
                <a:gd name="T105" fmla="*/ 440 h 8912"/>
                <a:gd name="T106" fmla="*/ 2985 w 8912"/>
                <a:gd name="T107" fmla="*/ 258 h 8912"/>
                <a:gd name="T108" fmla="*/ 3457 w 8912"/>
                <a:gd name="T109" fmla="*/ 118 h 8912"/>
                <a:gd name="T110" fmla="*/ 3951 w 8912"/>
                <a:gd name="T111" fmla="*/ 32 h 8912"/>
                <a:gd name="T112" fmla="*/ 4456 w 8912"/>
                <a:gd name="T113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2">
                  <a:moveTo>
                    <a:pt x="4456" y="0"/>
                  </a:moveTo>
                  <a:lnTo>
                    <a:pt x="4982" y="32"/>
                  </a:lnTo>
                  <a:lnTo>
                    <a:pt x="5487" y="118"/>
                  </a:lnTo>
                  <a:lnTo>
                    <a:pt x="5981" y="269"/>
                  </a:lnTo>
                  <a:lnTo>
                    <a:pt x="6442" y="462"/>
                  </a:lnTo>
                  <a:lnTo>
                    <a:pt x="6872" y="709"/>
                  </a:lnTo>
                  <a:lnTo>
                    <a:pt x="7269" y="999"/>
                  </a:lnTo>
                  <a:lnTo>
                    <a:pt x="7634" y="1332"/>
                  </a:lnTo>
                  <a:lnTo>
                    <a:pt x="7956" y="1697"/>
                  </a:lnTo>
                  <a:lnTo>
                    <a:pt x="8235" y="2094"/>
                  </a:lnTo>
                  <a:lnTo>
                    <a:pt x="8472" y="2523"/>
                  </a:lnTo>
                  <a:lnTo>
                    <a:pt x="8665" y="2974"/>
                  </a:lnTo>
                  <a:lnTo>
                    <a:pt x="8804" y="3457"/>
                  </a:lnTo>
                  <a:lnTo>
                    <a:pt x="8890" y="3951"/>
                  </a:lnTo>
                  <a:lnTo>
                    <a:pt x="8912" y="4456"/>
                  </a:lnTo>
                  <a:lnTo>
                    <a:pt x="8879" y="4971"/>
                  </a:lnTo>
                  <a:lnTo>
                    <a:pt x="8794" y="5487"/>
                  </a:lnTo>
                  <a:lnTo>
                    <a:pt x="8654" y="5981"/>
                  </a:lnTo>
                  <a:lnTo>
                    <a:pt x="8450" y="6431"/>
                  </a:lnTo>
                  <a:lnTo>
                    <a:pt x="8203" y="6872"/>
                  </a:lnTo>
                  <a:lnTo>
                    <a:pt x="7913" y="7269"/>
                  </a:lnTo>
                  <a:lnTo>
                    <a:pt x="7591" y="7623"/>
                  </a:lnTo>
                  <a:lnTo>
                    <a:pt x="7226" y="7956"/>
                  </a:lnTo>
                  <a:lnTo>
                    <a:pt x="6818" y="8235"/>
                  </a:lnTo>
                  <a:lnTo>
                    <a:pt x="6399" y="8471"/>
                  </a:lnTo>
                  <a:lnTo>
                    <a:pt x="5938" y="8654"/>
                  </a:lnTo>
                  <a:lnTo>
                    <a:pt x="5465" y="8794"/>
                  </a:lnTo>
                  <a:lnTo>
                    <a:pt x="4971" y="8879"/>
                  </a:lnTo>
                  <a:lnTo>
                    <a:pt x="4456" y="8912"/>
                  </a:lnTo>
                  <a:lnTo>
                    <a:pt x="3941" y="8879"/>
                  </a:lnTo>
                  <a:lnTo>
                    <a:pt x="3425" y="8794"/>
                  </a:lnTo>
                  <a:lnTo>
                    <a:pt x="2942" y="8643"/>
                  </a:lnTo>
                  <a:lnTo>
                    <a:pt x="2480" y="8450"/>
                  </a:lnTo>
                  <a:lnTo>
                    <a:pt x="2051" y="8203"/>
                  </a:lnTo>
                  <a:lnTo>
                    <a:pt x="1654" y="7913"/>
                  </a:lnTo>
                  <a:lnTo>
                    <a:pt x="1289" y="7580"/>
                  </a:lnTo>
                  <a:lnTo>
                    <a:pt x="967" y="7215"/>
                  </a:lnTo>
                  <a:lnTo>
                    <a:pt x="687" y="6818"/>
                  </a:lnTo>
                  <a:lnTo>
                    <a:pt x="451" y="6389"/>
                  </a:lnTo>
                  <a:lnTo>
                    <a:pt x="258" y="5938"/>
                  </a:lnTo>
                  <a:lnTo>
                    <a:pt x="118" y="5465"/>
                  </a:lnTo>
                  <a:lnTo>
                    <a:pt x="32" y="4971"/>
                  </a:lnTo>
                  <a:lnTo>
                    <a:pt x="0" y="4456"/>
                  </a:lnTo>
                  <a:lnTo>
                    <a:pt x="32" y="3941"/>
                  </a:lnTo>
                  <a:lnTo>
                    <a:pt x="129" y="3425"/>
                  </a:lnTo>
                  <a:lnTo>
                    <a:pt x="269" y="2942"/>
                  </a:lnTo>
                  <a:lnTo>
                    <a:pt x="473" y="2480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89"/>
                  </a:lnTo>
                  <a:lnTo>
                    <a:pt x="1697" y="956"/>
                  </a:lnTo>
                  <a:lnTo>
                    <a:pt x="2094" y="677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7" y="118"/>
                  </a:lnTo>
                  <a:lnTo>
                    <a:pt x="3951" y="32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093620" y="2866845"/>
              <a:ext cx="1756203" cy="959957"/>
            </a:xfrm>
            <a:custGeom>
              <a:avLst/>
              <a:gdLst>
                <a:gd name="T0" fmla="*/ 8911 w 12197"/>
                <a:gd name="T1" fmla="*/ 0 h 6667"/>
                <a:gd name="T2" fmla="*/ 12036 w 12197"/>
                <a:gd name="T3" fmla="*/ 1406 h 6667"/>
                <a:gd name="T4" fmla="*/ 12197 w 12197"/>
                <a:gd name="T5" fmla="*/ 1835 h 6667"/>
                <a:gd name="T6" fmla="*/ 11005 w 12197"/>
                <a:gd name="T7" fmla="*/ 5003 h 6667"/>
                <a:gd name="T8" fmla="*/ 10973 w 12197"/>
                <a:gd name="T9" fmla="*/ 4981 h 6667"/>
                <a:gd name="T10" fmla="*/ 10908 w 12197"/>
                <a:gd name="T11" fmla="*/ 4949 h 6667"/>
                <a:gd name="T12" fmla="*/ 10801 w 12197"/>
                <a:gd name="T13" fmla="*/ 4895 h 6667"/>
                <a:gd name="T14" fmla="*/ 10672 w 12197"/>
                <a:gd name="T15" fmla="*/ 4842 h 6667"/>
                <a:gd name="T16" fmla="*/ 10500 w 12197"/>
                <a:gd name="T17" fmla="*/ 4799 h 6667"/>
                <a:gd name="T18" fmla="*/ 10318 w 12197"/>
                <a:gd name="T19" fmla="*/ 4756 h 6667"/>
                <a:gd name="T20" fmla="*/ 10125 w 12197"/>
                <a:gd name="T21" fmla="*/ 4745 h 6667"/>
                <a:gd name="T22" fmla="*/ 9921 w 12197"/>
                <a:gd name="T23" fmla="*/ 4756 h 6667"/>
                <a:gd name="T24" fmla="*/ 9717 w 12197"/>
                <a:gd name="T25" fmla="*/ 4810 h 6667"/>
                <a:gd name="T26" fmla="*/ 9513 w 12197"/>
                <a:gd name="T27" fmla="*/ 4906 h 6667"/>
                <a:gd name="T28" fmla="*/ 9362 w 12197"/>
                <a:gd name="T29" fmla="*/ 5024 h 6667"/>
                <a:gd name="T30" fmla="*/ 9244 w 12197"/>
                <a:gd name="T31" fmla="*/ 5175 h 6667"/>
                <a:gd name="T32" fmla="*/ 9148 w 12197"/>
                <a:gd name="T33" fmla="*/ 5357 h 6667"/>
                <a:gd name="T34" fmla="*/ 9073 w 12197"/>
                <a:gd name="T35" fmla="*/ 5550 h 6667"/>
                <a:gd name="T36" fmla="*/ 9030 w 12197"/>
                <a:gd name="T37" fmla="*/ 5754 h 6667"/>
                <a:gd name="T38" fmla="*/ 8997 w 12197"/>
                <a:gd name="T39" fmla="*/ 5948 h 6667"/>
                <a:gd name="T40" fmla="*/ 8976 w 12197"/>
                <a:gd name="T41" fmla="*/ 6141 h 6667"/>
                <a:gd name="T42" fmla="*/ 8965 w 12197"/>
                <a:gd name="T43" fmla="*/ 6313 h 6667"/>
                <a:gd name="T44" fmla="*/ 8976 w 12197"/>
                <a:gd name="T45" fmla="*/ 6624 h 6667"/>
                <a:gd name="T46" fmla="*/ 8987 w 12197"/>
                <a:gd name="T47" fmla="*/ 6624 h 6667"/>
                <a:gd name="T48" fmla="*/ 8976 w 12197"/>
                <a:gd name="T49" fmla="*/ 6624 h 6667"/>
                <a:gd name="T50" fmla="*/ 8976 w 12197"/>
                <a:gd name="T51" fmla="*/ 6635 h 6667"/>
                <a:gd name="T52" fmla="*/ 8976 w 12197"/>
                <a:gd name="T53" fmla="*/ 6667 h 6667"/>
                <a:gd name="T54" fmla="*/ 0 w 12197"/>
                <a:gd name="T55" fmla="*/ 6667 h 6667"/>
                <a:gd name="T56" fmla="*/ 6345 w 12197"/>
                <a:gd name="T57" fmla="*/ 322 h 6667"/>
                <a:gd name="T58" fmla="*/ 6356 w 12197"/>
                <a:gd name="T59" fmla="*/ 332 h 6667"/>
                <a:gd name="T60" fmla="*/ 6356 w 12197"/>
                <a:gd name="T61" fmla="*/ 322 h 6667"/>
                <a:gd name="T62" fmla="*/ 6367 w 12197"/>
                <a:gd name="T63" fmla="*/ 322 h 6667"/>
                <a:gd name="T64" fmla="*/ 6378 w 12197"/>
                <a:gd name="T65" fmla="*/ 343 h 6667"/>
                <a:gd name="T66" fmla="*/ 6399 w 12197"/>
                <a:gd name="T67" fmla="*/ 365 h 6667"/>
                <a:gd name="T68" fmla="*/ 6421 w 12197"/>
                <a:gd name="T69" fmla="*/ 397 h 6667"/>
                <a:gd name="T70" fmla="*/ 6453 w 12197"/>
                <a:gd name="T71" fmla="*/ 429 h 6667"/>
                <a:gd name="T72" fmla="*/ 6496 w 12197"/>
                <a:gd name="T73" fmla="*/ 472 h 6667"/>
                <a:gd name="T74" fmla="*/ 6496 w 12197"/>
                <a:gd name="T75" fmla="*/ 472 h 6667"/>
                <a:gd name="T76" fmla="*/ 6614 w 12197"/>
                <a:gd name="T77" fmla="*/ 590 h 6667"/>
                <a:gd name="T78" fmla="*/ 6764 w 12197"/>
                <a:gd name="T79" fmla="*/ 719 h 6667"/>
                <a:gd name="T80" fmla="*/ 6936 w 12197"/>
                <a:gd name="T81" fmla="*/ 858 h 6667"/>
                <a:gd name="T82" fmla="*/ 7118 w 12197"/>
                <a:gd name="T83" fmla="*/ 977 h 6667"/>
                <a:gd name="T84" fmla="*/ 7322 w 12197"/>
                <a:gd name="T85" fmla="*/ 1084 h 6667"/>
                <a:gd name="T86" fmla="*/ 7537 w 12197"/>
                <a:gd name="T87" fmla="*/ 1159 h 6667"/>
                <a:gd name="T88" fmla="*/ 7752 w 12197"/>
                <a:gd name="T89" fmla="*/ 1191 h 6667"/>
                <a:gd name="T90" fmla="*/ 7977 w 12197"/>
                <a:gd name="T91" fmla="*/ 1181 h 6667"/>
                <a:gd name="T92" fmla="*/ 8181 w 12197"/>
                <a:gd name="T93" fmla="*/ 1095 h 6667"/>
                <a:gd name="T94" fmla="*/ 8364 w 12197"/>
                <a:gd name="T95" fmla="*/ 987 h 6667"/>
                <a:gd name="T96" fmla="*/ 8514 w 12197"/>
                <a:gd name="T97" fmla="*/ 837 h 6667"/>
                <a:gd name="T98" fmla="*/ 8632 w 12197"/>
                <a:gd name="T99" fmla="*/ 687 h 6667"/>
                <a:gd name="T100" fmla="*/ 8729 w 12197"/>
                <a:gd name="T101" fmla="*/ 515 h 6667"/>
                <a:gd name="T102" fmla="*/ 8793 w 12197"/>
                <a:gd name="T103" fmla="*/ 354 h 6667"/>
                <a:gd name="T104" fmla="*/ 8847 w 12197"/>
                <a:gd name="T105" fmla="*/ 214 h 6667"/>
                <a:gd name="T106" fmla="*/ 8890 w 12197"/>
                <a:gd name="T107" fmla="*/ 107 h 6667"/>
                <a:gd name="T108" fmla="*/ 8901 w 12197"/>
                <a:gd name="T109" fmla="*/ 21 h 6667"/>
                <a:gd name="T110" fmla="*/ 8911 w 12197"/>
                <a:gd name="T111" fmla="*/ 0 h 6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97" h="6667">
                  <a:moveTo>
                    <a:pt x="8911" y="0"/>
                  </a:moveTo>
                  <a:lnTo>
                    <a:pt x="12036" y="1406"/>
                  </a:lnTo>
                  <a:lnTo>
                    <a:pt x="12197" y="1835"/>
                  </a:lnTo>
                  <a:lnTo>
                    <a:pt x="11005" y="5003"/>
                  </a:lnTo>
                  <a:lnTo>
                    <a:pt x="10973" y="4981"/>
                  </a:lnTo>
                  <a:lnTo>
                    <a:pt x="10908" y="4949"/>
                  </a:lnTo>
                  <a:lnTo>
                    <a:pt x="10801" y="4895"/>
                  </a:lnTo>
                  <a:lnTo>
                    <a:pt x="10672" y="4842"/>
                  </a:lnTo>
                  <a:lnTo>
                    <a:pt x="10500" y="4799"/>
                  </a:lnTo>
                  <a:lnTo>
                    <a:pt x="10318" y="4756"/>
                  </a:lnTo>
                  <a:lnTo>
                    <a:pt x="10125" y="4745"/>
                  </a:lnTo>
                  <a:lnTo>
                    <a:pt x="9921" y="4756"/>
                  </a:lnTo>
                  <a:lnTo>
                    <a:pt x="9717" y="4810"/>
                  </a:lnTo>
                  <a:lnTo>
                    <a:pt x="9513" y="4906"/>
                  </a:lnTo>
                  <a:lnTo>
                    <a:pt x="9362" y="5024"/>
                  </a:lnTo>
                  <a:lnTo>
                    <a:pt x="9244" y="5175"/>
                  </a:lnTo>
                  <a:lnTo>
                    <a:pt x="9148" y="5357"/>
                  </a:lnTo>
                  <a:lnTo>
                    <a:pt x="9073" y="5550"/>
                  </a:lnTo>
                  <a:lnTo>
                    <a:pt x="9030" y="5754"/>
                  </a:lnTo>
                  <a:lnTo>
                    <a:pt x="8997" y="5948"/>
                  </a:lnTo>
                  <a:lnTo>
                    <a:pt x="8976" y="6141"/>
                  </a:lnTo>
                  <a:lnTo>
                    <a:pt x="8965" y="6313"/>
                  </a:lnTo>
                  <a:lnTo>
                    <a:pt x="8976" y="6624"/>
                  </a:lnTo>
                  <a:lnTo>
                    <a:pt x="8987" y="6624"/>
                  </a:lnTo>
                  <a:lnTo>
                    <a:pt x="8976" y="6624"/>
                  </a:lnTo>
                  <a:lnTo>
                    <a:pt x="8976" y="6635"/>
                  </a:lnTo>
                  <a:lnTo>
                    <a:pt x="8976" y="6667"/>
                  </a:lnTo>
                  <a:lnTo>
                    <a:pt x="0" y="6667"/>
                  </a:lnTo>
                  <a:lnTo>
                    <a:pt x="6345" y="322"/>
                  </a:lnTo>
                  <a:lnTo>
                    <a:pt x="6356" y="332"/>
                  </a:lnTo>
                  <a:lnTo>
                    <a:pt x="6356" y="322"/>
                  </a:lnTo>
                  <a:lnTo>
                    <a:pt x="6367" y="322"/>
                  </a:lnTo>
                  <a:lnTo>
                    <a:pt x="6378" y="343"/>
                  </a:lnTo>
                  <a:lnTo>
                    <a:pt x="6399" y="365"/>
                  </a:lnTo>
                  <a:lnTo>
                    <a:pt x="6421" y="397"/>
                  </a:lnTo>
                  <a:lnTo>
                    <a:pt x="6453" y="429"/>
                  </a:lnTo>
                  <a:lnTo>
                    <a:pt x="6496" y="472"/>
                  </a:lnTo>
                  <a:lnTo>
                    <a:pt x="6496" y="472"/>
                  </a:lnTo>
                  <a:lnTo>
                    <a:pt x="6614" y="590"/>
                  </a:lnTo>
                  <a:lnTo>
                    <a:pt x="6764" y="719"/>
                  </a:lnTo>
                  <a:lnTo>
                    <a:pt x="6936" y="858"/>
                  </a:lnTo>
                  <a:lnTo>
                    <a:pt x="7118" y="977"/>
                  </a:lnTo>
                  <a:lnTo>
                    <a:pt x="7322" y="1084"/>
                  </a:lnTo>
                  <a:lnTo>
                    <a:pt x="7537" y="1159"/>
                  </a:lnTo>
                  <a:lnTo>
                    <a:pt x="7752" y="1191"/>
                  </a:lnTo>
                  <a:lnTo>
                    <a:pt x="7977" y="1181"/>
                  </a:lnTo>
                  <a:lnTo>
                    <a:pt x="8181" y="1095"/>
                  </a:lnTo>
                  <a:lnTo>
                    <a:pt x="8364" y="987"/>
                  </a:lnTo>
                  <a:lnTo>
                    <a:pt x="8514" y="837"/>
                  </a:lnTo>
                  <a:lnTo>
                    <a:pt x="8632" y="687"/>
                  </a:lnTo>
                  <a:lnTo>
                    <a:pt x="8729" y="515"/>
                  </a:lnTo>
                  <a:lnTo>
                    <a:pt x="8793" y="354"/>
                  </a:lnTo>
                  <a:lnTo>
                    <a:pt x="8847" y="214"/>
                  </a:lnTo>
                  <a:lnTo>
                    <a:pt x="8890" y="107"/>
                  </a:lnTo>
                  <a:lnTo>
                    <a:pt x="8901" y="21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59693" y="2393705"/>
              <a:ext cx="1281623" cy="1283207"/>
            </a:xfrm>
            <a:custGeom>
              <a:avLst/>
              <a:gdLst>
                <a:gd name="T0" fmla="*/ 4284 w 8901"/>
                <a:gd name="T1" fmla="*/ 0 h 8912"/>
                <a:gd name="T2" fmla="*/ 4746 w 8901"/>
                <a:gd name="T3" fmla="*/ 11 h 8912"/>
                <a:gd name="T4" fmla="*/ 5197 w 8901"/>
                <a:gd name="T5" fmla="*/ 65 h 8912"/>
                <a:gd name="T6" fmla="*/ 5648 w 8901"/>
                <a:gd name="T7" fmla="*/ 161 h 8912"/>
                <a:gd name="T8" fmla="*/ 6077 w 8901"/>
                <a:gd name="T9" fmla="*/ 311 h 8912"/>
                <a:gd name="T10" fmla="*/ 6496 w 8901"/>
                <a:gd name="T11" fmla="*/ 494 h 8912"/>
                <a:gd name="T12" fmla="*/ 6893 w 8901"/>
                <a:gd name="T13" fmla="*/ 730 h 8912"/>
                <a:gd name="T14" fmla="*/ 7269 w 8901"/>
                <a:gd name="T15" fmla="*/ 1009 h 8912"/>
                <a:gd name="T16" fmla="*/ 7623 w 8901"/>
                <a:gd name="T17" fmla="*/ 1331 h 8912"/>
                <a:gd name="T18" fmla="*/ 7945 w 8901"/>
                <a:gd name="T19" fmla="*/ 1696 h 8912"/>
                <a:gd name="T20" fmla="*/ 8225 w 8901"/>
                <a:gd name="T21" fmla="*/ 2094 h 8912"/>
                <a:gd name="T22" fmla="*/ 8461 w 8901"/>
                <a:gd name="T23" fmla="*/ 2512 h 8912"/>
                <a:gd name="T24" fmla="*/ 8643 w 8901"/>
                <a:gd name="T25" fmla="*/ 2942 h 8912"/>
                <a:gd name="T26" fmla="*/ 8772 w 8901"/>
                <a:gd name="T27" fmla="*/ 3382 h 8912"/>
                <a:gd name="T28" fmla="*/ 8858 w 8901"/>
                <a:gd name="T29" fmla="*/ 3833 h 8912"/>
                <a:gd name="T30" fmla="*/ 8901 w 8901"/>
                <a:gd name="T31" fmla="*/ 4295 h 8912"/>
                <a:gd name="T32" fmla="*/ 8890 w 8901"/>
                <a:gd name="T33" fmla="*/ 4746 h 8912"/>
                <a:gd name="T34" fmla="*/ 8837 w 8901"/>
                <a:gd name="T35" fmla="*/ 5207 h 8912"/>
                <a:gd name="T36" fmla="*/ 8740 w 8901"/>
                <a:gd name="T37" fmla="*/ 5648 h 8912"/>
                <a:gd name="T38" fmla="*/ 8600 w 8901"/>
                <a:gd name="T39" fmla="*/ 6088 h 8912"/>
                <a:gd name="T40" fmla="*/ 8407 w 8901"/>
                <a:gd name="T41" fmla="*/ 6507 h 8912"/>
                <a:gd name="T42" fmla="*/ 8171 w 8901"/>
                <a:gd name="T43" fmla="*/ 6904 h 8912"/>
                <a:gd name="T44" fmla="*/ 7892 w 8901"/>
                <a:gd name="T45" fmla="*/ 7280 h 8912"/>
                <a:gd name="T46" fmla="*/ 7570 w 8901"/>
                <a:gd name="T47" fmla="*/ 7634 h 8912"/>
                <a:gd name="T48" fmla="*/ 7205 w 8901"/>
                <a:gd name="T49" fmla="*/ 7956 h 8912"/>
                <a:gd name="T50" fmla="*/ 6807 w 8901"/>
                <a:gd name="T51" fmla="*/ 8235 h 8912"/>
                <a:gd name="T52" fmla="*/ 6399 w 8901"/>
                <a:gd name="T53" fmla="*/ 8461 h 8912"/>
                <a:gd name="T54" fmla="*/ 5959 w 8901"/>
                <a:gd name="T55" fmla="*/ 8643 h 8912"/>
                <a:gd name="T56" fmla="*/ 5519 w 8901"/>
                <a:gd name="T57" fmla="*/ 8783 h 8912"/>
                <a:gd name="T58" fmla="*/ 5068 w 8901"/>
                <a:gd name="T59" fmla="*/ 8869 h 8912"/>
                <a:gd name="T60" fmla="*/ 4606 w 8901"/>
                <a:gd name="T61" fmla="*/ 8912 h 8912"/>
                <a:gd name="T62" fmla="*/ 4155 w 8901"/>
                <a:gd name="T63" fmla="*/ 8901 h 8912"/>
                <a:gd name="T64" fmla="*/ 3705 w 8901"/>
                <a:gd name="T65" fmla="*/ 8847 h 8912"/>
                <a:gd name="T66" fmla="*/ 3254 w 8901"/>
                <a:gd name="T67" fmla="*/ 8750 h 8912"/>
                <a:gd name="T68" fmla="*/ 2824 w 8901"/>
                <a:gd name="T69" fmla="*/ 8600 h 8912"/>
                <a:gd name="T70" fmla="*/ 2405 w 8901"/>
                <a:gd name="T71" fmla="*/ 8418 h 8912"/>
                <a:gd name="T72" fmla="*/ 1997 w 8901"/>
                <a:gd name="T73" fmla="*/ 8181 h 8912"/>
                <a:gd name="T74" fmla="*/ 1622 w 8901"/>
                <a:gd name="T75" fmla="*/ 7902 h 8912"/>
                <a:gd name="T76" fmla="*/ 1278 w 8901"/>
                <a:gd name="T77" fmla="*/ 7580 h 8912"/>
                <a:gd name="T78" fmla="*/ 956 w 8901"/>
                <a:gd name="T79" fmla="*/ 7215 h 8912"/>
                <a:gd name="T80" fmla="*/ 677 w 8901"/>
                <a:gd name="T81" fmla="*/ 6818 h 8912"/>
                <a:gd name="T82" fmla="*/ 441 w 8901"/>
                <a:gd name="T83" fmla="*/ 6399 h 8912"/>
                <a:gd name="T84" fmla="*/ 258 w 8901"/>
                <a:gd name="T85" fmla="*/ 5970 h 8912"/>
                <a:gd name="T86" fmla="*/ 118 w 8901"/>
                <a:gd name="T87" fmla="*/ 5519 h 8912"/>
                <a:gd name="T88" fmla="*/ 33 w 8901"/>
                <a:gd name="T89" fmla="*/ 5068 h 8912"/>
                <a:gd name="T90" fmla="*/ 0 w 8901"/>
                <a:gd name="T91" fmla="*/ 4617 h 8912"/>
                <a:gd name="T92" fmla="*/ 0 w 8901"/>
                <a:gd name="T93" fmla="*/ 4155 h 8912"/>
                <a:gd name="T94" fmla="*/ 54 w 8901"/>
                <a:gd name="T95" fmla="*/ 3704 h 8912"/>
                <a:gd name="T96" fmla="*/ 161 w 8901"/>
                <a:gd name="T97" fmla="*/ 3264 h 8912"/>
                <a:gd name="T98" fmla="*/ 301 w 8901"/>
                <a:gd name="T99" fmla="*/ 2824 h 8912"/>
                <a:gd name="T100" fmla="*/ 494 w 8901"/>
                <a:gd name="T101" fmla="*/ 2405 h 8912"/>
                <a:gd name="T102" fmla="*/ 730 w 8901"/>
                <a:gd name="T103" fmla="*/ 2008 h 8912"/>
                <a:gd name="T104" fmla="*/ 999 w 8901"/>
                <a:gd name="T105" fmla="*/ 1632 h 8912"/>
                <a:gd name="T106" fmla="*/ 1321 w 8901"/>
                <a:gd name="T107" fmla="*/ 1278 h 8912"/>
                <a:gd name="T108" fmla="*/ 1686 w 8901"/>
                <a:gd name="T109" fmla="*/ 956 h 8912"/>
                <a:gd name="T110" fmla="*/ 2083 w 8901"/>
                <a:gd name="T111" fmla="*/ 676 h 8912"/>
                <a:gd name="T112" fmla="*/ 2502 w 8901"/>
                <a:gd name="T113" fmla="*/ 451 h 8912"/>
                <a:gd name="T114" fmla="*/ 2931 w 8901"/>
                <a:gd name="T115" fmla="*/ 269 h 8912"/>
                <a:gd name="T116" fmla="*/ 3382 w 8901"/>
                <a:gd name="T117" fmla="*/ 129 h 8912"/>
                <a:gd name="T118" fmla="*/ 3833 w 8901"/>
                <a:gd name="T119" fmla="*/ 43 h 8912"/>
                <a:gd name="T120" fmla="*/ 4284 w 8901"/>
                <a:gd name="T121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01" h="8912">
                  <a:moveTo>
                    <a:pt x="4284" y="0"/>
                  </a:moveTo>
                  <a:lnTo>
                    <a:pt x="4746" y="11"/>
                  </a:lnTo>
                  <a:lnTo>
                    <a:pt x="5197" y="65"/>
                  </a:lnTo>
                  <a:lnTo>
                    <a:pt x="5648" y="161"/>
                  </a:lnTo>
                  <a:lnTo>
                    <a:pt x="6077" y="311"/>
                  </a:lnTo>
                  <a:lnTo>
                    <a:pt x="6496" y="494"/>
                  </a:lnTo>
                  <a:lnTo>
                    <a:pt x="6893" y="730"/>
                  </a:lnTo>
                  <a:lnTo>
                    <a:pt x="7269" y="1009"/>
                  </a:lnTo>
                  <a:lnTo>
                    <a:pt x="7623" y="1331"/>
                  </a:lnTo>
                  <a:lnTo>
                    <a:pt x="7945" y="1696"/>
                  </a:lnTo>
                  <a:lnTo>
                    <a:pt x="8225" y="2094"/>
                  </a:lnTo>
                  <a:lnTo>
                    <a:pt x="8461" y="2512"/>
                  </a:lnTo>
                  <a:lnTo>
                    <a:pt x="8643" y="2942"/>
                  </a:lnTo>
                  <a:lnTo>
                    <a:pt x="8772" y="3382"/>
                  </a:lnTo>
                  <a:lnTo>
                    <a:pt x="8858" y="3833"/>
                  </a:lnTo>
                  <a:lnTo>
                    <a:pt x="8901" y="4295"/>
                  </a:lnTo>
                  <a:lnTo>
                    <a:pt x="8890" y="4746"/>
                  </a:lnTo>
                  <a:lnTo>
                    <a:pt x="8837" y="5207"/>
                  </a:lnTo>
                  <a:lnTo>
                    <a:pt x="8740" y="5648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04"/>
                  </a:lnTo>
                  <a:lnTo>
                    <a:pt x="7892" y="7280"/>
                  </a:lnTo>
                  <a:lnTo>
                    <a:pt x="7570" y="7634"/>
                  </a:lnTo>
                  <a:lnTo>
                    <a:pt x="7205" y="7956"/>
                  </a:lnTo>
                  <a:lnTo>
                    <a:pt x="6807" y="8235"/>
                  </a:lnTo>
                  <a:lnTo>
                    <a:pt x="6399" y="8461"/>
                  </a:lnTo>
                  <a:lnTo>
                    <a:pt x="5959" y="8643"/>
                  </a:lnTo>
                  <a:lnTo>
                    <a:pt x="5519" y="8783"/>
                  </a:lnTo>
                  <a:lnTo>
                    <a:pt x="5068" y="8869"/>
                  </a:lnTo>
                  <a:lnTo>
                    <a:pt x="4606" y="8912"/>
                  </a:lnTo>
                  <a:lnTo>
                    <a:pt x="4155" y="8901"/>
                  </a:lnTo>
                  <a:lnTo>
                    <a:pt x="3705" y="8847"/>
                  </a:lnTo>
                  <a:lnTo>
                    <a:pt x="3254" y="8750"/>
                  </a:lnTo>
                  <a:lnTo>
                    <a:pt x="2824" y="8600"/>
                  </a:lnTo>
                  <a:lnTo>
                    <a:pt x="2405" y="8418"/>
                  </a:lnTo>
                  <a:lnTo>
                    <a:pt x="1997" y="8181"/>
                  </a:lnTo>
                  <a:lnTo>
                    <a:pt x="1622" y="7902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99"/>
                  </a:lnTo>
                  <a:lnTo>
                    <a:pt x="258" y="5970"/>
                  </a:lnTo>
                  <a:lnTo>
                    <a:pt x="118" y="5519"/>
                  </a:lnTo>
                  <a:lnTo>
                    <a:pt x="33" y="5068"/>
                  </a:lnTo>
                  <a:lnTo>
                    <a:pt x="0" y="4617"/>
                  </a:lnTo>
                  <a:lnTo>
                    <a:pt x="0" y="4155"/>
                  </a:lnTo>
                  <a:lnTo>
                    <a:pt x="54" y="3704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999" y="1632"/>
                  </a:lnTo>
                  <a:lnTo>
                    <a:pt x="1321" y="1278"/>
                  </a:lnTo>
                  <a:lnTo>
                    <a:pt x="1686" y="956"/>
                  </a:lnTo>
                  <a:lnTo>
                    <a:pt x="2083" y="676"/>
                  </a:lnTo>
                  <a:lnTo>
                    <a:pt x="2502" y="451"/>
                  </a:lnTo>
                  <a:lnTo>
                    <a:pt x="2931" y="269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93620" y="3826802"/>
              <a:ext cx="1763978" cy="941527"/>
            </a:xfrm>
            <a:custGeom>
              <a:avLst/>
              <a:gdLst>
                <a:gd name="T0" fmla="*/ 0 w 12251"/>
                <a:gd name="T1" fmla="*/ 0 h 6539"/>
                <a:gd name="T2" fmla="*/ 8976 w 12251"/>
                <a:gd name="T3" fmla="*/ 0 h 6539"/>
                <a:gd name="T4" fmla="*/ 8976 w 12251"/>
                <a:gd name="T5" fmla="*/ 86 h 6539"/>
                <a:gd name="T6" fmla="*/ 8976 w 12251"/>
                <a:gd name="T7" fmla="*/ 225 h 6539"/>
                <a:gd name="T8" fmla="*/ 8976 w 12251"/>
                <a:gd name="T9" fmla="*/ 397 h 6539"/>
                <a:gd name="T10" fmla="*/ 8997 w 12251"/>
                <a:gd name="T11" fmla="*/ 590 h 6539"/>
                <a:gd name="T12" fmla="*/ 9019 w 12251"/>
                <a:gd name="T13" fmla="*/ 794 h 6539"/>
                <a:gd name="T14" fmla="*/ 9073 w 12251"/>
                <a:gd name="T15" fmla="*/ 1009 h 6539"/>
                <a:gd name="T16" fmla="*/ 9148 w 12251"/>
                <a:gd name="T17" fmla="*/ 1213 h 6539"/>
                <a:gd name="T18" fmla="*/ 9244 w 12251"/>
                <a:gd name="T19" fmla="*/ 1406 h 6539"/>
                <a:gd name="T20" fmla="*/ 9362 w 12251"/>
                <a:gd name="T21" fmla="*/ 1568 h 6539"/>
                <a:gd name="T22" fmla="*/ 9523 w 12251"/>
                <a:gd name="T23" fmla="*/ 1696 h 6539"/>
                <a:gd name="T24" fmla="*/ 9727 w 12251"/>
                <a:gd name="T25" fmla="*/ 1793 h 6539"/>
                <a:gd name="T26" fmla="*/ 9942 w 12251"/>
                <a:gd name="T27" fmla="*/ 1836 h 6539"/>
                <a:gd name="T28" fmla="*/ 10146 w 12251"/>
                <a:gd name="T29" fmla="*/ 1836 h 6539"/>
                <a:gd name="T30" fmla="*/ 10339 w 12251"/>
                <a:gd name="T31" fmla="*/ 1804 h 6539"/>
                <a:gd name="T32" fmla="*/ 10522 w 12251"/>
                <a:gd name="T33" fmla="*/ 1761 h 6539"/>
                <a:gd name="T34" fmla="*/ 10694 w 12251"/>
                <a:gd name="T35" fmla="*/ 1696 h 6539"/>
                <a:gd name="T36" fmla="*/ 10823 w 12251"/>
                <a:gd name="T37" fmla="*/ 1632 h 6539"/>
                <a:gd name="T38" fmla="*/ 10930 w 12251"/>
                <a:gd name="T39" fmla="*/ 1578 h 6539"/>
                <a:gd name="T40" fmla="*/ 11005 w 12251"/>
                <a:gd name="T41" fmla="*/ 1535 h 6539"/>
                <a:gd name="T42" fmla="*/ 11027 w 12251"/>
                <a:gd name="T43" fmla="*/ 1514 h 6539"/>
                <a:gd name="T44" fmla="*/ 12251 w 12251"/>
                <a:gd name="T45" fmla="*/ 4724 h 6539"/>
                <a:gd name="T46" fmla="*/ 12068 w 12251"/>
                <a:gd name="T47" fmla="*/ 5143 h 6539"/>
                <a:gd name="T48" fmla="*/ 8997 w 12251"/>
                <a:gd name="T49" fmla="*/ 6539 h 6539"/>
                <a:gd name="T50" fmla="*/ 8987 w 12251"/>
                <a:gd name="T51" fmla="*/ 6517 h 6539"/>
                <a:gd name="T52" fmla="*/ 8965 w 12251"/>
                <a:gd name="T53" fmla="*/ 6442 h 6539"/>
                <a:gd name="T54" fmla="*/ 8922 w 12251"/>
                <a:gd name="T55" fmla="*/ 6335 h 6539"/>
                <a:gd name="T56" fmla="*/ 8869 w 12251"/>
                <a:gd name="T57" fmla="*/ 6195 h 6539"/>
                <a:gd name="T58" fmla="*/ 8783 w 12251"/>
                <a:gd name="T59" fmla="*/ 6055 h 6539"/>
                <a:gd name="T60" fmla="*/ 8675 w 12251"/>
                <a:gd name="T61" fmla="*/ 5894 h 6539"/>
                <a:gd name="T62" fmla="*/ 8557 w 12251"/>
                <a:gd name="T63" fmla="*/ 5744 h 6539"/>
                <a:gd name="T64" fmla="*/ 8396 w 12251"/>
                <a:gd name="T65" fmla="*/ 5615 h 6539"/>
                <a:gd name="T66" fmla="*/ 8214 w 12251"/>
                <a:gd name="T67" fmla="*/ 5497 h 6539"/>
                <a:gd name="T68" fmla="*/ 7999 w 12251"/>
                <a:gd name="T69" fmla="*/ 5433 h 6539"/>
                <a:gd name="T70" fmla="*/ 7784 w 12251"/>
                <a:gd name="T71" fmla="*/ 5411 h 6539"/>
                <a:gd name="T72" fmla="*/ 7559 w 12251"/>
                <a:gd name="T73" fmla="*/ 5443 h 6539"/>
                <a:gd name="T74" fmla="*/ 7344 w 12251"/>
                <a:gd name="T75" fmla="*/ 5529 h 6539"/>
                <a:gd name="T76" fmla="*/ 7140 w 12251"/>
                <a:gd name="T77" fmla="*/ 5637 h 6539"/>
                <a:gd name="T78" fmla="*/ 6947 w 12251"/>
                <a:gd name="T79" fmla="*/ 5766 h 6539"/>
                <a:gd name="T80" fmla="*/ 6775 w 12251"/>
                <a:gd name="T81" fmla="*/ 5905 h 6539"/>
                <a:gd name="T82" fmla="*/ 6635 w 12251"/>
                <a:gd name="T83" fmla="*/ 6045 h 6539"/>
                <a:gd name="T84" fmla="*/ 6399 w 12251"/>
                <a:gd name="T85" fmla="*/ 6292 h 6539"/>
                <a:gd name="T86" fmla="*/ 6388 w 12251"/>
                <a:gd name="T87" fmla="*/ 6292 h 6539"/>
                <a:gd name="T88" fmla="*/ 6388 w 12251"/>
                <a:gd name="T89" fmla="*/ 6292 h 6539"/>
                <a:gd name="T90" fmla="*/ 6388 w 12251"/>
                <a:gd name="T91" fmla="*/ 6292 h 6539"/>
                <a:gd name="T92" fmla="*/ 6345 w 12251"/>
                <a:gd name="T93" fmla="*/ 6335 h 6539"/>
                <a:gd name="T94" fmla="*/ 0 w 12251"/>
                <a:gd name="T95" fmla="*/ 0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51" h="6539">
                  <a:moveTo>
                    <a:pt x="0" y="0"/>
                  </a:moveTo>
                  <a:lnTo>
                    <a:pt x="8976" y="0"/>
                  </a:lnTo>
                  <a:lnTo>
                    <a:pt x="8976" y="86"/>
                  </a:lnTo>
                  <a:lnTo>
                    <a:pt x="8976" y="225"/>
                  </a:lnTo>
                  <a:lnTo>
                    <a:pt x="8976" y="397"/>
                  </a:lnTo>
                  <a:lnTo>
                    <a:pt x="8997" y="590"/>
                  </a:lnTo>
                  <a:lnTo>
                    <a:pt x="9019" y="794"/>
                  </a:lnTo>
                  <a:lnTo>
                    <a:pt x="9073" y="1009"/>
                  </a:lnTo>
                  <a:lnTo>
                    <a:pt x="9148" y="1213"/>
                  </a:lnTo>
                  <a:lnTo>
                    <a:pt x="9244" y="1406"/>
                  </a:lnTo>
                  <a:lnTo>
                    <a:pt x="9362" y="1568"/>
                  </a:lnTo>
                  <a:lnTo>
                    <a:pt x="9523" y="1696"/>
                  </a:lnTo>
                  <a:lnTo>
                    <a:pt x="9727" y="1793"/>
                  </a:lnTo>
                  <a:lnTo>
                    <a:pt x="9942" y="1836"/>
                  </a:lnTo>
                  <a:lnTo>
                    <a:pt x="10146" y="1836"/>
                  </a:lnTo>
                  <a:lnTo>
                    <a:pt x="10339" y="1804"/>
                  </a:lnTo>
                  <a:lnTo>
                    <a:pt x="10522" y="1761"/>
                  </a:lnTo>
                  <a:lnTo>
                    <a:pt x="10694" y="1696"/>
                  </a:lnTo>
                  <a:lnTo>
                    <a:pt x="10823" y="1632"/>
                  </a:lnTo>
                  <a:lnTo>
                    <a:pt x="10930" y="1578"/>
                  </a:lnTo>
                  <a:lnTo>
                    <a:pt x="11005" y="1535"/>
                  </a:lnTo>
                  <a:lnTo>
                    <a:pt x="11027" y="1514"/>
                  </a:lnTo>
                  <a:lnTo>
                    <a:pt x="12251" y="4724"/>
                  </a:lnTo>
                  <a:lnTo>
                    <a:pt x="12068" y="5143"/>
                  </a:lnTo>
                  <a:lnTo>
                    <a:pt x="8997" y="6539"/>
                  </a:lnTo>
                  <a:lnTo>
                    <a:pt x="8987" y="6517"/>
                  </a:lnTo>
                  <a:lnTo>
                    <a:pt x="8965" y="6442"/>
                  </a:lnTo>
                  <a:lnTo>
                    <a:pt x="8922" y="6335"/>
                  </a:lnTo>
                  <a:lnTo>
                    <a:pt x="8869" y="6195"/>
                  </a:lnTo>
                  <a:lnTo>
                    <a:pt x="8783" y="6055"/>
                  </a:lnTo>
                  <a:lnTo>
                    <a:pt x="8675" y="5894"/>
                  </a:lnTo>
                  <a:lnTo>
                    <a:pt x="8557" y="5744"/>
                  </a:lnTo>
                  <a:lnTo>
                    <a:pt x="8396" y="5615"/>
                  </a:lnTo>
                  <a:lnTo>
                    <a:pt x="8214" y="5497"/>
                  </a:lnTo>
                  <a:lnTo>
                    <a:pt x="7999" y="5433"/>
                  </a:lnTo>
                  <a:lnTo>
                    <a:pt x="7784" y="5411"/>
                  </a:lnTo>
                  <a:lnTo>
                    <a:pt x="7559" y="5443"/>
                  </a:lnTo>
                  <a:lnTo>
                    <a:pt x="7344" y="5529"/>
                  </a:lnTo>
                  <a:lnTo>
                    <a:pt x="7140" y="5637"/>
                  </a:lnTo>
                  <a:lnTo>
                    <a:pt x="6947" y="5766"/>
                  </a:lnTo>
                  <a:lnTo>
                    <a:pt x="6775" y="5905"/>
                  </a:lnTo>
                  <a:lnTo>
                    <a:pt x="6635" y="6045"/>
                  </a:lnTo>
                  <a:lnTo>
                    <a:pt x="6399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45" y="6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59693" y="3973668"/>
              <a:ext cx="1283207" cy="1283063"/>
            </a:xfrm>
            <a:custGeom>
              <a:avLst/>
              <a:gdLst>
                <a:gd name="T0" fmla="*/ 4467 w 8912"/>
                <a:gd name="T1" fmla="*/ 0 h 8911"/>
                <a:gd name="T2" fmla="*/ 4982 w 8912"/>
                <a:gd name="T3" fmla="*/ 32 h 8911"/>
                <a:gd name="T4" fmla="*/ 5498 w 8912"/>
                <a:gd name="T5" fmla="*/ 129 h 8911"/>
                <a:gd name="T6" fmla="*/ 5981 w 8912"/>
                <a:gd name="T7" fmla="*/ 268 h 8911"/>
                <a:gd name="T8" fmla="*/ 6442 w 8912"/>
                <a:gd name="T9" fmla="*/ 472 h 8911"/>
                <a:gd name="T10" fmla="*/ 6872 w 8912"/>
                <a:gd name="T11" fmla="*/ 719 h 8911"/>
                <a:gd name="T12" fmla="*/ 7269 w 8912"/>
                <a:gd name="T13" fmla="*/ 1009 h 8911"/>
                <a:gd name="T14" fmla="*/ 7634 w 8912"/>
                <a:gd name="T15" fmla="*/ 1331 h 8911"/>
                <a:gd name="T16" fmla="*/ 7956 w 8912"/>
                <a:gd name="T17" fmla="*/ 1707 h 8911"/>
                <a:gd name="T18" fmla="*/ 8235 w 8912"/>
                <a:gd name="T19" fmla="*/ 2104 h 8911"/>
                <a:gd name="T20" fmla="*/ 8472 w 8912"/>
                <a:gd name="T21" fmla="*/ 2534 h 8911"/>
                <a:gd name="T22" fmla="*/ 8665 w 8912"/>
                <a:gd name="T23" fmla="*/ 2985 h 8911"/>
                <a:gd name="T24" fmla="*/ 8794 w 8912"/>
                <a:gd name="T25" fmla="*/ 3457 h 8911"/>
                <a:gd name="T26" fmla="*/ 8880 w 8912"/>
                <a:gd name="T27" fmla="*/ 3962 h 8911"/>
                <a:gd name="T28" fmla="*/ 8912 w 8912"/>
                <a:gd name="T29" fmla="*/ 4466 h 8911"/>
                <a:gd name="T30" fmla="*/ 8880 w 8912"/>
                <a:gd name="T31" fmla="*/ 4982 h 8911"/>
                <a:gd name="T32" fmla="*/ 8794 w 8912"/>
                <a:gd name="T33" fmla="*/ 5497 h 8911"/>
                <a:gd name="T34" fmla="*/ 8643 w 8912"/>
                <a:gd name="T35" fmla="*/ 5980 h 8911"/>
                <a:gd name="T36" fmla="*/ 8439 w 8912"/>
                <a:gd name="T37" fmla="*/ 6442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5 w 8912"/>
                <a:gd name="T53" fmla="*/ 8804 h 8911"/>
                <a:gd name="T54" fmla="*/ 4961 w 8912"/>
                <a:gd name="T55" fmla="*/ 8890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5 w 8912"/>
                <a:gd name="T61" fmla="*/ 8793 h 8911"/>
                <a:gd name="T62" fmla="*/ 2931 w 8912"/>
                <a:gd name="T63" fmla="*/ 8643 h 8911"/>
                <a:gd name="T64" fmla="*/ 2470 w 8912"/>
                <a:gd name="T65" fmla="*/ 8450 h 8911"/>
                <a:gd name="T66" fmla="*/ 2040 w 8912"/>
                <a:gd name="T67" fmla="*/ 8203 h 8911"/>
                <a:gd name="T68" fmla="*/ 1643 w 8912"/>
                <a:gd name="T69" fmla="*/ 7913 h 8911"/>
                <a:gd name="T70" fmla="*/ 1278 w 8912"/>
                <a:gd name="T71" fmla="*/ 7580 h 8911"/>
                <a:gd name="T72" fmla="*/ 956 w 8912"/>
                <a:gd name="T73" fmla="*/ 7215 h 8911"/>
                <a:gd name="T74" fmla="*/ 677 w 8912"/>
                <a:gd name="T75" fmla="*/ 6818 h 8911"/>
                <a:gd name="T76" fmla="*/ 441 w 8912"/>
                <a:gd name="T77" fmla="*/ 6388 h 8911"/>
                <a:gd name="T78" fmla="*/ 247 w 8912"/>
                <a:gd name="T79" fmla="*/ 5927 h 8911"/>
                <a:gd name="T80" fmla="*/ 108 w 8912"/>
                <a:gd name="T81" fmla="*/ 5454 h 8911"/>
                <a:gd name="T82" fmla="*/ 33 w 8912"/>
                <a:gd name="T83" fmla="*/ 4960 h 8911"/>
                <a:gd name="T84" fmla="*/ 0 w 8912"/>
                <a:gd name="T85" fmla="*/ 4456 h 8911"/>
                <a:gd name="T86" fmla="*/ 33 w 8912"/>
                <a:gd name="T87" fmla="*/ 3930 h 8911"/>
                <a:gd name="T88" fmla="*/ 118 w 8912"/>
                <a:gd name="T89" fmla="*/ 3425 h 8911"/>
                <a:gd name="T90" fmla="*/ 269 w 8912"/>
                <a:gd name="T91" fmla="*/ 2931 h 8911"/>
                <a:gd name="T92" fmla="*/ 473 w 8912"/>
                <a:gd name="T93" fmla="*/ 2469 h 8911"/>
                <a:gd name="T94" fmla="*/ 709 w 8912"/>
                <a:gd name="T95" fmla="*/ 2040 h 8911"/>
                <a:gd name="T96" fmla="*/ 999 w 8912"/>
                <a:gd name="T97" fmla="*/ 1643 h 8911"/>
                <a:gd name="T98" fmla="*/ 1332 w 8912"/>
                <a:gd name="T99" fmla="*/ 1278 h 8911"/>
                <a:gd name="T100" fmla="*/ 1697 w 8912"/>
                <a:gd name="T101" fmla="*/ 956 h 8911"/>
                <a:gd name="T102" fmla="*/ 2105 w 8912"/>
                <a:gd name="T103" fmla="*/ 676 h 8911"/>
                <a:gd name="T104" fmla="*/ 2523 w 8912"/>
                <a:gd name="T105" fmla="*/ 440 h 8911"/>
                <a:gd name="T106" fmla="*/ 2985 w 8912"/>
                <a:gd name="T107" fmla="*/ 258 h 8911"/>
                <a:gd name="T108" fmla="*/ 3458 w 8912"/>
                <a:gd name="T109" fmla="*/ 118 h 8911"/>
                <a:gd name="T110" fmla="*/ 3951 w 8912"/>
                <a:gd name="T111" fmla="*/ 32 h 8911"/>
                <a:gd name="T112" fmla="*/ 446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67" y="0"/>
                  </a:moveTo>
                  <a:lnTo>
                    <a:pt x="4982" y="32"/>
                  </a:lnTo>
                  <a:lnTo>
                    <a:pt x="5498" y="129"/>
                  </a:lnTo>
                  <a:lnTo>
                    <a:pt x="5981" y="268"/>
                  </a:lnTo>
                  <a:lnTo>
                    <a:pt x="6442" y="472"/>
                  </a:lnTo>
                  <a:lnTo>
                    <a:pt x="6872" y="719"/>
                  </a:lnTo>
                  <a:lnTo>
                    <a:pt x="7269" y="1009"/>
                  </a:lnTo>
                  <a:lnTo>
                    <a:pt x="7634" y="1331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2" y="2534"/>
                  </a:lnTo>
                  <a:lnTo>
                    <a:pt x="8665" y="2985"/>
                  </a:lnTo>
                  <a:lnTo>
                    <a:pt x="8794" y="3457"/>
                  </a:lnTo>
                  <a:lnTo>
                    <a:pt x="8880" y="3962"/>
                  </a:lnTo>
                  <a:lnTo>
                    <a:pt x="8912" y="4466"/>
                  </a:lnTo>
                  <a:lnTo>
                    <a:pt x="8880" y="4982"/>
                  </a:lnTo>
                  <a:lnTo>
                    <a:pt x="8794" y="5497"/>
                  </a:lnTo>
                  <a:lnTo>
                    <a:pt x="8643" y="5980"/>
                  </a:lnTo>
                  <a:lnTo>
                    <a:pt x="8439" y="6442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5" y="8804"/>
                  </a:lnTo>
                  <a:lnTo>
                    <a:pt x="4961" y="8890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5" y="8793"/>
                  </a:lnTo>
                  <a:lnTo>
                    <a:pt x="2931" y="8643"/>
                  </a:lnTo>
                  <a:lnTo>
                    <a:pt x="2470" y="8450"/>
                  </a:lnTo>
                  <a:lnTo>
                    <a:pt x="2040" y="8203"/>
                  </a:lnTo>
                  <a:lnTo>
                    <a:pt x="1643" y="7913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88"/>
                  </a:lnTo>
                  <a:lnTo>
                    <a:pt x="247" y="5927"/>
                  </a:lnTo>
                  <a:lnTo>
                    <a:pt x="108" y="5454"/>
                  </a:lnTo>
                  <a:lnTo>
                    <a:pt x="33" y="4960"/>
                  </a:lnTo>
                  <a:lnTo>
                    <a:pt x="0" y="4456"/>
                  </a:lnTo>
                  <a:lnTo>
                    <a:pt x="33" y="3930"/>
                  </a:lnTo>
                  <a:lnTo>
                    <a:pt x="118" y="3425"/>
                  </a:lnTo>
                  <a:lnTo>
                    <a:pt x="269" y="2931"/>
                  </a:lnTo>
                  <a:lnTo>
                    <a:pt x="473" y="2469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78"/>
                  </a:lnTo>
                  <a:lnTo>
                    <a:pt x="1697" y="956"/>
                  </a:lnTo>
                  <a:lnTo>
                    <a:pt x="2105" y="676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8" y="118"/>
                  </a:lnTo>
                  <a:lnTo>
                    <a:pt x="3951" y="32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93620" y="3826802"/>
              <a:ext cx="956934" cy="1757786"/>
            </a:xfrm>
            <a:custGeom>
              <a:avLst/>
              <a:gdLst>
                <a:gd name="T0" fmla="*/ 0 w 6646"/>
                <a:gd name="T1" fmla="*/ 0 h 12208"/>
                <a:gd name="T2" fmla="*/ 6345 w 6646"/>
                <a:gd name="T3" fmla="*/ 6335 h 12208"/>
                <a:gd name="T4" fmla="*/ 6313 w 6646"/>
                <a:gd name="T5" fmla="*/ 6367 h 12208"/>
                <a:gd name="T6" fmla="*/ 6324 w 6646"/>
                <a:gd name="T7" fmla="*/ 6367 h 12208"/>
                <a:gd name="T8" fmla="*/ 6313 w 6646"/>
                <a:gd name="T9" fmla="*/ 6378 h 12208"/>
                <a:gd name="T10" fmla="*/ 6302 w 6646"/>
                <a:gd name="T11" fmla="*/ 6388 h 12208"/>
                <a:gd name="T12" fmla="*/ 6281 w 6646"/>
                <a:gd name="T13" fmla="*/ 6410 h 12208"/>
                <a:gd name="T14" fmla="*/ 6238 w 6646"/>
                <a:gd name="T15" fmla="*/ 6442 h 12208"/>
                <a:gd name="T16" fmla="*/ 6206 w 6646"/>
                <a:gd name="T17" fmla="*/ 6485 h 12208"/>
                <a:gd name="T18" fmla="*/ 6184 w 6646"/>
                <a:gd name="T19" fmla="*/ 6496 h 12208"/>
                <a:gd name="T20" fmla="*/ 6066 w 6646"/>
                <a:gd name="T21" fmla="*/ 6614 h 12208"/>
                <a:gd name="T22" fmla="*/ 5937 w 6646"/>
                <a:gd name="T23" fmla="*/ 6753 h 12208"/>
                <a:gd name="T24" fmla="*/ 5798 w 6646"/>
                <a:gd name="T25" fmla="*/ 6925 h 12208"/>
                <a:gd name="T26" fmla="*/ 5669 w 6646"/>
                <a:gd name="T27" fmla="*/ 7118 h 12208"/>
                <a:gd name="T28" fmla="*/ 5562 w 6646"/>
                <a:gd name="T29" fmla="*/ 7322 h 12208"/>
                <a:gd name="T30" fmla="*/ 5476 w 6646"/>
                <a:gd name="T31" fmla="*/ 7537 h 12208"/>
                <a:gd name="T32" fmla="*/ 5444 w 6646"/>
                <a:gd name="T33" fmla="*/ 7763 h 12208"/>
                <a:gd name="T34" fmla="*/ 5465 w 6646"/>
                <a:gd name="T35" fmla="*/ 7977 h 12208"/>
                <a:gd name="T36" fmla="*/ 5540 w 6646"/>
                <a:gd name="T37" fmla="*/ 8192 h 12208"/>
                <a:gd name="T38" fmla="*/ 5658 w 6646"/>
                <a:gd name="T39" fmla="*/ 8375 h 12208"/>
                <a:gd name="T40" fmla="*/ 5798 w 6646"/>
                <a:gd name="T41" fmla="*/ 8514 h 12208"/>
                <a:gd name="T42" fmla="*/ 5959 w 6646"/>
                <a:gd name="T43" fmla="*/ 8643 h 12208"/>
                <a:gd name="T44" fmla="*/ 6120 w 6646"/>
                <a:gd name="T45" fmla="*/ 8740 h 12208"/>
                <a:gd name="T46" fmla="*/ 6281 w 6646"/>
                <a:gd name="T47" fmla="*/ 8804 h 12208"/>
                <a:gd name="T48" fmla="*/ 6421 w 6646"/>
                <a:gd name="T49" fmla="*/ 8858 h 12208"/>
                <a:gd name="T50" fmla="*/ 6539 w 6646"/>
                <a:gd name="T51" fmla="*/ 8901 h 12208"/>
                <a:gd name="T52" fmla="*/ 6614 w 6646"/>
                <a:gd name="T53" fmla="*/ 8911 h 12208"/>
                <a:gd name="T54" fmla="*/ 6646 w 6646"/>
                <a:gd name="T55" fmla="*/ 8922 h 12208"/>
                <a:gd name="T56" fmla="*/ 5218 w 6646"/>
                <a:gd name="T57" fmla="*/ 12047 h 12208"/>
                <a:gd name="T58" fmla="*/ 4789 w 6646"/>
                <a:gd name="T59" fmla="*/ 12208 h 12208"/>
                <a:gd name="T60" fmla="*/ 1632 w 6646"/>
                <a:gd name="T61" fmla="*/ 10994 h 12208"/>
                <a:gd name="T62" fmla="*/ 1643 w 6646"/>
                <a:gd name="T63" fmla="*/ 10973 h 12208"/>
                <a:gd name="T64" fmla="*/ 1686 w 6646"/>
                <a:gd name="T65" fmla="*/ 10908 h 12208"/>
                <a:gd name="T66" fmla="*/ 1729 w 6646"/>
                <a:gd name="T67" fmla="*/ 10801 h 12208"/>
                <a:gd name="T68" fmla="*/ 1782 w 6646"/>
                <a:gd name="T69" fmla="*/ 10661 h 12208"/>
                <a:gd name="T70" fmla="*/ 1836 w 6646"/>
                <a:gd name="T71" fmla="*/ 10500 h 12208"/>
                <a:gd name="T72" fmla="*/ 1879 w 6646"/>
                <a:gd name="T73" fmla="*/ 10318 h 12208"/>
                <a:gd name="T74" fmla="*/ 1890 w 6646"/>
                <a:gd name="T75" fmla="*/ 10125 h 12208"/>
                <a:gd name="T76" fmla="*/ 1879 w 6646"/>
                <a:gd name="T77" fmla="*/ 9921 h 12208"/>
                <a:gd name="T78" fmla="*/ 1825 w 6646"/>
                <a:gd name="T79" fmla="*/ 9717 h 12208"/>
                <a:gd name="T80" fmla="*/ 1729 w 6646"/>
                <a:gd name="T81" fmla="*/ 9513 h 12208"/>
                <a:gd name="T82" fmla="*/ 1611 w 6646"/>
                <a:gd name="T83" fmla="*/ 9362 h 12208"/>
                <a:gd name="T84" fmla="*/ 1460 w 6646"/>
                <a:gd name="T85" fmla="*/ 9234 h 12208"/>
                <a:gd name="T86" fmla="*/ 1278 w 6646"/>
                <a:gd name="T87" fmla="*/ 9137 h 12208"/>
                <a:gd name="T88" fmla="*/ 1084 w 6646"/>
                <a:gd name="T89" fmla="*/ 9072 h 12208"/>
                <a:gd name="T90" fmla="*/ 891 w 6646"/>
                <a:gd name="T91" fmla="*/ 9019 h 12208"/>
                <a:gd name="T92" fmla="*/ 687 w 6646"/>
                <a:gd name="T93" fmla="*/ 8987 h 12208"/>
                <a:gd name="T94" fmla="*/ 505 w 6646"/>
                <a:gd name="T95" fmla="*/ 8965 h 12208"/>
                <a:gd name="T96" fmla="*/ 333 w 6646"/>
                <a:gd name="T97" fmla="*/ 8954 h 12208"/>
                <a:gd name="T98" fmla="*/ 0 w 6646"/>
                <a:gd name="T99" fmla="*/ 8965 h 12208"/>
                <a:gd name="T100" fmla="*/ 0 w 6646"/>
                <a:gd name="T101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46" h="12208">
                  <a:moveTo>
                    <a:pt x="0" y="0"/>
                  </a:moveTo>
                  <a:lnTo>
                    <a:pt x="6345" y="6335"/>
                  </a:lnTo>
                  <a:lnTo>
                    <a:pt x="6313" y="6367"/>
                  </a:lnTo>
                  <a:lnTo>
                    <a:pt x="6324" y="6367"/>
                  </a:lnTo>
                  <a:lnTo>
                    <a:pt x="6313" y="6378"/>
                  </a:lnTo>
                  <a:lnTo>
                    <a:pt x="6302" y="6388"/>
                  </a:lnTo>
                  <a:lnTo>
                    <a:pt x="6281" y="6410"/>
                  </a:lnTo>
                  <a:lnTo>
                    <a:pt x="6238" y="6442"/>
                  </a:lnTo>
                  <a:lnTo>
                    <a:pt x="6206" y="6485"/>
                  </a:lnTo>
                  <a:lnTo>
                    <a:pt x="6184" y="6496"/>
                  </a:lnTo>
                  <a:lnTo>
                    <a:pt x="6066" y="6614"/>
                  </a:lnTo>
                  <a:lnTo>
                    <a:pt x="5937" y="6753"/>
                  </a:lnTo>
                  <a:lnTo>
                    <a:pt x="5798" y="6925"/>
                  </a:lnTo>
                  <a:lnTo>
                    <a:pt x="5669" y="7118"/>
                  </a:lnTo>
                  <a:lnTo>
                    <a:pt x="5562" y="7322"/>
                  </a:lnTo>
                  <a:lnTo>
                    <a:pt x="5476" y="7537"/>
                  </a:lnTo>
                  <a:lnTo>
                    <a:pt x="5444" y="7763"/>
                  </a:lnTo>
                  <a:lnTo>
                    <a:pt x="5465" y="7977"/>
                  </a:lnTo>
                  <a:lnTo>
                    <a:pt x="5540" y="8192"/>
                  </a:lnTo>
                  <a:lnTo>
                    <a:pt x="5658" y="8375"/>
                  </a:lnTo>
                  <a:lnTo>
                    <a:pt x="5798" y="8514"/>
                  </a:lnTo>
                  <a:lnTo>
                    <a:pt x="5959" y="8643"/>
                  </a:lnTo>
                  <a:lnTo>
                    <a:pt x="6120" y="8740"/>
                  </a:lnTo>
                  <a:lnTo>
                    <a:pt x="6281" y="8804"/>
                  </a:lnTo>
                  <a:lnTo>
                    <a:pt x="6421" y="8858"/>
                  </a:lnTo>
                  <a:lnTo>
                    <a:pt x="6539" y="8901"/>
                  </a:lnTo>
                  <a:lnTo>
                    <a:pt x="6614" y="8911"/>
                  </a:lnTo>
                  <a:lnTo>
                    <a:pt x="6646" y="8922"/>
                  </a:lnTo>
                  <a:lnTo>
                    <a:pt x="5218" y="12047"/>
                  </a:lnTo>
                  <a:lnTo>
                    <a:pt x="4789" y="12208"/>
                  </a:lnTo>
                  <a:lnTo>
                    <a:pt x="1632" y="10994"/>
                  </a:lnTo>
                  <a:lnTo>
                    <a:pt x="1643" y="10973"/>
                  </a:lnTo>
                  <a:lnTo>
                    <a:pt x="1686" y="10908"/>
                  </a:lnTo>
                  <a:lnTo>
                    <a:pt x="1729" y="10801"/>
                  </a:lnTo>
                  <a:lnTo>
                    <a:pt x="1782" y="10661"/>
                  </a:lnTo>
                  <a:lnTo>
                    <a:pt x="1836" y="10500"/>
                  </a:lnTo>
                  <a:lnTo>
                    <a:pt x="1879" y="10318"/>
                  </a:lnTo>
                  <a:lnTo>
                    <a:pt x="1890" y="10125"/>
                  </a:lnTo>
                  <a:lnTo>
                    <a:pt x="1879" y="9921"/>
                  </a:lnTo>
                  <a:lnTo>
                    <a:pt x="1825" y="9717"/>
                  </a:lnTo>
                  <a:lnTo>
                    <a:pt x="1729" y="9513"/>
                  </a:lnTo>
                  <a:lnTo>
                    <a:pt x="1611" y="9362"/>
                  </a:lnTo>
                  <a:lnTo>
                    <a:pt x="1460" y="9234"/>
                  </a:lnTo>
                  <a:lnTo>
                    <a:pt x="1278" y="9137"/>
                  </a:lnTo>
                  <a:lnTo>
                    <a:pt x="1084" y="9072"/>
                  </a:lnTo>
                  <a:lnTo>
                    <a:pt x="891" y="9019"/>
                  </a:lnTo>
                  <a:lnTo>
                    <a:pt x="687" y="8987"/>
                  </a:lnTo>
                  <a:lnTo>
                    <a:pt x="505" y="8965"/>
                  </a:lnTo>
                  <a:lnTo>
                    <a:pt x="333" y="8954"/>
                  </a:lnTo>
                  <a:lnTo>
                    <a:pt x="0" y="8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42070" y="5091434"/>
              <a:ext cx="1283063" cy="1283063"/>
            </a:xfrm>
            <a:custGeom>
              <a:avLst/>
              <a:gdLst>
                <a:gd name="T0" fmla="*/ 4305 w 8911"/>
                <a:gd name="T1" fmla="*/ 0 h 8911"/>
                <a:gd name="T2" fmla="*/ 4756 w 8911"/>
                <a:gd name="T3" fmla="*/ 10 h 8911"/>
                <a:gd name="T4" fmla="*/ 5207 w 8911"/>
                <a:gd name="T5" fmla="*/ 64 h 8911"/>
                <a:gd name="T6" fmla="*/ 5658 w 8911"/>
                <a:gd name="T7" fmla="*/ 161 h 8911"/>
                <a:gd name="T8" fmla="*/ 6087 w 8911"/>
                <a:gd name="T9" fmla="*/ 311 h 8911"/>
                <a:gd name="T10" fmla="*/ 6506 w 8911"/>
                <a:gd name="T11" fmla="*/ 504 h 8911"/>
                <a:gd name="T12" fmla="*/ 6903 w 8911"/>
                <a:gd name="T13" fmla="*/ 740 h 8911"/>
                <a:gd name="T14" fmla="*/ 7290 w 8911"/>
                <a:gd name="T15" fmla="*/ 1020 h 8911"/>
                <a:gd name="T16" fmla="*/ 7634 w 8911"/>
                <a:gd name="T17" fmla="*/ 1342 h 8911"/>
                <a:gd name="T18" fmla="*/ 7956 w 8911"/>
                <a:gd name="T19" fmla="*/ 1707 h 8911"/>
                <a:gd name="T20" fmla="*/ 8235 w 8911"/>
                <a:gd name="T21" fmla="*/ 2104 h 8911"/>
                <a:gd name="T22" fmla="*/ 8471 w 8911"/>
                <a:gd name="T23" fmla="*/ 2523 h 8911"/>
                <a:gd name="T24" fmla="*/ 8643 w 8911"/>
                <a:gd name="T25" fmla="*/ 2952 h 8911"/>
                <a:gd name="T26" fmla="*/ 8782 w 8911"/>
                <a:gd name="T27" fmla="*/ 3392 h 8911"/>
                <a:gd name="T28" fmla="*/ 8868 w 8911"/>
                <a:gd name="T29" fmla="*/ 3843 h 8911"/>
                <a:gd name="T30" fmla="*/ 8911 w 8911"/>
                <a:gd name="T31" fmla="*/ 4305 h 8911"/>
                <a:gd name="T32" fmla="*/ 8900 w 8911"/>
                <a:gd name="T33" fmla="*/ 4756 h 8911"/>
                <a:gd name="T34" fmla="*/ 8847 w 8911"/>
                <a:gd name="T35" fmla="*/ 5207 h 8911"/>
                <a:gd name="T36" fmla="*/ 8739 w 8911"/>
                <a:gd name="T37" fmla="*/ 5658 h 8911"/>
                <a:gd name="T38" fmla="*/ 8600 w 8911"/>
                <a:gd name="T39" fmla="*/ 6087 h 8911"/>
                <a:gd name="T40" fmla="*/ 8407 w 8911"/>
                <a:gd name="T41" fmla="*/ 6506 h 8911"/>
                <a:gd name="T42" fmla="*/ 8170 w 8911"/>
                <a:gd name="T43" fmla="*/ 6914 h 8911"/>
                <a:gd name="T44" fmla="*/ 7891 w 8911"/>
                <a:gd name="T45" fmla="*/ 7290 h 8911"/>
                <a:gd name="T46" fmla="*/ 7569 w 8911"/>
                <a:gd name="T47" fmla="*/ 7633 h 8911"/>
                <a:gd name="T48" fmla="*/ 7204 w 8911"/>
                <a:gd name="T49" fmla="*/ 7955 h 8911"/>
                <a:gd name="T50" fmla="*/ 6807 w 8911"/>
                <a:gd name="T51" fmla="*/ 8235 h 8911"/>
                <a:gd name="T52" fmla="*/ 6388 w 8911"/>
                <a:gd name="T53" fmla="*/ 8471 h 8911"/>
                <a:gd name="T54" fmla="*/ 5959 w 8911"/>
                <a:gd name="T55" fmla="*/ 8653 h 8911"/>
                <a:gd name="T56" fmla="*/ 5518 w 8911"/>
                <a:gd name="T57" fmla="*/ 8782 h 8911"/>
                <a:gd name="T58" fmla="*/ 5067 w 8911"/>
                <a:gd name="T59" fmla="*/ 8868 h 8911"/>
                <a:gd name="T60" fmla="*/ 4606 w 8911"/>
                <a:gd name="T61" fmla="*/ 8911 h 8911"/>
                <a:gd name="T62" fmla="*/ 4155 w 8911"/>
                <a:gd name="T63" fmla="*/ 8900 h 8911"/>
                <a:gd name="T64" fmla="*/ 3693 w 8911"/>
                <a:gd name="T65" fmla="*/ 8847 h 8911"/>
                <a:gd name="T66" fmla="*/ 3253 w 8911"/>
                <a:gd name="T67" fmla="*/ 8750 h 8911"/>
                <a:gd name="T68" fmla="*/ 2823 w 8911"/>
                <a:gd name="T69" fmla="*/ 8600 h 8911"/>
                <a:gd name="T70" fmla="*/ 2405 w 8911"/>
                <a:gd name="T71" fmla="*/ 8406 h 8911"/>
                <a:gd name="T72" fmla="*/ 1997 w 8911"/>
                <a:gd name="T73" fmla="*/ 8181 h 8911"/>
                <a:gd name="T74" fmla="*/ 1621 w 8911"/>
                <a:gd name="T75" fmla="*/ 7902 h 8911"/>
                <a:gd name="T76" fmla="*/ 1267 w 8911"/>
                <a:gd name="T77" fmla="*/ 7580 h 8911"/>
                <a:gd name="T78" fmla="*/ 955 w 8911"/>
                <a:gd name="T79" fmla="*/ 7204 h 8911"/>
                <a:gd name="T80" fmla="*/ 676 w 8911"/>
                <a:gd name="T81" fmla="*/ 6807 h 8911"/>
                <a:gd name="T82" fmla="*/ 440 w 8911"/>
                <a:gd name="T83" fmla="*/ 6399 h 8911"/>
                <a:gd name="T84" fmla="*/ 257 w 8911"/>
                <a:gd name="T85" fmla="*/ 5958 h 8911"/>
                <a:gd name="T86" fmla="*/ 129 w 8911"/>
                <a:gd name="T87" fmla="*/ 5518 h 8911"/>
                <a:gd name="T88" fmla="*/ 43 w 8911"/>
                <a:gd name="T89" fmla="*/ 5067 h 8911"/>
                <a:gd name="T90" fmla="*/ 0 w 8911"/>
                <a:gd name="T91" fmla="*/ 4606 h 8911"/>
                <a:gd name="T92" fmla="*/ 10 w 8911"/>
                <a:gd name="T93" fmla="*/ 4155 h 8911"/>
                <a:gd name="T94" fmla="*/ 64 w 8911"/>
                <a:gd name="T95" fmla="*/ 3704 h 8911"/>
                <a:gd name="T96" fmla="*/ 161 w 8911"/>
                <a:gd name="T97" fmla="*/ 3253 h 8911"/>
                <a:gd name="T98" fmla="*/ 311 w 8911"/>
                <a:gd name="T99" fmla="*/ 2823 h 8911"/>
                <a:gd name="T100" fmla="*/ 504 w 8911"/>
                <a:gd name="T101" fmla="*/ 2405 h 8911"/>
                <a:gd name="T102" fmla="*/ 730 w 8911"/>
                <a:gd name="T103" fmla="*/ 2007 h 8911"/>
                <a:gd name="T104" fmla="*/ 1009 w 8911"/>
                <a:gd name="T105" fmla="*/ 1621 h 8911"/>
                <a:gd name="T106" fmla="*/ 1331 w 8911"/>
                <a:gd name="T107" fmla="*/ 1277 h 8911"/>
                <a:gd name="T108" fmla="*/ 1696 w 8911"/>
                <a:gd name="T109" fmla="*/ 955 h 8911"/>
                <a:gd name="T110" fmla="*/ 2093 w 8911"/>
                <a:gd name="T111" fmla="*/ 676 h 8911"/>
                <a:gd name="T112" fmla="*/ 2512 w 8911"/>
                <a:gd name="T113" fmla="*/ 440 h 8911"/>
                <a:gd name="T114" fmla="*/ 2952 w 8911"/>
                <a:gd name="T115" fmla="*/ 257 h 8911"/>
                <a:gd name="T116" fmla="*/ 3393 w 8911"/>
                <a:gd name="T117" fmla="*/ 128 h 8911"/>
                <a:gd name="T118" fmla="*/ 3843 w 8911"/>
                <a:gd name="T119" fmla="*/ 43 h 8911"/>
                <a:gd name="T120" fmla="*/ 4305 w 8911"/>
                <a:gd name="T121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11">
                  <a:moveTo>
                    <a:pt x="4305" y="0"/>
                  </a:moveTo>
                  <a:lnTo>
                    <a:pt x="4756" y="10"/>
                  </a:lnTo>
                  <a:lnTo>
                    <a:pt x="5207" y="64"/>
                  </a:lnTo>
                  <a:lnTo>
                    <a:pt x="5658" y="161"/>
                  </a:lnTo>
                  <a:lnTo>
                    <a:pt x="6087" y="311"/>
                  </a:lnTo>
                  <a:lnTo>
                    <a:pt x="6506" y="504"/>
                  </a:lnTo>
                  <a:lnTo>
                    <a:pt x="6903" y="740"/>
                  </a:lnTo>
                  <a:lnTo>
                    <a:pt x="7290" y="1020"/>
                  </a:lnTo>
                  <a:lnTo>
                    <a:pt x="7634" y="1342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1" y="2523"/>
                  </a:lnTo>
                  <a:lnTo>
                    <a:pt x="8643" y="2952"/>
                  </a:lnTo>
                  <a:lnTo>
                    <a:pt x="8782" y="3392"/>
                  </a:lnTo>
                  <a:lnTo>
                    <a:pt x="8868" y="3843"/>
                  </a:lnTo>
                  <a:lnTo>
                    <a:pt x="8911" y="4305"/>
                  </a:lnTo>
                  <a:lnTo>
                    <a:pt x="8900" y="4756"/>
                  </a:lnTo>
                  <a:lnTo>
                    <a:pt x="8847" y="5207"/>
                  </a:lnTo>
                  <a:lnTo>
                    <a:pt x="8739" y="5658"/>
                  </a:lnTo>
                  <a:lnTo>
                    <a:pt x="8600" y="6087"/>
                  </a:lnTo>
                  <a:lnTo>
                    <a:pt x="8407" y="6506"/>
                  </a:lnTo>
                  <a:lnTo>
                    <a:pt x="8170" y="6914"/>
                  </a:lnTo>
                  <a:lnTo>
                    <a:pt x="7891" y="7290"/>
                  </a:lnTo>
                  <a:lnTo>
                    <a:pt x="7569" y="7633"/>
                  </a:lnTo>
                  <a:lnTo>
                    <a:pt x="7204" y="7955"/>
                  </a:lnTo>
                  <a:lnTo>
                    <a:pt x="6807" y="8235"/>
                  </a:lnTo>
                  <a:lnTo>
                    <a:pt x="6388" y="8471"/>
                  </a:lnTo>
                  <a:lnTo>
                    <a:pt x="5959" y="8653"/>
                  </a:lnTo>
                  <a:lnTo>
                    <a:pt x="5518" y="8782"/>
                  </a:lnTo>
                  <a:lnTo>
                    <a:pt x="5067" y="8868"/>
                  </a:lnTo>
                  <a:lnTo>
                    <a:pt x="4606" y="8911"/>
                  </a:lnTo>
                  <a:lnTo>
                    <a:pt x="4155" y="8900"/>
                  </a:lnTo>
                  <a:lnTo>
                    <a:pt x="3693" y="8847"/>
                  </a:lnTo>
                  <a:lnTo>
                    <a:pt x="3253" y="8750"/>
                  </a:lnTo>
                  <a:lnTo>
                    <a:pt x="2823" y="8600"/>
                  </a:lnTo>
                  <a:lnTo>
                    <a:pt x="2405" y="8406"/>
                  </a:lnTo>
                  <a:lnTo>
                    <a:pt x="1997" y="8181"/>
                  </a:lnTo>
                  <a:lnTo>
                    <a:pt x="1621" y="7902"/>
                  </a:lnTo>
                  <a:lnTo>
                    <a:pt x="1267" y="7580"/>
                  </a:lnTo>
                  <a:lnTo>
                    <a:pt x="955" y="7204"/>
                  </a:lnTo>
                  <a:lnTo>
                    <a:pt x="676" y="6807"/>
                  </a:lnTo>
                  <a:lnTo>
                    <a:pt x="440" y="6399"/>
                  </a:lnTo>
                  <a:lnTo>
                    <a:pt x="257" y="5958"/>
                  </a:lnTo>
                  <a:lnTo>
                    <a:pt x="129" y="5518"/>
                  </a:lnTo>
                  <a:lnTo>
                    <a:pt x="43" y="5067"/>
                  </a:lnTo>
                  <a:lnTo>
                    <a:pt x="0" y="4606"/>
                  </a:lnTo>
                  <a:lnTo>
                    <a:pt x="10" y="4155"/>
                  </a:lnTo>
                  <a:lnTo>
                    <a:pt x="64" y="3704"/>
                  </a:lnTo>
                  <a:lnTo>
                    <a:pt x="161" y="3253"/>
                  </a:lnTo>
                  <a:lnTo>
                    <a:pt x="311" y="2823"/>
                  </a:lnTo>
                  <a:lnTo>
                    <a:pt x="504" y="2405"/>
                  </a:lnTo>
                  <a:lnTo>
                    <a:pt x="730" y="2007"/>
                  </a:lnTo>
                  <a:lnTo>
                    <a:pt x="1009" y="1621"/>
                  </a:lnTo>
                  <a:lnTo>
                    <a:pt x="1331" y="1277"/>
                  </a:lnTo>
                  <a:lnTo>
                    <a:pt x="1696" y="955"/>
                  </a:lnTo>
                  <a:lnTo>
                    <a:pt x="2093" y="676"/>
                  </a:lnTo>
                  <a:lnTo>
                    <a:pt x="2512" y="440"/>
                  </a:lnTo>
                  <a:lnTo>
                    <a:pt x="2952" y="257"/>
                  </a:lnTo>
                  <a:lnTo>
                    <a:pt x="3393" y="128"/>
                  </a:lnTo>
                  <a:lnTo>
                    <a:pt x="3843" y="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45901" y="3826802"/>
              <a:ext cx="947719" cy="1760810"/>
            </a:xfrm>
            <a:custGeom>
              <a:avLst/>
              <a:gdLst>
                <a:gd name="T0" fmla="*/ 6582 w 6582"/>
                <a:gd name="T1" fmla="*/ 0 h 12229"/>
                <a:gd name="T2" fmla="*/ 6582 w 6582"/>
                <a:gd name="T3" fmla="*/ 8965 h 12229"/>
                <a:gd name="T4" fmla="*/ 6582 w 6582"/>
                <a:gd name="T5" fmla="*/ 8965 h 12229"/>
                <a:gd name="T6" fmla="*/ 6582 w 6582"/>
                <a:gd name="T7" fmla="*/ 8965 h 12229"/>
                <a:gd name="T8" fmla="*/ 6582 w 6582"/>
                <a:gd name="T9" fmla="*/ 8976 h 12229"/>
                <a:gd name="T10" fmla="*/ 6550 w 6582"/>
                <a:gd name="T11" fmla="*/ 8965 h 12229"/>
                <a:gd name="T12" fmla="*/ 6464 w 6582"/>
                <a:gd name="T13" fmla="*/ 8965 h 12229"/>
                <a:gd name="T14" fmla="*/ 6324 w 6582"/>
                <a:gd name="T15" fmla="*/ 8965 h 12229"/>
                <a:gd name="T16" fmla="*/ 6153 w 6582"/>
                <a:gd name="T17" fmla="*/ 8965 h 12229"/>
                <a:gd name="T18" fmla="*/ 5959 w 6582"/>
                <a:gd name="T19" fmla="*/ 8976 h 12229"/>
                <a:gd name="T20" fmla="*/ 5755 w 6582"/>
                <a:gd name="T21" fmla="*/ 9008 h 12229"/>
                <a:gd name="T22" fmla="*/ 5541 w 6582"/>
                <a:gd name="T23" fmla="*/ 9062 h 12229"/>
                <a:gd name="T24" fmla="*/ 5337 w 6582"/>
                <a:gd name="T25" fmla="*/ 9126 h 12229"/>
                <a:gd name="T26" fmla="*/ 5143 w 6582"/>
                <a:gd name="T27" fmla="*/ 9223 h 12229"/>
                <a:gd name="T28" fmla="*/ 4972 w 6582"/>
                <a:gd name="T29" fmla="*/ 9352 h 12229"/>
                <a:gd name="T30" fmla="*/ 4843 w 6582"/>
                <a:gd name="T31" fmla="*/ 9513 h 12229"/>
                <a:gd name="T32" fmla="*/ 4757 w 6582"/>
                <a:gd name="T33" fmla="*/ 9717 h 12229"/>
                <a:gd name="T34" fmla="*/ 4703 w 6582"/>
                <a:gd name="T35" fmla="*/ 9921 h 12229"/>
                <a:gd name="T36" fmla="*/ 4703 w 6582"/>
                <a:gd name="T37" fmla="*/ 10125 h 12229"/>
                <a:gd name="T38" fmla="*/ 4735 w 6582"/>
                <a:gd name="T39" fmla="*/ 10329 h 12229"/>
                <a:gd name="T40" fmla="*/ 4778 w 6582"/>
                <a:gd name="T41" fmla="*/ 10511 h 12229"/>
                <a:gd name="T42" fmla="*/ 4843 w 6582"/>
                <a:gd name="T43" fmla="*/ 10672 h 12229"/>
                <a:gd name="T44" fmla="*/ 4907 w 6582"/>
                <a:gd name="T45" fmla="*/ 10812 h 12229"/>
                <a:gd name="T46" fmla="*/ 4961 w 6582"/>
                <a:gd name="T47" fmla="*/ 10919 h 12229"/>
                <a:gd name="T48" fmla="*/ 5004 w 6582"/>
                <a:gd name="T49" fmla="*/ 10984 h 12229"/>
                <a:gd name="T50" fmla="*/ 5014 w 6582"/>
                <a:gd name="T51" fmla="*/ 11005 h 12229"/>
                <a:gd name="T52" fmla="*/ 1804 w 6582"/>
                <a:gd name="T53" fmla="*/ 12229 h 12229"/>
                <a:gd name="T54" fmla="*/ 1385 w 6582"/>
                <a:gd name="T55" fmla="*/ 12036 h 12229"/>
                <a:gd name="T56" fmla="*/ 0 w 6582"/>
                <a:gd name="T57" fmla="*/ 8954 h 12229"/>
                <a:gd name="T58" fmla="*/ 22 w 6582"/>
                <a:gd name="T59" fmla="*/ 8944 h 12229"/>
                <a:gd name="T60" fmla="*/ 97 w 6582"/>
                <a:gd name="T61" fmla="*/ 8922 h 12229"/>
                <a:gd name="T62" fmla="*/ 204 w 6582"/>
                <a:gd name="T63" fmla="*/ 8890 h 12229"/>
                <a:gd name="T64" fmla="*/ 344 w 6582"/>
                <a:gd name="T65" fmla="*/ 8826 h 12229"/>
                <a:gd name="T66" fmla="*/ 494 w 6582"/>
                <a:gd name="T67" fmla="*/ 8750 h 12229"/>
                <a:gd name="T68" fmla="*/ 645 w 6582"/>
                <a:gd name="T69" fmla="*/ 8643 h 12229"/>
                <a:gd name="T70" fmla="*/ 795 w 6582"/>
                <a:gd name="T71" fmla="*/ 8514 h 12229"/>
                <a:gd name="T72" fmla="*/ 935 w 6582"/>
                <a:gd name="T73" fmla="*/ 8364 h 12229"/>
                <a:gd name="T74" fmla="*/ 1042 w 6582"/>
                <a:gd name="T75" fmla="*/ 8181 h 12229"/>
                <a:gd name="T76" fmla="*/ 1117 w 6582"/>
                <a:gd name="T77" fmla="*/ 7967 h 12229"/>
                <a:gd name="T78" fmla="*/ 1139 w 6582"/>
                <a:gd name="T79" fmla="*/ 7752 h 12229"/>
                <a:gd name="T80" fmla="*/ 1096 w 6582"/>
                <a:gd name="T81" fmla="*/ 7526 h 12229"/>
                <a:gd name="T82" fmla="*/ 1020 w 6582"/>
                <a:gd name="T83" fmla="*/ 7312 h 12229"/>
                <a:gd name="T84" fmla="*/ 913 w 6582"/>
                <a:gd name="T85" fmla="*/ 7097 h 12229"/>
                <a:gd name="T86" fmla="*/ 784 w 6582"/>
                <a:gd name="T87" fmla="*/ 6914 h 12229"/>
                <a:gd name="T88" fmla="*/ 645 w 6582"/>
                <a:gd name="T89" fmla="*/ 6743 h 12229"/>
                <a:gd name="T90" fmla="*/ 505 w 6582"/>
                <a:gd name="T91" fmla="*/ 6592 h 12229"/>
                <a:gd name="T92" fmla="*/ 258 w 6582"/>
                <a:gd name="T93" fmla="*/ 6356 h 12229"/>
                <a:gd name="T94" fmla="*/ 258 w 6582"/>
                <a:gd name="T95" fmla="*/ 6356 h 12229"/>
                <a:gd name="T96" fmla="*/ 258 w 6582"/>
                <a:gd name="T97" fmla="*/ 6356 h 12229"/>
                <a:gd name="T98" fmla="*/ 247 w 6582"/>
                <a:gd name="T99" fmla="*/ 6335 h 12229"/>
                <a:gd name="T100" fmla="*/ 6582 w 6582"/>
                <a:gd name="T101" fmla="*/ 0 h 1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82" h="12229">
                  <a:moveTo>
                    <a:pt x="6582" y="0"/>
                  </a:moveTo>
                  <a:lnTo>
                    <a:pt x="6582" y="8965"/>
                  </a:lnTo>
                  <a:lnTo>
                    <a:pt x="6582" y="8965"/>
                  </a:lnTo>
                  <a:lnTo>
                    <a:pt x="6582" y="8965"/>
                  </a:lnTo>
                  <a:lnTo>
                    <a:pt x="6582" y="8976"/>
                  </a:lnTo>
                  <a:lnTo>
                    <a:pt x="6550" y="8965"/>
                  </a:lnTo>
                  <a:lnTo>
                    <a:pt x="6464" y="8965"/>
                  </a:lnTo>
                  <a:lnTo>
                    <a:pt x="6324" y="8965"/>
                  </a:lnTo>
                  <a:lnTo>
                    <a:pt x="6153" y="8965"/>
                  </a:lnTo>
                  <a:lnTo>
                    <a:pt x="5959" y="8976"/>
                  </a:lnTo>
                  <a:lnTo>
                    <a:pt x="5755" y="9008"/>
                  </a:lnTo>
                  <a:lnTo>
                    <a:pt x="5541" y="9062"/>
                  </a:lnTo>
                  <a:lnTo>
                    <a:pt x="5337" y="9126"/>
                  </a:lnTo>
                  <a:lnTo>
                    <a:pt x="5143" y="9223"/>
                  </a:lnTo>
                  <a:lnTo>
                    <a:pt x="4972" y="9352"/>
                  </a:lnTo>
                  <a:lnTo>
                    <a:pt x="4843" y="9513"/>
                  </a:lnTo>
                  <a:lnTo>
                    <a:pt x="4757" y="9717"/>
                  </a:lnTo>
                  <a:lnTo>
                    <a:pt x="4703" y="9921"/>
                  </a:lnTo>
                  <a:lnTo>
                    <a:pt x="4703" y="10125"/>
                  </a:lnTo>
                  <a:lnTo>
                    <a:pt x="4735" y="10329"/>
                  </a:lnTo>
                  <a:lnTo>
                    <a:pt x="4778" y="10511"/>
                  </a:lnTo>
                  <a:lnTo>
                    <a:pt x="4843" y="10672"/>
                  </a:lnTo>
                  <a:lnTo>
                    <a:pt x="4907" y="10812"/>
                  </a:lnTo>
                  <a:lnTo>
                    <a:pt x="4961" y="10919"/>
                  </a:lnTo>
                  <a:lnTo>
                    <a:pt x="5004" y="10984"/>
                  </a:lnTo>
                  <a:lnTo>
                    <a:pt x="5014" y="11005"/>
                  </a:lnTo>
                  <a:lnTo>
                    <a:pt x="1804" y="12229"/>
                  </a:lnTo>
                  <a:lnTo>
                    <a:pt x="1385" y="12036"/>
                  </a:lnTo>
                  <a:lnTo>
                    <a:pt x="0" y="8954"/>
                  </a:lnTo>
                  <a:lnTo>
                    <a:pt x="22" y="8944"/>
                  </a:lnTo>
                  <a:lnTo>
                    <a:pt x="97" y="8922"/>
                  </a:lnTo>
                  <a:lnTo>
                    <a:pt x="204" y="8890"/>
                  </a:lnTo>
                  <a:lnTo>
                    <a:pt x="344" y="8826"/>
                  </a:lnTo>
                  <a:lnTo>
                    <a:pt x="494" y="8750"/>
                  </a:lnTo>
                  <a:lnTo>
                    <a:pt x="645" y="8643"/>
                  </a:lnTo>
                  <a:lnTo>
                    <a:pt x="795" y="8514"/>
                  </a:lnTo>
                  <a:lnTo>
                    <a:pt x="935" y="8364"/>
                  </a:lnTo>
                  <a:lnTo>
                    <a:pt x="1042" y="8181"/>
                  </a:lnTo>
                  <a:lnTo>
                    <a:pt x="1117" y="7967"/>
                  </a:lnTo>
                  <a:lnTo>
                    <a:pt x="1139" y="7752"/>
                  </a:lnTo>
                  <a:lnTo>
                    <a:pt x="1096" y="7526"/>
                  </a:lnTo>
                  <a:lnTo>
                    <a:pt x="1020" y="7312"/>
                  </a:lnTo>
                  <a:lnTo>
                    <a:pt x="913" y="7097"/>
                  </a:lnTo>
                  <a:lnTo>
                    <a:pt x="784" y="6914"/>
                  </a:lnTo>
                  <a:lnTo>
                    <a:pt x="645" y="6743"/>
                  </a:lnTo>
                  <a:lnTo>
                    <a:pt x="505" y="6592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47" y="6335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60523" y="5089850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68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07 h 8911"/>
                <a:gd name="T18" fmla="*/ 8246 w 8912"/>
                <a:gd name="T19" fmla="*/ 2104 h 8911"/>
                <a:gd name="T20" fmla="*/ 8482 w 8912"/>
                <a:gd name="T21" fmla="*/ 2534 h 8911"/>
                <a:gd name="T22" fmla="*/ 8665 w 8912"/>
                <a:gd name="T23" fmla="*/ 2985 h 8911"/>
                <a:gd name="T24" fmla="*/ 8804 w 8912"/>
                <a:gd name="T25" fmla="*/ 3468 h 8911"/>
                <a:gd name="T26" fmla="*/ 8890 w 8912"/>
                <a:gd name="T27" fmla="*/ 3962 h 8911"/>
                <a:gd name="T28" fmla="*/ 8912 w 8912"/>
                <a:gd name="T29" fmla="*/ 4466 h 8911"/>
                <a:gd name="T30" fmla="*/ 8879 w 8912"/>
                <a:gd name="T31" fmla="*/ 4992 h 8911"/>
                <a:gd name="T32" fmla="*/ 8793 w 8912"/>
                <a:gd name="T33" fmla="*/ 5497 h 8911"/>
                <a:gd name="T34" fmla="*/ 8643 w 8912"/>
                <a:gd name="T35" fmla="*/ 5991 h 8911"/>
                <a:gd name="T36" fmla="*/ 8450 w 8912"/>
                <a:gd name="T37" fmla="*/ 6453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4 w 8912"/>
                <a:gd name="T53" fmla="*/ 8804 h 8911"/>
                <a:gd name="T54" fmla="*/ 4950 w 8912"/>
                <a:gd name="T55" fmla="*/ 8879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4 w 8912"/>
                <a:gd name="T61" fmla="*/ 8782 h 8911"/>
                <a:gd name="T62" fmla="*/ 2931 w 8912"/>
                <a:gd name="T63" fmla="*/ 8643 h 8911"/>
                <a:gd name="T64" fmla="*/ 2470 w 8912"/>
                <a:gd name="T65" fmla="*/ 8439 h 8911"/>
                <a:gd name="T66" fmla="*/ 2040 w 8912"/>
                <a:gd name="T67" fmla="*/ 8192 h 8911"/>
                <a:gd name="T68" fmla="*/ 1643 w 8912"/>
                <a:gd name="T69" fmla="*/ 7902 h 8911"/>
                <a:gd name="T70" fmla="*/ 1278 w 8912"/>
                <a:gd name="T71" fmla="*/ 7569 h 8911"/>
                <a:gd name="T72" fmla="*/ 956 w 8912"/>
                <a:gd name="T73" fmla="*/ 7204 h 8911"/>
                <a:gd name="T74" fmla="*/ 677 w 8912"/>
                <a:gd name="T75" fmla="*/ 6807 h 8911"/>
                <a:gd name="T76" fmla="*/ 440 w 8912"/>
                <a:gd name="T77" fmla="*/ 6377 h 8911"/>
                <a:gd name="T78" fmla="*/ 258 w 8912"/>
                <a:gd name="T79" fmla="*/ 5916 h 8911"/>
                <a:gd name="T80" fmla="*/ 118 w 8912"/>
                <a:gd name="T81" fmla="*/ 5443 h 8911"/>
                <a:gd name="T82" fmla="*/ 32 w 8912"/>
                <a:gd name="T83" fmla="*/ 4949 h 8911"/>
                <a:gd name="T84" fmla="*/ 0 w 8912"/>
                <a:gd name="T85" fmla="*/ 4445 h 8911"/>
                <a:gd name="T86" fmla="*/ 43 w 8912"/>
                <a:gd name="T87" fmla="*/ 3919 h 8911"/>
                <a:gd name="T88" fmla="*/ 129 w 8912"/>
                <a:gd name="T89" fmla="*/ 3403 h 8911"/>
                <a:gd name="T90" fmla="*/ 279 w 8912"/>
                <a:gd name="T91" fmla="*/ 2920 h 8911"/>
                <a:gd name="T92" fmla="*/ 473 w 8912"/>
                <a:gd name="T93" fmla="*/ 2459 h 8911"/>
                <a:gd name="T94" fmla="*/ 719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62 w 8912"/>
                <a:gd name="T111" fmla="*/ 21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68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07"/>
                  </a:lnTo>
                  <a:lnTo>
                    <a:pt x="8246" y="2104"/>
                  </a:lnTo>
                  <a:lnTo>
                    <a:pt x="8482" y="2534"/>
                  </a:lnTo>
                  <a:lnTo>
                    <a:pt x="8665" y="2985"/>
                  </a:lnTo>
                  <a:lnTo>
                    <a:pt x="8804" y="3468"/>
                  </a:lnTo>
                  <a:lnTo>
                    <a:pt x="8890" y="3962"/>
                  </a:lnTo>
                  <a:lnTo>
                    <a:pt x="8912" y="4466"/>
                  </a:lnTo>
                  <a:lnTo>
                    <a:pt x="8879" y="4992"/>
                  </a:lnTo>
                  <a:lnTo>
                    <a:pt x="8793" y="5497"/>
                  </a:lnTo>
                  <a:lnTo>
                    <a:pt x="8643" y="5991"/>
                  </a:lnTo>
                  <a:lnTo>
                    <a:pt x="8450" y="6453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4" y="8804"/>
                  </a:lnTo>
                  <a:lnTo>
                    <a:pt x="4950" y="8879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4" y="8782"/>
                  </a:lnTo>
                  <a:lnTo>
                    <a:pt x="2931" y="8643"/>
                  </a:lnTo>
                  <a:lnTo>
                    <a:pt x="2470" y="8439"/>
                  </a:lnTo>
                  <a:lnTo>
                    <a:pt x="2040" y="8192"/>
                  </a:lnTo>
                  <a:lnTo>
                    <a:pt x="1643" y="7902"/>
                  </a:lnTo>
                  <a:lnTo>
                    <a:pt x="1278" y="7569"/>
                  </a:lnTo>
                  <a:lnTo>
                    <a:pt x="956" y="7204"/>
                  </a:lnTo>
                  <a:lnTo>
                    <a:pt x="677" y="6807"/>
                  </a:lnTo>
                  <a:lnTo>
                    <a:pt x="440" y="6377"/>
                  </a:lnTo>
                  <a:lnTo>
                    <a:pt x="258" y="5916"/>
                  </a:lnTo>
                  <a:lnTo>
                    <a:pt x="118" y="5443"/>
                  </a:lnTo>
                  <a:lnTo>
                    <a:pt x="32" y="4949"/>
                  </a:lnTo>
                  <a:lnTo>
                    <a:pt x="0" y="4445"/>
                  </a:lnTo>
                  <a:lnTo>
                    <a:pt x="43" y="3919"/>
                  </a:lnTo>
                  <a:lnTo>
                    <a:pt x="129" y="3403"/>
                  </a:lnTo>
                  <a:lnTo>
                    <a:pt x="279" y="2920"/>
                  </a:lnTo>
                  <a:lnTo>
                    <a:pt x="473" y="2459"/>
                  </a:lnTo>
                  <a:lnTo>
                    <a:pt x="719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62" y="2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34394" y="3826802"/>
              <a:ext cx="1759226" cy="950742"/>
            </a:xfrm>
            <a:custGeom>
              <a:avLst/>
              <a:gdLst>
                <a:gd name="T0" fmla="*/ 3253 w 12218"/>
                <a:gd name="T1" fmla="*/ 0 h 6603"/>
                <a:gd name="T2" fmla="*/ 12218 w 12218"/>
                <a:gd name="T3" fmla="*/ 0 h 6603"/>
                <a:gd name="T4" fmla="*/ 5883 w 12218"/>
                <a:gd name="T5" fmla="*/ 6335 h 6603"/>
                <a:gd name="T6" fmla="*/ 5830 w 12218"/>
                <a:gd name="T7" fmla="*/ 6292 h 6603"/>
                <a:gd name="T8" fmla="*/ 5830 w 12218"/>
                <a:gd name="T9" fmla="*/ 6302 h 6603"/>
                <a:gd name="T10" fmla="*/ 5819 w 12218"/>
                <a:gd name="T11" fmla="*/ 6281 h 6603"/>
                <a:gd name="T12" fmla="*/ 5765 w 12218"/>
                <a:gd name="T13" fmla="*/ 6217 h 6603"/>
                <a:gd name="T14" fmla="*/ 5690 w 12218"/>
                <a:gd name="T15" fmla="*/ 6141 h 6603"/>
                <a:gd name="T16" fmla="*/ 5583 w 12218"/>
                <a:gd name="T17" fmla="*/ 6034 h 6603"/>
                <a:gd name="T18" fmla="*/ 5454 w 12218"/>
                <a:gd name="T19" fmla="*/ 5916 h 6603"/>
                <a:gd name="T20" fmla="*/ 5314 w 12218"/>
                <a:gd name="T21" fmla="*/ 5798 h 6603"/>
                <a:gd name="T22" fmla="*/ 5153 w 12218"/>
                <a:gd name="T23" fmla="*/ 5680 h 6603"/>
                <a:gd name="T24" fmla="*/ 4982 w 12218"/>
                <a:gd name="T25" fmla="*/ 5583 h 6603"/>
                <a:gd name="T26" fmla="*/ 4799 w 12218"/>
                <a:gd name="T27" fmla="*/ 5497 h 6603"/>
                <a:gd name="T28" fmla="*/ 4606 w 12218"/>
                <a:gd name="T29" fmla="*/ 5433 h 6603"/>
                <a:gd name="T30" fmla="*/ 4412 w 12218"/>
                <a:gd name="T31" fmla="*/ 5411 h 6603"/>
                <a:gd name="T32" fmla="*/ 4219 w 12218"/>
                <a:gd name="T33" fmla="*/ 5433 h 6603"/>
                <a:gd name="T34" fmla="*/ 4015 w 12218"/>
                <a:gd name="T35" fmla="*/ 5508 h 6603"/>
                <a:gd name="T36" fmla="*/ 3833 w 12218"/>
                <a:gd name="T37" fmla="*/ 5626 h 6603"/>
                <a:gd name="T38" fmla="*/ 3682 w 12218"/>
                <a:gd name="T39" fmla="*/ 5766 h 6603"/>
                <a:gd name="T40" fmla="*/ 3564 w 12218"/>
                <a:gd name="T41" fmla="*/ 5927 h 6603"/>
                <a:gd name="T42" fmla="*/ 3468 w 12218"/>
                <a:gd name="T43" fmla="*/ 6088 h 6603"/>
                <a:gd name="T44" fmla="*/ 3392 w 12218"/>
                <a:gd name="T45" fmla="*/ 6249 h 6603"/>
                <a:gd name="T46" fmla="*/ 3339 w 12218"/>
                <a:gd name="T47" fmla="*/ 6388 h 6603"/>
                <a:gd name="T48" fmla="*/ 3307 w 12218"/>
                <a:gd name="T49" fmla="*/ 6506 h 6603"/>
                <a:gd name="T50" fmla="*/ 3285 w 12218"/>
                <a:gd name="T51" fmla="*/ 6582 h 6603"/>
                <a:gd name="T52" fmla="*/ 3274 w 12218"/>
                <a:gd name="T53" fmla="*/ 6603 h 6603"/>
                <a:gd name="T54" fmla="*/ 161 w 12218"/>
                <a:gd name="T55" fmla="*/ 5175 h 6603"/>
                <a:gd name="T56" fmla="*/ 0 w 12218"/>
                <a:gd name="T57" fmla="*/ 4746 h 6603"/>
                <a:gd name="T58" fmla="*/ 1213 w 12218"/>
                <a:gd name="T59" fmla="*/ 1589 h 6603"/>
                <a:gd name="T60" fmla="*/ 1245 w 12218"/>
                <a:gd name="T61" fmla="*/ 1610 h 6603"/>
                <a:gd name="T62" fmla="*/ 1310 w 12218"/>
                <a:gd name="T63" fmla="*/ 1643 h 6603"/>
                <a:gd name="T64" fmla="*/ 1417 w 12218"/>
                <a:gd name="T65" fmla="*/ 1696 h 6603"/>
                <a:gd name="T66" fmla="*/ 1546 w 12218"/>
                <a:gd name="T67" fmla="*/ 1750 h 6603"/>
                <a:gd name="T68" fmla="*/ 1707 w 12218"/>
                <a:gd name="T69" fmla="*/ 1804 h 6603"/>
                <a:gd name="T70" fmla="*/ 1889 w 12218"/>
                <a:gd name="T71" fmla="*/ 1836 h 6603"/>
                <a:gd name="T72" fmla="*/ 2093 w 12218"/>
                <a:gd name="T73" fmla="*/ 1857 h 6603"/>
                <a:gd name="T74" fmla="*/ 2297 w 12218"/>
                <a:gd name="T75" fmla="*/ 1847 h 6603"/>
                <a:gd name="T76" fmla="*/ 2501 w 12218"/>
                <a:gd name="T77" fmla="*/ 1793 h 6603"/>
                <a:gd name="T78" fmla="*/ 2705 w 12218"/>
                <a:gd name="T79" fmla="*/ 1696 h 6603"/>
                <a:gd name="T80" fmla="*/ 2856 w 12218"/>
                <a:gd name="T81" fmla="*/ 1578 h 6603"/>
                <a:gd name="T82" fmla="*/ 2974 w 12218"/>
                <a:gd name="T83" fmla="*/ 1428 h 6603"/>
                <a:gd name="T84" fmla="*/ 3070 w 12218"/>
                <a:gd name="T85" fmla="*/ 1245 h 6603"/>
                <a:gd name="T86" fmla="*/ 3146 w 12218"/>
                <a:gd name="T87" fmla="*/ 1052 h 6603"/>
                <a:gd name="T88" fmla="*/ 3199 w 12218"/>
                <a:gd name="T89" fmla="*/ 859 h 6603"/>
                <a:gd name="T90" fmla="*/ 3231 w 12218"/>
                <a:gd name="T91" fmla="*/ 655 h 6603"/>
                <a:gd name="T92" fmla="*/ 3253 w 12218"/>
                <a:gd name="T93" fmla="*/ 472 h 6603"/>
                <a:gd name="T94" fmla="*/ 3264 w 12218"/>
                <a:gd name="T95" fmla="*/ 301 h 6603"/>
                <a:gd name="T96" fmla="*/ 3253 w 12218"/>
                <a:gd name="T9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8" h="6603">
                  <a:moveTo>
                    <a:pt x="3253" y="0"/>
                  </a:moveTo>
                  <a:lnTo>
                    <a:pt x="12218" y="0"/>
                  </a:lnTo>
                  <a:lnTo>
                    <a:pt x="5883" y="6335"/>
                  </a:lnTo>
                  <a:lnTo>
                    <a:pt x="5830" y="6292"/>
                  </a:lnTo>
                  <a:lnTo>
                    <a:pt x="5830" y="6302"/>
                  </a:lnTo>
                  <a:lnTo>
                    <a:pt x="5819" y="6281"/>
                  </a:lnTo>
                  <a:lnTo>
                    <a:pt x="5765" y="6217"/>
                  </a:lnTo>
                  <a:lnTo>
                    <a:pt x="5690" y="6141"/>
                  </a:lnTo>
                  <a:lnTo>
                    <a:pt x="5583" y="6034"/>
                  </a:lnTo>
                  <a:lnTo>
                    <a:pt x="5454" y="5916"/>
                  </a:lnTo>
                  <a:lnTo>
                    <a:pt x="5314" y="5798"/>
                  </a:lnTo>
                  <a:lnTo>
                    <a:pt x="5153" y="5680"/>
                  </a:lnTo>
                  <a:lnTo>
                    <a:pt x="4982" y="5583"/>
                  </a:lnTo>
                  <a:lnTo>
                    <a:pt x="4799" y="5497"/>
                  </a:lnTo>
                  <a:lnTo>
                    <a:pt x="4606" y="5433"/>
                  </a:lnTo>
                  <a:lnTo>
                    <a:pt x="4412" y="5411"/>
                  </a:lnTo>
                  <a:lnTo>
                    <a:pt x="4219" y="5433"/>
                  </a:lnTo>
                  <a:lnTo>
                    <a:pt x="4015" y="5508"/>
                  </a:lnTo>
                  <a:lnTo>
                    <a:pt x="3833" y="5626"/>
                  </a:lnTo>
                  <a:lnTo>
                    <a:pt x="3682" y="5766"/>
                  </a:lnTo>
                  <a:lnTo>
                    <a:pt x="3564" y="5927"/>
                  </a:lnTo>
                  <a:lnTo>
                    <a:pt x="3468" y="6088"/>
                  </a:lnTo>
                  <a:lnTo>
                    <a:pt x="3392" y="6249"/>
                  </a:lnTo>
                  <a:lnTo>
                    <a:pt x="3339" y="6388"/>
                  </a:lnTo>
                  <a:lnTo>
                    <a:pt x="3307" y="6506"/>
                  </a:lnTo>
                  <a:lnTo>
                    <a:pt x="3285" y="6582"/>
                  </a:lnTo>
                  <a:lnTo>
                    <a:pt x="3274" y="6603"/>
                  </a:lnTo>
                  <a:lnTo>
                    <a:pt x="161" y="5175"/>
                  </a:lnTo>
                  <a:lnTo>
                    <a:pt x="0" y="4746"/>
                  </a:lnTo>
                  <a:lnTo>
                    <a:pt x="1213" y="1589"/>
                  </a:lnTo>
                  <a:lnTo>
                    <a:pt x="1245" y="1610"/>
                  </a:lnTo>
                  <a:lnTo>
                    <a:pt x="1310" y="1643"/>
                  </a:lnTo>
                  <a:lnTo>
                    <a:pt x="1417" y="1696"/>
                  </a:lnTo>
                  <a:lnTo>
                    <a:pt x="1546" y="1750"/>
                  </a:lnTo>
                  <a:lnTo>
                    <a:pt x="1707" y="1804"/>
                  </a:lnTo>
                  <a:lnTo>
                    <a:pt x="1889" y="1836"/>
                  </a:lnTo>
                  <a:lnTo>
                    <a:pt x="2093" y="1857"/>
                  </a:lnTo>
                  <a:lnTo>
                    <a:pt x="2297" y="1847"/>
                  </a:lnTo>
                  <a:lnTo>
                    <a:pt x="2501" y="1793"/>
                  </a:lnTo>
                  <a:lnTo>
                    <a:pt x="2705" y="1696"/>
                  </a:lnTo>
                  <a:lnTo>
                    <a:pt x="2856" y="1578"/>
                  </a:lnTo>
                  <a:lnTo>
                    <a:pt x="2974" y="1428"/>
                  </a:lnTo>
                  <a:lnTo>
                    <a:pt x="3070" y="1245"/>
                  </a:lnTo>
                  <a:lnTo>
                    <a:pt x="3146" y="1052"/>
                  </a:lnTo>
                  <a:lnTo>
                    <a:pt x="3199" y="859"/>
                  </a:lnTo>
                  <a:lnTo>
                    <a:pt x="3231" y="655"/>
                  </a:lnTo>
                  <a:lnTo>
                    <a:pt x="3253" y="472"/>
                  </a:lnTo>
                  <a:lnTo>
                    <a:pt x="3264" y="301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5924" y="3970500"/>
              <a:ext cx="1283063" cy="1281623"/>
            </a:xfrm>
            <a:custGeom>
              <a:avLst/>
              <a:gdLst>
                <a:gd name="T0" fmla="*/ 4305 w 8911"/>
                <a:gd name="T1" fmla="*/ 0 h 8901"/>
                <a:gd name="T2" fmla="*/ 4767 w 8911"/>
                <a:gd name="T3" fmla="*/ 11 h 8901"/>
                <a:gd name="T4" fmla="*/ 5218 w 8911"/>
                <a:gd name="T5" fmla="*/ 65 h 8901"/>
                <a:gd name="T6" fmla="*/ 5658 w 8911"/>
                <a:gd name="T7" fmla="*/ 162 h 8901"/>
                <a:gd name="T8" fmla="*/ 6098 w 8911"/>
                <a:gd name="T9" fmla="*/ 312 h 8901"/>
                <a:gd name="T10" fmla="*/ 6517 w 8911"/>
                <a:gd name="T11" fmla="*/ 505 h 8901"/>
                <a:gd name="T12" fmla="*/ 6914 w 8911"/>
                <a:gd name="T13" fmla="*/ 731 h 8901"/>
                <a:gd name="T14" fmla="*/ 7290 w 8911"/>
                <a:gd name="T15" fmla="*/ 1020 h 8901"/>
                <a:gd name="T16" fmla="*/ 7645 w 8911"/>
                <a:gd name="T17" fmla="*/ 1343 h 8901"/>
                <a:gd name="T18" fmla="*/ 7967 w 8911"/>
                <a:gd name="T19" fmla="*/ 1708 h 8901"/>
                <a:gd name="T20" fmla="*/ 8246 w 8911"/>
                <a:gd name="T21" fmla="*/ 2105 h 8901"/>
                <a:gd name="T22" fmla="*/ 8471 w 8911"/>
                <a:gd name="T23" fmla="*/ 2524 h 8901"/>
                <a:gd name="T24" fmla="*/ 8654 w 8911"/>
                <a:gd name="T25" fmla="*/ 2953 h 8901"/>
                <a:gd name="T26" fmla="*/ 8783 w 8911"/>
                <a:gd name="T27" fmla="*/ 3393 h 8901"/>
                <a:gd name="T28" fmla="*/ 8868 w 8911"/>
                <a:gd name="T29" fmla="*/ 3844 h 8901"/>
                <a:gd name="T30" fmla="*/ 8911 w 8911"/>
                <a:gd name="T31" fmla="*/ 4306 h 8901"/>
                <a:gd name="T32" fmla="*/ 8901 w 8911"/>
                <a:gd name="T33" fmla="*/ 4757 h 8901"/>
                <a:gd name="T34" fmla="*/ 8847 w 8911"/>
                <a:gd name="T35" fmla="*/ 5219 h 8901"/>
                <a:gd name="T36" fmla="*/ 8740 w 8911"/>
                <a:gd name="T37" fmla="*/ 5659 h 8901"/>
                <a:gd name="T38" fmla="*/ 8600 w 8911"/>
                <a:gd name="T39" fmla="*/ 6088 h 8901"/>
                <a:gd name="T40" fmla="*/ 8407 w 8911"/>
                <a:gd name="T41" fmla="*/ 6507 h 8901"/>
                <a:gd name="T42" fmla="*/ 8171 w 8911"/>
                <a:gd name="T43" fmla="*/ 6915 h 8901"/>
                <a:gd name="T44" fmla="*/ 7891 w 8911"/>
                <a:gd name="T45" fmla="*/ 7291 h 8901"/>
                <a:gd name="T46" fmla="*/ 7569 w 8911"/>
                <a:gd name="T47" fmla="*/ 7634 h 8901"/>
                <a:gd name="T48" fmla="*/ 7204 w 8911"/>
                <a:gd name="T49" fmla="*/ 7956 h 8901"/>
                <a:gd name="T50" fmla="*/ 6807 w 8911"/>
                <a:gd name="T51" fmla="*/ 8236 h 8901"/>
                <a:gd name="T52" fmla="*/ 6388 w 8911"/>
                <a:gd name="T53" fmla="*/ 8472 h 8901"/>
                <a:gd name="T54" fmla="*/ 5948 w 8911"/>
                <a:gd name="T55" fmla="*/ 8644 h 8901"/>
                <a:gd name="T56" fmla="*/ 5508 w 8911"/>
                <a:gd name="T57" fmla="*/ 8783 h 8901"/>
                <a:gd name="T58" fmla="*/ 5057 w 8911"/>
                <a:gd name="T59" fmla="*/ 8869 h 8901"/>
                <a:gd name="T60" fmla="*/ 4606 w 8911"/>
                <a:gd name="T61" fmla="*/ 8901 h 8901"/>
                <a:gd name="T62" fmla="*/ 4144 w 8911"/>
                <a:gd name="T63" fmla="*/ 8890 h 8901"/>
                <a:gd name="T64" fmla="*/ 3693 w 8911"/>
                <a:gd name="T65" fmla="*/ 8837 h 8901"/>
                <a:gd name="T66" fmla="*/ 3242 w 8911"/>
                <a:gd name="T67" fmla="*/ 8740 h 8901"/>
                <a:gd name="T68" fmla="*/ 2813 w 8911"/>
                <a:gd name="T69" fmla="*/ 8590 h 8901"/>
                <a:gd name="T70" fmla="*/ 2394 w 8911"/>
                <a:gd name="T71" fmla="*/ 8407 h 8901"/>
                <a:gd name="T72" fmla="*/ 1997 w 8911"/>
                <a:gd name="T73" fmla="*/ 8171 h 8901"/>
                <a:gd name="T74" fmla="*/ 1621 w 8911"/>
                <a:gd name="T75" fmla="*/ 7892 h 8901"/>
                <a:gd name="T76" fmla="*/ 1267 w 8911"/>
                <a:gd name="T77" fmla="*/ 7559 h 8901"/>
                <a:gd name="T78" fmla="*/ 945 w 8911"/>
                <a:gd name="T79" fmla="*/ 7194 h 8901"/>
                <a:gd name="T80" fmla="*/ 666 w 8911"/>
                <a:gd name="T81" fmla="*/ 6797 h 8901"/>
                <a:gd name="T82" fmla="*/ 440 w 8911"/>
                <a:gd name="T83" fmla="*/ 6378 h 8901"/>
                <a:gd name="T84" fmla="*/ 258 w 8911"/>
                <a:gd name="T85" fmla="*/ 5949 h 8901"/>
                <a:gd name="T86" fmla="*/ 129 w 8911"/>
                <a:gd name="T87" fmla="*/ 5508 h 8901"/>
                <a:gd name="T88" fmla="*/ 43 w 8911"/>
                <a:gd name="T89" fmla="*/ 5057 h 8901"/>
                <a:gd name="T90" fmla="*/ 0 w 8911"/>
                <a:gd name="T91" fmla="*/ 4596 h 8901"/>
                <a:gd name="T92" fmla="*/ 11 w 8911"/>
                <a:gd name="T93" fmla="*/ 4145 h 8901"/>
                <a:gd name="T94" fmla="*/ 64 w 8911"/>
                <a:gd name="T95" fmla="*/ 3683 h 8901"/>
                <a:gd name="T96" fmla="*/ 172 w 8911"/>
                <a:gd name="T97" fmla="*/ 3243 h 8901"/>
                <a:gd name="T98" fmla="*/ 311 w 8911"/>
                <a:gd name="T99" fmla="*/ 2813 h 8901"/>
                <a:gd name="T100" fmla="*/ 505 w 8911"/>
                <a:gd name="T101" fmla="*/ 2395 h 8901"/>
                <a:gd name="T102" fmla="*/ 741 w 8911"/>
                <a:gd name="T103" fmla="*/ 1987 h 8901"/>
                <a:gd name="T104" fmla="*/ 1020 w 8911"/>
                <a:gd name="T105" fmla="*/ 1611 h 8901"/>
                <a:gd name="T106" fmla="*/ 1342 w 8911"/>
                <a:gd name="T107" fmla="*/ 1267 h 8901"/>
                <a:gd name="T108" fmla="*/ 1707 w 8911"/>
                <a:gd name="T109" fmla="*/ 945 h 8901"/>
                <a:gd name="T110" fmla="*/ 2104 w 8911"/>
                <a:gd name="T111" fmla="*/ 666 h 8901"/>
                <a:gd name="T112" fmla="*/ 2523 w 8911"/>
                <a:gd name="T113" fmla="*/ 441 h 8901"/>
                <a:gd name="T114" fmla="*/ 2953 w 8911"/>
                <a:gd name="T115" fmla="*/ 258 h 8901"/>
                <a:gd name="T116" fmla="*/ 3404 w 8911"/>
                <a:gd name="T117" fmla="*/ 119 h 8901"/>
                <a:gd name="T118" fmla="*/ 3854 w 8911"/>
                <a:gd name="T119" fmla="*/ 33 h 8901"/>
                <a:gd name="T120" fmla="*/ 4305 w 8911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01">
                  <a:moveTo>
                    <a:pt x="4305" y="0"/>
                  </a:moveTo>
                  <a:lnTo>
                    <a:pt x="4767" y="11"/>
                  </a:lnTo>
                  <a:lnTo>
                    <a:pt x="5218" y="65"/>
                  </a:lnTo>
                  <a:lnTo>
                    <a:pt x="5658" y="162"/>
                  </a:lnTo>
                  <a:lnTo>
                    <a:pt x="6098" y="312"/>
                  </a:lnTo>
                  <a:lnTo>
                    <a:pt x="6517" y="505"/>
                  </a:lnTo>
                  <a:lnTo>
                    <a:pt x="6914" y="731"/>
                  </a:lnTo>
                  <a:lnTo>
                    <a:pt x="7290" y="1020"/>
                  </a:lnTo>
                  <a:lnTo>
                    <a:pt x="7645" y="1343"/>
                  </a:lnTo>
                  <a:lnTo>
                    <a:pt x="7967" y="1708"/>
                  </a:lnTo>
                  <a:lnTo>
                    <a:pt x="8246" y="2105"/>
                  </a:lnTo>
                  <a:lnTo>
                    <a:pt x="8471" y="2524"/>
                  </a:lnTo>
                  <a:lnTo>
                    <a:pt x="8654" y="2953"/>
                  </a:lnTo>
                  <a:lnTo>
                    <a:pt x="8783" y="3393"/>
                  </a:lnTo>
                  <a:lnTo>
                    <a:pt x="8868" y="3844"/>
                  </a:lnTo>
                  <a:lnTo>
                    <a:pt x="8911" y="4306"/>
                  </a:lnTo>
                  <a:lnTo>
                    <a:pt x="8901" y="4757"/>
                  </a:lnTo>
                  <a:lnTo>
                    <a:pt x="8847" y="5219"/>
                  </a:lnTo>
                  <a:lnTo>
                    <a:pt x="8740" y="5659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15"/>
                  </a:lnTo>
                  <a:lnTo>
                    <a:pt x="7891" y="7291"/>
                  </a:lnTo>
                  <a:lnTo>
                    <a:pt x="7569" y="7634"/>
                  </a:lnTo>
                  <a:lnTo>
                    <a:pt x="7204" y="7956"/>
                  </a:lnTo>
                  <a:lnTo>
                    <a:pt x="6807" y="8236"/>
                  </a:lnTo>
                  <a:lnTo>
                    <a:pt x="6388" y="8472"/>
                  </a:lnTo>
                  <a:lnTo>
                    <a:pt x="5948" y="8644"/>
                  </a:lnTo>
                  <a:lnTo>
                    <a:pt x="5508" y="8783"/>
                  </a:lnTo>
                  <a:lnTo>
                    <a:pt x="5057" y="8869"/>
                  </a:lnTo>
                  <a:lnTo>
                    <a:pt x="4606" y="8901"/>
                  </a:lnTo>
                  <a:lnTo>
                    <a:pt x="4144" y="8890"/>
                  </a:lnTo>
                  <a:lnTo>
                    <a:pt x="3693" y="8837"/>
                  </a:lnTo>
                  <a:lnTo>
                    <a:pt x="3242" y="8740"/>
                  </a:lnTo>
                  <a:lnTo>
                    <a:pt x="2813" y="8590"/>
                  </a:lnTo>
                  <a:lnTo>
                    <a:pt x="2394" y="8407"/>
                  </a:lnTo>
                  <a:lnTo>
                    <a:pt x="1997" y="8171"/>
                  </a:lnTo>
                  <a:lnTo>
                    <a:pt x="1621" y="7892"/>
                  </a:lnTo>
                  <a:lnTo>
                    <a:pt x="1267" y="7559"/>
                  </a:lnTo>
                  <a:lnTo>
                    <a:pt x="945" y="7194"/>
                  </a:lnTo>
                  <a:lnTo>
                    <a:pt x="666" y="6797"/>
                  </a:lnTo>
                  <a:lnTo>
                    <a:pt x="440" y="6378"/>
                  </a:lnTo>
                  <a:lnTo>
                    <a:pt x="258" y="5949"/>
                  </a:lnTo>
                  <a:lnTo>
                    <a:pt x="129" y="5508"/>
                  </a:lnTo>
                  <a:lnTo>
                    <a:pt x="43" y="5057"/>
                  </a:lnTo>
                  <a:lnTo>
                    <a:pt x="0" y="4596"/>
                  </a:lnTo>
                  <a:lnTo>
                    <a:pt x="11" y="4145"/>
                  </a:lnTo>
                  <a:lnTo>
                    <a:pt x="64" y="3683"/>
                  </a:lnTo>
                  <a:lnTo>
                    <a:pt x="172" y="3243"/>
                  </a:lnTo>
                  <a:lnTo>
                    <a:pt x="311" y="2813"/>
                  </a:lnTo>
                  <a:lnTo>
                    <a:pt x="505" y="2395"/>
                  </a:lnTo>
                  <a:lnTo>
                    <a:pt x="741" y="1987"/>
                  </a:lnTo>
                  <a:lnTo>
                    <a:pt x="1020" y="1611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04" y="666"/>
                  </a:lnTo>
                  <a:lnTo>
                    <a:pt x="2523" y="441"/>
                  </a:lnTo>
                  <a:lnTo>
                    <a:pt x="2953" y="258"/>
                  </a:lnTo>
                  <a:lnTo>
                    <a:pt x="3404" y="119"/>
                  </a:lnTo>
                  <a:lnTo>
                    <a:pt x="3854" y="3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39001" y="2868285"/>
              <a:ext cx="1754619" cy="958517"/>
            </a:xfrm>
            <a:custGeom>
              <a:avLst/>
              <a:gdLst>
                <a:gd name="T0" fmla="*/ 3285 w 12186"/>
                <a:gd name="T1" fmla="*/ 0 h 6657"/>
                <a:gd name="T2" fmla="*/ 3285 w 12186"/>
                <a:gd name="T3" fmla="*/ 22 h 6657"/>
                <a:gd name="T4" fmla="*/ 3307 w 12186"/>
                <a:gd name="T5" fmla="*/ 97 h 6657"/>
                <a:gd name="T6" fmla="*/ 3350 w 12186"/>
                <a:gd name="T7" fmla="*/ 204 h 6657"/>
                <a:gd name="T8" fmla="*/ 3403 w 12186"/>
                <a:gd name="T9" fmla="*/ 344 h 6657"/>
                <a:gd name="T10" fmla="*/ 3489 w 12186"/>
                <a:gd name="T11" fmla="*/ 494 h 6657"/>
                <a:gd name="T12" fmla="*/ 3586 w 12186"/>
                <a:gd name="T13" fmla="*/ 644 h 6657"/>
                <a:gd name="T14" fmla="*/ 3715 w 12186"/>
                <a:gd name="T15" fmla="*/ 805 h 6657"/>
                <a:gd name="T16" fmla="*/ 3865 w 12186"/>
                <a:gd name="T17" fmla="*/ 934 h 6657"/>
                <a:gd name="T18" fmla="*/ 4048 w 12186"/>
                <a:gd name="T19" fmla="*/ 1052 h 6657"/>
                <a:gd name="T20" fmla="*/ 4262 w 12186"/>
                <a:gd name="T21" fmla="*/ 1128 h 6657"/>
                <a:gd name="T22" fmla="*/ 4477 w 12186"/>
                <a:gd name="T23" fmla="*/ 1149 h 6657"/>
                <a:gd name="T24" fmla="*/ 4703 w 12186"/>
                <a:gd name="T25" fmla="*/ 1106 h 6657"/>
                <a:gd name="T26" fmla="*/ 4917 w 12186"/>
                <a:gd name="T27" fmla="*/ 1031 h 6657"/>
                <a:gd name="T28" fmla="*/ 5132 w 12186"/>
                <a:gd name="T29" fmla="*/ 924 h 6657"/>
                <a:gd name="T30" fmla="*/ 5325 w 12186"/>
                <a:gd name="T31" fmla="*/ 795 h 6657"/>
                <a:gd name="T32" fmla="*/ 5497 w 12186"/>
                <a:gd name="T33" fmla="*/ 655 h 6657"/>
                <a:gd name="T34" fmla="*/ 5637 w 12186"/>
                <a:gd name="T35" fmla="*/ 526 h 6657"/>
                <a:gd name="T36" fmla="*/ 5851 w 12186"/>
                <a:gd name="T37" fmla="*/ 312 h 6657"/>
                <a:gd name="T38" fmla="*/ 12186 w 12186"/>
                <a:gd name="T39" fmla="*/ 6657 h 6657"/>
                <a:gd name="T40" fmla="*/ 3221 w 12186"/>
                <a:gd name="T41" fmla="*/ 6657 h 6657"/>
                <a:gd name="T42" fmla="*/ 3221 w 12186"/>
                <a:gd name="T43" fmla="*/ 6614 h 6657"/>
                <a:gd name="T44" fmla="*/ 3221 w 12186"/>
                <a:gd name="T45" fmla="*/ 6614 h 6657"/>
                <a:gd name="T46" fmla="*/ 3221 w 12186"/>
                <a:gd name="T47" fmla="*/ 6614 h 6657"/>
                <a:gd name="T48" fmla="*/ 3221 w 12186"/>
                <a:gd name="T49" fmla="*/ 6582 h 6657"/>
                <a:gd name="T50" fmla="*/ 3210 w 12186"/>
                <a:gd name="T51" fmla="*/ 6582 h 6657"/>
                <a:gd name="T52" fmla="*/ 3210 w 12186"/>
                <a:gd name="T53" fmla="*/ 6582 h 6657"/>
                <a:gd name="T54" fmla="*/ 3221 w 12186"/>
                <a:gd name="T55" fmla="*/ 6560 h 6657"/>
                <a:gd name="T56" fmla="*/ 3221 w 12186"/>
                <a:gd name="T57" fmla="*/ 6528 h 6657"/>
                <a:gd name="T58" fmla="*/ 3221 w 12186"/>
                <a:gd name="T59" fmla="*/ 6485 h 6657"/>
                <a:gd name="T60" fmla="*/ 3221 w 12186"/>
                <a:gd name="T61" fmla="*/ 6432 h 6657"/>
                <a:gd name="T62" fmla="*/ 3221 w 12186"/>
                <a:gd name="T63" fmla="*/ 6410 h 6657"/>
                <a:gd name="T64" fmla="*/ 3221 w 12186"/>
                <a:gd name="T65" fmla="*/ 6260 h 6657"/>
                <a:gd name="T66" fmla="*/ 3221 w 12186"/>
                <a:gd name="T67" fmla="*/ 6088 h 6657"/>
                <a:gd name="T68" fmla="*/ 3199 w 12186"/>
                <a:gd name="T69" fmla="*/ 5905 h 6657"/>
                <a:gd name="T70" fmla="*/ 3178 w 12186"/>
                <a:gd name="T71" fmla="*/ 5701 h 6657"/>
                <a:gd name="T72" fmla="*/ 3124 w 12186"/>
                <a:gd name="T73" fmla="*/ 5497 h 6657"/>
                <a:gd name="T74" fmla="*/ 3060 w 12186"/>
                <a:gd name="T75" fmla="*/ 5304 h 6657"/>
                <a:gd name="T76" fmla="*/ 2963 w 12186"/>
                <a:gd name="T77" fmla="*/ 5122 h 6657"/>
                <a:gd name="T78" fmla="*/ 2845 w 12186"/>
                <a:gd name="T79" fmla="*/ 4961 h 6657"/>
                <a:gd name="T80" fmla="*/ 2684 w 12186"/>
                <a:gd name="T81" fmla="*/ 4842 h 6657"/>
                <a:gd name="T82" fmla="*/ 2491 w 12186"/>
                <a:gd name="T83" fmla="*/ 4746 h 6657"/>
                <a:gd name="T84" fmla="*/ 2276 w 12186"/>
                <a:gd name="T85" fmla="*/ 4703 h 6657"/>
                <a:gd name="T86" fmla="*/ 2072 w 12186"/>
                <a:gd name="T87" fmla="*/ 4692 h 6657"/>
                <a:gd name="T88" fmla="*/ 1879 w 12186"/>
                <a:gd name="T89" fmla="*/ 4714 h 6657"/>
                <a:gd name="T90" fmla="*/ 1696 w 12186"/>
                <a:gd name="T91" fmla="*/ 4767 h 6657"/>
                <a:gd name="T92" fmla="*/ 1525 w 12186"/>
                <a:gd name="T93" fmla="*/ 4821 h 6657"/>
                <a:gd name="T94" fmla="*/ 1385 w 12186"/>
                <a:gd name="T95" fmla="*/ 4885 h 6657"/>
                <a:gd name="T96" fmla="*/ 1288 w 12186"/>
                <a:gd name="T97" fmla="*/ 4939 h 6657"/>
                <a:gd name="T98" fmla="*/ 1213 w 12186"/>
                <a:gd name="T99" fmla="*/ 4982 h 6657"/>
                <a:gd name="T100" fmla="*/ 1192 w 12186"/>
                <a:gd name="T101" fmla="*/ 5004 h 6657"/>
                <a:gd name="T102" fmla="*/ 0 w 12186"/>
                <a:gd name="T103" fmla="*/ 1783 h 6657"/>
                <a:gd name="T104" fmla="*/ 193 w 12186"/>
                <a:gd name="T105" fmla="*/ 1364 h 6657"/>
                <a:gd name="T106" fmla="*/ 3285 w 12186"/>
                <a:gd name="T107" fmla="*/ 0 h 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6" h="6657">
                  <a:moveTo>
                    <a:pt x="3285" y="0"/>
                  </a:moveTo>
                  <a:lnTo>
                    <a:pt x="3285" y="22"/>
                  </a:lnTo>
                  <a:lnTo>
                    <a:pt x="3307" y="97"/>
                  </a:lnTo>
                  <a:lnTo>
                    <a:pt x="3350" y="204"/>
                  </a:lnTo>
                  <a:lnTo>
                    <a:pt x="3403" y="344"/>
                  </a:lnTo>
                  <a:lnTo>
                    <a:pt x="3489" y="494"/>
                  </a:lnTo>
                  <a:lnTo>
                    <a:pt x="3586" y="644"/>
                  </a:lnTo>
                  <a:lnTo>
                    <a:pt x="3715" y="805"/>
                  </a:lnTo>
                  <a:lnTo>
                    <a:pt x="3865" y="934"/>
                  </a:lnTo>
                  <a:lnTo>
                    <a:pt x="4048" y="1052"/>
                  </a:lnTo>
                  <a:lnTo>
                    <a:pt x="4262" y="1128"/>
                  </a:lnTo>
                  <a:lnTo>
                    <a:pt x="4477" y="1149"/>
                  </a:lnTo>
                  <a:lnTo>
                    <a:pt x="4703" y="1106"/>
                  </a:lnTo>
                  <a:lnTo>
                    <a:pt x="4917" y="1031"/>
                  </a:lnTo>
                  <a:lnTo>
                    <a:pt x="5132" y="924"/>
                  </a:lnTo>
                  <a:lnTo>
                    <a:pt x="5325" y="795"/>
                  </a:lnTo>
                  <a:lnTo>
                    <a:pt x="5497" y="655"/>
                  </a:lnTo>
                  <a:lnTo>
                    <a:pt x="5637" y="526"/>
                  </a:lnTo>
                  <a:lnTo>
                    <a:pt x="5851" y="312"/>
                  </a:lnTo>
                  <a:lnTo>
                    <a:pt x="12186" y="6657"/>
                  </a:lnTo>
                  <a:lnTo>
                    <a:pt x="3221" y="6657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582"/>
                  </a:lnTo>
                  <a:lnTo>
                    <a:pt x="3210" y="6582"/>
                  </a:lnTo>
                  <a:lnTo>
                    <a:pt x="3210" y="6582"/>
                  </a:lnTo>
                  <a:lnTo>
                    <a:pt x="3221" y="6560"/>
                  </a:lnTo>
                  <a:lnTo>
                    <a:pt x="3221" y="6528"/>
                  </a:lnTo>
                  <a:lnTo>
                    <a:pt x="3221" y="6485"/>
                  </a:lnTo>
                  <a:lnTo>
                    <a:pt x="3221" y="6432"/>
                  </a:lnTo>
                  <a:lnTo>
                    <a:pt x="3221" y="6410"/>
                  </a:lnTo>
                  <a:lnTo>
                    <a:pt x="3221" y="6260"/>
                  </a:lnTo>
                  <a:lnTo>
                    <a:pt x="3221" y="6088"/>
                  </a:lnTo>
                  <a:lnTo>
                    <a:pt x="3199" y="5905"/>
                  </a:lnTo>
                  <a:lnTo>
                    <a:pt x="3178" y="5701"/>
                  </a:lnTo>
                  <a:lnTo>
                    <a:pt x="3124" y="5497"/>
                  </a:lnTo>
                  <a:lnTo>
                    <a:pt x="3060" y="5304"/>
                  </a:lnTo>
                  <a:lnTo>
                    <a:pt x="2963" y="5122"/>
                  </a:lnTo>
                  <a:lnTo>
                    <a:pt x="2845" y="4961"/>
                  </a:lnTo>
                  <a:lnTo>
                    <a:pt x="2684" y="4842"/>
                  </a:lnTo>
                  <a:lnTo>
                    <a:pt x="2491" y="4746"/>
                  </a:lnTo>
                  <a:lnTo>
                    <a:pt x="2276" y="4703"/>
                  </a:lnTo>
                  <a:lnTo>
                    <a:pt x="2072" y="4692"/>
                  </a:lnTo>
                  <a:lnTo>
                    <a:pt x="1879" y="4714"/>
                  </a:lnTo>
                  <a:lnTo>
                    <a:pt x="1696" y="4767"/>
                  </a:lnTo>
                  <a:lnTo>
                    <a:pt x="1525" y="4821"/>
                  </a:lnTo>
                  <a:lnTo>
                    <a:pt x="1385" y="4885"/>
                  </a:lnTo>
                  <a:lnTo>
                    <a:pt x="1288" y="4939"/>
                  </a:lnTo>
                  <a:lnTo>
                    <a:pt x="1213" y="4982"/>
                  </a:lnTo>
                  <a:lnTo>
                    <a:pt x="1192" y="5004"/>
                  </a:lnTo>
                  <a:lnTo>
                    <a:pt x="0" y="1783"/>
                  </a:lnTo>
                  <a:lnTo>
                    <a:pt x="193" y="136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50532" y="2389098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79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18 h 8911"/>
                <a:gd name="T18" fmla="*/ 8246 w 8912"/>
                <a:gd name="T19" fmla="*/ 2115 h 8911"/>
                <a:gd name="T20" fmla="*/ 8482 w 8912"/>
                <a:gd name="T21" fmla="*/ 2544 h 8911"/>
                <a:gd name="T22" fmla="*/ 8665 w 8912"/>
                <a:gd name="T23" fmla="*/ 2995 h 8911"/>
                <a:gd name="T24" fmla="*/ 8804 w 8912"/>
                <a:gd name="T25" fmla="*/ 3479 h 8911"/>
                <a:gd name="T26" fmla="*/ 8879 w 8912"/>
                <a:gd name="T27" fmla="*/ 3972 h 8911"/>
                <a:gd name="T28" fmla="*/ 8912 w 8912"/>
                <a:gd name="T29" fmla="*/ 4477 h 8911"/>
                <a:gd name="T30" fmla="*/ 8879 w 8912"/>
                <a:gd name="T31" fmla="*/ 5003 h 8911"/>
                <a:gd name="T32" fmla="*/ 8783 w 8912"/>
                <a:gd name="T33" fmla="*/ 5508 h 8911"/>
                <a:gd name="T34" fmla="*/ 8632 w 8912"/>
                <a:gd name="T35" fmla="*/ 6002 h 8911"/>
                <a:gd name="T36" fmla="*/ 8439 w 8912"/>
                <a:gd name="T37" fmla="*/ 6463 h 8911"/>
                <a:gd name="T38" fmla="*/ 8192 w 8912"/>
                <a:gd name="T39" fmla="*/ 6893 h 8911"/>
                <a:gd name="T40" fmla="*/ 7902 w 8912"/>
                <a:gd name="T41" fmla="*/ 7279 h 8911"/>
                <a:gd name="T42" fmla="*/ 7570 w 8912"/>
                <a:gd name="T43" fmla="*/ 7644 h 8911"/>
                <a:gd name="T44" fmla="*/ 7194 w 8912"/>
                <a:gd name="T45" fmla="*/ 7966 h 8911"/>
                <a:gd name="T46" fmla="*/ 6797 w 8912"/>
                <a:gd name="T47" fmla="*/ 8246 h 8911"/>
                <a:gd name="T48" fmla="*/ 6367 w 8912"/>
                <a:gd name="T49" fmla="*/ 8482 h 8911"/>
                <a:gd name="T50" fmla="*/ 5916 w 8912"/>
                <a:gd name="T51" fmla="*/ 8664 h 8911"/>
                <a:gd name="T52" fmla="*/ 5433 w 8912"/>
                <a:gd name="T53" fmla="*/ 8804 h 8911"/>
                <a:gd name="T54" fmla="*/ 4939 w 8912"/>
                <a:gd name="T55" fmla="*/ 8890 h 8911"/>
                <a:gd name="T56" fmla="*/ 4434 w 8912"/>
                <a:gd name="T57" fmla="*/ 8911 h 8911"/>
                <a:gd name="T58" fmla="*/ 3908 w 8912"/>
                <a:gd name="T59" fmla="*/ 8879 h 8911"/>
                <a:gd name="T60" fmla="*/ 3404 w 8912"/>
                <a:gd name="T61" fmla="*/ 8782 h 8911"/>
                <a:gd name="T62" fmla="*/ 2910 w 8912"/>
                <a:gd name="T63" fmla="*/ 8643 h 8911"/>
                <a:gd name="T64" fmla="*/ 2448 w 8912"/>
                <a:gd name="T65" fmla="*/ 8439 h 8911"/>
                <a:gd name="T66" fmla="*/ 2019 w 8912"/>
                <a:gd name="T67" fmla="*/ 8192 h 8911"/>
                <a:gd name="T68" fmla="*/ 1621 w 8912"/>
                <a:gd name="T69" fmla="*/ 7902 h 8911"/>
                <a:gd name="T70" fmla="*/ 1267 w 8912"/>
                <a:gd name="T71" fmla="*/ 7569 h 8911"/>
                <a:gd name="T72" fmla="*/ 945 w 8912"/>
                <a:gd name="T73" fmla="*/ 7204 h 8911"/>
                <a:gd name="T74" fmla="*/ 666 w 8912"/>
                <a:gd name="T75" fmla="*/ 6796 h 8911"/>
                <a:gd name="T76" fmla="*/ 430 w 8912"/>
                <a:gd name="T77" fmla="*/ 6367 h 8911"/>
                <a:gd name="T78" fmla="*/ 247 w 8912"/>
                <a:gd name="T79" fmla="*/ 5916 h 8911"/>
                <a:gd name="T80" fmla="*/ 108 w 8912"/>
                <a:gd name="T81" fmla="*/ 5443 h 8911"/>
                <a:gd name="T82" fmla="*/ 22 w 8912"/>
                <a:gd name="T83" fmla="*/ 4939 h 8911"/>
                <a:gd name="T84" fmla="*/ 0 w 8912"/>
                <a:gd name="T85" fmla="*/ 4434 h 8911"/>
                <a:gd name="T86" fmla="*/ 32 w 8912"/>
                <a:gd name="T87" fmla="*/ 3919 h 8911"/>
                <a:gd name="T88" fmla="*/ 129 w 8912"/>
                <a:gd name="T89" fmla="*/ 3403 h 8911"/>
                <a:gd name="T90" fmla="*/ 269 w 8912"/>
                <a:gd name="T91" fmla="*/ 2920 h 8911"/>
                <a:gd name="T92" fmla="*/ 473 w 8912"/>
                <a:gd name="T93" fmla="*/ 2459 h 8911"/>
                <a:gd name="T94" fmla="*/ 720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73 w 8912"/>
                <a:gd name="T111" fmla="*/ 32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79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18"/>
                  </a:lnTo>
                  <a:lnTo>
                    <a:pt x="8246" y="2115"/>
                  </a:lnTo>
                  <a:lnTo>
                    <a:pt x="8482" y="2544"/>
                  </a:lnTo>
                  <a:lnTo>
                    <a:pt x="8665" y="2995"/>
                  </a:lnTo>
                  <a:lnTo>
                    <a:pt x="8804" y="3479"/>
                  </a:lnTo>
                  <a:lnTo>
                    <a:pt x="8879" y="3972"/>
                  </a:lnTo>
                  <a:lnTo>
                    <a:pt x="8912" y="4477"/>
                  </a:lnTo>
                  <a:lnTo>
                    <a:pt x="8879" y="5003"/>
                  </a:lnTo>
                  <a:lnTo>
                    <a:pt x="8783" y="5508"/>
                  </a:lnTo>
                  <a:lnTo>
                    <a:pt x="8632" y="6002"/>
                  </a:lnTo>
                  <a:lnTo>
                    <a:pt x="8439" y="6463"/>
                  </a:lnTo>
                  <a:lnTo>
                    <a:pt x="8192" y="6893"/>
                  </a:lnTo>
                  <a:lnTo>
                    <a:pt x="7902" y="7279"/>
                  </a:lnTo>
                  <a:lnTo>
                    <a:pt x="7570" y="7644"/>
                  </a:lnTo>
                  <a:lnTo>
                    <a:pt x="7194" y="7966"/>
                  </a:lnTo>
                  <a:lnTo>
                    <a:pt x="6797" y="8246"/>
                  </a:lnTo>
                  <a:lnTo>
                    <a:pt x="6367" y="8482"/>
                  </a:lnTo>
                  <a:lnTo>
                    <a:pt x="5916" y="8664"/>
                  </a:lnTo>
                  <a:lnTo>
                    <a:pt x="5433" y="8804"/>
                  </a:lnTo>
                  <a:lnTo>
                    <a:pt x="4939" y="8890"/>
                  </a:lnTo>
                  <a:lnTo>
                    <a:pt x="4434" y="8911"/>
                  </a:lnTo>
                  <a:lnTo>
                    <a:pt x="3908" y="8879"/>
                  </a:lnTo>
                  <a:lnTo>
                    <a:pt x="3404" y="8782"/>
                  </a:lnTo>
                  <a:lnTo>
                    <a:pt x="2910" y="8643"/>
                  </a:lnTo>
                  <a:lnTo>
                    <a:pt x="2448" y="8439"/>
                  </a:lnTo>
                  <a:lnTo>
                    <a:pt x="2019" y="8192"/>
                  </a:lnTo>
                  <a:lnTo>
                    <a:pt x="1621" y="7902"/>
                  </a:lnTo>
                  <a:lnTo>
                    <a:pt x="1267" y="7569"/>
                  </a:lnTo>
                  <a:lnTo>
                    <a:pt x="945" y="7204"/>
                  </a:lnTo>
                  <a:lnTo>
                    <a:pt x="666" y="6796"/>
                  </a:lnTo>
                  <a:lnTo>
                    <a:pt x="430" y="6367"/>
                  </a:lnTo>
                  <a:lnTo>
                    <a:pt x="247" y="5916"/>
                  </a:lnTo>
                  <a:lnTo>
                    <a:pt x="108" y="5443"/>
                  </a:lnTo>
                  <a:lnTo>
                    <a:pt x="22" y="4939"/>
                  </a:lnTo>
                  <a:lnTo>
                    <a:pt x="0" y="4434"/>
                  </a:lnTo>
                  <a:lnTo>
                    <a:pt x="32" y="3919"/>
                  </a:lnTo>
                  <a:lnTo>
                    <a:pt x="129" y="3403"/>
                  </a:lnTo>
                  <a:lnTo>
                    <a:pt x="269" y="2920"/>
                  </a:lnTo>
                  <a:lnTo>
                    <a:pt x="473" y="2459"/>
                  </a:lnTo>
                  <a:lnTo>
                    <a:pt x="720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73" y="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6" name="Oval 25"/>
          <p:cNvSpPr/>
          <p:nvPr/>
        </p:nvSpPr>
        <p:spPr>
          <a:xfrm rot="5400000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 rot="10800000">
            <a:off x="2302771" y="3778157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 rot="8107719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 rot="13507719">
            <a:off x="2283725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488336" y="3804033"/>
            <a:ext cx="5235" cy="3926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44C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582800" y="2895882"/>
            <a:ext cx="1814996" cy="1817613"/>
          </a:xfrm>
          <a:custGeom>
            <a:avLst/>
            <a:gdLst>
              <a:gd name="T0" fmla="*/ 764 w 1387"/>
              <a:gd name="T1" fmla="*/ 4 h 1389"/>
              <a:gd name="T2" fmla="*/ 899 w 1387"/>
              <a:gd name="T3" fmla="*/ 32 h 1389"/>
              <a:gd name="T4" fmla="*/ 1024 w 1387"/>
              <a:gd name="T5" fmla="*/ 84 h 1389"/>
              <a:gd name="T6" fmla="*/ 1135 w 1387"/>
              <a:gd name="T7" fmla="*/ 159 h 1389"/>
              <a:gd name="T8" fmla="*/ 1229 w 1387"/>
              <a:gd name="T9" fmla="*/ 253 h 1389"/>
              <a:gd name="T10" fmla="*/ 1303 w 1387"/>
              <a:gd name="T11" fmla="*/ 364 h 1389"/>
              <a:gd name="T12" fmla="*/ 1356 w 1387"/>
              <a:gd name="T13" fmla="*/ 488 h 1389"/>
              <a:gd name="T14" fmla="*/ 1384 w 1387"/>
              <a:gd name="T15" fmla="*/ 624 h 1389"/>
              <a:gd name="T16" fmla="*/ 1384 w 1387"/>
              <a:gd name="T17" fmla="*/ 765 h 1389"/>
              <a:gd name="T18" fmla="*/ 1356 w 1387"/>
              <a:gd name="T19" fmla="*/ 901 h 1389"/>
              <a:gd name="T20" fmla="*/ 1303 w 1387"/>
              <a:gd name="T21" fmla="*/ 1025 h 1389"/>
              <a:gd name="T22" fmla="*/ 1229 w 1387"/>
              <a:gd name="T23" fmla="*/ 1136 h 1389"/>
              <a:gd name="T24" fmla="*/ 1135 w 1387"/>
              <a:gd name="T25" fmla="*/ 1230 h 1389"/>
              <a:gd name="T26" fmla="*/ 1024 w 1387"/>
              <a:gd name="T27" fmla="*/ 1305 h 1389"/>
              <a:gd name="T28" fmla="*/ 899 w 1387"/>
              <a:gd name="T29" fmla="*/ 1357 h 1389"/>
              <a:gd name="T30" fmla="*/ 764 w 1387"/>
              <a:gd name="T31" fmla="*/ 1385 h 1389"/>
              <a:gd name="T32" fmla="*/ 622 w 1387"/>
              <a:gd name="T33" fmla="*/ 1385 h 1389"/>
              <a:gd name="T34" fmla="*/ 487 w 1387"/>
              <a:gd name="T35" fmla="*/ 1357 h 1389"/>
              <a:gd name="T36" fmla="*/ 363 w 1387"/>
              <a:gd name="T37" fmla="*/ 1305 h 1389"/>
              <a:gd name="T38" fmla="*/ 253 w 1387"/>
              <a:gd name="T39" fmla="*/ 1230 h 1389"/>
              <a:gd name="T40" fmla="*/ 159 w 1387"/>
              <a:gd name="T41" fmla="*/ 1136 h 1389"/>
              <a:gd name="T42" fmla="*/ 83 w 1387"/>
              <a:gd name="T43" fmla="*/ 1025 h 1389"/>
              <a:gd name="T44" fmla="*/ 31 w 1387"/>
              <a:gd name="T45" fmla="*/ 901 h 1389"/>
              <a:gd name="T46" fmla="*/ 4 w 1387"/>
              <a:gd name="T47" fmla="*/ 765 h 1389"/>
              <a:gd name="T48" fmla="*/ 4 w 1387"/>
              <a:gd name="T49" fmla="*/ 624 h 1389"/>
              <a:gd name="T50" fmla="*/ 31 w 1387"/>
              <a:gd name="T51" fmla="*/ 488 h 1389"/>
              <a:gd name="T52" fmla="*/ 83 w 1387"/>
              <a:gd name="T53" fmla="*/ 364 h 1389"/>
              <a:gd name="T54" fmla="*/ 159 w 1387"/>
              <a:gd name="T55" fmla="*/ 253 h 1389"/>
              <a:gd name="T56" fmla="*/ 253 w 1387"/>
              <a:gd name="T57" fmla="*/ 159 h 1389"/>
              <a:gd name="T58" fmla="*/ 363 w 1387"/>
              <a:gd name="T59" fmla="*/ 84 h 1389"/>
              <a:gd name="T60" fmla="*/ 487 w 1387"/>
              <a:gd name="T61" fmla="*/ 32 h 1389"/>
              <a:gd name="T62" fmla="*/ 622 w 1387"/>
              <a:gd name="T63" fmla="*/ 4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7" h="1389">
                <a:moveTo>
                  <a:pt x="693" y="0"/>
                </a:moveTo>
                <a:lnTo>
                  <a:pt x="764" y="4"/>
                </a:lnTo>
                <a:lnTo>
                  <a:pt x="833" y="15"/>
                </a:lnTo>
                <a:lnTo>
                  <a:pt x="899" y="32"/>
                </a:lnTo>
                <a:lnTo>
                  <a:pt x="964" y="55"/>
                </a:lnTo>
                <a:lnTo>
                  <a:pt x="1024" y="84"/>
                </a:lnTo>
                <a:lnTo>
                  <a:pt x="1081" y="120"/>
                </a:lnTo>
                <a:lnTo>
                  <a:pt x="1135" y="159"/>
                </a:lnTo>
                <a:lnTo>
                  <a:pt x="1184" y="204"/>
                </a:lnTo>
                <a:lnTo>
                  <a:pt x="1229" y="253"/>
                </a:lnTo>
                <a:lnTo>
                  <a:pt x="1269" y="306"/>
                </a:lnTo>
                <a:lnTo>
                  <a:pt x="1303" y="364"/>
                </a:lnTo>
                <a:lnTo>
                  <a:pt x="1333" y="425"/>
                </a:lnTo>
                <a:lnTo>
                  <a:pt x="1356" y="488"/>
                </a:lnTo>
                <a:lnTo>
                  <a:pt x="1373" y="554"/>
                </a:lnTo>
                <a:lnTo>
                  <a:pt x="1384" y="624"/>
                </a:lnTo>
                <a:lnTo>
                  <a:pt x="1387" y="694"/>
                </a:lnTo>
                <a:lnTo>
                  <a:pt x="1384" y="765"/>
                </a:lnTo>
                <a:lnTo>
                  <a:pt x="1373" y="835"/>
                </a:lnTo>
                <a:lnTo>
                  <a:pt x="1356" y="901"/>
                </a:lnTo>
                <a:lnTo>
                  <a:pt x="1333" y="964"/>
                </a:lnTo>
                <a:lnTo>
                  <a:pt x="1303" y="1025"/>
                </a:lnTo>
                <a:lnTo>
                  <a:pt x="1269" y="1082"/>
                </a:lnTo>
                <a:lnTo>
                  <a:pt x="1229" y="1136"/>
                </a:lnTo>
                <a:lnTo>
                  <a:pt x="1184" y="1185"/>
                </a:lnTo>
                <a:lnTo>
                  <a:pt x="1135" y="1230"/>
                </a:lnTo>
                <a:lnTo>
                  <a:pt x="1081" y="1270"/>
                </a:lnTo>
                <a:lnTo>
                  <a:pt x="1024" y="1305"/>
                </a:lnTo>
                <a:lnTo>
                  <a:pt x="964" y="1334"/>
                </a:lnTo>
                <a:lnTo>
                  <a:pt x="899" y="1357"/>
                </a:lnTo>
                <a:lnTo>
                  <a:pt x="833" y="1374"/>
                </a:lnTo>
                <a:lnTo>
                  <a:pt x="764" y="1385"/>
                </a:lnTo>
                <a:lnTo>
                  <a:pt x="693" y="1389"/>
                </a:lnTo>
                <a:lnTo>
                  <a:pt x="622" y="1385"/>
                </a:lnTo>
                <a:lnTo>
                  <a:pt x="554" y="1374"/>
                </a:lnTo>
                <a:lnTo>
                  <a:pt x="487" y="1357"/>
                </a:lnTo>
                <a:lnTo>
                  <a:pt x="424" y="1334"/>
                </a:lnTo>
                <a:lnTo>
                  <a:pt x="363" y="1305"/>
                </a:lnTo>
                <a:lnTo>
                  <a:pt x="305" y="1270"/>
                </a:lnTo>
                <a:lnTo>
                  <a:pt x="253" y="1230"/>
                </a:lnTo>
                <a:lnTo>
                  <a:pt x="203" y="1185"/>
                </a:lnTo>
                <a:lnTo>
                  <a:pt x="159" y="1136"/>
                </a:lnTo>
                <a:lnTo>
                  <a:pt x="119" y="1082"/>
                </a:lnTo>
                <a:lnTo>
                  <a:pt x="83" y="1025"/>
                </a:lnTo>
                <a:lnTo>
                  <a:pt x="54" y="964"/>
                </a:lnTo>
                <a:lnTo>
                  <a:pt x="31" y="901"/>
                </a:lnTo>
                <a:lnTo>
                  <a:pt x="14" y="835"/>
                </a:lnTo>
                <a:lnTo>
                  <a:pt x="4" y="765"/>
                </a:lnTo>
                <a:lnTo>
                  <a:pt x="0" y="694"/>
                </a:lnTo>
                <a:lnTo>
                  <a:pt x="4" y="624"/>
                </a:lnTo>
                <a:lnTo>
                  <a:pt x="14" y="554"/>
                </a:lnTo>
                <a:lnTo>
                  <a:pt x="31" y="488"/>
                </a:lnTo>
                <a:lnTo>
                  <a:pt x="54" y="425"/>
                </a:lnTo>
                <a:lnTo>
                  <a:pt x="83" y="364"/>
                </a:lnTo>
                <a:lnTo>
                  <a:pt x="119" y="306"/>
                </a:lnTo>
                <a:lnTo>
                  <a:pt x="159" y="253"/>
                </a:lnTo>
                <a:lnTo>
                  <a:pt x="203" y="204"/>
                </a:lnTo>
                <a:lnTo>
                  <a:pt x="253" y="159"/>
                </a:lnTo>
                <a:lnTo>
                  <a:pt x="305" y="120"/>
                </a:lnTo>
                <a:lnTo>
                  <a:pt x="363" y="84"/>
                </a:lnTo>
                <a:lnTo>
                  <a:pt x="424" y="55"/>
                </a:lnTo>
                <a:lnTo>
                  <a:pt x="487" y="32"/>
                </a:lnTo>
                <a:lnTo>
                  <a:pt x="554" y="15"/>
                </a:lnTo>
                <a:lnTo>
                  <a:pt x="622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642549" y="2955467"/>
            <a:ext cx="1695503" cy="1698442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3712597" y="3025300"/>
            <a:ext cx="1549759" cy="1552445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  <a:effectLst>
            <a:innerShdw blurRad="127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5" name="Group 34"/>
          <p:cNvGrpSpPr/>
          <p:nvPr/>
        </p:nvGrpSpPr>
        <p:grpSpPr>
          <a:xfrm>
            <a:off x="3716585" y="3025300"/>
            <a:ext cx="1546119" cy="1546119"/>
            <a:chOff x="5276374" y="2977923"/>
            <a:chExt cx="1637462" cy="1637462"/>
          </a:xfrm>
        </p:grpSpPr>
        <p:grpSp>
          <p:nvGrpSpPr>
            <p:cNvPr id="55" name="Group 54"/>
            <p:cNvGrpSpPr/>
            <p:nvPr/>
          </p:nvGrpSpPr>
          <p:grpSpPr>
            <a:xfrm>
              <a:off x="6099263" y="2977923"/>
              <a:ext cx="0" cy="1637462"/>
              <a:chOff x="6099263" y="2977923"/>
              <a:chExt cx="0" cy="163746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6200000">
              <a:off x="6095105" y="2977923"/>
              <a:ext cx="0" cy="1637462"/>
              <a:chOff x="6099263" y="2977923"/>
              <a:chExt cx="0" cy="163746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 rot="18892664">
            <a:off x="3878886" y="3188056"/>
            <a:ext cx="1226938" cy="1226930"/>
            <a:chOff x="5356805" y="3058837"/>
            <a:chExt cx="1482342" cy="1482334"/>
          </a:xfrm>
        </p:grpSpPr>
        <p:sp>
          <p:nvSpPr>
            <p:cNvPr id="53" name="Isosceles Triangle 33"/>
            <p:cNvSpPr/>
            <p:nvPr/>
          </p:nvSpPr>
          <p:spPr>
            <a:xfrm>
              <a:off x="6063404" y="3283518"/>
              <a:ext cx="65424" cy="5266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356805" y="3058837"/>
              <a:ext cx="1482342" cy="14823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/>
          <p:cNvGrpSpPr/>
          <p:nvPr/>
        </p:nvGrpSpPr>
        <p:grpSpPr>
          <a:xfrm rot="10800000">
            <a:off x="3898394" y="3207561"/>
            <a:ext cx="1187923" cy="1187923"/>
            <a:chOff x="5380373" y="3082401"/>
            <a:chExt cx="1435206" cy="1435206"/>
          </a:xfrm>
        </p:grpSpPr>
        <p:sp>
          <p:nvSpPr>
            <p:cNvPr id="51" name="Isosceles Triangle 33"/>
            <p:cNvSpPr/>
            <p:nvPr/>
          </p:nvSpPr>
          <p:spPr>
            <a:xfrm>
              <a:off x="6067228" y="3119753"/>
              <a:ext cx="68788" cy="6790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380373" y="3082401"/>
              <a:ext cx="1435206" cy="14352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Oval 37"/>
          <p:cNvSpPr/>
          <p:nvPr/>
        </p:nvSpPr>
        <p:spPr>
          <a:xfrm>
            <a:off x="4420893" y="3737389"/>
            <a:ext cx="133820" cy="133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4323850" y="305501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3123" y="426666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3338" y="4186854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3744" y="396919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43554" y="3664467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63744" y="3345230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5991" y="314804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58397" y="418685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5246" y="398370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75436" y="367172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23230" y="3366995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40891" y="314933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3240278" y="15004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4727120" y="149807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/>
          <p:cNvSpPr/>
          <p:nvPr/>
        </p:nvSpPr>
        <p:spPr>
          <a:xfrm>
            <a:off x="5784641" y="255199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/>
          <p:cNvSpPr/>
          <p:nvPr/>
        </p:nvSpPr>
        <p:spPr>
          <a:xfrm>
            <a:off x="5785389" y="40437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/>
          <p:nvPr/>
        </p:nvSpPr>
        <p:spPr>
          <a:xfrm>
            <a:off x="4730043" y="509916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/>
          <p:nvPr/>
        </p:nvSpPr>
        <p:spPr>
          <a:xfrm>
            <a:off x="3236788" y="5097671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/>
          <p:nvPr/>
        </p:nvSpPr>
        <p:spPr>
          <a:xfrm>
            <a:off x="2184297" y="4040082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Oval 67"/>
          <p:cNvSpPr/>
          <p:nvPr/>
        </p:nvSpPr>
        <p:spPr>
          <a:xfrm>
            <a:off x="2188716" y="2547575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Group 68"/>
          <p:cNvGrpSpPr/>
          <p:nvPr/>
        </p:nvGrpSpPr>
        <p:grpSpPr>
          <a:xfrm>
            <a:off x="2549434" y="2731732"/>
            <a:ext cx="274399" cy="319768"/>
            <a:chOff x="13150850" y="-52388"/>
            <a:chExt cx="4195763" cy="48895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9"/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04401" y="1678540"/>
            <a:ext cx="275539" cy="240636"/>
            <a:chOff x="12782550" y="5254625"/>
            <a:chExt cx="4975225" cy="43449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5"/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Freeform 40"/>
          <p:cNvSpPr>
            <a:spLocks noEditPoints="1"/>
          </p:cNvSpPr>
          <p:nvPr/>
        </p:nvSpPr>
        <p:spPr bwMode="auto">
          <a:xfrm>
            <a:off x="3580417" y="5254218"/>
            <a:ext cx="266542" cy="289853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Freeform 45"/>
          <p:cNvSpPr>
            <a:spLocks noEditPoints="1"/>
          </p:cNvSpPr>
          <p:nvPr/>
        </p:nvSpPr>
        <p:spPr bwMode="auto">
          <a:xfrm>
            <a:off x="6159709" y="4189678"/>
            <a:ext cx="265066" cy="255964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7" name="Group 76"/>
          <p:cNvGrpSpPr/>
          <p:nvPr/>
        </p:nvGrpSpPr>
        <p:grpSpPr>
          <a:xfrm>
            <a:off x="2514636" y="4282656"/>
            <a:ext cx="368059" cy="201198"/>
            <a:chOff x="10055225" y="7335838"/>
            <a:chExt cx="4968875" cy="27162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50"/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76105" y="5297147"/>
            <a:ext cx="285463" cy="307329"/>
            <a:chOff x="13160375" y="5430838"/>
            <a:chExt cx="4579938" cy="4930775"/>
          </a:xfrm>
          <a:solidFill>
            <a:schemeClr val="accent5"/>
          </a:solidFill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00363" y="1661947"/>
            <a:ext cx="275667" cy="304553"/>
            <a:chOff x="10766426" y="5689600"/>
            <a:chExt cx="4378325" cy="4837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9906" y="2725082"/>
            <a:ext cx="304670" cy="304485"/>
            <a:chOff x="-5500688" y="3130550"/>
            <a:chExt cx="5207000" cy="5203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7" name="Freeform 68"/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9"/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708903" y="5589155"/>
            <a:ext cx="124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Планирование мероприятий</a:t>
            </a:r>
            <a:endParaRPr lang="en-IN" sz="1200" dirty="0">
              <a:solidFill>
                <a:srgbClr val="C00000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8405046" y="2008654"/>
            <a:ext cx="474378" cy="510712"/>
            <a:chOff x="13160375" y="5430838"/>
            <a:chExt cx="4579938" cy="4930775"/>
          </a:xfrm>
          <a:solidFill>
            <a:schemeClr val="bg1"/>
          </a:solidFill>
        </p:grpSpPr>
        <p:sp>
          <p:nvSpPr>
            <p:cNvPr id="98" name="Freeform 56"/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57"/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7032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28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Цикл политики </a:t>
            </a:r>
            <a:r>
              <a:rPr lang="ru-RU" b="1" baseline="-25000" dirty="0">
                <a:solidFill>
                  <a:srgbClr val="C00000"/>
                </a:solidFill>
              </a:rPr>
              <a:t>В двух словах</a:t>
            </a:r>
            <a:endParaRPr lang="en-IN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74948" y="2233124"/>
            <a:ext cx="2934577" cy="3758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237309" y="3515722"/>
            <a:ext cx="3152037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Расчет финансовых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неденежных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затрат, необходимых для выполнения запланированных действий и создания предусмотренных изменений, а также определение источников финансирования для установленных действий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28"/>
          <p:cNvSpPr txBox="1"/>
          <p:nvPr/>
        </p:nvSpPr>
        <p:spPr>
          <a:xfrm>
            <a:off x="7483834" y="2907624"/>
            <a:ext cx="231680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Определение затрат</a:t>
            </a:r>
            <a:endParaRPr lang="en-IN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91526" y="1613301"/>
            <a:ext cx="1301421" cy="1301421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2082477" y="1396188"/>
            <a:ext cx="4812650" cy="4812648"/>
            <a:chOff x="3545924" y="1277523"/>
            <a:chExt cx="5096976" cy="5096974"/>
          </a:xfrm>
          <a:effectLst>
            <a:outerShdw blurRad="127000" dist="76200" dir="8100000" algn="tr" rotWithShape="0">
              <a:prstClr val="black">
                <a:alpha val="32000"/>
              </a:prstClr>
            </a:outerShdw>
          </a:effectLst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36686" y="2069016"/>
              <a:ext cx="956934" cy="1757786"/>
            </a:xfrm>
            <a:custGeom>
              <a:avLst/>
              <a:gdLst>
                <a:gd name="T0" fmla="*/ 1847 w 6646"/>
                <a:gd name="T1" fmla="*/ 0 h 12208"/>
                <a:gd name="T2" fmla="*/ 5003 w 6646"/>
                <a:gd name="T3" fmla="*/ 1203 h 12208"/>
                <a:gd name="T4" fmla="*/ 4982 w 6646"/>
                <a:gd name="T5" fmla="*/ 1224 h 12208"/>
                <a:gd name="T6" fmla="*/ 4950 w 6646"/>
                <a:gd name="T7" fmla="*/ 1300 h 12208"/>
                <a:gd name="T8" fmla="*/ 4896 w 6646"/>
                <a:gd name="T9" fmla="*/ 1407 h 12208"/>
                <a:gd name="T10" fmla="*/ 4842 w 6646"/>
                <a:gd name="T11" fmla="*/ 1536 h 12208"/>
                <a:gd name="T12" fmla="*/ 4799 w 6646"/>
                <a:gd name="T13" fmla="*/ 1697 h 12208"/>
                <a:gd name="T14" fmla="*/ 4756 w 6646"/>
                <a:gd name="T15" fmla="*/ 1879 h 12208"/>
                <a:gd name="T16" fmla="*/ 4746 w 6646"/>
                <a:gd name="T17" fmla="*/ 2083 h 12208"/>
                <a:gd name="T18" fmla="*/ 4756 w 6646"/>
                <a:gd name="T19" fmla="*/ 2287 h 12208"/>
                <a:gd name="T20" fmla="*/ 4810 w 6646"/>
                <a:gd name="T21" fmla="*/ 2491 h 12208"/>
                <a:gd name="T22" fmla="*/ 4907 w 6646"/>
                <a:gd name="T23" fmla="*/ 2695 h 12208"/>
                <a:gd name="T24" fmla="*/ 5025 w 6646"/>
                <a:gd name="T25" fmla="*/ 2846 h 12208"/>
                <a:gd name="T26" fmla="*/ 5175 w 6646"/>
                <a:gd name="T27" fmla="*/ 2964 h 12208"/>
                <a:gd name="T28" fmla="*/ 5358 w 6646"/>
                <a:gd name="T29" fmla="*/ 3060 h 12208"/>
                <a:gd name="T30" fmla="*/ 5551 w 6646"/>
                <a:gd name="T31" fmla="*/ 3125 h 12208"/>
                <a:gd name="T32" fmla="*/ 5744 w 6646"/>
                <a:gd name="T33" fmla="*/ 3178 h 12208"/>
                <a:gd name="T34" fmla="*/ 5948 w 6646"/>
                <a:gd name="T35" fmla="*/ 3211 h 12208"/>
                <a:gd name="T36" fmla="*/ 6141 w 6646"/>
                <a:gd name="T37" fmla="*/ 3232 h 12208"/>
                <a:gd name="T38" fmla="*/ 6302 w 6646"/>
                <a:gd name="T39" fmla="*/ 3243 h 12208"/>
                <a:gd name="T40" fmla="*/ 6646 w 6646"/>
                <a:gd name="T41" fmla="*/ 3232 h 12208"/>
                <a:gd name="T42" fmla="*/ 6646 w 6646"/>
                <a:gd name="T43" fmla="*/ 12208 h 12208"/>
                <a:gd name="T44" fmla="*/ 311 w 6646"/>
                <a:gd name="T45" fmla="*/ 5863 h 12208"/>
                <a:gd name="T46" fmla="*/ 322 w 6646"/>
                <a:gd name="T47" fmla="*/ 5841 h 12208"/>
                <a:gd name="T48" fmla="*/ 322 w 6646"/>
                <a:gd name="T49" fmla="*/ 5841 h 12208"/>
                <a:gd name="T50" fmla="*/ 322 w 6646"/>
                <a:gd name="T51" fmla="*/ 5841 h 12208"/>
                <a:gd name="T52" fmla="*/ 333 w 6646"/>
                <a:gd name="T53" fmla="*/ 5830 h 12208"/>
                <a:gd name="T54" fmla="*/ 354 w 6646"/>
                <a:gd name="T55" fmla="*/ 5809 h 12208"/>
                <a:gd name="T56" fmla="*/ 387 w 6646"/>
                <a:gd name="T57" fmla="*/ 5787 h 12208"/>
                <a:gd name="T58" fmla="*/ 419 w 6646"/>
                <a:gd name="T59" fmla="*/ 5755 h 12208"/>
                <a:gd name="T60" fmla="*/ 462 w 6646"/>
                <a:gd name="T61" fmla="*/ 5712 h 12208"/>
                <a:gd name="T62" fmla="*/ 462 w 6646"/>
                <a:gd name="T63" fmla="*/ 5712 h 12208"/>
                <a:gd name="T64" fmla="*/ 580 w 6646"/>
                <a:gd name="T65" fmla="*/ 5594 h 12208"/>
                <a:gd name="T66" fmla="*/ 709 w 6646"/>
                <a:gd name="T67" fmla="*/ 5444 h 12208"/>
                <a:gd name="T68" fmla="*/ 848 w 6646"/>
                <a:gd name="T69" fmla="*/ 5272 h 12208"/>
                <a:gd name="T70" fmla="*/ 977 w 6646"/>
                <a:gd name="T71" fmla="*/ 5079 h 12208"/>
                <a:gd name="T72" fmla="*/ 1084 w 6646"/>
                <a:gd name="T73" fmla="*/ 4875 h 12208"/>
                <a:gd name="T74" fmla="*/ 1160 w 6646"/>
                <a:gd name="T75" fmla="*/ 4671 h 12208"/>
                <a:gd name="T76" fmla="*/ 1192 w 6646"/>
                <a:gd name="T77" fmla="*/ 4445 h 12208"/>
                <a:gd name="T78" fmla="*/ 1170 w 6646"/>
                <a:gd name="T79" fmla="*/ 4231 h 12208"/>
                <a:gd name="T80" fmla="*/ 1095 w 6646"/>
                <a:gd name="T81" fmla="*/ 4016 h 12208"/>
                <a:gd name="T82" fmla="*/ 977 w 6646"/>
                <a:gd name="T83" fmla="*/ 3844 h 12208"/>
                <a:gd name="T84" fmla="*/ 837 w 6646"/>
                <a:gd name="T85" fmla="*/ 3694 h 12208"/>
                <a:gd name="T86" fmla="*/ 676 w 6646"/>
                <a:gd name="T87" fmla="*/ 3576 h 12208"/>
                <a:gd name="T88" fmla="*/ 515 w 6646"/>
                <a:gd name="T89" fmla="*/ 3479 h 12208"/>
                <a:gd name="T90" fmla="*/ 354 w 6646"/>
                <a:gd name="T91" fmla="*/ 3404 h 12208"/>
                <a:gd name="T92" fmla="*/ 215 w 6646"/>
                <a:gd name="T93" fmla="*/ 3350 h 12208"/>
                <a:gd name="T94" fmla="*/ 97 w 6646"/>
                <a:gd name="T95" fmla="*/ 3318 h 12208"/>
                <a:gd name="T96" fmla="*/ 22 w 6646"/>
                <a:gd name="T97" fmla="*/ 3297 h 12208"/>
                <a:gd name="T98" fmla="*/ 0 w 6646"/>
                <a:gd name="T99" fmla="*/ 3286 h 12208"/>
                <a:gd name="T100" fmla="*/ 1407 w 6646"/>
                <a:gd name="T101" fmla="*/ 161 h 12208"/>
                <a:gd name="T102" fmla="*/ 1847 w 6646"/>
                <a:gd name="T103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6" h="12208">
                  <a:moveTo>
                    <a:pt x="1847" y="0"/>
                  </a:moveTo>
                  <a:lnTo>
                    <a:pt x="5003" y="1203"/>
                  </a:lnTo>
                  <a:lnTo>
                    <a:pt x="4982" y="1224"/>
                  </a:lnTo>
                  <a:lnTo>
                    <a:pt x="4950" y="1300"/>
                  </a:lnTo>
                  <a:lnTo>
                    <a:pt x="4896" y="1407"/>
                  </a:lnTo>
                  <a:lnTo>
                    <a:pt x="4842" y="1536"/>
                  </a:lnTo>
                  <a:lnTo>
                    <a:pt x="4799" y="1697"/>
                  </a:lnTo>
                  <a:lnTo>
                    <a:pt x="4756" y="1879"/>
                  </a:lnTo>
                  <a:lnTo>
                    <a:pt x="4746" y="2083"/>
                  </a:lnTo>
                  <a:lnTo>
                    <a:pt x="4756" y="2287"/>
                  </a:lnTo>
                  <a:lnTo>
                    <a:pt x="4810" y="2491"/>
                  </a:lnTo>
                  <a:lnTo>
                    <a:pt x="4907" y="2695"/>
                  </a:lnTo>
                  <a:lnTo>
                    <a:pt x="5025" y="2846"/>
                  </a:lnTo>
                  <a:lnTo>
                    <a:pt x="5175" y="2964"/>
                  </a:lnTo>
                  <a:lnTo>
                    <a:pt x="5358" y="3060"/>
                  </a:lnTo>
                  <a:lnTo>
                    <a:pt x="5551" y="3125"/>
                  </a:lnTo>
                  <a:lnTo>
                    <a:pt x="5744" y="3178"/>
                  </a:lnTo>
                  <a:lnTo>
                    <a:pt x="5948" y="3211"/>
                  </a:lnTo>
                  <a:lnTo>
                    <a:pt x="6141" y="3232"/>
                  </a:lnTo>
                  <a:lnTo>
                    <a:pt x="6302" y="3243"/>
                  </a:lnTo>
                  <a:lnTo>
                    <a:pt x="6646" y="3232"/>
                  </a:lnTo>
                  <a:lnTo>
                    <a:pt x="6646" y="12208"/>
                  </a:lnTo>
                  <a:lnTo>
                    <a:pt x="311" y="5863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33" y="5830"/>
                  </a:lnTo>
                  <a:lnTo>
                    <a:pt x="354" y="5809"/>
                  </a:lnTo>
                  <a:lnTo>
                    <a:pt x="387" y="5787"/>
                  </a:lnTo>
                  <a:lnTo>
                    <a:pt x="419" y="5755"/>
                  </a:lnTo>
                  <a:lnTo>
                    <a:pt x="462" y="5712"/>
                  </a:lnTo>
                  <a:lnTo>
                    <a:pt x="462" y="5712"/>
                  </a:lnTo>
                  <a:lnTo>
                    <a:pt x="580" y="5594"/>
                  </a:lnTo>
                  <a:lnTo>
                    <a:pt x="709" y="5444"/>
                  </a:lnTo>
                  <a:lnTo>
                    <a:pt x="848" y="5272"/>
                  </a:lnTo>
                  <a:lnTo>
                    <a:pt x="977" y="5079"/>
                  </a:lnTo>
                  <a:lnTo>
                    <a:pt x="1084" y="4875"/>
                  </a:lnTo>
                  <a:lnTo>
                    <a:pt x="1160" y="4671"/>
                  </a:lnTo>
                  <a:lnTo>
                    <a:pt x="1192" y="4445"/>
                  </a:lnTo>
                  <a:lnTo>
                    <a:pt x="1170" y="4231"/>
                  </a:lnTo>
                  <a:lnTo>
                    <a:pt x="1095" y="4016"/>
                  </a:lnTo>
                  <a:lnTo>
                    <a:pt x="977" y="3844"/>
                  </a:lnTo>
                  <a:lnTo>
                    <a:pt x="837" y="3694"/>
                  </a:lnTo>
                  <a:lnTo>
                    <a:pt x="676" y="3576"/>
                  </a:lnTo>
                  <a:lnTo>
                    <a:pt x="515" y="3479"/>
                  </a:lnTo>
                  <a:lnTo>
                    <a:pt x="354" y="3404"/>
                  </a:lnTo>
                  <a:lnTo>
                    <a:pt x="215" y="3350"/>
                  </a:lnTo>
                  <a:lnTo>
                    <a:pt x="97" y="3318"/>
                  </a:lnTo>
                  <a:lnTo>
                    <a:pt x="22" y="3297"/>
                  </a:lnTo>
                  <a:lnTo>
                    <a:pt x="0" y="3286"/>
                  </a:lnTo>
                  <a:lnTo>
                    <a:pt x="1407" y="161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58939" y="1282131"/>
              <a:ext cx="1283207" cy="1281623"/>
            </a:xfrm>
            <a:custGeom>
              <a:avLst/>
              <a:gdLst>
                <a:gd name="T0" fmla="*/ 4284 w 8912"/>
                <a:gd name="T1" fmla="*/ 0 h 8901"/>
                <a:gd name="T2" fmla="*/ 4746 w 8912"/>
                <a:gd name="T3" fmla="*/ 0 h 8901"/>
                <a:gd name="T4" fmla="*/ 5197 w 8912"/>
                <a:gd name="T5" fmla="*/ 54 h 8901"/>
                <a:gd name="T6" fmla="*/ 5637 w 8912"/>
                <a:gd name="T7" fmla="*/ 151 h 8901"/>
                <a:gd name="T8" fmla="*/ 6077 w 8912"/>
                <a:gd name="T9" fmla="*/ 301 h 8901"/>
                <a:gd name="T10" fmla="*/ 6496 w 8912"/>
                <a:gd name="T11" fmla="*/ 484 h 8901"/>
                <a:gd name="T12" fmla="*/ 6893 w 8912"/>
                <a:gd name="T13" fmla="*/ 720 h 8901"/>
                <a:gd name="T14" fmla="*/ 7280 w 8912"/>
                <a:gd name="T15" fmla="*/ 999 h 8901"/>
                <a:gd name="T16" fmla="*/ 7623 w 8912"/>
                <a:gd name="T17" fmla="*/ 1321 h 8901"/>
                <a:gd name="T18" fmla="*/ 7946 w 8912"/>
                <a:gd name="T19" fmla="*/ 1686 h 8901"/>
                <a:gd name="T20" fmla="*/ 8225 w 8912"/>
                <a:gd name="T21" fmla="*/ 2083 h 8901"/>
                <a:gd name="T22" fmla="*/ 8461 w 8912"/>
                <a:gd name="T23" fmla="*/ 2502 h 8901"/>
                <a:gd name="T24" fmla="*/ 8643 w 8912"/>
                <a:gd name="T25" fmla="*/ 2932 h 8901"/>
                <a:gd name="T26" fmla="*/ 8783 w 8912"/>
                <a:gd name="T27" fmla="*/ 3372 h 8901"/>
                <a:gd name="T28" fmla="*/ 8869 w 8912"/>
                <a:gd name="T29" fmla="*/ 3823 h 8901"/>
                <a:gd name="T30" fmla="*/ 8912 w 8912"/>
                <a:gd name="T31" fmla="*/ 4284 h 8901"/>
                <a:gd name="T32" fmla="*/ 8901 w 8912"/>
                <a:gd name="T33" fmla="*/ 4735 h 8901"/>
                <a:gd name="T34" fmla="*/ 8847 w 8912"/>
                <a:gd name="T35" fmla="*/ 5186 h 8901"/>
                <a:gd name="T36" fmla="*/ 8751 w 8912"/>
                <a:gd name="T37" fmla="*/ 5637 h 8901"/>
                <a:gd name="T38" fmla="*/ 8611 w 8912"/>
                <a:gd name="T39" fmla="*/ 6067 h 8901"/>
                <a:gd name="T40" fmla="*/ 8418 w 8912"/>
                <a:gd name="T41" fmla="*/ 6485 h 8901"/>
                <a:gd name="T42" fmla="*/ 8182 w 8912"/>
                <a:gd name="T43" fmla="*/ 6893 h 8901"/>
                <a:gd name="T44" fmla="*/ 7903 w 8912"/>
                <a:gd name="T45" fmla="*/ 7269 h 8901"/>
                <a:gd name="T46" fmla="*/ 7580 w 8912"/>
                <a:gd name="T47" fmla="*/ 7623 h 8901"/>
                <a:gd name="T48" fmla="*/ 7226 w 8912"/>
                <a:gd name="T49" fmla="*/ 7946 h 8901"/>
                <a:gd name="T50" fmla="*/ 6829 w 8912"/>
                <a:gd name="T51" fmla="*/ 8225 h 8901"/>
                <a:gd name="T52" fmla="*/ 6410 w 8912"/>
                <a:gd name="T53" fmla="*/ 8450 h 8901"/>
                <a:gd name="T54" fmla="*/ 5981 w 8912"/>
                <a:gd name="T55" fmla="*/ 8643 h 8901"/>
                <a:gd name="T56" fmla="*/ 5530 w 8912"/>
                <a:gd name="T57" fmla="*/ 8772 h 8901"/>
                <a:gd name="T58" fmla="*/ 5079 w 8912"/>
                <a:gd name="T59" fmla="*/ 8858 h 8901"/>
                <a:gd name="T60" fmla="*/ 4628 w 8912"/>
                <a:gd name="T61" fmla="*/ 8901 h 8901"/>
                <a:gd name="T62" fmla="*/ 4166 w 8912"/>
                <a:gd name="T63" fmla="*/ 8890 h 8901"/>
                <a:gd name="T64" fmla="*/ 3715 w 8912"/>
                <a:gd name="T65" fmla="*/ 8847 h 8901"/>
                <a:gd name="T66" fmla="*/ 3275 w 8912"/>
                <a:gd name="T67" fmla="*/ 8740 h 8901"/>
                <a:gd name="T68" fmla="*/ 2835 w 8912"/>
                <a:gd name="T69" fmla="*/ 8600 h 8901"/>
                <a:gd name="T70" fmla="*/ 2416 w 8912"/>
                <a:gd name="T71" fmla="*/ 8407 h 8901"/>
                <a:gd name="T72" fmla="*/ 2019 w 8912"/>
                <a:gd name="T73" fmla="*/ 8182 h 8901"/>
                <a:gd name="T74" fmla="*/ 1632 w 8912"/>
                <a:gd name="T75" fmla="*/ 7903 h 8901"/>
                <a:gd name="T76" fmla="*/ 1289 w 8912"/>
                <a:gd name="T77" fmla="*/ 7581 h 8901"/>
                <a:gd name="T78" fmla="*/ 967 w 8912"/>
                <a:gd name="T79" fmla="*/ 7215 h 8901"/>
                <a:gd name="T80" fmla="*/ 688 w 8912"/>
                <a:gd name="T81" fmla="*/ 6818 h 8901"/>
                <a:gd name="T82" fmla="*/ 451 w 8912"/>
                <a:gd name="T83" fmla="*/ 6399 h 8901"/>
                <a:gd name="T84" fmla="*/ 269 w 8912"/>
                <a:gd name="T85" fmla="*/ 5970 h 8901"/>
                <a:gd name="T86" fmla="*/ 129 w 8912"/>
                <a:gd name="T87" fmla="*/ 5530 h 8901"/>
                <a:gd name="T88" fmla="*/ 43 w 8912"/>
                <a:gd name="T89" fmla="*/ 5079 h 8901"/>
                <a:gd name="T90" fmla="*/ 0 w 8912"/>
                <a:gd name="T91" fmla="*/ 4617 h 8901"/>
                <a:gd name="T92" fmla="*/ 11 w 8912"/>
                <a:gd name="T93" fmla="*/ 4166 h 8901"/>
                <a:gd name="T94" fmla="*/ 65 w 8912"/>
                <a:gd name="T95" fmla="*/ 3705 h 8901"/>
                <a:gd name="T96" fmla="*/ 161 w 8912"/>
                <a:gd name="T97" fmla="*/ 3264 h 8901"/>
                <a:gd name="T98" fmla="*/ 301 w 8912"/>
                <a:gd name="T99" fmla="*/ 2824 h 8901"/>
                <a:gd name="T100" fmla="*/ 494 w 8912"/>
                <a:gd name="T101" fmla="*/ 2405 h 8901"/>
                <a:gd name="T102" fmla="*/ 730 w 8912"/>
                <a:gd name="T103" fmla="*/ 2008 h 8901"/>
                <a:gd name="T104" fmla="*/ 1010 w 8912"/>
                <a:gd name="T105" fmla="*/ 1632 h 8901"/>
                <a:gd name="T106" fmla="*/ 1332 w 8912"/>
                <a:gd name="T107" fmla="*/ 1278 h 8901"/>
                <a:gd name="T108" fmla="*/ 1686 w 8912"/>
                <a:gd name="T109" fmla="*/ 956 h 8901"/>
                <a:gd name="T110" fmla="*/ 2083 w 8912"/>
                <a:gd name="T111" fmla="*/ 677 h 8901"/>
                <a:gd name="T112" fmla="*/ 2502 w 8912"/>
                <a:gd name="T113" fmla="*/ 441 h 8901"/>
                <a:gd name="T114" fmla="*/ 2932 w 8912"/>
                <a:gd name="T115" fmla="*/ 258 h 8901"/>
                <a:gd name="T116" fmla="*/ 3382 w 8912"/>
                <a:gd name="T117" fmla="*/ 129 h 8901"/>
                <a:gd name="T118" fmla="*/ 3833 w 8912"/>
                <a:gd name="T119" fmla="*/ 43 h 8901"/>
                <a:gd name="T120" fmla="*/ 4284 w 8912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2" h="8901">
                  <a:moveTo>
                    <a:pt x="4284" y="0"/>
                  </a:moveTo>
                  <a:lnTo>
                    <a:pt x="4746" y="0"/>
                  </a:lnTo>
                  <a:lnTo>
                    <a:pt x="5197" y="54"/>
                  </a:lnTo>
                  <a:lnTo>
                    <a:pt x="5637" y="151"/>
                  </a:lnTo>
                  <a:lnTo>
                    <a:pt x="6077" y="301"/>
                  </a:lnTo>
                  <a:lnTo>
                    <a:pt x="6496" y="484"/>
                  </a:lnTo>
                  <a:lnTo>
                    <a:pt x="6893" y="720"/>
                  </a:lnTo>
                  <a:lnTo>
                    <a:pt x="7280" y="999"/>
                  </a:lnTo>
                  <a:lnTo>
                    <a:pt x="7623" y="1321"/>
                  </a:lnTo>
                  <a:lnTo>
                    <a:pt x="7946" y="1686"/>
                  </a:lnTo>
                  <a:lnTo>
                    <a:pt x="8225" y="2083"/>
                  </a:lnTo>
                  <a:lnTo>
                    <a:pt x="8461" y="2502"/>
                  </a:lnTo>
                  <a:lnTo>
                    <a:pt x="8643" y="2932"/>
                  </a:lnTo>
                  <a:lnTo>
                    <a:pt x="8783" y="3372"/>
                  </a:lnTo>
                  <a:lnTo>
                    <a:pt x="8869" y="3823"/>
                  </a:lnTo>
                  <a:lnTo>
                    <a:pt x="8912" y="4284"/>
                  </a:lnTo>
                  <a:lnTo>
                    <a:pt x="8901" y="4735"/>
                  </a:lnTo>
                  <a:lnTo>
                    <a:pt x="8847" y="5186"/>
                  </a:lnTo>
                  <a:lnTo>
                    <a:pt x="8751" y="5637"/>
                  </a:lnTo>
                  <a:lnTo>
                    <a:pt x="8611" y="6067"/>
                  </a:lnTo>
                  <a:lnTo>
                    <a:pt x="8418" y="6485"/>
                  </a:lnTo>
                  <a:lnTo>
                    <a:pt x="8182" y="6893"/>
                  </a:lnTo>
                  <a:lnTo>
                    <a:pt x="7903" y="7269"/>
                  </a:lnTo>
                  <a:lnTo>
                    <a:pt x="7580" y="7623"/>
                  </a:lnTo>
                  <a:lnTo>
                    <a:pt x="7226" y="7946"/>
                  </a:lnTo>
                  <a:lnTo>
                    <a:pt x="6829" y="8225"/>
                  </a:lnTo>
                  <a:lnTo>
                    <a:pt x="6410" y="8450"/>
                  </a:lnTo>
                  <a:lnTo>
                    <a:pt x="5981" y="8643"/>
                  </a:lnTo>
                  <a:lnTo>
                    <a:pt x="5530" y="8772"/>
                  </a:lnTo>
                  <a:lnTo>
                    <a:pt x="5079" y="8858"/>
                  </a:lnTo>
                  <a:lnTo>
                    <a:pt x="4628" y="8901"/>
                  </a:lnTo>
                  <a:lnTo>
                    <a:pt x="4166" y="8890"/>
                  </a:lnTo>
                  <a:lnTo>
                    <a:pt x="3715" y="8847"/>
                  </a:lnTo>
                  <a:lnTo>
                    <a:pt x="3275" y="8740"/>
                  </a:lnTo>
                  <a:lnTo>
                    <a:pt x="2835" y="8600"/>
                  </a:lnTo>
                  <a:lnTo>
                    <a:pt x="2416" y="8407"/>
                  </a:lnTo>
                  <a:lnTo>
                    <a:pt x="2019" y="8182"/>
                  </a:lnTo>
                  <a:lnTo>
                    <a:pt x="1632" y="7903"/>
                  </a:lnTo>
                  <a:lnTo>
                    <a:pt x="1289" y="7581"/>
                  </a:lnTo>
                  <a:lnTo>
                    <a:pt x="967" y="7215"/>
                  </a:lnTo>
                  <a:lnTo>
                    <a:pt x="688" y="6818"/>
                  </a:lnTo>
                  <a:lnTo>
                    <a:pt x="451" y="6399"/>
                  </a:lnTo>
                  <a:lnTo>
                    <a:pt x="269" y="5970"/>
                  </a:lnTo>
                  <a:lnTo>
                    <a:pt x="129" y="5530"/>
                  </a:lnTo>
                  <a:lnTo>
                    <a:pt x="43" y="5079"/>
                  </a:lnTo>
                  <a:lnTo>
                    <a:pt x="0" y="4617"/>
                  </a:lnTo>
                  <a:lnTo>
                    <a:pt x="11" y="4166"/>
                  </a:lnTo>
                  <a:lnTo>
                    <a:pt x="65" y="3705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1010" y="1632"/>
                  </a:lnTo>
                  <a:lnTo>
                    <a:pt x="1332" y="1278"/>
                  </a:lnTo>
                  <a:lnTo>
                    <a:pt x="1686" y="956"/>
                  </a:lnTo>
                  <a:lnTo>
                    <a:pt x="2083" y="677"/>
                  </a:lnTo>
                  <a:lnTo>
                    <a:pt x="2502" y="441"/>
                  </a:lnTo>
                  <a:lnTo>
                    <a:pt x="2932" y="258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93620" y="2070600"/>
              <a:ext cx="958518" cy="1756202"/>
            </a:xfrm>
            <a:custGeom>
              <a:avLst/>
              <a:gdLst>
                <a:gd name="T0" fmla="*/ 4864 w 6657"/>
                <a:gd name="T1" fmla="*/ 0 h 12197"/>
                <a:gd name="T2" fmla="*/ 5282 w 6657"/>
                <a:gd name="T3" fmla="*/ 193 h 12197"/>
                <a:gd name="T4" fmla="*/ 6657 w 6657"/>
                <a:gd name="T5" fmla="*/ 3275 h 12197"/>
                <a:gd name="T6" fmla="*/ 6625 w 6657"/>
                <a:gd name="T7" fmla="*/ 3286 h 12197"/>
                <a:gd name="T8" fmla="*/ 6549 w 6657"/>
                <a:gd name="T9" fmla="*/ 3307 h 12197"/>
                <a:gd name="T10" fmla="*/ 6442 w 6657"/>
                <a:gd name="T11" fmla="*/ 3339 h 12197"/>
                <a:gd name="T12" fmla="*/ 6313 w 6657"/>
                <a:gd name="T13" fmla="*/ 3404 h 12197"/>
                <a:gd name="T14" fmla="*/ 6152 w 6657"/>
                <a:gd name="T15" fmla="*/ 3479 h 12197"/>
                <a:gd name="T16" fmla="*/ 6002 w 6657"/>
                <a:gd name="T17" fmla="*/ 3586 h 12197"/>
                <a:gd name="T18" fmla="*/ 5852 w 6657"/>
                <a:gd name="T19" fmla="*/ 3704 h 12197"/>
                <a:gd name="T20" fmla="*/ 5712 w 6657"/>
                <a:gd name="T21" fmla="*/ 3865 h 12197"/>
                <a:gd name="T22" fmla="*/ 5605 w 6657"/>
                <a:gd name="T23" fmla="*/ 4037 h 12197"/>
                <a:gd name="T24" fmla="*/ 5529 w 6657"/>
                <a:gd name="T25" fmla="*/ 4252 h 12197"/>
                <a:gd name="T26" fmla="*/ 5508 w 6657"/>
                <a:gd name="T27" fmla="*/ 4477 h 12197"/>
                <a:gd name="T28" fmla="*/ 5540 w 6657"/>
                <a:gd name="T29" fmla="*/ 4703 h 12197"/>
                <a:gd name="T30" fmla="*/ 5615 w 6657"/>
                <a:gd name="T31" fmla="*/ 4918 h 12197"/>
                <a:gd name="T32" fmla="*/ 5733 w 6657"/>
                <a:gd name="T33" fmla="*/ 5122 h 12197"/>
                <a:gd name="T34" fmla="*/ 5862 w 6657"/>
                <a:gd name="T35" fmla="*/ 5315 h 12197"/>
                <a:gd name="T36" fmla="*/ 5991 w 6657"/>
                <a:gd name="T37" fmla="*/ 5487 h 12197"/>
                <a:gd name="T38" fmla="*/ 6131 w 6657"/>
                <a:gd name="T39" fmla="*/ 5637 h 12197"/>
                <a:gd name="T40" fmla="*/ 6345 w 6657"/>
                <a:gd name="T41" fmla="*/ 5852 h 12197"/>
                <a:gd name="T42" fmla="*/ 0 w 6657"/>
                <a:gd name="T43" fmla="*/ 12197 h 12197"/>
                <a:gd name="T44" fmla="*/ 0 w 6657"/>
                <a:gd name="T45" fmla="*/ 3221 h 12197"/>
                <a:gd name="T46" fmla="*/ 64 w 6657"/>
                <a:gd name="T47" fmla="*/ 3221 h 12197"/>
                <a:gd name="T48" fmla="*/ 64 w 6657"/>
                <a:gd name="T49" fmla="*/ 3210 h 12197"/>
                <a:gd name="T50" fmla="*/ 75 w 6657"/>
                <a:gd name="T51" fmla="*/ 3221 h 12197"/>
                <a:gd name="T52" fmla="*/ 97 w 6657"/>
                <a:gd name="T53" fmla="*/ 3221 h 12197"/>
                <a:gd name="T54" fmla="*/ 129 w 6657"/>
                <a:gd name="T55" fmla="*/ 3221 h 12197"/>
                <a:gd name="T56" fmla="*/ 172 w 6657"/>
                <a:gd name="T57" fmla="*/ 3221 h 12197"/>
                <a:gd name="T58" fmla="*/ 225 w 6657"/>
                <a:gd name="T59" fmla="*/ 3221 h 12197"/>
                <a:gd name="T60" fmla="*/ 247 w 6657"/>
                <a:gd name="T61" fmla="*/ 3221 h 12197"/>
                <a:gd name="T62" fmla="*/ 397 w 6657"/>
                <a:gd name="T63" fmla="*/ 3221 h 12197"/>
                <a:gd name="T64" fmla="*/ 558 w 6657"/>
                <a:gd name="T65" fmla="*/ 3221 h 12197"/>
                <a:gd name="T66" fmla="*/ 752 w 6657"/>
                <a:gd name="T67" fmla="*/ 3200 h 12197"/>
                <a:gd name="T68" fmla="*/ 956 w 6657"/>
                <a:gd name="T69" fmla="*/ 3178 h 12197"/>
                <a:gd name="T70" fmla="*/ 1160 w 6657"/>
                <a:gd name="T71" fmla="*/ 3124 h 12197"/>
                <a:gd name="T72" fmla="*/ 1353 w 6657"/>
                <a:gd name="T73" fmla="*/ 3060 h 12197"/>
                <a:gd name="T74" fmla="*/ 1535 w 6657"/>
                <a:gd name="T75" fmla="*/ 2963 h 12197"/>
                <a:gd name="T76" fmla="*/ 1686 w 6657"/>
                <a:gd name="T77" fmla="*/ 2845 h 12197"/>
                <a:gd name="T78" fmla="*/ 1815 w 6657"/>
                <a:gd name="T79" fmla="*/ 2684 h 12197"/>
                <a:gd name="T80" fmla="*/ 1900 w 6657"/>
                <a:gd name="T81" fmla="*/ 2480 h 12197"/>
                <a:gd name="T82" fmla="*/ 1954 w 6657"/>
                <a:gd name="T83" fmla="*/ 2276 h 12197"/>
                <a:gd name="T84" fmla="*/ 1954 w 6657"/>
                <a:gd name="T85" fmla="*/ 2072 h 12197"/>
                <a:gd name="T86" fmla="*/ 1933 w 6657"/>
                <a:gd name="T87" fmla="*/ 1879 h 12197"/>
                <a:gd name="T88" fmla="*/ 1879 w 6657"/>
                <a:gd name="T89" fmla="*/ 1686 h 12197"/>
                <a:gd name="T90" fmla="*/ 1825 w 6657"/>
                <a:gd name="T91" fmla="*/ 1525 h 12197"/>
                <a:gd name="T92" fmla="*/ 1761 w 6657"/>
                <a:gd name="T93" fmla="*/ 1385 h 12197"/>
                <a:gd name="T94" fmla="*/ 1707 w 6657"/>
                <a:gd name="T95" fmla="*/ 1278 h 12197"/>
                <a:gd name="T96" fmla="*/ 1664 w 6657"/>
                <a:gd name="T97" fmla="*/ 1213 h 12197"/>
                <a:gd name="T98" fmla="*/ 1653 w 6657"/>
                <a:gd name="T99" fmla="*/ 1192 h 12197"/>
                <a:gd name="T100" fmla="*/ 4864 w 6657"/>
                <a:gd name="T101" fmla="*/ 0 h 1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57" h="12197">
                  <a:moveTo>
                    <a:pt x="4864" y="0"/>
                  </a:moveTo>
                  <a:lnTo>
                    <a:pt x="5282" y="193"/>
                  </a:lnTo>
                  <a:lnTo>
                    <a:pt x="6657" y="3275"/>
                  </a:lnTo>
                  <a:lnTo>
                    <a:pt x="6625" y="3286"/>
                  </a:lnTo>
                  <a:lnTo>
                    <a:pt x="6549" y="3307"/>
                  </a:lnTo>
                  <a:lnTo>
                    <a:pt x="6442" y="3339"/>
                  </a:lnTo>
                  <a:lnTo>
                    <a:pt x="6313" y="3404"/>
                  </a:lnTo>
                  <a:lnTo>
                    <a:pt x="6152" y="3479"/>
                  </a:lnTo>
                  <a:lnTo>
                    <a:pt x="6002" y="3586"/>
                  </a:lnTo>
                  <a:lnTo>
                    <a:pt x="5852" y="3704"/>
                  </a:lnTo>
                  <a:lnTo>
                    <a:pt x="5712" y="3865"/>
                  </a:lnTo>
                  <a:lnTo>
                    <a:pt x="5605" y="4037"/>
                  </a:lnTo>
                  <a:lnTo>
                    <a:pt x="5529" y="4252"/>
                  </a:lnTo>
                  <a:lnTo>
                    <a:pt x="5508" y="4477"/>
                  </a:lnTo>
                  <a:lnTo>
                    <a:pt x="5540" y="4703"/>
                  </a:lnTo>
                  <a:lnTo>
                    <a:pt x="5615" y="4918"/>
                  </a:lnTo>
                  <a:lnTo>
                    <a:pt x="5733" y="5122"/>
                  </a:lnTo>
                  <a:lnTo>
                    <a:pt x="5862" y="5315"/>
                  </a:lnTo>
                  <a:lnTo>
                    <a:pt x="5991" y="5487"/>
                  </a:lnTo>
                  <a:lnTo>
                    <a:pt x="6131" y="5637"/>
                  </a:lnTo>
                  <a:lnTo>
                    <a:pt x="6345" y="5852"/>
                  </a:lnTo>
                  <a:lnTo>
                    <a:pt x="0" y="12197"/>
                  </a:lnTo>
                  <a:lnTo>
                    <a:pt x="0" y="3221"/>
                  </a:lnTo>
                  <a:lnTo>
                    <a:pt x="64" y="3221"/>
                  </a:lnTo>
                  <a:lnTo>
                    <a:pt x="64" y="3210"/>
                  </a:lnTo>
                  <a:lnTo>
                    <a:pt x="75" y="3221"/>
                  </a:lnTo>
                  <a:lnTo>
                    <a:pt x="97" y="3221"/>
                  </a:lnTo>
                  <a:lnTo>
                    <a:pt x="129" y="3221"/>
                  </a:lnTo>
                  <a:lnTo>
                    <a:pt x="172" y="3221"/>
                  </a:lnTo>
                  <a:lnTo>
                    <a:pt x="225" y="3221"/>
                  </a:lnTo>
                  <a:lnTo>
                    <a:pt x="247" y="3221"/>
                  </a:lnTo>
                  <a:lnTo>
                    <a:pt x="397" y="3221"/>
                  </a:lnTo>
                  <a:lnTo>
                    <a:pt x="558" y="3221"/>
                  </a:lnTo>
                  <a:lnTo>
                    <a:pt x="752" y="3200"/>
                  </a:lnTo>
                  <a:lnTo>
                    <a:pt x="956" y="3178"/>
                  </a:lnTo>
                  <a:lnTo>
                    <a:pt x="1160" y="3124"/>
                  </a:lnTo>
                  <a:lnTo>
                    <a:pt x="1353" y="3060"/>
                  </a:lnTo>
                  <a:lnTo>
                    <a:pt x="1535" y="2963"/>
                  </a:lnTo>
                  <a:lnTo>
                    <a:pt x="1686" y="2845"/>
                  </a:lnTo>
                  <a:lnTo>
                    <a:pt x="1815" y="2684"/>
                  </a:lnTo>
                  <a:lnTo>
                    <a:pt x="1900" y="2480"/>
                  </a:lnTo>
                  <a:lnTo>
                    <a:pt x="1954" y="2276"/>
                  </a:lnTo>
                  <a:lnTo>
                    <a:pt x="1954" y="2072"/>
                  </a:lnTo>
                  <a:lnTo>
                    <a:pt x="1933" y="1879"/>
                  </a:lnTo>
                  <a:lnTo>
                    <a:pt x="1879" y="1686"/>
                  </a:lnTo>
                  <a:lnTo>
                    <a:pt x="1825" y="1525"/>
                  </a:lnTo>
                  <a:lnTo>
                    <a:pt x="1761" y="1385"/>
                  </a:lnTo>
                  <a:lnTo>
                    <a:pt x="1707" y="1278"/>
                  </a:lnTo>
                  <a:lnTo>
                    <a:pt x="1664" y="1213"/>
                  </a:lnTo>
                  <a:lnTo>
                    <a:pt x="1653" y="119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38902" y="1277523"/>
              <a:ext cx="1283207" cy="1283207"/>
            </a:xfrm>
            <a:custGeom>
              <a:avLst/>
              <a:gdLst>
                <a:gd name="T0" fmla="*/ 4456 w 8912"/>
                <a:gd name="T1" fmla="*/ 0 h 8912"/>
                <a:gd name="T2" fmla="*/ 4982 w 8912"/>
                <a:gd name="T3" fmla="*/ 32 h 8912"/>
                <a:gd name="T4" fmla="*/ 5487 w 8912"/>
                <a:gd name="T5" fmla="*/ 118 h 8912"/>
                <a:gd name="T6" fmla="*/ 5981 w 8912"/>
                <a:gd name="T7" fmla="*/ 269 h 8912"/>
                <a:gd name="T8" fmla="*/ 6442 w 8912"/>
                <a:gd name="T9" fmla="*/ 462 h 8912"/>
                <a:gd name="T10" fmla="*/ 6872 w 8912"/>
                <a:gd name="T11" fmla="*/ 709 h 8912"/>
                <a:gd name="T12" fmla="*/ 7269 w 8912"/>
                <a:gd name="T13" fmla="*/ 999 h 8912"/>
                <a:gd name="T14" fmla="*/ 7634 w 8912"/>
                <a:gd name="T15" fmla="*/ 1332 h 8912"/>
                <a:gd name="T16" fmla="*/ 7956 w 8912"/>
                <a:gd name="T17" fmla="*/ 1697 h 8912"/>
                <a:gd name="T18" fmla="*/ 8235 w 8912"/>
                <a:gd name="T19" fmla="*/ 2094 h 8912"/>
                <a:gd name="T20" fmla="*/ 8472 w 8912"/>
                <a:gd name="T21" fmla="*/ 2523 h 8912"/>
                <a:gd name="T22" fmla="*/ 8665 w 8912"/>
                <a:gd name="T23" fmla="*/ 2974 h 8912"/>
                <a:gd name="T24" fmla="*/ 8804 w 8912"/>
                <a:gd name="T25" fmla="*/ 3457 h 8912"/>
                <a:gd name="T26" fmla="*/ 8890 w 8912"/>
                <a:gd name="T27" fmla="*/ 3951 h 8912"/>
                <a:gd name="T28" fmla="*/ 8912 w 8912"/>
                <a:gd name="T29" fmla="*/ 4456 h 8912"/>
                <a:gd name="T30" fmla="*/ 8879 w 8912"/>
                <a:gd name="T31" fmla="*/ 4971 h 8912"/>
                <a:gd name="T32" fmla="*/ 8794 w 8912"/>
                <a:gd name="T33" fmla="*/ 5487 h 8912"/>
                <a:gd name="T34" fmla="*/ 8654 w 8912"/>
                <a:gd name="T35" fmla="*/ 5981 h 8912"/>
                <a:gd name="T36" fmla="*/ 8450 w 8912"/>
                <a:gd name="T37" fmla="*/ 6431 h 8912"/>
                <a:gd name="T38" fmla="*/ 8203 w 8912"/>
                <a:gd name="T39" fmla="*/ 6872 h 8912"/>
                <a:gd name="T40" fmla="*/ 7913 w 8912"/>
                <a:gd name="T41" fmla="*/ 7269 h 8912"/>
                <a:gd name="T42" fmla="*/ 7591 w 8912"/>
                <a:gd name="T43" fmla="*/ 7623 h 8912"/>
                <a:gd name="T44" fmla="*/ 7226 w 8912"/>
                <a:gd name="T45" fmla="*/ 7956 h 8912"/>
                <a:gd name="T46" fmla="*/ 6818 w 8912"/>
                <a:gd name="T47" fmla="*/ 8235 h 8912"/>
                <a:gd name="T48" fmla="*/ 6399 w 8912"/>
                <a:gd name="T49" fmla="*/ 8471 h 8912"/>
                <a:gd name="T50" fmla="*/ 5938 w 8912"/>
                <a:gd name="T51" fmla="*/ 8654 h 8912"/>
                <a:gd name="T52" fmla="*/ 5465 w 8912"/>
                <a:gd name="T53" fmla="*/ 8794 h 8912"/>
                <a:gd name="T54" fmla="*/ 4971 w 8912"/>
                <a:gd name="T55" fmla="*/ 8879 h 8912"/>
                <a:gd name="T56" fmla="*/ 4456 w 8912"/>
                <a:gd name="T57" fmla="*/ 8912 h 8912"/>
                <a:gd name="T58" fmla="*/ 3941 w 8912"/>
                <a:gd name="T59" fmla="*/ 8879 h 8912"/>
                <a:gd name="T60" fmla="*/ 3425 w 8912"/>
                <a:gd name="T61" fmla="*/ 8794 h 8912"/>
                <a:gd name="T62" fmla="*/ 2942 w 8912"/>
                <a:gd name="T63" fmla="*/ 8643 h 8912"/>
                <a:gd name="T64" fmla="*/ 2480 w 8912"/>
                <a:gd name="T65" fmla="*/ 8450 h 8912"/>
                <a:gd name="T66" fmla="*/ 2051 w 8912"/>
                <a:gd name="T67" fmla="*/ 8203 h 8912"/>
                <a:gd name="T68" fmla="*/ 1654 w 8912"/>
                <a:gd name="T69" fmla="*/ 7913 h 8912"/>
                <a:gd name="T70" fmla="*/ 1289 w 8912"/>
                <a:gd name="T71" fmla="*/ 7580 h 8912"/>
                <a:gd name="T72" fmla="*/ 967 w 8912"/>
                <a:gd name="T73" fmla="*/ 7215 h 8912"/>
                <a:gd name="T74" fmla="*/ 687 w 8912"/>
                <a:gd name="T75" fmla="*/ 6818 h 8912"/>
                <a:gd name="T76" fmla="*/ 451 w 8912"/>
                <a:gd name="T77" fmla="*/ 6389 h 8912"/>
                <a:gd name="T78" fmla="*/ 258 w 8912"/>
                <a:gd name="T79" fmla="*/ 5938 h 8912"/>
                <a:gd name="T80" fmla="*/ 118 w 8912"/>
                <a:gd name="T81" fmla="*/ 5465 h 8912"/>
                <a:gd name="T82" fmla="*/ 32 w 8912"/>
                <a:gd name="T83" fmla="*/ 4971 h 8912"/>
                <a:gd name="T84" fmla="*/ 0 w 8912"/>
                <a:gd name="T85" fmla="*/ 4456 h 8912"/>
                <a:gd name="T86" fmla="*/ 32 w 8912"/>
                <a:gd name="T87" fmla="*/ 3941 h 8912"/>
                <a:gd name="T88" fmla="*/ 129 w 8912"/>
                <a:gd name="T89" fmla="*/ 3425 h 8912"/>
                <a:gd name="T90" fmla="*/ 269 w 8912"/>
                <a:gd name="T91" fmla="*/ 2942 h 8912"/>
                <a:gd name="T92" fmla="*/ 473 w 8912"/>
                <a:gd name="T93" fmla="*/ 2480 h 8912"/>
                <a:gd name="T94" fmla="*/ 709 w 8912"/>
                <a:gd name="T95" fmla="*/ 2040 h 8912"/>
                <a:gd name="T96" fmla="*/ 999 w 8912"/>
                <a:gd name="T97" fmla="*/ 1643 h 8912"/>
                <a:gd name="T98" fmla="*/ 1332 w 8912"/>
                <a:gd name="T99" fmla="*/ 1289 h 8912"/>
                <a:gd name="T100" fmla="*/ 1697 w 8912"/>
                <a:gd name="T101" fmla="*/ 956 h 8912"/>
                <a:gd name="T102" fmla="*/ 2094 w 8912"/>
                <a:gd name="T103" fmla="*/ 677 h 8912"/>
                <a:gd name="T104" fmla="*/ 2523 w 8912"/>
                <a:gd name="T105" fmla="*/ 440 h 8912"/>
                <a:gd name="T106" fmla="*/ 2985 w 8912"/>
                <a:gd name="T107" fmla="*/ 258 h 8912"/>
                <a:gd name="T108" fmla="*/ 3457 w 8912"/>
                <a:gd name="T109" fmla="*/ 118 h 8912"/>
                <a:gd name="T110" fmla="*/ 3951 w 8912"/>
                <a:gd name="T111" fmla="*/ 32 h 8912"/>
                <a:gd name="T112" fmla="*/ 4456 w 8912"/>
                <a:gd name="T113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2">
                  <a:moveTo>
                    <a:pt x="4456" y="0"/>
                  </a:moveTo>
                  <a:lnTo>
                    <a:pt x="4982" y="32"/>
                  </a:lnTo>
                  <a:lnTo>
                    <a:pt x="5487" y="118"/>
                  </a:lnTo>
                  <a:lnTo>
                    <a:pt x="5981" y="269"/>
                  </a:lnTo>
                  <a:lnTo>
                    <a:pt x="6442" y="462"/>
                  </a:lnTo>
                  <a:lnTo>
                    <a:pt x="6872" y="709"/>
                  </a:lnTo>
                  <a:lnTo>
                    <a:pt x="7269" y="999"/>
                  </a:lnTo>
                  <a:lnTo>
                    <a:pt x="7634" y="1332"/>
                  </a:lnTo>
                  <a:lnTo>
                    <a:pt x="7956" y="1697"/>
                  </a:lnTo>
                  <a:lnTo>
                    <a:pt x="8235" y="2094"/>
                  </a:lnTo>
                  <a:lnTo>
                    <a:pt x="8472" y="2523"/>
                  </a:lnTo>
                  <a:lnTo>
                    <a:pt x="8665" y="2974"/>
                  </a:lnTo>
                  <a:lnTo>
                    <a:pt x="8804" y="3457"/>
                  </a:lnTo>
                  <a:lnTo>
                    <a:pt x="8890" y="3951"/>
                  </a:lnTo>
                  <a:lnTo>
                    <a:pt x="8912" y="4456"/>
                  </a:lnTo>
                  <a:lnTo>
                    <a:pt x="8879" y="4971"/>
                  </a:lnTo>
                  <a:lnTo>
                    <a:pt x="8794" y="5487"/>
                  </a:lnTo>
                  <a:lnTo>
                    <a:pt x="8654" y="5981"/>
                  </a:lnTo>
                  <a:lnTo>
                    <a:pt x="8450" y="6431"/>
                  </a:lnTo>
                  <a:lnTo>
                    <a:pt x="8203" y="6872"/>
                  </a:lnTo>
                  <a:lnTo>
                    <a:pt x="7913" y="7269"/>
                  </a:lnTo>
                  <a:lnTo>
                    <a:pt x="7591" y="7623"/>
                  </a:lnTo>
                  <a:lnTo>
                    <a:pt x="7226" y="7956"/>
                  </a:lnTo>
                  <a:lnTo>
                    <a:pt x="6818" y="8235"/>
                  </a:lnTo>
                  <a:lnTo>
                    <a:pt x="6399" y="8471"/>
                  </a:lnTo>
                  <a:lnTo>
                    <a:pt x="5938" y="8654"/>
                  </a:lnTo>
                  <a:lnTo>
                    <a:pt x="5465" y="8794"/>
                  </a:lnTo>
                  <a:lnTo>
                    <a:pt x="4971" y="8879"/>
                  </a:lnTo>
                  <a:lnTo>
                    <a:pt x="4456" y="8912"/>
                  </a:lnTo>
                  <a:lnTo>
                    <a:pt x="3941" y="8879"/>
                  </a:lnTo>
                  <a:lnTo>
                    <a:pt x="3425" y="8794"/>
                  </a:lnTo>
                  <a:lnTo>
                    <a:pt x="2942" y="8643"/>
                  </a:lnTo>
                  <a:lnTo>
                    <a:pt x="2480" y="8450"/>
                  </a:lnTo>
                  <a:lnTo>
                    <a:pt x="2051" y="8203"/>
                  </a:lnTo>
                  <a:lnTo>
                    <a:pt x="1654" y="7913"/>
                  </a:lnTo>
                  <a:lnTo>
                    <a:pt x="1289" y="7580"/>
                  </a:lnTo>
                  <a:lnTo>
                    <a:pt x="967" y="7215"/>
                  </a:lnTo>
                  <a:lnTo>
                    <a:pt x="687" y="6818"/>
                  </a:lnTo>
                  <a:lnTo>
                    <a:pt x="451" y="6389"/>
                  </a:lnTo>
                  <a:lnTo>
                    <a:pt x="258" y="5938"/>
                  </a:lnTo>
                  <a:lnTo>
                    <a:pt x="118" y="5465"/>
                  </a:lnTo>
                  <a:lnTo>
                    <a:pt x="32" y="4971"/>
                  </a:lnTo>
                  <a:lnTo>
                    <a:pt x="0" y="4456"/>
                  </a:lnTo>
                  <a:lnTo>
                    <a:pt x="32" y="3941"/>
                  </a:lnTo>
                  <a:lnTo>
                    <a:pt x="129" y="3425"/>
                  </a:lnTo>
                  <a:lnTo>
                    <a:pt x="269" y="2942"/>
                  </a:lnTo>
                  <a:lnTo>
                    <a:pt x="473" y="2480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89"/>
                  </a:lnTo>
                  <a:lnTo>
                    <a:pt x="1697" y="956"/>
                  </a:lnTo>
                  <a:lnTo>
                    <a:pt x="2094" y="677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7" y="118"/>
                  </a:lnTo>
                  <a:lnTo>
                    <a:pt x="3951" y="32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093620" y="2866845"/>
              <a:ext cx="1756203" cy="959957"/>
            </a:xfrm>
            <a:custGeom>
              <a:avLst/>
              <a:gdLst>
                <a:gd name="T0" fmla="*/ 8911 w 12197"/>
                <a:gd name="T1" fmla="*/ 0 h 6667"/>
                <a:gd name="T2" fmla="*/ 12036 w 12197"/>
                <a:gd name="T3" fmla="*/ 1406 h 6667"/>
                <a:gd name="T4" fmla="*/ 12197 w 12197"/>
                <a:gd name="T5" fmla="*/ 1835 h 6667"/>
                <a:gd name="T6" fmla="*/ 11005 w 12197"/>
                <a:gd name="T7" fmla="*/ 5003 h 6667"/>
                <a:gd name="T8" fmla="*/ 10973 w 12197"/>
                <a:gd name="T9" fmla="*/ 4981 h 6667"/>
                <a:gd name="T10" fmla="*/ 10908 w 12197"/>
                <a:gd name="T11" fmla="*/ 4949 h 6667"/>
                <a:gd name="T12" fmla="*/ 10801 w 12197"/>
                <a:gd name="T13" fmla="*/ 4895 h 6667"/>
                <a:gd name="T14" fmla="*/ 10672 w 12197"/>
                <a:gd name="T15" fmla="*/ 4842 h 6667"/>
                <a:gd name="T16" fmla="*/ 10500 w 12197"/>
                <a:gd name="T17" fmla="*/ 4799 h 6667"/>
                <a:gd name="T18" fmla="*/ 10318 w 12197"/>
                <a:gd name="T19" fmla="*/ 4756 h 6667"/>
                <a:gd name="T20" fmla="*/ 10125 w 12197"/>
                <a:gd name="T21" fmla="*/ 4745 h 6667"/>
                <a:gd name="T22" fmla="*/ 9921 w 12197"/>
                <a:gd name="T23" fmla="*/ 4756 h 6667"/>
                <a:gd name="T24" fmla="*/ 9717 w 12197"/>
                <a:gd name="T25" fmla="*/ 4810 h 6667"/>
                <a:gd name="T26" fmla="*/ 9513 w 12197"/>
                <a:gd name="T27" fmla="*/ 4906 h 6667"/>
                <a:gd name="T28" fmla="*/ 9362 w 12197"/>
                <a:gd name="T29" fmla="*/ 5024 h 6667"/>
                <a:gd name="T30" fmla="*/ 9244 w 12197"/>
                <a:gd name="T31" fmla="*/ 5175 h 6667"/>
                <a:gd name="T32" fmla="*/ 9148 w 12197"/>
                <a:gd name="T33" fmla="*/ 5357 h 6667"/>
                <a:gd name="T34" fmla="*/ 9073 w 12197"/>
                <a:gd name="T35" fmla="*/ 5550 h 6667"/>
                <a:gd name="T36" fmla="*/ 9030 w 12197"/>
                <a:gd name="T37" fmla="*/ 5754 h 6667"/>
                <a:gd name="T38" fmla="*/ 8997 w 12197"/>
                <a:gd name="T39" fmla="*/ 5948 h 6667"/>
                <a:gd name="T40" fmla="*/ 8976 w 12197"/>
                <a:gd name="T41" fmla="*/ 6141 h 6667"/>
                <a:gd name="T42" fmla="*/ 8965 w 12197"/>
                <a:gd name="T43" fmla="*/ 6313 h 6667"/>
                <a:gd name="T44" fmla="*/ 8976 w 12197"/>
                <a:gd name="T45" fmla="*/ 6624 h 6667"/>
                <a:gd name="T46" fmla="*/ 8987 w 12197"/>
                <a:gd name="T47" fmla="*/ 6624 h 6667"/>
                <a:gd name="T48" fmla="*/ 8976 w 12197"/>
                <a:gd name="T49" fmla="*/ 6624 h 6667"/>
                <a:gd name="T50" fmla="*/ 8976 w 12197"/>
                <a:gd name="T51" fmla="*/ 6635 h 6667"/>
                <a:gd name="T52" fmla="*/ 8976 w 12197"/>
                <a:gd name="T53" fmla="*/ 6667 h 6667"/>
                <a:gd name="T54" fmla="*/ 0 w 12197"/>
                <a:gd name="T55" fmla="*/ 6667 h 6667"/>
                <a:gd name="T56" fmla="*/ 6345 w 12197"/>
                <a:gd name="T57" fmla="*/ 322 h 6667"/>
                <a:gd name="T58" fmla="*/ 6356 w 12197"/>
                <a:gd name="T59" fmla="*/ 332 h 6667"/>
                <a:gd name="T60" fmla="*/ 6356 w 12197"/>
                <a:gd name="T61" fmla="*/ 322 h 6667"/>
                <a:gd name="T62" fmla="*/ 6367 w 12197"/>
                <a:gd name="T63" fmla="*/ 322 h 6667"/>
                <a:gd name="T64" fmla="*/ 6378 w 12197"/>
                <a:gd name="T65" fmla="*/ 343 h 6667"/>
                <a:gd name="T66" fmla="*/ 6399 w 12197"/>
                <a:gd name="T67" fmla="*/ 365 h 6667"/>
                <a:gd name="T68" fmla="*/ 6421 w 12197"/>
                <a:gd name="T69" fmla="*/ 397 h 6667"/>
                <a:gd name="T70" fmla="*/ 6453 w 12197"/>
                <a:gd name="T71" fmla="*/ 429 h 6667"/>
                <a:gd name="T72" fmla="*/ 6496 w 12197"/>
                <a:gd name="T73" fmla="*/ 472 h 6667"/>
                <a:gd name="T74" fmla="*/ 6496 w 12197"/>
                <a:gd name="T75" fmla="*/ 472 h 6667"/>
                <a:gd name="T76" fmla="*/ 6614 w 12197"/>
                <a:gd name="T77" fmla="*/ 590 h 6667"/>
                <a:gd name="T78" fmla="*/ 6764 w 12197"/>
                <a:gd name="T79" fmla="*/ 719 h 6667"/>
                <a:gd name="T80" fmla="*/ 6936 w 12197"/>
                <a:gd name="T81" fmla="*/ 858 h 6667"/>
                <a:gd name="T82" fmla="*/ 7118 w 12197"/>
                <a:gd name="T83" fmla="*/ 977 h 6667"/>
                <a:gd name="T84" fmla="*/ 7322 w 12197"/>
                <a:gd name="T85" fmla="*/ 1084 h 6667"/>
                <a:gd name="T86" fmla="*/ 7537 w 12197"/>
                <a:gd name="T87" fmla="*/ 1159 h 6667"/>
                <a:gd name="T88" fmla="*/ 7752 w 12197"/>
                <a:gd name="T89" fmla="*/ 1191 h 6667"/>
                <a:gd name="T90" fmla="*/ 7977 w 12197"/>
                <a:gd name="T91" fmla="*/ 1181 h 6667"/>
                <a:gd name="T92" fmla="*/ 8181 w 12197"/>
                <a:gd name="T93" fmla="*/ 1095 h 6667"/>
                <a:gd name="T94" fmla="*/ 8364 w 12197"/>
                <a:gd name="T95" fmla="*/ 987 h 6667"/>
                <a:gd name="T96" fmla="*/ 8514 w 12197"/>
                <a:gd name="T97" fmla="*/ 837 h 6667"/>
                <a:gd name="T98" fmla="*/ 8632 w 12197"/>
                <a:gd name="T99" fmla="*/ 687 h 6667"/>
                <a:gd name="T100" fmla="*/ 8729 w 12197"/>
                <a:gd name="T101" fmla="*/ 515 h 6667"/>
                <a:gd name="T102" fmla="*/ 8793 w 12197"/>
                <a:gd name="T103" fmla="*/ 354 h 6667"/>
                <a:gd name="T104" fmla="*/ 8847 w 12197"/>
                <a:gd name="T105" fmla="*/ 214 h 6667"/>
                <a:gd name="T106" fmla="*/ 8890 w 12197"/>
                <a:gd name="T107" fmla="*/ 107 h 6667"/>
                <a:gd name="T108" fmla="*/ 8901 w 12197"/>
                <a:gd name="T109" fmla="*/ 21 h 6667"/>
                <a:gd name="T110" fmla="*/ 8911 w 12197"/>
                <a:gd name="T111" fmla="*/ 0 h 6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97" h="6667">
                  <a:moveTo>
                    <a:pt x="8911" y="0"/>
                  </a:moveTo>
                  <a:lnTo>
                    <a:pt x="12036" y="1406"/>
                  </a:lnTo>
                  <a:lnTo>
                    <a:pt x="12197" y="1835"/>
                  </a:lnTo>
                  <a:lnTo>
                    <a:pt x="11005" y="5003"/>
                  </a:lnTo>
                  <a:lnTo>
                    <a:pt x="10973" y="4981"/>
                  </a:lnTo>
                  <a:lnTo>
                    <a:pt x="10908" y="4949"/>
                  </a:lnTo>
                  <a:lnTo>
                    <a:pt x="10801" y="4895"/>
                  </a:lnTo>
                  <a:lnTo>
                    <a:pt x="10672" y="4842"/>
                  </a:lnTo>
                  <a:lnTo>
                    <a:pt x="10500" y="4799"/>
                  </a:lnTo>
                  <a:lnTo>
                    <a:pt x="10318" y="4756"/>
                  </a:lnTo>
                  <a:lnTo>
                    <a:pt x="10125" y="4745"/>
                  </a:lnTo>
                  <a:lnTo>
                    <a:pt x="9921" y="4756"/>
                  </a:lnTo>
                  <a:lnTo>
                    <a:pt x="9717" y="4810"/>
                  </a:lnTo>
                  <a:lnTo>
                    <a:pt x="9513" y="4906"/>
                  </a:lnTo>
                  <a:lnTo>
                    <a:pt x="9362" y="5024"/>
                  </a:lnTo>
                  <a:lnTo>
                    <a:pt x="9244" y="5175"/>
                  </a:lnTo>
                  <a:lnTo>
                    <a:pt x="9148" y="5357"/>
                  </a:lnTo>
                  <a:lnTo>
                    <a:pt x="9073" y="5550"/>
                  </a:lnTo>
                  <a:lnTo>
                    <a:pt x="9030" y="5754"/>
                  </a:lnTo>
                  <a:lnTo>
                    <a:pt x="8997" y="5948"/>
                  </a:lnTo>
                  <a:lnTo>
                    <a:pt x="8976" y="6141"/>
                  </a:lnTo>
                  <a:lnTo>
                    <a:pt x="8965" y="6313"/>
                  </a:lnTo>
                  <a:lnTo>
                    <a:pt x="8976" y="6624"/>
                  </a:lnTo>
                  <a:lnTo>
                    <a:pt x="8987" y="6624"/>
                  </a:lnTo>
                  <a:lnTo>
                    <a:pt x="8976" y="6624"/>
                  </a:lnTo>
                  <a:lnTo>
                    <a:pt x="8976" y="6635"/>
                  </a:lnTo>
                  <a:lnTo>
                    <a:pt x="8976" y="6667"/>
                  </a:lnTo>
                  <a:lnTo>
                    <a:pt x="0" y="6667"/>
                  </a:lnTo>
                  <a:lnTo>
                    <a:pt x="6345" y="322"/>
                  </a:lnTo>
                  <a:lnTo>
                    <a:pt x="6356" y="332"/>
                  </a:lnTo>
                  <a:lnTo>
                    <a:pt x="6356" y="322"/>
                  </a:lnTo>
                  <a:lnTo>
                    <a:pt x="6367" y="322"/>
                  </a:lnTo>
                  <a:lnTo>
                    <a:pt x="6378" y="343"/>
                  </a:lnTo>
                  <a:lnTo>
                    <a:pt x="6399" y="365"/>
                  </a:lnTo>
                  <a:lnTo>
                    <a:pt x="6421" y="397"/>
                  </a:lnTo>
                  <a:lnTo>
                    <a:pt x="6453" y="429"/>
                  </a:lnTo>
                  <a:lnTo>
                    <a:pt x="6496" y="472"/>
                  </a:lnTo>
                  <a:lnTo>
                    <a:pt x="6496" y="472"/>
                  </a:lnTo>
                  <a:lnTo>
                    <a:pt x="6614" y="590"/>
                  </a:lnTo>
                  <a:lnTo>
                    <a:pt x="6764" y="719"/>
                  </a:lnTo>
                  <a:lnTo>
                    <a:pt x="6936" y="858"/>
                  </a:lnTo>
                  <a:lnTo>
                    <a:pt x="7118" y="977"/>
                  </a:lnTo>
                  <a:lnTo>
                    <a:pt x="7322" y="1084"/>
                  </a:lnTo>
                  <a:lnTo>
                    <a:pt x="7537" y="1159"/>
                  </a:lnTo>
                  <a:lnTo>
                    <a:pt x="7752" y="1191"/>
                  </a:lnTo>
                  <a:lnTo>
                    <a:pt x="7977" y="1181"/>
                  </a:lnTo>
                  <a:lnTo>
                    <a:pt x="8181" y="1095"/>
                  </a:lnTo>
                  <a:lnTo>
                    <a:pt x="8364" y="987"/>
                  </a:lnTo>
                  <a:lnTo>
                    <a:pt x="8514" y="837"/>
                  </a:lnTo>
                  <a:lnTo>
                    <a:pt x="8632" y="687"/>
                  </a:lnTo>
                  <a:lnTo>
                    <a:pt x="8729" y="515"/>
                  </a:lnTo>
                  <a:lnTo>
                    <a:pt x="8793" y="354"/>
                  </a:lnTo>
                  <a:lnTo>
                    <a:pt x="8847" y="214"/>
                  </a:lnTo>
                  <a:lnTo>
                    <a:pt x="8890" y="107"/>
                  </a:lnTo>
                  <a:lnTo>
                    <a:pt x="8901" y="21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59693" y="2393705"/>
              <a:ext cx="1281623" cy="1283207"/>
            </a:xfrm>
            <a:custGeom>
              <a:avLst/>
              <a:gdLst>
                <a:gd name="T0" fmla="*/ 4284 w 8901"/>
                <a:gd name="T1" fmla="*/ 0 h 8912"/>
                <a:gd name="T2" fmla="*/ 4746 w 8901"/>
                <a:gd name="T3" fmla="*/ 11 h 8912"/>
                <a:gd name="T4" fmla="*/ 5197 w 8901"/>
                <a:gd name="T5" fmla="*/ 65 h 8912"/>
                <a:gd name="T6" fmla="*/ 5648 w 8901"/>
                <a:gd name="T7" fmla="*/ 161 h 8912"/>
                <a:gd name="T8" fmla="*/ 6077 w 8901"/>
                <a:gd name="T9" fmla="*/ 311 h 8912"/>
                <a:gd name="T10" fmla="*/ 6496 w 8901"/>
                <a:gd name="T11" fmla="*/ 494 h 8912"/>
                <a:gd name="T12" fmla="*/ 6893 w 8901"/>
                <a:gd name="T13" fmla="*/ 730 h 8912"/>
                <a:gd name="T14" fmla="*/ 7269 w 8901"/>
                <a:gd name="T15" fmla="*/ 1009 h 8912"/>
                <a:gd name="T16" fmla="*/ 7623 w 8901"/>
                <a:gd name="T17" fmla="*/ 1331 h 8912"/>
                <a:gd name="T18" fmla="*/ 7945 w 8901"/>
                <a:gd name="T19" fmla="*/ 1696 h 8912"/>
                <a:gd name="T20" fmla="*/ 8225 w 8901"/>
                <a:gd name="T21" fmla="*/ 2094 h 8912"/>
                <a:gd name="T22" fmla="*/ 8461 w 8901"/>
                <a:gd name="T23" fmla="*/ 2512 h 8912"/>
                <a:gd name="T24" fmla="*/ 8643 w 8901"/>
                <a:gd name="T25" fmla="*/ 2942 h 8912"/>
                <a:gd name="T26" fmla="*/ 8772 w 8901"/>
                <a:gd name="T27" fmla="*/ 3382 h 8912"/>
                <a:gd name="T28" fmla="*/ 8858 w 8901"/>
                <a:gd name="T29" fmla="*/ 3833 h 8912"/>
                <a:gd name="T30" fmla="*/ 8901 w 8901"/>
                <a:gd name="T31" fmla="*/ 4295 h 8912"/>
                <a:gd name="T32" fmla="*/ 8890 w 8901"/>
                <a:gd name="T33" fmla="*/ 4746 h 8912"/>
                <a:gd name="T34" fmla="*/ 8837 w 8901"/>
                <a:gd name="T35" fmla="*/ 5207 h 8912"/>
                <a:gd name="T36" fmla="*/ 8740 w 8901"/>
                <a:gd name="T37" fmla="*/ 5648 h 8912"/>
                <a:gd name="T38" fmla="*/ 8600 w 8901"/>
                <a:gd name="T39" fmla="*/ 6088 h 8912"/>
                <a:gd name="T40" fmla="*/ 8407 w 8901"/>
                <a:gd name="T41" fmla="*/ 6507 h 8912"/>
                <a:gd name="T42" fmla="*/ 8171 w 8901"/>
                <a:gd name="T43" fmla="*/ 6904 h 8912"/>
                <a:gd name="T44" fmla="*/ 7892 w 8901"/>
                <a:gd name="T45" fmla="*/ 7280 h 8912"/>
                <a:gd name="T46" fmla="*/ 7570 w 8901"/>
                <a:gd name="T47" fmla="*/ 7634 h 8912"/>
                <a:gd name="T48" fmla="*/ 7205 w 8901"/>
                <a:gd name="T49" fmla="*/ 7956 h 8912"/>
                <a:gd name="T50" fmla="*/ 6807 w 8901"/>
                <a:gd name="T51" fmla="*/ 8235 h 8912"/>
                <a:gd name="T52" fmla="*/ 6399 w 8901"/>
                <a:gd name="T53" fmla="*/ 8461 h 8912"/>
                <a:gd name="T54" fmla="*/ 5959 w 8901"/>
                <a:gd name="T55" fmla="*/ 8643 h 8912"/>
                <a:gd name="T56" fmla="*/ 5519 w 8901"/>
                <a:gd name="T57" fmla="*/ 8783 h 8912"/>
                <a:gd name="T58" fmla="*/ 5068 w 8901"/>
                <a:gd name="T59" fmla="*/ 8869 h 8912"/>
                <a:gd name="T60" fmla="*/ 4606 w 8901"/>
                <a:gd name="T61" fmla="*/ 8912 h 8912"/>
                <a:gd name="T62" fmla="*/ 4155 w 8901"/>
                <a:gd name="T63" fmla="*/ 8901 h 8912"/>
                <a:gd name="T64" fmla="*/ 3705 w 8901"/>
                <a:gd name="T65" fmla="*/ 8847 h 8912"/>
                <a:gd name="T66" fmla="*/ 3254 w 8901"/>
                <a:gd name="T67" fmla="*/ 8750 h 8912"/>
                <a:gd name="T68" fmla="*/ 2824 w 8901"/>
                <a:gd name="T69" fmla="*/ 8600 h 8912"/>
                <a:gd name="T70" fmla="*/ 2405 w 8901"/>
                <a:gd name="T71" fmla="*/ 8418 h 8912"/>
                <a:gd name="T72" fmla="*/ 1997 w 8901"/>
                <a:gd name="T73" fmla="*/ 8181 h 8912"/>
                <a:gd name="T74" fmla="*/ 1622 w 8901"/>
                <a:gd name="T75" fmla="*/ 7902 h 8912"/>
                <a:gd name="T76" fmla="*/ 1278 w 8901"/>
                <a:gd name="T77" fmla="*/ 7580 h 8912"/>
                <a:gd name="T78" fmla="*/ 956 w 8901"/>
                <a:gd name="T79" fmla="*/ 7215 h 8912"/>
                <a:gd name="T80" fmla="*/ 677 w 8901"/>
                <a:gd name="T81" fmla="*/ 6818 h 8912"/>
                <a:gd name="T82" fmla="*/ 441 w 8901"/>
                <a:gd name="T83" fmla="*/ 6399 h 8912"/>
                <a:gd name="T84" fmla="*/ 258 w 8901"/>
                <a:gd name="T85" fmla="*/ 5970 h 8912"/>
                <a:gd name="T86" fmla="*/ 118 w 8901"/>
                <a:gd name="T87" fmla="*/ 5519 h 8912"/>
                <a:gd name="T88" fmla="*/ 33 w 8901"/>
                <a:gd name="T89" fmla="*/ 5068 h 8912"/>
                <a:gd name="T90" fmla="*/ 0 w 8901"/>
                <a:gd name="T91" fmla="*/ 4617 h 8912"/>
                <a:gd name="T92" fmla="*/ 0 w 8901"/>
                <a:gd name="T93" fmla="*/ 4155 h 8912"/>
                <a:gd name="T94" fmla="*/ 54 w 8901"/>
                <a:gd name="T95" fmla="*/ 3704 h 8912"/>
                <a:gd name="T96" fmla="*/ 161 w 8901"/>
                <a:gd name="T97" fmla="*/ 3264 h 8912"/>
                <a:gd name="T98" fmla="*/ 301 w 8901"/>
                <a:gd name="T99" fmla="*/ 2824 h 8912"/>
                <a:gd name="T100" fmla="*/ 494 w 8901"/>
                <a:gd name="T101" fmla="*/ 2405 h 8912"/>
                <a:gd name="T102" fmla="*/ 730 w 8901"/>
                <a:gd name="T103" fmla="*/ 2008 h 8912"/>
                <a:gd name="T104" fmla="*/ 999 w 8901"/>
                <a:gd name="T105" fmla="*/ 1632 h 8912"/>
                <a:gd name="T106" fmla="*/ 1321 w 8901"/>
                <a:gd name="T107" fmla="*/ 1278 h 8912"/>
                <a:gd name="T108" fmla="*/ 1686 w 8901"/>
                <a:gd name="T109" fmla="*/ 956 h 8912"/>
                <a:gd name="T110" fmla="*/ 2083 w 8901"/>
                <a:gd name="T111" fmla="*/ 676 h 8912"/>
                <a:gd name="T112" fmla="*/ 2502 w 8901"/>
                <a:gd name="T113" fmla="*/ 451 h 8912"/>
                <a:gd name="T114" fmla="*/ 2931 w 8901"/>
                <a:gd name="T115" fmla="*/ 269 h 8912"/>
                <a:gd name="T116" fmla="*/ 3382 w 8901"/>
                <a:gd name="T117" fmla="*/ 129 h 8912"/>
                <a:gd name="T118" fmla="*/ 3833 w 8901"/>
                <a:gd name="T119" fmla="*/ 43 h 8912"/>
                <a:gd name="T120" fmla="*/ 4284 w 8901"/>
                <a:gd name="T121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01" h="8912">
                  <a:moveTo>
                    <a:pt x="4284" y="0"/>
                  </a:moveTo>
                  <a:lnTo>
                    <a:pt x="4746" y="11"/>
                  </a:lnTo>
                  <a:lnTo>
                    <a:pt x="5197" y="65"/>
                  </a:lnTo>
                  <a:lnTo>
                    <a:pt x="5648" y="161"/>
                  </a:lnTo>
                  <a:lnTo>
                    <a:pt x="6077" y="311"/>
                  </a:lnTo>
                  <a:lnTo>
                    <a:pt x="6496" y="494"/>
                  </a:lnTo>
                  <a:lnTo>
                    <a:pt x="6893" y="730"/>
                  </a:lnTo>
                  <a:lnTo>
                    <a:pt x="7269" y="1009"/>
                  </a:lnTo>
                  <a:lnTo>
                    <a:pt x="7623" y="1331"/>
                  </a:lnTo>
                  <a:lnTo>
                    <a:pt x="7945" y="1696"/>
                  </a:lnTo>
                  <a:lnTo>
                    <a:pt x="8225" y="2094"/>
                  </a:lnTo>
                  <a:lnTo>
                    <a:pt x="8461" y="2512"/>
                  </a:lnTo>
                  <a:lnTo>
                    <a:pt x="8643" y="2942"/>
                  </a:lnTo>
                  <a:lnTo>
                    <a:pt x="8772" y="3382"/>
                  </a:lnTo>
                  <a:lnTo>
                    <a:pt x="8858" y="3833"/>
                  </a:lnTo>
                  <a:lnTo>
                    <a:pt x="8901" y="4295"/>
                  </a:lnTo>
                  <a:lnTo>
                    <a:pt x="8890" y="4746"/>
                  </a:lnTo>
                  <a:lnTo>
                    <a:pt x="8837" y="5207"/>
                  </a:lnTo>
                  <a:lnTo>
                    <a:pt x="8740" y="5648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04"/>
                  </a:lnTo>
                  <a:lnTo>
                    <a:pt x="7892" y="7280"/>
                  </a:lnTo>
                  <a:lnTo>
                    <a:pt x="7570" y="7634"/>
                  </a:lnTo>
                  <a:lnTo>
                    <a:pt x="7205" y="7956"/>
                  </a:lnTo>
                  <a:lnTo>
                    <a:pt x="6807" y="8235"/>
                  </a:lnTo>
                  <a:lnTo>
                    <a:pt x="6399" y="8461"/>
                  </a:lnTo>
                  <a:lnTo>
                    <a:pt x="5959" y="8643"/>
                  </a:lnTo>
                  <a:lnTo>
                    <a:pt x="5519" y="8783"/>
                  </a:lnTo>
                  <a:lnTo>
                    <a:pt x="5068" y="8869"/>
                  </a:lnTo>
                  <a:lnTo>
                    <a:pt x="4606" y="8912"/>
                  </a:lnTo>
                  <a:lnTo>
                    <a:pt x="4155" y="8901"/>
                  </a:lnTo>
                  <a:lnTo>
                    <a:pt x="3705" y="8847"/>
                  </a:lnTo>
                  <a:lnTo>
                    <a:pt x="3254" y="8750"/>
                  </a:lnTo>
                  <a:lnTo>
                    <a:pt x="2824" y="8600"/>
                  </a:lnTo>
                  <a:lnTo>
                    <a:pt x="2405" y="8418"/>
                  </a:lnTo>
                  <a:lnTo>
                    <a:pt x="1997" y="8181"/>
                  </a:lnTo>
                  <a:lnTo>
                    <a:pt x="1622" y="7902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99"/>
                  </a:lnTo>
                  <a:lnTo>
                    <a:pt x="258" y="5970"/>
                  </a:lnTo>
                  <a:lnTo>
                    <a:pt x="118" y="5519"/>
                  </a:lnTo>
                  <a:lnTo>
                    <a:pt x="33" y="5068"/>
                  </a:lnTo>
                  <a:lnTo>
                    <a:pt x="0" y="4617"/>
                  </a:lnTo>
                  <a:lnTo>
                    <a:pt x="0" y="4155"/>
                  </a:lnTo>
                  <a:lnTo>
                    <a:pt x="54" y="3704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999" y="1632"/>
                  </a:lnTo>
                  <a:lnTo>
                    <a:pt x="1321" y="1278"/>
                  </a:lnTo>
                  <a:lnTo>
                    <a:pt x="1686" y="956"/>
                  </a:lnTo>
                  <a:lnTo>
                    <a:pt x="2083" y="676"/>
                  </a:lnTo>
                  <a:lnTo>
                    <a:pt x="2502" y="451"/>
                  </a:lnTo>
                  <a:lnTo>
                    <a:pt x="2931" y="269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93620" y="3826802"/>
              <a:ext cx="1763978" cy="941527"/>
            </a:xfrm>
            <a:custGeom>
              <a:avLst/>
              <a:gdLst>
                <a:gd name="T0" fmla="*/ 0 w 12251"/>
                <a:gd name="T1" fmla="*/ 0 h 6539"/>
                <a:gd name="T2" fmla="*/ 8976 w 12251"/>
                <a:gd name="T3" fmla="*/ 0 h 6539"/>
                <a:gd name="T4" fmla="*/ 8976 w 12251"/>
                <a:gd name="T5" fmla="*/ 86 h 6539"/>
                <a:gd name="T6" fmla="*/ 8976 w 12251"/>
                <a:gd name="T7" fmla="*/ 225 h 6539"/>
                <a:gd name="T8" fmla="*/ 8976 w 12251"/>
                <a:gd name="T9" fmla="*/ 397 h 6539"/>
                <a:gd name="T10" fmla="*/ 8997 w 12251"/>
                <a:gd name="T11" fmla="*/ 590 h 6539"/>
                <a:gd name="T12" fmla="*/ 9019 w 12251"/>
                <a:gd name="T13" fmla="*/ 794 h 6539"/>
                <a:gd name="T14" fmla="*/ 9073 w 12251"/>
                <a:gd name="T15" fmla="*/ 1009 h 6539"/>
                <a:gd name="T16" fmla="*/ 9148 w 12251"/>
                <a:gd name="T17" fmla="*/ 1213 h 6539"/>
                <a:gd name="T18" fmla="*/ 9244 w 12251"/>
                <a:gd name="T19" fmla="*/ 1406 h 6539"/>
                <a:gd name="T20" fmla="*/ 9362 w 12251"/>
                <a:gd name="T21" fmla="*/ 1568 h 6539"/>
                <a:gd name="T22" fmla="*/ 9523 w 12251"/>
                <a:gd name="T23" fmla="*/ 1696 h 6539"/>
                <a:gd name="T24" fmla="*/ 9727 w 12251"/>
                <a:gd name="T25" fmla="*/ 1793 h 6539"/>
                <a:gd name="T26" fmla="*/ 9942 w 12251"/>
                <a:gd name="T27" fmla="*/ 1836 h 6539"/>
                <a:gd name="T28" fmla="*/ 10146 w 12251"/>
                <a:gd name="T29" fmla="*/ 1836 h 6539"/>
                <a:gd name="T30" fmla="*/ 10339 w 12251"/>
                <a:gd name="T31" fmla="*/ 1804 h 6539"/>
                <a:gd name="T32" fmla="*/ 10522 w 12251"/>
                <a:gd name="T33" fmla="*/ 1761 h 6539"/>
                <a:gd name="T34" fmla="*/ 10694 w 12251"/>
                <a:gd name="T35" fmla="*/ 1696 h 6539"/>
                <a:gd name="T36" fmla="*/ 10823 w 12251"/>
                <a:gd name="T37" fmla="*/ 1632 h 6539"/>
                <a:gd name="T38" fmla="*/ 10930 w 12251"/>
                <a:gd name="T39" fmla="*/ 1578 h 6539"/>
                <a:gd name="T40" fmla="*/ 11005 w 12251"/>
                <a:gd name="T41" fmla="*/ 1535 h 6539"/>
                <a:gd name="T42" fmla="*/ 11027 w 12251"/>
                <a:gd name="T43" fmla="*/ 1514 h 6539"/>
                <a:gd name="T44" fmla="*/ 12251 w 12251"/>
                <a:gd name="T45" fmla="*/ 4724 h 6539"/>
                <a:gd name="T46" fmla="*/ 12068 w 12251"/>
                <a:gd name="T47" fmla="*/ 5143 h 6539"/>
                <a:gd name="T48" fmla="*/ 8997 w 12251"/>
                <a:gd name="T49" fmla="*/ 6539 h 6539"/>
                <a:gd name="T50" fmla="*/ 8987 w 12251"/>
                <a:gd name="T51" fmla="*/ 6517 h 6539"/>
                <a:gd name="T52" fmla="*/ 8965 w 12251"/>
                <a:gd name="T53" fmla="*/ 6442 h 6539"/>
                <a:gd name="T54" fmla="*/ 8922 w 12251"/>
                <a:gd name="T55" fmla="*/ 6335 h 6539"/>
                <a:gd name="T56" fmla="*/ 8869 w 12251"/>
                <a:gd name="T57" fmla="*/ 6195 h 6539"/>
                <a:gd name="T58" fmla="*/ 8783 w 12251"/>
                <a:gd name="T59" fmla="*/ 6055 h 6539"/>
                <a:gd name="T60" fmla="*/ 8675 w 12251"/>
                <a:gd name="T61" fmla="*/ 5894 h 6539"/>
                <a:gd name="T62" fmla="*/ 8557 w 12251"/>
                <a:gd name="T63" fmla="*/ 5744 h 6539"/>
                <a:gd name="T64" fmla="*/ 8396 w 12251"/>
                <a:gd name="T65" fmla="*/ 5615 h 6539"/>
                <a:gd name="T66" fmla="*/ 8214 w 12251"/>
                <a:gd name="T67" fmla="*/ 5497 h 6539"/>
                <a:gd name="T68" fmla="*/ 7999 w 12251"/>
                <a:gd name="T69" fmla="*/ 5433 h 6539"/>
                <a:gd name="T70" fmla="*/ 7784 w 12251"/>
                <a:gd name="T71" fmla="*/ 5411 h 6539"/>
                <a:gd name="T72" fmla="*/ 7559 w 12251"/>
                <a:gd name="T73" fmla="*/ 5443 h 6539"/>
                <a:gd name="T74" fmla="*/ 7344 w 12251"/>
                <a:gd name="T75" fmla="*/ 5529 h 6539"/>
                <a:gd name="T76" fmla="*/ 7140 w 12251"/>
                <a:gd name="T77" fmla="*/ 5637 h 6539"/>
                <a:gd name="T78" fmla="*/ 6947 w 12251"/>
                <a:gd name="T79" fmla="*/ 5766 h 6539"/>
                <a:gd name="T80" fmla="*/ 6775 w 12251"/>
                <a:gd name="T81" fmla="*/ 5905 h 6539"/>
                <a:gd name="T82" fmla="*/ 6635 w 12251"/>
                <a:gd name="T83" fmla="*/ 6045 h 6539"/>
                <a:gd name="T84" fmla="*/ 6399 w 12251"/>
                <a:gd name="T85" fmla="*/ 6292 h 6539"/>
                <a:gd name="T86" fmla="*/ 6388 w 12251"/>
                <a:gd name="T87" fmla="*/ 6292 h 6539"/>
                <a:gd name="T88" fmla="*/ 6388 w 12251"/>
                <a:gd name="T89" fmla="*/ 6292 h 6539"/>
                <a:gd name="T90" fmla="*/ 6388 w 12251"/>
                <a:gd name="T91" fmla="*/ 6292 h 6539"/>
                <a:gd name="T92" fmla="*/ 6345 w 12251"/>
                <a:gd name="T93" fmla="*/ 6335 h 6539"/>
                <a:gd name="T94" fmla="*/ 0 w 12251"/>
                <a:gd name="T95" fmla="*/ 0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51" h="6539">
                  <a:moveTo>
                    <a:pt x="0" y="0"/>
                  </a:moveTo>
                  <a:lnTo>
                    <a:pt x="8976" y="0"/>
                  </a:lnTo>
                  <a:lnTo>
                    <a:pt x="8976" y="86"/>
                  </a:lnTo>
                  <a:lnTo>
                    <a:pt x="8976" y="225"/>
                  </a:lnTo>
                  <a:lnTo>
                    <a:pt x="8976" y="397"/>
                  </a:lnTo>
                  <a:lnTo>
                    <a:pt x="8997" y="590"/>
                  </a:lnTo>
                  <a:lnTo>
                    <a:pt x="9019" y="794"/>
                  </a:lnTo>
                  <a:lnTo>
                    <a:pt x="9073" y="1009"/>
                  </a:lnTo>
                  <a:lnTo>
                    <a:pt x="9148" y="1213"/>
                  </a:lnTo>
                  <a:lnTo>
                    <a:pt x="9244" y="1406"/>
                  </a:lnTo>
                  <a:lnTo>
                    <a:pt x="9362" y="1568"/>
                  </a:lnTo>
                  <a:lnTo>
                    <a:pt x="9523" y="1696"/>
                  </a:lnTo>
                  <a:lnTo>
                    <a:pt x="9727" y="1793"/>
                  </a:lnTo>
                  <a:lnTo>
                    <a:pt x="9942" y="1836"/>
                  </a:lnTo>
                  <a:lnTo>
                    <a:pt x="10146" y="1836"/>
                  </a:lnTo>
                  <a:lnTo>
                    <a:pt x="10339" y="1804"/>
                  </a:lnTo>
                  <a:lnTo>
                    <a:pt x="10522" y="1761"/>
                  </a:lnTo>
                  <a:lnTo>
                    <a:pt x="10694" y="1696"/>
                  </a:lnTo>
                  <a:lnTo>
                    <a:pt x="10823" y="1632"/>
                  </a:lnTo>
                  <a:lnTo>
                    <a:pt x="10930" y="1578"/>
                  </a:lnTo>
                  <a:lnTo>
                    <a:pt x="11005" y="1535"/>
                  </a:lnTo>
                  <a:lnTo>
                    <a:pt x="11027" y="1514"/>
                  </a:lnTo>
                  <a:lnTo>
                    <a:pt x="12251" y="4724"/>
                  </a:lnTo>
                  <a:lnTo>
                    <a:pt x="12068" y="5143"/>
                  </a:lnTo>
                  <a:lnTo>
                    <a:pt x="8997" y="6539"/>
                  </a:lnTo>
                  <a:lnTo>
                    <a:pt x="8987" y="6517"/>
                  </a:lnTo>
                  <a:lnTo>
                    <a:pt x="8965" y="6442"/>
                  </a:lnTo>
                  <a:lnTo>
                    <a:pt x="8922" y="6335"/>
                  </a:lnTo>
                  <a:lnTo>
                    <a:pt x="8869" y="6195"/>
                  </a:lnTo>
                  <a:lnTo>
                    <a:pt x="8783" y="6055"/>
                  </a:lnTo>
                  <a:lnTo>
                    <a:pt x="8675" y="5894"/>
                  </a:lnTo>
                  <a:lnTo>
                    <a:pt x="8557" y="5744"/>
                  </a:lnTo>
                  <a:lnTo>
                    <a:pt x="8396" y="5615"/>
                  </a:lnTo>
                  <a:lnTo>
                    <a:pt x="8214" y="5497"/>
                  </a:lnTo>
                  <a:lnTo>
                    <a:pt x="7999" y="5433"/>
                  </a:lnTo>
                  <a:lnTo>
                    <a:pt x="7784" y="5411"/>
                  </a:lnTo>
                  <a:lnTo>
                    <a:pt x="7559" y="5443"/>
                  </a:lnTo>
                  <a:lnTo>
                    <a:pt x="7344" y="5529"/>
                  </a:lnTo>
                  <a:lnTo>
                    <a:pt x="7140" y="5637"/>
                  </a:lnTo>
                  <a:lnTo>
                    <a:pt x="6947" y="5766"/>
                  </a:lnTo>
                  <a:lnTo>
                    <a:pt x="6775" y="5905"/>
                  </a:lnTo>
                  <a:lnTo>
                    <a:pt x="6635" y="6045"/>
                  </a:lnTo>
                  <a:lnTo>
                    <a:pt x="6399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45" y="6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59693" y="3973668"/>
              <a:ext cx="1283207" cy="1283063"/>
            </a:xfrm>
            <a:custGeom>
              <a:avLst/>
              <a:gdLst>
                <a:gd name="T0" fmla="*/ 4467 w 8912"/>
                <a:gd name="T1" fmla="*/ 0 h 8911"/>
                <a:gd name="T2" fmla="*/ 4982 w 8912"/>
                <a:gd name="T3" fmla="*/ 32 h 8911"/>
                <a:gd name="T4" fmla="*/ 5498 w 8912"/>
                <a:gd name="T5" fmla="*/ 129 h 8911"/>
                <a:gd name="T6" fmla="*/ 5981 w 8912"/>
                <a:gd name="T7" fmla="*/ 268 h 8911"/>
                <a:gd name="T8" fmla="*/ 6442 w 8912"/>
                <a:gd name="T9" fmla="*/ 472 h 8911"/>
                <a:gd name="T10" fmla="*/ 6872 w 8912"/>
                <a:gd name="T11" fmla="*/ 719 h 8911"/>
                <a:gd name="T12" fmla="*/ 7269 w 8912"/>
                <a:gd name="T13" fmla="*/ 1009 h 8911"/>
                <a:gd name="T14" fmla="*/ 7634 w 8912"/>
                <a:gd name="T15" fmla="*/ 1331 h 8911"/>
                <a:gd name="T16" fmla="*/ 7956 w 8912"/>
                <a:gd name="T17" fmla="*/ 1707 h 8911"/>
                <a:gd name="T18" fmla="*/ 8235 w 8912"/>
                <a:gd name="T19" fmla="*/ 2104 h 8911"/>
                <a:gd name="T20" fmla="*/ 8472 w 8912"/>
                <a:gd name="T21" fmla="*/ 2534 h 8911"/>
                <a:gd name="T22" fmla="*/ 8665 w 8912"/>
                <a:gd name="T23" fmla="*/ 2985 h 8911"/>
                <a:gd name="T24" fmla="*/ 8794 w 8912"/>
                <a:gd name="T25" fmla="*/ 3457 h 8911"/>
                <a:gd name="T26" fmla="*/ 8880 w 8912"/>
                <a:gd name="T27" fmla="*/ 3962 h 8911"/>
                <a:gd name="T28" fmla="*/ 8912 w 8912"/>
                <a:gd name="T29" fmla="*/ 4466 h 8911"/>
                <a:gd name="T30" fmla="*/ 8880 w 8912"/>
                <a:gd name="T31" fmla="*/ 4982 h 8911"/>
                <a:gd name="T32" fmla="*/ 8794 w 8912"/>
                <a:gd name="T33" fmla="*/ 5497 h 8911"/>
                <a:gd name="T34" fmla="*/ 8643 w 8912"/>
                <a:gd name="T35" fmla="*/ 5980 h 8911"/>
                <a:gd name="T36" fmla="*/ 8439 w 8912"/>
                <a:gd name="T37" fmla="*/ 6442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5 w 8912"/>
                <a:gd name="T53" fmla="*/ 8804 h 8911"/>
                <a:gd name="T54" fmla="*/ 4961 w 8912"/>
                <a:gd name="T55" fmla="*/ 8890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5 w 8912"/>
                <a:gd name="T61" fmla="*/ 8793 h 8911"/>
                <a:gd name="T62" fmla="*/ 2931 w 8912"/>
                <a:gd name="T63" fmla="*/ 8643 h 8911"/>
                <a:gd name="T64" fmla="*/ 2470 w 8912"/>
                <a:gd name="T65" fmla="*/ 8450 h 8911"/>
                <a:gd name="T66" fmla="*/ 2040 w 8912"/>
                <a:gd name="T67" fmla="*/ 8203 h 8911"/>
                <a:gd name="T68" fmla="*/ 1643 w 8912"/>
                <a:gd name="T69" fmla="*/ 7913 h 8911"/>
                <a:gd name="T70" fmla="*/ 1278 w 8912"/>
                <a:gd name="T71" fmla="*/ 7580 h 8911"/>
                <a:gd name="T72" fmla="*/ 956 w 8912"/>
                <a:gd name="T73" fmla="*/ 7215 h 8911"/>
                <a:gd name="T74" fmla="*/ 677 w 8912"/>
                <a:gd name="T75" fmla="*/ 6818 h 8911"/>
                <a:gd name="T76" fmla="*/ 441 w 8912"/>
                <a:gd name="T77" fmla="*/ 6388 h 8911"/>
                <a:gd name="T78" fmla="*/ 247 w 8912"/>
                <a:gd name="T79" fmla="*/ 5927 h 8911"/>
                <a:gd name="T80" fmla="*/ 108 w 8912"/>
                <a:gd name="T81" fmla="*/ 5454 h 8911"/>
                <a:gd name="T82" fmla="*/ 33 w 8912"/>
                <a:gd name="T83" fmla="*/ 4960 h 8911"/>
                <a:gd name="T84" fmla="*/ 0 w 8912"/>
                <a:gd name="T85" fmla="*/ 4456 h 8911"/>
                <a:gd name="T86" fmla="*/ 33 w 8912"/>
                <a:gd name="T87" fmla="*/ 3930 h 8911"/>
                <a:gd name="T88" fmla="*/ 118 w 8912"/>
                <a:gd name="T89" fmla="*/ 3425 h 8911"/>
                <a:gd name="T90" fmla="*/ 269 w 8912"/>
                <a:gd name="T91" fmla="*/ 2931 h 8911"/>
                <a:gd name="T92" fmla="*/ 473 w 8912"/>
                <a:gd name="T93" fmla="*/ 2469 h 8911"/>
                <a:gd name="T94" fmla="*/ 709 w 8912"/>
                <a:gd name="T95" fmla="*/ 2040 h 8911"/>
                <a:gd name="T96" fmla="*/ 999 w 8912"/>
                <a:gd name="T97" fmla="*/ 1643 h 8911"/>
                <a:gd name="T98" fmla="*/ 1332 w 8912"/>
                <a:gd name="T99" fmla="*/ 1278 h 8911"/>
                <a:gd name="T100" fmla="*/ 1697 w 8912"/>
                <a:gd name="T101" fmla="*/ 956 h 8911"/>
                <a:gd name="T102" fmla="*/ 2105 w 8912"/>
                <a:gd name="T103" fmla="*/ 676 h 8911"/>
                <a:gd name="T104" fmla="*/ 2523 w 8912"/>
                <a:gd name="T105" fmla="*/ 440 h 8911"/>
                <a:gd name="T106" fmla="*/ 2985 w 8912"/>
                <a:gd name="T107" fmla="*/ 258 h 8911"/>
                <a:gd name="T108" fmla="*/ 3458 w 8912"/>
                <a:gd name="T109" fmla="*/ 118 h 8911"/>
                <a:gd name="T110" fmla="*/ 3951 w 8912"/>
                <a:gd name="T111" fmla="*/ 32 h 8911"/>
                <a:gd name="T112" fmla="*/ 446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67" y="0"/>
                  </a:moveTo>
                  <a:lnTo>
                    <a:pt x="4982" y="32"/>
                  </a:lnTo>
                  <a:lnTo>
                    <a:pt x="5498" y="129"/>
                  </a:lnTo>
                  <a:lnTo>
                    <a:pt x="5981" y="268"/>
                  </a:lnTo>
                  <a:lnTo>
                    <a:pt x="6442" y="472"/>
                  </a:lnTo>
                  <a:lnTo>
                    <a:pt x="6872" y="719"/>
                  </a:lnTo>
                  <a:lnTo>
                    <a:pt x="7269" y="1009"/>
                  </a:lnTo>
                  <a:lnTo>
                    <a:pt x="7634" y="1331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2" y="2534"/>
                  </a:lnTo>
                  <a:lnTo>
                    <a:pt x="8665" y="2985"/>
                  </a:lnTo>
                  <a:lnTo>
                    <a:pt x="8794" y="3457"/>
                  </a:lnTo>
                  <a:lnTo>
                    <a:pt x="8880" y="3962"/>
                  </a:lnTo>
                  <a:lnTo>
                    <a:pt x="8912" y="4466"/>
                  </a:lnTo>
                  <a:lnTo>
                    <a:pt x="8880" y="4982"/>
                  </a:lnTo>
                  <a:lnTo>
                    <a:pt x="8794" y="5497"/>
                  </a:lnTo>
                  <a:lnTo>
                    <a:pt x="8643" y="5980"/>
                  </a:lnTo>
                  <a:lnTo>
                    <a:pt x="8439" y="6442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5" y="8804"/>
                  </a:lnTo>
                  <a:lnTo>
                    <a:pt x="4961" y="8890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5" y="8793"/>
                  </a:lnTo>
                  <a:lnTo>
                    <a:pt x="2931" y="8643"/>
                  </a:lnTo>
                  <a:lnTo>
                    <a:pt x="2470" y="8450"/>
                  </a:lnTo>
                  <a:lnTo>
                    <a:pt x="2040" y="8203"/>
                  </a:lnTo>
                  <a:lnTo>
                    <a:pt x="1643" y="7913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88"/>
                  </a:lnTo>
                  <a:lnTo>
                    <a:pt x="247" y="5927"/>
                  </a:lnTo>
                  <a:lnTo>
                    <a:pt x="108" y="5454"/>
                  </a:lnTo>
                  <a:lnTo>
                    <a:pt x="33" y="4960"/>
                  </a:lnTo>
                  <a:lnTo>
                    <a:pt x="0" y="4456"/>
                  </a:lnTo>
                  <a:lnTo>
                    <a:pt x="33" y="3930"/>
                  </a:lnTo>
                  <a:lnTo>
                    <a:pt x="118" y="3425"/>
                  </a:lnTo>
                  <a:lnTo>
                    <a:pt x="269" y="2931"/>
                  </a:lnTo>
                  <a:lnTo>
                    <a:pt x="473" y="2469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78"/>
                  </a:lnTo>
                  <a:lnTo>
                    <a:pt x="1697" y="956"/>
                  </a:lnTo>
                  <a:lnTo>
                    <a:pt x="2105" y="676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8" y="118"/>
                  </a:lnTo>
                  <a:lnTo>
                    <a:pt x="3951" y="32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93620" y="3826802"/>
              <a:ext cx="956934" cy="1757786"/>
            </a:xfrm>
            <a:custGeom>
              <a:avLst/>
              <a:gdLst>
                <a:gd name="T0" fmla="*/ 0 w 6646"/>
                <a:gd name="T1" fmla="*/ 0 h 12208"/>
                <a:gd name="T2" fmla="*/ 6345 w 6646"/>
                <a:gd name="T3" fmla="*/ 6335 h 12208"/>
                <a:gd name="T4" fmla="*/ 6313 w 6646"/>
                <a:gd name="T5" fmla="*/ 6367 h 12208"/>
                <a:gd name="T6" fmla="*/ 6324 w 6646"/>
                <a:gd name="T7" fmla="*/ 6367 h 12208"/>
                <a:gd name="T8" fmla="*/ 6313 w 6646"/>
                <a:gd name="T9" fmla="*/ 6378 h 12208"/>
                <a:gd name="T10" fmla="*/ 6302 w 6646"/>
                <a:gd name="T11" fmla="*/ 6388 h 12208"/>
                <a:gd name="T12" fmla="*/ 6281 w 6646"/>
                <a:gd name="T13" fmla="*/ 6410 h 12208"/>
                <a:gd name="T14" fmla="*/ 6238 w 6646"/>
                <a:gd name="T15" fmla="*/ 6442 h 12208"/>
                <a:gd name="T16" fmla="*/ 6206 w 6646"/>
                <a:gd name="T17" fmla="*/ 6485 h 12208"/>
                <a:gd name="T18" fmla="*/ 6184 w 6646"/>
                <a:gd name="T19" fmla="*/ 6496 h 12208"/>
                <a:gd name="T20" fmla="*/ 6066 w 6646"/>
                <a:gd name="T21" fmla="*/ 6614 h 12208"/>
                <a:gd name="T22" fmla="*/ 5937 w 6646"/>
                <a:gd name="T23" fmla="*/ 6753 h 12208"/>
                <a:gd name="T24" fmla="*/ 5798 w 6646"/>
                <a:gd name="T25" fmla="*/ 6925 h 12208"/>
                <a:gd name="T26" fmla="*/ 5669 w 6646"/>
                <a:gd name="T27" fmla="*/ 7118 h 12208"/>
                <a:gd name="T28" fmla="*/ 5562 w 6646"/>
                <a:gd name="T29" fmla="*/ 7322 h 12208"/>
                <a:gd name="T30" fmla="*/ 5476 w 6646"/>
                <a:gd name="T31" fmla="*/ 7537 h 12208"/>
                <a:gd name="T32" fmla="*/ 5444 w 6646"/>
                <a:gd name="T33" fmla="*/ 7763 h 12208"/>
                <a:gd name="T34" fmla="*/ 5465 w 6646"/>
                <a:gd name="T35" fmla="*/ 7977 h 12208"/>
                <a:gd name="T36" fmla="*/ 5540 w 6646"/>
                <a:gd name="T37" fmla="*/ 8192 h 12208"/>
                <a:gd name="T38" fmla="*/ 5658 w 6646"/>
                <a:gd name="T39" fmla="*/ 8375 h 12208"/>
                <a:gd name="T40" fmla="*/ 5798 w 6646"/>
                <a:gd name="T41" fmla="*/ 8514 h 12208"/>
                <a:gd name="T42" fmla="*/ 5959 w 6646"/>
                <a:gd name="T43" fmla="*/ 8643 h 12208"/>
                <a:gd name="T44" fmla="*/ 6120 w 6646"/>
                <a:gd name="T45" fmla="*/ 8740 h 12208"/>
                <a:gd name="T46" fmla="*/ 6281 w 6646"/>
                <a:gd name="T47" fmla="*/ 8804 h 12208"/>
                <a:gd name="T48" fmla="*/ 6421 w 6646"/>
                <a:gd name="T49" fmla="*/ 8858 h 12208"/>
                <a:gd name="T50" fmla="*/ 6539 w 6646"/>
                <a:gd name="T51" fmla="*/ 8901 h 12208"/>
                <a:gd name="T52" fmla="*/ 6614 w 6646"/>
                <a:gd name="T53" fmla="*/ 8911 h 12208"/>
                <a:gd name="T54" fmla="*/ 6646 w 6646"/>
                <a:gd name="T55" fmla="*/ 8922 h 12208"/>
                <a:gd name="T56" fmla="*/ 5218 w 6646"/>
                <a:gd name="T57" fmla="*/ 12047 h 12208"/>
                <a:gd name="T58" fmla="*/ 4789 w 6646"/>
                <a:gd name="T59" fmla="*/ 12208 h 12208"/>
                <a:gd name="T60" fmla="*/ 1632 w 6646"/>
                <a:gd name="T61" fmla="*/ 10994 h 12208"/>
                <a:gd name="T62" fmla="*/ 1643 w 6646"/>
                <a:gd name="T63" fmla="*/ 10973 h 12208"/>
                <a:gd name="T64" fmla="*/ 1686 w 6646"/>
                <a:gd name="T65" fmla="*/ 10908 h 12208"/>
                <a:gd name="T66" fmla="*/ 1729 w 6646"/>
                <a:gd name="T67" fmla="*/ 10801 h 12208"/>
                <a:gd name="T68" fmla="*/ 1782 w 6646"/>
                <a:gd name="T69" fmla="*/ 10661 h 12208"/>
                <a:gd name="T70" fmla="*/ 1836 w 6646"/>
                <a:gd name="T71" fmla="*/ 10500 h 12208"/>
                <a:gd name="T72" fmla="*/ 1879 w 6646"/>
                <a:gd name="T73" fmla="*/ 10318 h 12208"/>
                <a:gd name="T74" fmla="*/ 1890 w 6646"/>
                <a:gd name="T75" fmla="*/ 10125 h 12208"/>
                <a:gd name="T76" fmla="*/ 1879 w 6646"/>
                <a:gd name="T77" fmla="*/ 9921 h 12208"/>
                <a:gd name="T78" fmla="*/ 1825 w 6646"/>
                <a:gd name="T79" fmla="*/ 9717 h 12208"/>
                <a:gd name="T80" fmla="*/ 1729 w 6646"/>
                <a:gd name="T81" fmla="*/ 9513 h 12208"/>
                <a:gd name="T82" fmla="*/ 1611 w 6646"/>
                <a:gd name="T83" fmla="*/ 9362 h 12208"/>
                <a:gd name="T84" fmla="*/ 1460 w 6646"/>
                <a:gd name="T85" fmla="*/ 9234 h 12208"/>
                <a:gd name="T86" fmla="*/ 1278 w 6646"/>
                <a:gd name="T87" fmla="*/ 9137 h 12208"/>
                <a:gd name="T88" fmla="*/ 1084 w 6646"/>
                <a:gd name="T89" fmla="*/ 9072 h 12208"/>
                <a:gd name="T90" fmla="*/ 891 w 6646"/>
                <a:gd name="T91" fmla="*/ 9019 h 12208"/>
                <a:gd name="T92" fmla="*/ 687 w 6646"/>
                <a:gd name="T93" fmla="*/ 8987 h 12208"/>
                <a:gd name="T94" fmla="*/ 505 w 6646"/>
                <a:gd name="T95" fmla="*/ 8965 h 12208"/>
                <a:gd name="T96" fmla="*/ 333 w 6646"/>
                <a:gd name="T97" fmla="*/ 8954 h 12208"/>
                <a:gd name="T98" fmla="*/ 0 w 6646"/>
                <a:gd name="T99" fmla="*/ 8965 h 12208"/>
                <a:gd name="T100" fmla="*/ 0 w 6646"/>
                <a:gd name="T101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46" h="12208">
                  <a:moveTo>
                    <a:pt x="0" y="0"/>
                  </a:moveTo>
                  <a:lnTo>
                    <a:pt x="6345" y="6335"/>
                  </a:lnTo>
                  <a:lnTo>
                    <a:pt x="6313" y="6367"/>
                  </a:lnTo>
                  <a:lnTo>
                    <a:pt x="6324" y="6367"/>
                  </a:lnTo>
                  <a:lnTo>
                    <a:pt x="6313" y="6378"/>
                  </a:lnTo>
                  <a:lnTo>
                    <a:pt x="6302" y="6388"/>
                  </a:lnTo>
                  <a:lnTo>
                    <a:pt x="6281" y="6410"/>
                  </a:lnTo>
                  <a:lnTo>
                    <a:pt x="6238" y="6442"/>
                  </a:lnTo>
                  <a:lnTo>
                    <a:pt x="6206" y="6485"/>
                  </a:lnTo>
                  <a:lnTo>
                    <a:pt x="6184" y="6496"/>
                  </a:lnTo>
                  <a:lnTo>
                    <a:pt x="6066" y="6614"/>
                  </a:lnTo>
                  <a:lnTo>
                    <a:pt x="5937" y="6753"/>
                  </a:lnTo>
                  <a:lnTo>
                    <a:pt x="5798" y="6925"/>
                  </a:lnTo>
                  <a:lnTo>
                    <a:pt x="5669" y="7118"/>
                  </a:lnTo>
                  <a:lnTo>
                    <a:pt x="5562" y="7322"/>
                  </a:lnTo>
                  <a:lnTo>
                    <a:pt x="5476" y="7537"/>
                  </a:lnTo>
                  <a:lnTo>
                    <a:pt x="5444" y="7763"/>
                  </a:lnTo>
                  <a:lnTo>
                    <a:pt x="5465" y="7977"/>
                  </a:lnTo>
                  <a:lnTo>
                    <a:pt x="5540" y="8192"/>
                  </a:lnTo>
                  <a:lnTo>
                    <a:pt x="5658" y="8375"/>
                  </a:lnTo>
                  <a:lnTo>
                    <a:pt x="5798" y="8514"/>
                  </a:lnTo>
                  <a:lnTo>
                    <a:pt x="5959" y="8643"/>
                  </a:lnTo>
                  <a:lnTo>
                    <a:pt x="6120" y="8740"/>
                  </a:lnTo>
                  <a:lnTo>
                    <a:pt x="6281" y="8804"/>
                  </a:lnTo>
                  <a:lnTo>
                    <a:pt x="6421" y="8858"/>
                  </a:lnTo>
                  <a:lnTo>
                    <a:pt x="6539" y="8901"/>
                  </a:lnTo>
                  <a:lnTo>
                    <a:pt x="6614" y="8911"/>
                  </a:lnTo>
                  <a:lnTo>
                    <a:pt x="6646" y="8922"/>
                  </a:lnTo>
                  <a:lnTo>
                    <a:pt x="5218" y="12047"/>
                  </a:lnTo>
                  <a:lnTo>
                    <a:pt x="4789" y="12208"/>
                  </a:lnTo>
                  <a:lnTo>
                    <a:pt x="1632" y="10994"/>
                  </a:lnTo>
                  <a:lnTo>
                    <a:pt x="1643" y="10973"/>
                  </a:lnTo>
                  <a:lnTo>
                    <a:pt x="1686" y="10908"/>
                  </a:lnTo>
                  <a:lnTo>
                    <a:pt x="1729" y="10801"/>
                  </a:lnTo>
                  <a:lnTo>
                    <a:pt x="1782" y="10661"/>
                  </a:lnTo>
                  <a:lnTo>
                    <a:pt x="1836" y="10500"/>
                  </a:lnTo>
                  <a:lnTo>
                    <a:pt x="1879" y="10318"/>
                  </a:lnTo>
                  <a:lnTo>
                    <a:pt x="1890" y="10125"/>
                  </a:lnTo>
                  <a:lnTo>
                    <a:pt x="1879" y="9921"/>
                  </a:lnTo>
                  <a:lnTo>
                    <a:pt x="1825" y="9717"/>
                  </a:lnTo>
                  <a:lnTo>
                    <a:pt x="1729" y="9513"/>
                  </a:lnTo>
                  <a:lnTo>
                    <a:pt x="1611" y="9362"/>
                  </a:lnTo>
                  <a:lnTo>
                    <a:pt x="1460" y="9234"/>
                  </a:lnTo>
                  <a:lnTo>
                    <a:pt x="1278" y="9137"/>
                  </a:lnTo>
                  <a:lnTo>
                    <a:pt x="1084" y="9072"/>
                  </a:lnTo>
                  <a:lnTo>
                    <a:pt x="891" y="9019"/>
                  </a:lnTo>
                  <a:lnTo>
                    <a:pt x="687" y="8987"/>
                  </a:lnTo>
                  <a:lnTo>
                    <a:pt x="505" y="8965"/>
                  </a:lnTo>
                  <a:lnTo>
                    <a:pt x="333" y="8954"/>
                  </a:lnTo>
                  <a:lnTo>
                    <a:pt x="0" y="8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42070" y="5091434"/>
              <a:ext cx="1283063" cy="1283063"/>
            </a:xfrm>
            <a:custGeom>
              <a:avLst/>
              <a:gdLst>
                <a:gd name="T0" fmla="*/ 4305 w 8911"/>
                <a:gd name="T1" fmla="*/ 0 h 8911"/>
                <a:gd name="T2" fmla="*/ 4756 w 8911"/>
                <a:gd name="T3" fmla="*/ 10 h 8911"/>
                <a:gd name="T4" fmla="*/ 5207 w 8911"/>
                <a:gd name="T5" fmla="*/ 64 h 8911"/>
                <a:gd name="T6" fmla="*/ 5658 w 8911"/>
                <a:gd name="T7" fmla="*/ 161 h 8911"/>
                <a:gd name="T8" fmla="*/ 6087 w 8911"/>
                <a:gd name="T9" fmla="*/ 311 h 8911"/>
                <a:gd name="T10" fmla="*/ 6506 w 8911"/>
                <a:gd name="T11" fmla="*/ 504 h 8911"/>
                <a:gd name="T12" fmla="*/ 6903 w 8911"/>
                <a:gd name="T13" fmla="*/ 740 h 8911"/>
                <a:gd name="T14" fmla="*/ 7290 w 8911"/>
                <a:gd name="T15" fmla="*/ 1020 h 8911"/>
                <a:gd name="T16" fmla="*/ 7634 w 8911"/>
                <a:gd name="T17" fmla="*/ 1342 h 8911"/>
                <a:gd name="T18" fmla="*/ 7956 w 8911"/>
                <a:gd name="T19" fmla="*/ 1707 h 8911"/>
                <a:gd name="T20" fmla="*/ 8235 w 8911"/>
                <a:gd name="T21" fmla="*/ 2104 h 8911"/>
                <a:gd name="T22" fmla="*/ 8471 w 8911"/>
                <a:gd name="T23" fmla="*/ 2523 h 8911"/>
                <a:gd name="T24" fmla="*/ 8643 w 8911"/>
                <a:gd name="T25" fmla="*/ 2952 h 8911"/>
                <a:gd name="T26" fmla="*/ 8782 w 8911"/>
                <a:gd name="T27" fmla="*/ 3392 h 8911"/>
                <a:gd name="T28" fmla="*/ 8868 w 8911"/>
                <a:gd name="T29" fmla="*/ 3843 h 8911"/>
                <a:gd name="T30" fmla="*/ 8911 w 8911"/>
                <a:gd name="T31" fmla="*/ 4305 h 8911"/>
                <a:gd name="T32" fmla="*/ 8900 w 8911"/>
                <a:gd name="T33" fmla="*/ 4756 h 8911"/>
                <a:gd name="T34" fmla="*/ 8847 w 8911"/>
                <a:gd name="T35" fmla="*/ 5207 h 8911"/>
                <a:gd name="T36" fmla="*/ 8739 w 8911"/>
                <a:gd name="T37" fmla="*/ 5658 h 8911"/>
                <a:gd name="T38" fmla="*/ 8600 w 8911"/>
                <a:gd name="T39" fmla="*/ 6087 h 8911"/>
                <a:gd name="T40" fmla="*/ 8407 w 8911"/>
                <a:gd name="T41" fmla="*/ 6506 h 8911"/>
                <a:gd name="T42" fmla="*/ 8170 w 8911"/>
                <a:gd name="T43" fmla="*/ 6914 h 8911"/>
                <a:gd name="T44" fmla="*/ 7891 w 8911"/>
                <a:gd name="T45" fmla="*/ 7290 h 8911"/>
                <a:gd name="T46" fmla="*/ 7569 w 8911"/>
                <a:gd name="T47" fmla="*/ 7633 h 8911"/>
                <a:gd name="T48" fmla="*/ 7204 w 8911"/>
                <a:gd name="T49" fmla="*/ 7955 h 8911"/>
                <a:gd name="T50" fmla="*/ 6807 w 8911"/>
                <a:gd name="T51" fmla="*/ 8235 h 8911"/>
                <a:gd name="T52" fmla="*/ 6388 w 8911"/>
                <a:gd name="T53" fmla="*/ 8471 h 8911"/>
                <a:gd name="T54" fmla="*/ 5959 w 8911"/>
                <a:gd name="T55" fmla="*/ 8653 h 8911"/>
                <a:gd name="T56" fmla="*/ 5518 w 8911"/>
                <a:gd name="T57" fmla="*/ 8782 h 8911"/>
                <a:gd name="T58" fmla="*/ 5067 w 8911"/>
                <a:gd name="T59" fmla="*/ 8868 h 8911"/>
                <a:gd name="T60" fmla="*/ 4606 w 8911"/>
                <a:gd name="T61" fmla="*/ 8911 h 8911"/>
                <a:gd name="T62" fmla="*/ 4155 w 8911"/>
                <a:gd name="T63" fmla="*/ 8900 h 8911"/>
                <a:gd name="T64" fmla="*/ 3693 w 8911"/>
                <a:gd name="T65" fmla="*/ 8847 h 8911"/>
                <a:gd name="T66" fmla="*/ 3253 w 8911"/>
                <a:gd name="T67" fmla="*/ 8750 h 8911"/>
                <a:gd name="T68" fmla="*/ 2823 w 8911"/>
                <a:gd name="T69" fmla="*/ 8600 h 8911"/>
                <a:gd name="T70" fmla="*/ 2405 w 8911"/>
                <a:gd name="T71" fmla="*/ 8406 h 8911"/>
                <a:gd name="T72" fmla="*/ 1997 w 8911"/>
                <a:gd name="T73" fmla="*/ 8181 h 8911"/>
                <a:gd name="T74" fmla="*/ 1621 w 8911"/>
                <a:gd name="T75" fmla="*/ 7902 h 8911"/>
                <a:gd name="T76" fmla="*/ 1267 w 8911"/>
                <a:gd name="T77" fmla="*/ 7580 h 8911"/>
                <a:gd name="T78" fmla="*/ 955 w 8911"/>
                <a:gd name="T79" fmla="*/ 7204 h 8911"/>
                <a:gd name="T80" fmla="*/ 676 w 8911"/>
                <a:gd name="T81" fmla="*/ 6807 h 8911"/>
                <a:gd name="T82" fmla="*/ 440 w 8911"/>
                <a:gd name="T83" fmla="*/ 6399 h 8911"/>
                <a:gd name="T84" fmla="*/ 257 w 8911"/>
                <a:gd name="T85" fmla="*/ 5958 h 8911"/>
                <a:gd name="T86" fmla="*/ 129 w 8911"/>
                <a:gd name="T87" fmla="*/ 5518 h 8911"/>
                <a:gd name="T88" fmla="*/ 43 w 8911"/>
                <a:gd name="T89" fmla="*/ 5067 h 8911"/>
                <a:gd name="T90" fmla="*/ 0 w 8911"/>
                <a:gd name="T91" fmla="*/ 4606 h 8911"/>
                <a:gd name="T92" fmla="*/ 10 w 8911"/>
                <a:gd name="T93" fmla="*/ 4155 h 8911"/>
                <a:gd name="T94" fmla="*/ 64 w 8911"/>
                <a:gd name="T95" fmla="*/ 3704 h 8911"/>
                <a:gd name="T96" fmla="*/ 161 w 8911"/>
                <a:gd name="T97" fmla="*/ 3253 h 8911"/>
                <a:gd name="T98" fmla="*/ 311 w 8911"/>
                <a:gd name="T99" fmla="*/ 2823 h 8911"/>
                <a:gd name="T100" fmla="*/ 504 w 8911"/>
                <a:gd name="T101" fmla="*/ 2405 h 8911"/>
                <a:gd name="T102" fmla="*/ 730 w 8911"/>
                <a:gd name="T103" fmla="*/ 2007 h 8911"/>
                <a:gd name="T104" fmla="*/ 1009 w 8911"/>
                <a:gd name="T105" fmla="*/ 1621 h 8911"/>
                <a:gd name="T106" fmla="*/ 1331 w 8911"/>
                <a:gd name="T107" fmla="*/ 1277 h 8911"/>
                <a:gd name="T108" fmla="*/ 1696 w 8911"/>
                <a:gd name="T109" fmla="*/ 955 h 8911"/>
                <a:gd name="T110" fmla="*/ 2093 w 8911"/>
                <a:gd name="T111" fmla="*/ 676 h 8911"/>
                <a:gd name="T112" fmla="*/ 2512 w 8911"/>
                <a:gd name="T113" fmla="*/ 440 h 8911"/>
                <a:gd name="T114" fmla="*/ 2952 w 8911"/>
                <a:gd name="T115" fmla="*/ 257 h 8911"/>
                <a:gd name="T116" fmla="*/ 3393 w 8911"/>
                <a:gd name="T117" fmla="*/ 128 h 8911"/>
                <a:gd name="T118" fmla="*/ 3843 w 8911"/>
                <a:gd name="T119" fmla="*/ 43 h 8911"/>
                <a:gd name="T120" fmla="*/ 4305 w 8911"/>
                <a:gd name="T121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11">
                  <a:moveTo>
                    <a:pt x="4305" y="0"/>
                  </a:moveTo>
                  <a:lnTo>
                    <a:pt x="4756" y="10"/>
                  </a:lnTo>
                  <a:lnTo>
                    <a:pt x="5207" y="64"/>
                  </a:lnTo>
                  <a:lnTo>
                    <a:pt x="5658" y="161"/>
                  </a:lnTo>
                  <a:lnTo>
                    <a:pt x="6087" y="311"/>
                  </a:lnTo>
                  <a:lnTo>
                    <a:pt x="6506" y="504"/>
                  </a:lnTo>
                  <a:lnTo>
                    <a:pt x="6903" y="740"/>
                  </a:lnTo>
                  <a:lnTo>
                    <a:pt x="7290" y="1020"/>
                  </a:lnTo>
                  <a:lnTo>
                    <a:pt x="7634" y="1342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1" y="2523"/>
                  </a:lnTo>
                  <a:lnTo>
                    <a:pt x="8643" y="2952"/>
                  </a:lnTo>
                  <a:lnTo>
                    <a:pt x="8782" y="3392"/>
                  </a:lnTo>
                  <a:lnTo>
                    <a:pt x="8868" y="3843"/>
                  </a:lnTo>
                  <a:lnTo>
                    <a:pt x="8911" y="4305"/>
                  </a:lnTo>
                  <a:lnTo>
                    <a:pt x="8900" y="4756"/>
                  </a:lnTo>
                  <a:lnTo>
                    <a:pt x="8847" y="5207"/>
                  </a:lnTo>
                  <a:lnTo>
                    <a:pt x="8739" y="5658"/>
                  </a:lnTo>
                  <a:lnTo>
                    <a:pt x="8600" y="6087"/>
                  </a:lnTo>
                  <a:lnTo>
                    <a:pt x="8407" y="6506"/>
                  </a:lnTo>
                  <a:lnTo>
                    <a:pt x="8170" y="6914"/>
                  </a:lnTo>
                  <a:lnTo>
                    <a:pt x="7891" y="7290"/>
                  </a:lnTo>
                  <a:lnTo>
                    <a:pt x="7569" y="7633"/>
                  </a:lnTo>
                  <a:lnTo>
                    <a:pt x="7204" y="7955"/>
                  </a:lnTo>
                  <a:lnTo>
                    <a:pt x="6807" y="8235"/>
                  </a:lnTo>
                  <a:lnTo>
                    <a:pt x="6388" y="8471"/>
                  </a:lnTo>
                  <a:lnTo>
                    <a:pt x="5959" y="8653"/>
                  </a:lnTo>
                  <a:lnTo>
                    <a:pt x="5518" y="8782"/>
                  </a:lnTo>
                  <a:lnTo>
                    <a:pt x="5067" y="8868"/>
                  </a:lnTo>
                  <a:lnTo>
                    <a:pt x="4606" y="8911"/>
                  </a:lnTo>
                  <a:lnTo>
                    <a:pt x="4155" y="8900"/>
                  </a:lnTo>
                  <a:lnTo>
                    <a:pt x="3693" y="8847"/>
                  </a:lnTo>
                  <a:lnTo>
                    <a:pt x="3253" y="8750"/>
                  </a:lnTo>
                  <a:lnTo>
                    <a:pt x="2823" y="8600"/>
                  </a:lnTo>
                  <a:lnTo>
                    <a:pt x="2405" y="8406"/>
                  </a:lnTo>
                  <a:lnTo>
                    <a:pt x="1997" y="8181"/>
                  </a:lnTo>
                  <a:lnTo>
                    <a:pt x="1621" y="7902"/>
                  </a:lnTo>
                  <a:lnTo>
                    <a:pt x="1267" y="7580"/>
                  </a:lnTo>
                  <a:lnTo>
                    <a:pt x="955" y="7204"/>
                  </a:lnTo>
                  <a:lnTo>
                    <a:pt x="676" y="6807"/>
                  </a:lnTo>
                  <a:lnTo>
                    <a:pt x="440" y="6399"/>
                  </a:lnTo>
                  <a:lnTo>
                    <a:pt x="257" y="5958"/>
                  </a:lnTo>
                  <a:lnTo>
                    <a:pt x="129" y="5518"/>
                  </a:lnTo>
                  <a:lnTo>
                    <a:pt x="43" y="5067"/>
                  </a:lnTo>
                  <a:lnTo>
                    <a:pt x="0" y="4606"/>
                  </a:lnTo>
                  <a:lnTo>
                    <a:pt x="10" y="4155"/>
                  </a:lnTo>
                  <a:lnTo>
                    <a:pt x="64" y="3704"/>
                  </a:lnTo>
                  <a:lnTo>
                    <a:pt x="161" y="3253"/>
                  </a:lnTo>
                  <a:lnTo>
                    <a:pt x="311" y="2823"/>
                  </a:lnTo>
                  <a:lnTo>
                    <a:pt x="504" y="2405"/>
                  </a:lnTo>
                  <a:lnTo>
                    <a:pt x="730" y="2007"/>
                  </a:lnTo>
                  <a:lnTo>
                    <a:pt x="1009" y="1621"/>
                  </a:lnTo>
                  <a:lnTo>
                    <a:pt x="1331" y="1277"/>
                  </a:lnTo>
                  <a:lnTo>
                    <a:pt x="1696" y="955"/>
                  </a:lnTo>
                  <a:lnTo>
                    <a:pt x="2093" y="676"/>
                  </a:lnTo>
                  <a:lnTo>
                    <a:pt x="2512" y="440"/>
                  </a:lnTo>
                  <a:lnTo>
                    <a:pt x="2952" y="257"/>
                  </a:lnTo>
                  <a:lnTo>
                    <a:pt x="3393" y="128"/>
                  </a:lnTo>
                  <a:lnTo>
                    <a:pt x="3843" y="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45901" y="3826802"/>
              <a:ext cx="947719" cy="1760810"/>
            </a:xfrm>
            <a:custGeom>
              <a:avLst/>
              <a:gdLst>
                <a:gd name="T0" fmla="*/ 6582 w 6582"/>
                <a:gd name="T1" fmla="*/ 0 h 12229"/>
                <a:gd name="T2" fmla="*/ 6582 w 6582"/>
                <a:gd name="T3" fmla="*/ 8965 h 12229"/>
                <a:gd name="T4" fmla="*/ 6582 w 6582"/>
                <a:gd name="T5" fmla="*/ 8965 h 12229"/>
                <a:gd name="T6" fmla="*/ 6582 w 6582"/>
                <a:gd name="T7" fmla="*/ 8965 h 12229"/>
                <a:gd name="T8" fmla="*/ 6582 w 6582"/>
                <a:gd name="T9" fmla="*/ 8976 h 12229"/>
                <a:gd name="T10" fmla="*/ 6550 w 6582"/>
                <a:gd name="T11" fmla="*/ 8965 h 12229"/>
                <a:gd name="T12" fmla="*/ 6464 w 6582"/>
                <a:gd name="T13" fmla="*/ 8965 h 12229"/>
                <a:gd name="T14" fmla="*/ 6324 w 6582"/>
                <a:gd name="T15" fmla="*/ 8965 h 12229"/>
                <a:gd name="T16" fmla="*/ 6153 w 6582"/>
                <a:gd name="T17" fmla="*/ 8965 h 12229"/>
                <a:gd name="T18" fmla="*/ 5959 w 6582"/>
                <a:gd name="T19" fmla="*/ 8976 h 12229"/>
                <a:gd name="T20" fmla="*/ 5755 w 6582"/>
                <a:gd name="T21" fmla="*/ 9008 h 12229"/>
                <a:gd name="T22" fmla="*/ 5541 w 6582"/>
                <a:gd name="T23" fmla="*/ 9062 h 12229"/>
                <a:gd name="T24" fmla="*/ 5337 w 6582"/>
                <a:gd name="T25" fmla="*/ 9126 h 12229"/>
                <a:gd name="T26" fmla="*/ 5143 w 6582"/>
                <a:gd name="T27" fmla="*/ 9223 h 12229"/>
                <a:gd name="T28" fmla="*/ 4972 w 6582"/>
                <a:gd name="T29" fmla="*/ 9352 h 12229"/>
                <a:gd name="T30" fmla="*/ 4843 w 6582"/>
                <a:gd name="T31" fmla="*/ 9513 h 12229"/>
                <a:gd name="T32" fmla="*/ 4757 w 6582"/>
                <a:gd name="T33" fmla="*/ 9717 h 12229"/>
                <a:gd name="T34" fmla="*/ 4703 w 6582"/>
                <a:gd name="T35" fmla="*/ 9921 h 12229"/>
                <a:gd name="T36" fmla="*/ 4703 w 6582"/>
                <a:gd name="T37" fmla="*/ 10125 h 12229"/>
                <a:gd name="T38" fmla="*/ 4735 w 6582"/>
                <a:gd name="T39" fmla="*/ 10329 h 12229"/>
                <a:gd name="T40" fmla="*/ 4778 w 6582"/>
                <a:gd name="T41" fmla="*/ 10511 h 12229"/>
                <a:gd name="T42" fmla="*/ 4843 w 6582"/>
                <a:gd name="T43" fmla="*/ 10672 h 12229"/>
                <a:gd name="T44" fmla="*/ 4907 w 6582"/>
                <a:gd name="T45" fmla="*/ 10812 h 12229"/>
                <a:gd name="T46" fmla="*/ 4961 w 6582"/>
                <a:gd name="T47" fmla="*/ 10919 h 12229"/>
                <a:gd name="T48" fmla="*/ 5004 w 6582"/>
                <a:gd name="T49" fmla="*/ 10984 h 12229"/>
                <a:gd name="T50" fmla="*/ 5014 w 6582"/>
                <a:gd name="T51" fmla="*/ 11005 h 12229"/>
                <a:gd name="T52" fmla="*/ 1804 w 6582"/>
                <a:gd name="T53" fmla="*/ 12229 h 12229"/>
                <a:gd name="T54" fmla="*/ 1385 w 6582"/>
                <a:gd name="T55" fmla="*/ 12036 h 12229"/>
                <a:gd name="T56" fmla="*/ 0 w 6582"/>
                <a:gd name="T57" fmla="*/ 8954 h 12229"/>
                <a:gd name="T58" fmla="*/ 22 w 6582"/>
                <a:gd name="T59" fmla="*/ 8944 h 12229"/>
                <a:gd name="T60" fmla="*/ 97 w 6582"/>
                <a:gd name="T61" fmla="*/ 8922 h 12229"/>
                <a:gd name="T62" fmla="*/ 204 w 6582"/>
                <a:gd name="T63" fmla="*/ 8890 h 12229"/>
                <a:gd name="T64" fmla="*/ 344 w 6582"/>
                <a:gd name="T65" fmla="*/ 8826 h 12229"/>
                <a:gd name="T66" fmla="*/ 494 w 6582"/>
                <a:gd name="T67" fmla="*/ 8750 h 12229"/>
                <a:gd name="T68" fmla="*/ 645 w 6582"/>
                <a:gd name="T69" fmla="*/ 8643 h 12229"/>
                <a:gd name="T70" fmla="*/ 795 w 6582"/>
                <a:gd name="T71" fmla="*/ 8514 h 12229"/>
                <a:gd name="T72" fmla="*/ 935 w 6582"/>
                <a:gd name="T73" fmla="*/ 8364 h 12229"/>
                <a:gd name="T74" fmla="*/ 1042 w 6582"/>
                <a:gd name="T75" fmla="*/ 8181 h 12229"/>
                <a:gd name="T76" fmla="*/ 1117 w 6582"/>
                <a:gd name="T77" fmla="*/ 7967 h 12229"/>
                <a:gd name="T78" fmla="*/ 1139 w 6582"/>
                <a:gd name="T79" fmla="*/ 7752 h 12229"/>
                <a:gd name="T80" fmla="*/ 1096 w 6582"/>
                <a:gd name="T81" fmla="*/ 7526 h 12229"/>
                <a:gd name="T82" fmla="*/ 1020 w 6582"/>
                <a:gd name="T83" fmla="*/ 7312 h 12229"/>
                <a:gd name="T84" fmla="*/ 913 w 6582"/>
                <a:gd name="T85" fmla="*/ 7097 h 12229"/>
                <a:gd name="T86" fmla="*/ 784 w 6582"/>
                <a:gd name="T87" fmla="*/ 6914 h 12229"/>
                <a:gd name="T88" fmla="*/ 645 w 6582"/>
                <a:gd name="T89" fmla="*/ 6743 h 12229"/>
                <a:gd name="T90" fmla="*/ 505 w 6582"/>
                <a:gd name="T91" fmla="*/ 6592 h 12229"/>
                <a:gd name="T92" fmla="*/ 258 w 6582"/>
                <a:gd name="T93" fmla="*/ 6356 h 12229"/>
                <a:gd name="T94" fmla="*/ 258 w 6582"/>
                <a:gd name="T95" fmla="*/ 6356 h 12229"/>
                <a:gd name="T96" fmla="*/ 258 w 6582"/>
                <a:gd name="T97" fmla="*/ 6356 h 12229"/>
                <a:gd name="T98" fmla="*/ 247 w 6582"/>
                <a:gd name="T99" fmla="*/ 6335 h 12229"/>
                <a:gd name="T100" fmla="*/ 6582 w 6582"/>
                <a:gd name="T101" fmla="*/ 0 h 1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82" h="12229">
                  <a:moveTo>
                    <a:pt x="6582" y="0"/>
                  </a:moveTo>
                  <a:lnTo>
                    <a:pt x="6582" y="8965"/>
                  </a:lnTo>
                  <a:lnTo>
                    <a:pt x="6582" y="8965"/>
                  </a:lnTo>
                  <a:lnTo>
                    <a:pt x="6582" y="8965"/>
                  </a:lnTo>
                  <a:lnTo>
                    <a:pt x="6582" y="8976"/>
                  </a:lnTo>
                  <a:lnTo>
                    <a:pt x="6550" y="8965"/>
                  </a:lnTo>
                  <a:lnTo>
                    <a:pt x="6464" y="8965"/>
                  </a:lnTo>
                  <a:lnTo>
                    <a:pt x="6324" y="8965"/>
                  </a:lnTo>
                  <a:lnTo>
                    <a:pt x="6153" y="8965"/>
                  </a:lnTo>
                  <a:lnTo>
                    <a:pt x="5959" y="8976"/>
                  </a:lnTo>
                  <a:lnTo>
                    <a:pt x="5755" y="9008"/>
                  </a:lnTo>
                  <a:lnTo>
                    <a:pt x="5541" y="9062"/>
                  </a:lnTo>
                  <a:lnTo>
                    <a:pt x="5337" y="9126"/>
                  </a:lnTo>
                  <a:lnTo>
                    <a:pt x="5143" y="9223"/>
                  </a:lnTo>
                  <a:lnTo>
                    <a:pt x="4972" y="9352"/>
                  </a:lnTo>
                  <a:lnTo>
                    <a:pt x="4843" y="9513"/>
                  </a:lnTo>
                  <a:lnTo>
                    <a:pt x="4757" y="9717"/>
                  </a:lnTo>
                  <a:lnTo>
                    <a:pt x="4703" y="9921"/>
                  </a:lnTo>
                  <a:lnTo>
                    <a:pt x="4703" y="10125"/>
                  </a:lnTo>
                  <a:lnTo>
                    <a:pt x="4735" y="10329"/>
                  </a:lnTo>
                  <a:lnTo>
                    <a:pt x="4778" y="10511"/>
                  </a:lnTo>
                  <a:lnTo>
                    <a:pt x="4843" y="10672"/>
                  </a:lnTo>
                  <a:lnTo>
                    <a:pt x="4907" y="10812"/>
                  </a:lnTo>
                  <a:lnTo>
                    <a:pt x="4961" y="10919"/>
                  </a:lnTo>
                  <a:lnTo>
                    <a:pt x="5004" y="10984"/>
                  </a:lnTo>
                  <a:lnTo>
                    <a:pt x="5014" y="11005"/>
                  </a:lnTo>
                  <a:lnTo>
                    <a:pt x="1804" y="12229"/>
                  </a:lnTo>
                  <a:lnTo>
                    <a:pt x="1385" y="12036"/>
                  </a:lnTo>
                  <a:lnTo>
                    <a:pt x="0" y="8954"/>
                  </a:lnTo>
                  <a:lnTo>
                    <a:pt x="22" y="8944"/>
                  </a:lnTo>
                  <a:lnTo>
                    <a:pt x="97" y="8922"/>
                  </a:lnTo>
                  <a:lnTo>
                    <a:pt x="204" y="8890"/>
                  </a:lnTo>
                  <a:lnTo>
                    <a:pt x="344" y="8826"/>
                  </a:lnTo>
                  <a:lnTo>
                    <a:pt x="494" y="8750"/>
                  </a:lnTo>
                  <a:lnTo>
                    <a:pt x="645" y="8643"/>
                  </a:lnTo>
                  <a:lnTo>
                    <a:pt x="795" y="8514"/>
                  </a:lnTo>
                  <a:lnTo>
                    <a:pt x="935" y="8364"/>
                  </a:lnTo>
                  <a:lnTo>
                    <a:pt x="1042" y="8181"/>
                  </a:lnTo>
                  <a:lnTo>
                    <a:pt x="1117" y="7967"/>
                  </a:lnTo>
                  <a:lnTo>
                    <a:pt x="1139" y="7752"/>
                  </a:lnTo>
                  <a:lnTo>
                    <a:pt x="1096" y="7526"/>
                  </a:lnTo>
                  <a:lnTo>
                    <a:pt x="1020" y="7312"/>
                  </a:lnTo>
                  <a:lnTo>
                    <a:pt x="913" y="7097"/>
                  </a:lnTo>
                  <a:lnTo>
                    <a:pt x="784" y="6914"/>
                  </a:lnTo>
                  <a:lnTo>
                    <a:pt x="645" y="6743"/>
                  </a:lnTo>
                  <a:lnTo>
                    <a:pt x="505" y="6592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47" y="6335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60523" y="5089850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68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07 h 8911"/>
                <a:gd name="T18" fmla="*/ 8246 w 8912"/>
                <a:gd name="T19" fmla="*/ 2104 h 8911"/>
                <a:gd name="T20" fmla="*/ 8482 w 8912"/>
                <a:gd name="T21" fmla="*/ 2534 h 8911"/>
                <a:gd name="T22" fmla="*/ 8665 w 8912"/>
                <a:gd name="T23" fmla="*/ 2985 h 8911"/>
                <a:gd name="T24" fmla="*/ 8804 w 8912"/>
                <a:gd name="T25" fmla="*/ 3468 h 8911"/>
                <a:gd name="T26" fmla="*/ 8890 w 8912"/>
                <a:gd name="T27" fmla="*/ 3962 h 8911"/>
                <a:gd name="T28" fmla="*/ 8912 w 8912"/>
                <a:gd name="T29" fmla="*/ 4466 h 8911"/>
                <a:gd name="T30" fmla="*/ 8879 w 8912"/>
                <a:gd name="T31" fmla="*/ 4992 h 8911"/>
                <a:gd name="T32" fmla="*/ 8793 w 8912"/>
                <a:gd name="T33" fmla="*/ 5497 h 8911"/>
                <a:gd name="T34" fmla="*/ 8643 w 8912"/>
                <a:gd name="T35" fmla="*/ 5991 h 8911"/>
                <a:gd name="T36" fmla="*/ 8450 w 8912"/>
                <a:gd name="T37" fmla="*/ 6453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4 w 8912"/>
                <a:gd name="T53" fmla="*/ 8804 h 8911"/>
                <a:gd name="T54" fmla="*/ 4950 w 8912"/>
                <a:gd name="T55" fmla="*/ 8879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4 w 8912"/>
                <a:gd name="T61" fmla="*/ 8782 h 8911"/>
                <a:gd name="T62" fmla="*/ 2931 w 8912"/>
                <a:gd name="T63" fmla="*/ 8643 h 8911"/>
                <a:gd name="T64" fmla="*/ 2470 w 8912"/>
                <a:gd name="T65" fmla="*/ 8439 h 8911"/>
                <a:gd name="T66" fmla="*/ 2040 w 8912"/>
                <a:gd name="T67" fmla="*/ 8192 h 8911"/>
                <a:gd name="T68" fmla="*/ 1643 w 8912"/>
                <a:gd name="T69" fmla="*/ 7902 h 8911"/>
                <a:gd name="T70" fmla="*/ 1278 w 8912"/>
                <a:gd name="T71" fmla="*/ 7569 h 8911"/>
                <a:gd name="T72" fmla="*/ 956 w 8912"/>
                <a:gd name="T73" fmla="*/ 7204 h 8911"/>
                <a:gd name="T74" fmla="*/ 677 w 8912"/>
                <a:gd name="T75" fmla="*/ 6807 h 8911"/>
                <a:gd name="T76" fmla="*/ 440 w 8912"/>
                <a:gd name="T77" fmla="*/ 6377 h 8911"/>
                <a:gd name="T78" fmla="*/ 258 w 8912"/>
                <a:gd name="T79" fmla="*/ 5916 h 8911"/>
                <a:gd name="T80" fmla="*/ 118 w 8912"/>
                <a:gd name="T81" fmla="*/ 5443 h 8911"/>
                <a:gd name="T82" fmla="*/ 32 w 8912"/>
                <a:gd name="T83" fmla="*/ 4949 h 8911"/>
                <a:gd name="T84" fmla="*/ 0 w 8912"/>
                <a:gd name="T85" fmla="*/ 4445 h 8911"/>
                <a:gd name="T86" fmla="*/ 43 w 8912"/>
                <a:gd name="T87" fmla="*/ 3919 h 8911"/>
                <a:gd name="T88" fmla="*/ 129 w 8912"/>
                <a:gd name="T89" fmla="*/ 3403 h 8911"/>
                <a:gd name="T90" fmla="*/ 279 w 8912"/>
                <a:gd name="T91" fmla="*/ 2920 h 8911"/>
                <a:gd name="T92" fmla="*/ 473 w 8912"/>
                <a:gd name="T93" fmla="*/ 2459 h 8911"/>
                <a:gd name="T94" fmla="*/ 719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62 w 8912"/>
                <a:gd name="T111" fmla="*/ 21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68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07"/>
                  </a:lnTo>
                  <a:lnTo>
                    <a:pt x="8246" y="2104"/>
                  </a:lnTo>
                  <a:lnTo>
                    <a:pt x="8482" y="2534"/>
                  </a:lnTo>
                  <a:lnTo>
                    <a:pt x="8665" y="2985"/>
                  </a:lnTo>
                  <a:lnTo>
                    <a:pt x="8804" y="3468"/>
                  </a:lnTo>
                  <a:lnTo>
                    <a:pt x="8890" y="3962"/>
                  </a:lnTo>
                  <a:lnTo>
                    <a:pt x="8912" y="4466"/>
                  </a:lnTo>
                  <a:lnTo>
                    <a:pt x="8879" y="4992"/>
                  </a:lnTo>
                  <a:lnTo>
                    <a:pt x="8793" y="5497"/>
                  </a:lnTo>
                  <a:lnTo>
                    <a:pt x="8643" y="5991"/>
                  </a:lnTo>
                  <a:lnTo>
                    <a:pt x="8450" y="6453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4" y="8804"/>
                  </a:lnTo>
                  <a:lnTo>
                    <a:pt x="4950" y="8879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4" y="8782"/>
                  </a:lnTo>
                  <a:lnTo>
                    <a:pt x="2931" y="8643"/>
                  </a:lnTo>
                  <a:lnTo>
                    <a:pt x="2470" y="8439"/>
                  </a:lnTo>
                  <a:lnTo>
                    <a:pt x="2040" y="8192"/>
                  </a:lnTo>
                  <a:lnTo>
                    <a:pt x="1643" y="7902"/>
                  </a:lnTo>
                  <a:lnTo>
                    <a:pt x="1278" y="7569"/>
                  </a:lnTo>
                  <a:lnTo>
                    <a:pt x="956" y="7204"/>
                  </a:lnTo>
                  <a:lnTo>
                    <a:pt x="677" y="6807"/>
                  </a:lnTo>
                  <a:lnTo>
                    <a:pt x="440" y="6377"/>
                  </a:lnTo>
                  <a:lnTo>
                    <a:pt x="258" y="5916"/>
                  </a:lnTo>
                  <a:lnTo>
                    <a:pt x="118" y="5443"/>
                  </a:lnTo>
                  <a:lnTo>
                    <a:pt x="32" y="4949"/>
                  </a:lnTo>
                  <a:lnTo>
                    <a:pt x="0" y="4445"/>
                  </a:lnTo>
                  <a:lnTo>
                    <a:pt x="43" y="3919"/>
                  </a:lnTo>
                  <a:lnTo>
                    <a:pt x="129" y="3403"/>
                  </a:lnTo>
                  <a:lnTo>
                    <a:pt x="279" y="2920"/>
                  </a:lnTo>
                  <a:lnTo>
                    <a:pt x="473" y="2459"/>
                  </a:lnTo>
                  <a:lnTo>
                    <a:pt x="719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62" y="2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34394" y="3826802"/>
              <a:ext cx="1759226" cy="950742"/>
            </a:xfrm>
            <a:custGeom>
              <a:avLst/>
              <a:gdLst>
                <a:gd name="T0" fmla="*/ 3253 w 12218"/>
                <a:gd name="T1" fmla="*/ 0 h 6603"/>
                <a:gd name="T2" fmla="*/ 12218 w 12218"/>
                <a:gd name="T3" fmla="*/ 0 h 6603"/>
                <a:gd name="T4" fmla="*/ 5883 w 12218"/>
                <a:gd name="T5" fmla="*/ 6335 h 6603"/>
                <a:gd name="T6" fmla="*/ 5830 w 12218"/>
                <a:gd name="T7" fmla="*/ 6292 h 6603"/>
                <a:gd name="T8" fmla="*/ 5830 w 12218"/>
                <a:gd name="T9" fmla="*/ 6302 h 6603"/>
                <a:gd name="T10" fmla="*/ 5819 w 12218"/>
                <a:gd name="T11" fmla="*/ 6281 h 6603"/>
                <a:gd name="T12" fmla="*/ 5765 w 12218"/>
                <a:gd name="T13" fmla="*/ 6217 h 6603"/>
                <a:gd name="T14" fmla="*/ 5690 w 12218"/>
                <a:gd name="T15" fmla="*/ 6141 h 6603"/>
                <a:gd name="T16" fmla="*/ 5583 w 12218"/>
                <a:gd name="T17" fmla="*/ 6034 h 6603"/>
                <a:gd name="T18" fmla="*/ 5454 w 12218"/>
                <a:gd name="T19" fmla="*/ 5916 h 6603"/>
                <a:gd name="T20" fmla="*/ 5314 w 12218"/>
                <a:gd name="T21" fmla="*/ 5798 h 6603"/>
                <a:gd name="T22" fmla="*/ 5153 w 12218"/>
                <a:gd name="T23" fmla="*/ 5680 h 6603"/>
                <a:gd name="T24" fmla="*/ 4982 w 12218"/>
                <a:gd name="T25" fmla="*/ 5583 h 6603"/>
                <a:gd name="T26" fmla="*/ 4799 w 12218"/>
                <a:gd name="T27" fmla="*/ 5497 h 6603"/>
                <a:gd name="T28" fmla="*/ 4606 w 12218"/>
                <a:gd name="T29" fmla="*/ 5433 h 6603"/>
                <a:gd name="T30" fmla="*/ 4412 w 12218"/>
                <a:gd name="T31" fmla="*/ 5411 h 6603"/>
                <a:gd name="T32" fmla="*/ 4219 w 12218"/>
                <a:gd name="T33" fmla="*/ 5433 h 6603"/>
                <a:gd name="T34" fmla="*/ 4015 w 12218"/>
                <a:gd name="T35" fmla="*/ 5508 h 6603"/>
                <a:gd name="T36" fmla="*/ 3833 w 12218"/>
                <a:gd name="T37" fmla="*/ 5626 h 6603"/>
                <a:gd name="T38" fmla="*/ 3682 w 12218"/>
                <a:gd name="T39" fmla="*/ 5766 h 6603"/>
                <a:gd name="T40" fmla="*/ 3564 w 12218"/>
                <a:gd name="T41" fmla="*/ 5927 h 6603"/>
                <a:gd name="T42" fmla="*/ 3468 w 12218"/>
                <a:gd name="T43" fmla="*/ 6088 h 6603"/>
                <a:gd name="T44" fmla="*/ 3392 w 12218"/>
                <a:gd name="T45" fmla="*/ 6249 h 6603"/>
                <a:gd name="T46" fmla="*/ 3339 w 12218"/>
                <a:gd name="T47" fmla="*/ 6388 h 6603"/>
                <a:gd name="T48" fmla="*/ 3307 w 12218"/>
                <a:gd name="T49" fmla="*/ 6506 h 6603"/>
                <a:gd name="T50" fmla="*/ 3285 w 12218"/>
                <a:gd name="T51" fmla="*/ 6582 h 6603"/>
                <a:gd name="T52" fmla="*/ 3274 w 12218"/>
                <a:gd name="T53" fmla="*/ 6603 h 6603"/>
                <a:gd name="T54" fmla="*/ 161 w 12218"/>
                <a:gd name="T55" fmla="*/ 5175 h 6603"/>
                <a:gd name="T56" fmla="*/ 0 w 12218"/>
                <a:gd name="T57" fmla="*/ 4746 h 6603"/>
                <a:gd name="T58" fmla="*/ 1213 w 12218"/>
                <a:gd name="T59" fmla="*/ 1589 h 6603"/>
                <a:gd name="T60" fmla="*/ 1245 w 12218"/>
                <a:gd name="T61" fmla="*/ 1610 h 6603"/>
                <a:gd name="T62" fmla="*/ 1310 w 12218"/>
                <a:gd name="T63" fmla="*/ 1643 h 6603"/>
                <a:gd name="T64" fmla="*/ 1417 w 12218"/>
                <a:gd name="T65" fmla="*/ 1696 h 6603"/>
                <a:gd name="T66" fmla="*/ 1546 w 12218"/>
                <a:gd name="T67" fmla="*/ 1750 h 6603"/>
                <a:gd name="T68" fmla="*/ 1707 w 12218"/>
                <a:gd name="T69" fmla="*/ 1804 h 6603"/>
                <a:gd name="T70" fmla="*/ 1889 w 12218"/>
                <a:gd name="T71" fmla="*/ 1836 h 6603"/>
                <a:gd name="T72" fmla="*/ 2093 w 12218"/>
                <a:gd name="T73" fmla="*/ 1857 h 6603"/>
                <a:gd name="T74" fmla="*/ 2297 w 12218"/>
                <a:gd name="T75" fmla="*/ 1847 h 6603"/>
                <a:gd name="T76" fmla="*/ 2501 w 12218"/>
                <a:gd name="T77" fmla="*/ 1793 h 6603"/>
                <a:gd name="T78" fmla="*/ 2705 w 12218"/>
                <a:gd name="T79" fmla="*/ 1696 h 6603"/>
                <a:gd name="T80" fmla="*/ 2856 w 12218"/>
                <a:gd name="T81" fmla="*/ 1578 h 6603"/>
                <a:gd name="T82" fmla="*/ 2974 w 12218"/>
                <a:gd name="T83" fmla="*/ 1428 h 6603"/>
                <a:gd name="T84" fmla="*/ 3070 w 12218"/>
                <a:gd name="T85" fmla="*/ 1245 h 6603"/>
                <a:gd name="T86" fmla="*/ 3146 w 12218"/>
                <a:gd name="T87" fmla="*/ 1052 h 6603"/>
                <a:gd name="T88" fmla="*/ 3199 w 12218"/>
                <a:gd name="T89" fmla="*/ 859 h 6603"/>
                <a:gd name="T90" fmla="*/ 3231 w 12218"/>
                <a:gd name="T91" fmla="*/ 655 h 6603"/>
                <a:gd name="T92" fmla="*/ 3253 w 12218"/>
                <a:gd name="T93" fmla="*/ 472 h 6603"/>
                <a:gd name="T94" fmla="*/ 3264 w 12218"/>
                <a:gd name="T95" fmla="*/ 301 h 6603"/>
                <a:gd name="T96" fmla="*/ 3253 w 12218"/>
                <a:gd name="T9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8" h="6603">
                  <a:moveTo>
                    <a:pt x="3253" y="0"/>
                  </a:moveTo>
                  <a:lnTo>
                    <a:pt x="12218" y="0"/>
                  </a:lnTo>
                  <a:lnTo>
                    <a:pt x="5883" y="6335"/>
                  </a:lnTo>
                  <a:lnTo>
                    <a:pt x="5830" y="6292"/>
                  </a:lnTo>
                  <a:lnTo>
                    <a:pt x="5830" y="6302"/>
                  </a:lnTo>
                  <a:lnTo>
                    <a:pt x="5819" y="6281"/>
                  </a:lnTo>
                  <a:lnTo>
                    <a:pt x="5765" y="6217"/>
                  </a:lnTo>
                  <a:lnTo>
                    <a:pt x="5690" y="6141"/>
                  </a:lnTo>
                  <a:lnTo>
                    <a:pt x="5583" y="6034"/>
                  </a:lnTo>
                  <a:lnTo>
                    <a:pt x="5454" y="5916"/>
                  </a:lnTo>
                  <a:lnTo>
                    <a:pt x="5314" y="5798"/>
                  </a:lnTo>
                  <a:lnTo>
                    <a:pt x="5153" y="5680"/>
                  </a:lnTo>
                  <a:lnTo>
                    <a:pt x="4982" y="5583"/>
                  </a:lnTo>
                  <a:lnTo>
                    <a:pt x="4799" y="5497"/>
                  </a:lnTo>
                  <a:lnTo>
                    <a:pt x="4606" y="5433"/>
                  </a:lnTo>
                  <a:lnTo>
                    <a:pt x="4412" y="5411"/>
                  </a:lnTo>
                  <a:lnTo>
                    <a:pt x="4219" y="5433"/>
                  </a:lnTo>
                  <a:lnTo>
                    <a:pt x="4015" y="5508"/>
                  </a:lnTo>
                  <a:lnTo>
                    <a:pt x="3833" y="5626"/>
                  </a:lnTo>
                  <a:lnTo>
                    <a:pt x="3682" y="5766"/>
                  </a:lnTo>
                  <a:lnTo>
                    <a:pt x="3564" y="5927"/>
                  </a:lnTo>
                  <a:lnTo>
                    <a:pt x="3468" y="6088"/>
                  </a:lnTo>
                  <a:lnTo>
                    <a:pt x="3392" y="6249"/>
                  </a:lnTo>
                  <a:lnTo>
                    <a:pt x="3339" y="6388"/>
                  </a:lnTo>
                  <a:lnTo>
                    <a:pt x="3307" y="6506"/>
                  </a:lnTo>
                  <a:lnTo>
                    <a:pt x="3285" y="6582"/>
                  </a:lnTo>
                  <a:lnTo>
                    <a:pt x="3274" y="6603"/>
                  </a:lnTo>
                  <a:lnTo>
                    <a:pt x="161" y="5175"/>
                  </a:lnTo>
                  <a:lnTo>
                    <a:pt x="0" y="4746"/>
                  </a:lnTo>
                  <a:lnTo>
                    <a:pt x="1213" y="1589"/>
                  </a:lnTo>
                  <a:lnTo>
                    <a:pt x="1245" y="1610"/>
                  </a:lnTo>
                  <a:lnTo>
                    <a:pt x="1310" y="1643"/>
                  </a:lnTo>
                  <a:lnTo>
                    <a:pt x="1417" y="1696"/>
                  </a:lnTo>
                  <a:lnTo>
                    <a:pt x="1546" y="1750"/>
                  </a:lnTo>
                  <a:lnTo>
                    <a:pt x="1707" y="1804"/>
                  </a:lnTo>
                  <a:lnTo>
                    <a:pt x="1889" y="1836"/>
                  </a:lnTo>
                  <a:lnTo>
                    <a:pt x="2093" y="1857"/>
                  </a:lnTo>
                  <a:lnTo>
                    <a:pt x="2297" y="1847"/>
                  </a:lnTo>
                  <a:lnTo>
                    <a:pt x="2501" y="1793"/>
                  </a:lnTo>
                  <a:lnTo>
                    <a:pt x="2705" y="1696"/>
                  </a:lnTo>
                  <a:lnTo>
                    <a:pt x="2856" y="1578"/>
                  </a:lnTo>
                  <a:lnTo>
                    <a:pt x="2974" y="1428"/>
                  </a:lnTo>
                  <a:lnTo>
                    <a:pt x="3070" y="1245"/>
                  </a:lnTo>
                  <a:lnTo>
                    <a:pt x="3146" y="1052"/>
                  </a:lnTo>
                  <a:lnTo>
                    <a:pt x="3199" y="859"/>
                  </a:lnTo>
                  <a:lnTo>
                    <a:pt x="3231" y="655"/>
                  </a:lnTo>
                  <a:lnTo>
                    <a:pt x="3253" y="472"/>
                  </a:lnTo>
                  <a:lnTo>
                    <a:pt x="3264" y="301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5924" y="3970500"/>
              <a:ext cx="1283063" cy="1281623"/>
            </a:xfrm>
            <a:custGeom>
              <a:avLst/>
              <a:gdLst>
                <a:gd name="T0" fmla="*/ 4305 w 8911"/>
                <a:gd name="T1" fmla="*/ 0 h 8901"/>
                <a:gd name="T2" fmla="*/ 4767 w 8911"/>
                <a:gd name="T3" fmla="*/ 11 h 8901"/>
                <a:gd name="T4" fmla="*/ 5218 w 8911"/>
                <a:gd name="T5" fmla="*/ 65 h 8901"/>
                <a:gd name="T6" fmla="*/ 5658 w 8911"/>
                <a:gd name="T7" fmla="*/ 162 h 8901"/>
                <a:gd name="T8" fmla="*/ 6098 w 8911"/>
                <a:gd name="T9" fmla="*/ 312 h 8901"/>
                <a:gd name="T10" fmla="*/ 6517 w 8911"/>
                <a:gd name="T11" fmla="*/ 505 h 8901"/>
                <a:gd name="T12" fmla="*/ 6914 w 8911"/>
                <a:gd name="T13" fmla="*/ 731 h 8901"/>
                <a:gd name="T14" fmla="*/ 7290 w 8911"/>
                <a:gd name="T15" fmla="*/ 1020 h 8901"/>
                <a:gd name="T16" fmla="*/ 7645 w 8911"/>
                <a:gd name="T17" fmla="*/ 1343 h 8901"/>
                <a:gd name="T18" fmla="*/ 7967 w 8911"/>
                <a:gd name="T19" fmla="*/ 1708 h 8901"/>
                <a:gd name="T20" fmla="*/ 8246 w 8911"/>
                <a:gd name="T21" fmla="*/ 2105 h 8901"/>
                <a:gd name="T22" fmla="*/ 8471 w 8911"/>
                <a:gd name="T23" fmla="*/ 2524 h 8901"/>
                <a:gd name="T24" fmla="*/ 8654 w 8911"/>
                <a:gd name="T25" fmla="*/ 2953 h 8901"/>
                <a:gd name="T26" fmla="*/ 8783 w 8911"/>
                <a:gd name="T27" fmla="*/ 3393 h 8901"/>
                <a:gd name="T28" fmla="*/ 8868 w 8911"/>
                <a:gd name="T29" fmla="*/ 3844 h 8901"/>
                <a:gd name="T30" fmla="*/ 8911 w 8911"/>
                <a:gd name="T31" fmla="*/ 4306 h 8901"/>
                <a:gd name="T32" fmla="*/ 8901 w 8911"/>
                <a:gd name="T33" fmla="*/ 4757 h 8901"/>
                <a:gd name="T34" fmla="*/ 8847 w 8911"/>
                <a:gd name="T35" fmla="*/ 5219 h 8901"/>
                <a:gd name="T36" fmla="*/ 8740 w 8911"/>
                <a:gd name="T37" fmla="*/ 5659 h 8901"/>
                <a:gd name="T38" fmla="*/ 8600 w 8911"/>
                <a:gd name="T39" fmla="*/ 6088 h 8901"/>
                <a:gd name="T40" fmla="*/ 8407 w 8911"/>
                <a:gd name="T41" fmla="*/ 6507 h 8901"/>
                <a:gd name="T42" fmla="*/ 8171 w 8911"/>
                <a:gd name="T43" fmla="*/ 6915 h 8901"/>
                <a:gd name="T44" fmla="*/ 7891 w 8911"/>
                <a:gd name="T45" fmla="*/ 7291 h 8901"/>
                <a:gd name="T46" fmla="*/ 7569 w 8911"/>
                <a:gd name="T47" fmla="*/ 7634 h 8901"/>
                <a:gd name="T48" fmla="*/ 7204 w 8911"/>
                <a:gd name="T49" fmla="*/ 7956 h 8901"/>
                <a:gd name="T50" fmla="*/ 6807 w 8911"/>
                <a:gd name="T51" fmla="*/ 8236 h 8901"/>
                <a:gd name="T52" fmla="*/ 6388 w 8911"/>
                <a:gd name="T53" fmla="*/ 8472 h 8901"/>
                <a:gd name="T54" fmla="*/ 5948 w 8911"/>
                <a:gd name="T55" fmla="*/ 8644 h 8901"/>
                <a:gd name="T56" fmla="*/ 5508 w 8911"/>
                <a:gd name="T57" fmla="*/ 8783 h 8901"/>
                <a:gd name="T58" fmla="*/ 5057 w 8911"/>
                <a:gd name="T59" fmla="*/ 8869 h 8901"/>
                <a:gd name="T60" fmla="*/ 4606 w 8911"/>
                <a:gd name="T61" fmla="*/ 8901 h 8901"/>
                <a:gd name="T62" fmla="*/ 4144 w 8911"/>
                <a:gd name="T63" fmla="*/ 8890 h 8901"/>
                <a:gd name="T64" fmla="*/ 3693 w 8911"/>
                <a:gd name="T65" fmla="*/ 8837 h 8901"/>
                <a:gd name="T66" fmla="*/ 3242 w 8911"/>
                <a:gd name="T67" fmla="*/ 8740 h 8901"/>
                <a:gd name="T68" fmla="*/ 2813 w 8911"/>
                <a:gd name="T69" fmla="*/ 8590 h 8901"/>
                <a:gd name="T70" fmla="*/ 2394 w 8911"/>
                <a:gd name="T71" fmla="*/ 8407 h 8901"/>
                <a:gd name="T72" fmla="*/ 1997 w 8911"/>
                <a:gd name="T73" fmla="*/ 8171 h 8901"/>
                <a:gd name="T74" fmla="*/ 1621 w 8911"/>
                <a:gd name="T75" fmla="*/ 7892 h 8901"/>
                <a:gd name="T76" fmla="*/ 1267 w 8911"/>
                <a:gd name="T77" fmla="*/ 7559 h 8901"/>
                <a:gd name="T78" fmla="*/ 945 w 8911"/>
                <a:gd name="T79" fmla="*/ 7194 h 8901"/>
                <a:gd name="T80" fmla="*/ 666 w 8911"/>
                <a:gd name="T81" fmla="*/ 6797 h 8901"/>
                <a:gd name="T82" fmla="*/ 440 w 8911"/>
                <a:gd name="T83" fmla="*/ 6378 h 8901"/>
                <a:gd name="T84" fmla="*/ 258 w 8911"/>
                <a:gd name="T85" fmla="*/ 5949 h 8901"/>
                <a:gd name="T86" fmla="*/ 129 w 8911"/>
                <a:gd name="T87" fmla="*/ 5508 h 8901"/>
                <a:gd name="T88" fmla="*/ 43 w 8911"/>
                <a:gd name="T89" fmla="*/ 5057 h 8901"/>
                <a:gd name="T90" fmla="*/ 0 w 8911"/>
                <a:gd name="T91" fmla="*/ 4596 h 8901"/>
                <a:gd name="T92" fmla="*/ 11 w 8911"/>
                <a:gd name="T93" fmla="*/ 4145 h 8901"/>
                <a:gd name="T94" fmla="*/ 64 w 8911"/>
                <a:gd name="T95" fmla="*/ 3683 h 8901"/>
                <a:gd name="T96" fmla="*/ 172 w 8911"/>
                <a:gd name="T97" fmla="*/ 3243 h 8901"/>
                <a:gd name="T98" fmla="*/ 311 w 8911"/>
                <a:gd name="T99" fmla="*/ 2813 h 8901"/>
                <a:gd name="T100" fmla="*/ 505 w 8911"/>
                <a:gd name="T101" fmla="*/ 2395 h 8901"/>
                <a:gd name="T102" fmla="*/ 741 w 8911"/>
                <a:gd name="T103" fmla="*/ 1987 h 8901"/>
                <a:gd name="T104" fmla="*/ 1020 w 8911"/>
                <a:gd name="T105" fmla="*/ 1611 h 8901"/>
                <a:gd name="T106" fmla="*/ 1342 w 8911"/>
                <a:gd name="T107" fmla="*/ 1267 h 8901"/>
                <a:gd name="T108" fmla="*/ 1707 w 8911"/>
                <a:gd name="T109" fmla="*/ 945 h 8901"/>
                <a:gd name="T110" fmla="*/ 2104 w 8911"/>
                <a:gd name="T111" fmla="*/ 666 h 8901"/>
                <a:gd name="T112" fmla="*/ 2523 w 8911"/>
                <a:gd name="T113" fmla="*/ 441 h 8901"/>
                <a:gd name="T114" fmla="*/ 2953 w 8911"/>
                <a:gd name="T115" fmla="*/ 258 h 8901"/>
                <a:gd name="T116" fmla="*/ 3404 w 8911"/>
                <a:gd name="T117" fmla="*/ 119 h 8901"/>
                <a:gd name="T118" fmla="*/ 3854 w 8911"/>
                <a:gd name="T119" fmla="*/ 33 h 8901"/>
                <a:gd name="T120" fmla="*/ 4305 w 8911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01">
                  <a:moveTo>
                    <a:pt x="4305" y="0"/>
                  </a:moveTo>
                  <a:lnTo>
                    <a:pt x="4767" y="11"/>
                  </a:lnTo>
                  <a:lnTo>
                    <a:pt x="5218" y="65"/>
                  </a:lnTo>
                  <a:lnTo>
                    <a:pt x="5658" y="162"/>
                  </a:lnTo>
                  <a:lnTo>
                    <a:pt x="6098" y="312"/>
                  </a:lnTo>
                  <a:lnTo>
                    <a:pt x="6517" y="505"/>
                  </a:lnTo>
                  <a:lnTo>
                    <a:pt x="6914" y="731"/>
                  </a:lnTo>
                  <a:lnTo>
                    <a:pt x="7290" y="1020"/>
                  </a:lnTo>
                  <a:lnTo>
                    <a:pt x="7645" y="1343"/>
                  </a:lnTo>
                  <a:lnTo>
                    <a:pt x="7967" y="1708"/>
                  </a:lnTo>
                  <a:lnTo>
                    <a:pt x="8246" y="2105"/>
                  </a:lnTo>
                  <a:lnTo>
                    <a:pt x="8471" y="2524"/>
                  </a:lnTo>
                  <a:lnTo>
                    <a:pt x="8654" y="2953"/>
                  </a:lnTo>
                  <a:lnTo>
                    <a:pt x="8783" y="3393"/>
                  </a:lnTo>
                  <a:lnTo>
                    <a:pt x="8868" y="3844"/>
                  </a:lnTo>
                  <a:lnTo>
                    <a:pt x="8911" y="4306"/>
                  </a:lnTo>
                  <a:lnTo>
                    <a:pt x="8901" y="4757"/>
                  </a:lnTo>
                  <a:lnTo>
                    <a:pt x="8847" y="5219"/>
                  </a:lnTo>
                  <a:lnTo>
                    <a:pt x="8740" y="5659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15"/>
                  </a:lnTo>
                  <a:lnTo>
                    <a:pt x="7891" y="7291"/>
                  </a:lnTo>
                  <a:lnTo>
                    <a:pt x="7569" y="7634"/>
                  </a:lnTo>
                  <a:lnTo>
                    <a:pt x="7204" y="7956"/>
                  </a:lnTo>
                  <a:lnTo>
                    <a:pt x="6807" y="8236"/>
                  </a:lnTo>
                  <a:lnTo>
                    <a:pt x="6388" y="8472"/>
                  </a:lnTo>
                  <a:lnTo>
                    <a:pt x="5948" y="8644"/>
                  </a:lnTo>
                  <a:lnTo>
                    <a:pt x="5508" y="8783"/>
                  </a:lnTo>
                  <a:lnTo>
                    <a:pt x="5057" y="8869"/>
                  </a:lnTo>
                  <a:lnTo>
                    <a:pt x="4606" y="8901"/>
                  </a:lnTo>
                  <a:lnTo>
                    <a:pt x="4144" y="8890"/>
                  </a:lnTo>
                  <a:lnTo>
                    <a:pt x="3693" y="8837"/>
                  </a:lnTo>
                  <a:lnTo>
                    <a:pt x="3242" y="8740"/>
                  </a:lnTo>
                  <a:lnTo>
                    <a:pt x="2813" y="8590"/>
                  </a:lnTo>
                  <a:lnTo>
                    <a:pt x="2394" y="8407"/>
                  </a:lnTo>
                  <a:lnTo>
                    <a:pt x="1997" y="8171"/>
                  </a:lnTo>
                  <a:lnTo>
                    <a:pt x="1621" y="7892"/>
                  </a:lnTo>
                  <a:lnTo>
                    <a:pt x="1267" y="7559"/>
                  </a:lnTo>
                  <a:lnTo>
                    <a:pt x="945" y="7194"/>
                  </a:lnTo>
                  <a:lnTo>
                    <a:pt x="666" y="6797"/>
                  </a:lnTo>
                  <a:lnTo>
                    <a:pt x="440" y="6378"/>
                  </a:lnTo>
                  <a:lnTo>
                    <a:pt x="258" y="5949"/>
                  </a:lnTo>
                  <a:lnTo>
                    <a:pt x="129" y="5508"/>
                  </a:lnTo>
                  <a:lnTo>
                    <a:pt x="43" y="5057"/>
                  </a:lnTo>
                  <a:lnTo>
                    <a:pt x="0" y="4596"/>
                  </a:lnTo>
                  <a:lnTo>
                    <a:pt x="11" y="4145"/>
                  </a:lnTo>
                  <a:lnTo>
                    <a:pt x="64" y="3683"/>
                  </a:lnTo>
                  <a:lnTo>
                    <a:pt x="172" y="3243"/>
                  </a:lnTo>
                  <a:lnTo>
                    <a:pt x="311" y="2813"/>
                  </a:lnTo>
                  <a:lnTo>
                    <a:pt x="505" y="2395"/>
                  </a:lnTo>
                  <a:lnTo>
                    <a:pt x="741" y="1987"/>
                  </a:lnTo>
                  <a:lnTo>
                    <a:pt x="1020" y="1611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04" y="666"/>
                  </a:lnTo>
                  <a:lnTo>
                    <a:pt x="2523" y="441"/>
                  </a:lnTo>
                  <a:lnTo>
                    <a:pt x="2953" y="258"/>
                  </a:lnTo>
                  <a:lnTo>
                    <a:pt x="3404" y="119"/>
                  </a:lnTo>
                  <a:lnTo>
                    <a:pt x="3854" y="3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39001" y="2868285"/>
              <a:ext cx="1754619" cy="958517"/>
            </a:xfrm>
            <a:custGeom>
              <a:avLst/>
              <a:gdLst>
                <a:gd name="T0" fmla="*/ 3285 w 12186"/>
                <a:gd name="T1" fmla="*/ 0 h 6657"/>
                <a:gd name="T2" fmla="*/ 3285 w 12186"/>
                <a:gd name="T3" fmla="*/ 22 h 6657"/>
                <a:gd name="T4" fmla="*/ 3307 w 12186"/>
                <a:gd name="T5" fmla="*/ 97 h 6657"/>
                <a:gd name="T6" fmla="*/ 3350 w 12186"/>
                <a:gd name="T7" fmla="*/ 204 h 6657"/>
                <a:gd name="T8" fmla="*/ 3403 w 12186"/>
                <a:gd name="T9" fmla="*/ 344 h 6657"/>
                <a:gd name="T10" fmla="*/ 3489 w 12186"/>
                <a:gd name="T11" fmla="*/ 494 h 6657"/>
                <a:gd name="T12" fmla="*/ 3586 w 12186"/>
                <a:gd name="T13" fmla="*/ 644 h 6657"/>
                <a:gd name="T14" fmla="*/ 3715 w 12186"/>
                <a:gd name="T15" fmla="*/ 805 h 6657"/>
                <a:gd name="T16" fmla="*/ 3865 w 12186"/>
                <a:gd name="T17" fmla="*/ 934 h 6657"/>
                <a:gd name="T18" fmla="*/ 4048 w 12186"/>
                <a:gd name="T19" fmla="*/ 1052 h 6657"/>
                <a:gd name="T20" fmla="*/ 4262 w 12186"/>
                <a:gd name="T21" fmla="*/ 1128 h 6657"/>
                <a:gd name="T22" fmla="*/ 4477 w 12186"/>
                <a:gd name="T23" fmla="*/ 1149 h 6657"/>
                <a:gd name="T24" fmla="*/ 4703 w 12186"/>
                <a:gd name="T25" fmla="*/ 1106 h 6657"/>
                <a:gd name="T26" fmla="*/ 4917 w 12186"/>
                <a:gd name="T27" fmla="*/ 1031 h 6657"/>
                <a:gd name="T28" fmla="*/ 5132 w 12186"/>
                <a:gd name="T29" fmla="*/ 924 h 6657"/>
                <a:gd name="T30" fmla="*/ 5325 w 12186"/>
                <a:gd name="T31" fmla="*/ 795 h 6657"/>
                <a:gd name="T32" fmla="*/ 5497 w 12186"/>
                <a:gd name="T33" fmla="*/ 655 h 6657"/>
                <a:gd name="T34" fmla="*/ 5637 w 12186"/>
                <a:gd name="T35" fmla="*/ 526 h 6657"/>
                <a:gd name="T36" fmla="*/ 5851 w 12186"/>
                <a:gd name="T37" fmla="*/ 312 h 6657"/>
                <a:gd name="T38" fmla="*/ 12186 w 12186"/>
                <a:gd name="T39" fmla="*/ 6657 h 6657"/>
                <a:gd name="T40" fmla="*/ 3221 w 12186"/>
                <a:gd name="T41" fmla="*/ 6657 h 6657"/>
                <a:gd name="T42" fmla="*/ 3221 w 12186"/>
                <a:gd name="T43" fmla="*/ 6614 h 6657"/>
                <a:gd name="T44" fmla="*/ 3221 w 12186"/>
                <a:gd name="T45" fmla="*/ 6614 h 6657"/>
                <a:gd name="T46" fmla="*/ 3221 w 12186"/>
                <a:gd name="T47" fmla="*/ 6614 h 6657"/>
                <a:gd name="T48" fmla="*/ 3221 w 12186"/>
                <a:gd name="T49" fmla="*/ 6582 h 6657"/>
                <a:gd name="T50" fmla="*/ 3210 w 12186"/>
                <a:gd name="T51" fmla="*/ 6582 h 6657"/>
                <a:gd name="T52" fmla="*/ 3210 w 12186"/>
                <a:gd name="T53" fmla="*/ 6582 h 6657"/>
                <a:gd name="T54" fmla="*/ 3221 w 12186"/>
                <a:gd name="T55" fmla="*/ 6560 h 6657"/>
                <a:gd name="T56" fmla="*/ 3221 w 12186"/>
                <a:gd name="T57" fmla="*/ 6528 h 6657"/>
                <a:gd name="T58" fmla="*/ 3221 w 12186"/>
                <a:gd name="T59" fmla="*/ 6485 h 6657"/>
                <a:gd name="T60" fmla="*/ 3221 w 12186"/>
                <a:gd name="T61" fmla="*/ 6432 h 6657"/>
                <a:gd name="T62" fmla="*/ 3221 w 12186"/>
                <a:gd name="T63" fmla="*/ 6410 h 6657"/>
                <a:gd name="T64" fmla="*/ 3221 w 12186"/>
                <a:gd name="T65" fmla="*/ 6260 h 6657"/>
                <a:gd name="T66" fmla="*/ 3221 w 12186"/>
                <a:gd name="T67" fmla="*/ 6088 h 6657"/>
                <a:gd name="T68" fmla="*/ 3199 w 12186"/>
                <a:gd name="T69" fmla="*/ 5905 h 6657"/>
                <a:gd name="T70" fmla="*/ 3178 w 12186"/>
                <a:gd name="T71" fmla="*/ 5701 h 6657"/>
                <a:gd name="T72" fmla="*/ 3124 w 12186"/>
                <a:gd name="T73" fmla="*/ 5497 h 6657"/>
                <a:gd name="T74" fmla="*/ 3060 w 12186"/>
                <a:gd name="T75" fmla="*/ 5304 h 6657"/>
                <a:gd name="T76" fmla="*/ 2963 w 12186"/>
                <a:gd name="T77" fmla="*/ 5122 h 6657"/>
                <a:gd name="T78" fmla="*/ 2845 w 12186"/>
                <a:gd name="T79" fmla="*/ 4961 h 6657"/>
                <a:gd name="T80" fmla="*/ 2684 w 12186"/>
                <a:gd name="T81" fmla="*/ 4842 h 6657"/>
                <a:gd name="T82" fmla="*/ 2491 w 12186"/>
                <a:gd name="T83" fmla="*/ 4746 h 6657"/>
                <a:gd name="T84" fmla="*/ 2276 w 12186"/>
                <a:gd name="T85" fmla="*/ 4703 h 6657"/>
                <a:gd name="T86" fmla="*/ 2072 w 12186"/>
                <a:gd name="T87" fmla="*/ 4692 h 6657"/>
                <a:gd name="T88" fmla="*/ 1879 w 12186"/>
                <a:gd name="T89" fmla="*/ 4714 h 6657"/>
                <a:gd name="T90" fmla="*/ 1696 w 12186"/>
                <a:gd name="T91" fmla="*/ 4767 h 6657"/>
                <a:gd name="T92" fmla="*/ 1525 w 12186"/>
                <a:gd name="T93" fmla="*/ 4821 h 6657"/>
                <a:gd name="T94" fmla="*/ 1385 w 12186"/>
                <a:gd name="T95" fmla="*/ 4885 h 6657"/>
                <a:gd name="T96" fmla="*/ 1288 w 12186"/>
                <a:gd name="T97" fmla="*/ 4939 h 6657"/>
                <a:gd name="T98" fmla="*/ 1213 w 12186"/>
                <a:gd name="T99" fmla="*/ 4982 h 6657"/>
                <a:gd name="T100" fmla="*/ 1192 w 12186"/>
                <a:gd name="T101" fmla="*/ 5004 h 6657"/>
                <a:gd name="T102" fmla="*/ 0 w 12186"/>
                <a:gd name="T103" fmla="*/ 1783 h 6657"/>
                <a:gd name="T104" fmla="*/ 193 w 12186"/>
                <a:gd name="T105" fmla="*/ 1364 h 6657"/>
                <a:gd name="T106" fmla="*/ 3285 w 12186"/>
                <a:gd name="T107" fmla="*/ 0 h 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6" h="6657">
                  <a:moveTo>
                    <a:pt x="3285" y="0"/>
                  </a:moveTo>
                  <a:lnTo>
                    <a:pt x="3285" y="22"/>
                  </a:lnTo>
                  <a:lnTo>
                    <a:pt x="3307" y="97"/>
                  </a:lnTo>
                  <a:lnTo>
                    <a:pt x="3350" y="204"/>
                  </a:lnTo>
                  <a:lnTo>
                    <a:pt x="3403" y="344"/>
                  </a:lnTo>
                  <a:lnTo>
                    <a:pt x="3489" y="494"/>
                  </a:lnTo>
                  <a:lnTo>
                    <a:pt x="3586" y="644"/>
                  </a:lnTo>
                  <a:lnTo>
                    <a:pt x="3715" y="805"/>
                  </a:lnTo>
                  <a:lnTo>
                    <a:pt x="3865" y="934"/>
                  </a:lnTo>
                  <a:lnTo>
                    <a:pt x="4048" y="1052"/>
                  </a:lnTo>
                  <a:lnTo>
                    <a:pt x="4262" y="1128"/>
                  </a:lnTo>
                  <a:lnTo>
                    <a:pt x="4477" y="1149"/>
                  </a:lnTo>
                  <a:lnTo>
                    <a:pt x="4703" y="1106"/>
                  </a:lnTo>
                  <a:lnTo>
                    <a:pt x="4917" y="1031"/>
                  </a:lnTo>
                  <a:lnTo>
                    <a:pt x="5132" y="924"/>
                  </a:lnTo>
                  <a:lnTo>
                    <a:pt x="5325" y="795"/>
                  </a:lnTo>
                  <a:lnTo>
                    <a:pt x="5497" y="655"/>
                  </a:lnTo>
                  <a:lnTo>
                    <a:pt x="5637" y="526"/>
                  </a:lnTo>
                  <a:lnTo>
                    <a:pt x="5851" y="312"/>
                  </a:lnTo>
                  <a:lnTo>
                    <a:pt x="12186" y="6657"/>
                  </a:lnTo>
                  <a:lnTo>
                    <a:pt x="3221" y="6657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582"/>
                  </a:lnTo>
                  <a:lnTo>
                    <a:pt x="3210" y="6582"/>
                  </a:lnTo>
                  <a:lnTo>
                    <a:pt x="3210" y="6582"/>
                  </a:lnTo>
                  <a:lnTo>
                    <a:pt x="3221" y="6560"/>
                  </a:lnTo>
                  <a:lnTo>
                    <a:pt x="3221" y="6528"/>
                  </a:lnTo>
                  <a:lnTo>
                    <a:pt x="3221" y="6485"/>
                  </a:lnTo>
                  <a:lnTo>
                    <a:pt x="3221" y="6432"/>
                  </a:lnTo>
                  <a:lnTo>
                    <a:pt x="3221" y="6410"/>
                  </a:lnTo>
                  <a:lnTo>
                    <a:pt x="3221" y="6260"/>
                  </a:lnTo>
                  <a:lnTo>
                    <a:pt x="3221" y="6088"/>
                  </a:lnTo>
                  <a:lnTo>
                    <a:pt x="3199" y="5905"/>
                  </a:lnTo>
                  <a:lnTo>
                    <a:pt x="3178" y="5701"/>
                  </a:lnTo>
                  <a:lnTo>
                    <a:pt x="3124" y="5497"/>
                  </a:lnTo>
                  <a:lnTo>
                    <a:pt x="3060" y="5304"/>
                  </a:lnTo>
                  <a:lnTo>
                    <a:pt x="2963" y="5122"/>
                  </a:lnTo>
                  <a:lnTo>
                    <a:pt x="2845" y="4961"/>
                  </a:lnTo>
                  <a:lnTo>
                    <a:pt x="2684" y="4842"/>
                  </a:lnTo>
                  <a:lnTo>
                    <a:pt x="2491" y="4746"/>
                  </a:lnTo>
                  <a:lnTo>
                    <a:pt x="2276" y="4703"/>
                  </a:lnTo>
                  <a:lnTo>
                    <a:pt x="2072" y="4692"/>
                  </a:lnTo>
                  <a:lnTo>
                    <a:pt x="1879" y="4714"/>
                  </a:lnTo>
                  <a:lnTo>
                    <a:pt x="1696" y="4767"/>
                  </a:lnTo>
                  <a:lnTo>
                    <a:pt x="1525" y="4821"/>
                  </a:lnTo>
                  <a:lnTo>
                    <a:pt x="1385" y="4885"/>
                  </a:lnTo>
                  <a:lnTo>
                    <a:pt x="1288" y="4939"/>
                  </a:lnTo>
                  <a:lnTo>
                    <a:pt x="1213" y="4982"/>
                  </a:lnTo>
                  <a:lnTo>
                    <a:pt x="1192" y="5004"/>
                  </a:lnTo>
                  <a:lnTo>
                    <a:pt x="0" y="1783"/>
                  </a:lnTo>
                  <a:lnTo>
                    <a:pt x="193" y="136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50532" y="2389098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79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18 h 8911"/>
                <a:gd name="T18" fmla="*/ 8246 w 8912"/>
                <a:gd name="T19" fmla="*/ 2115 h 8911"/>
                <a:gd name="T20" fmla="*/ 8482 w 8912"/>
                <a:gd name="T21" fmla="*/ 2544 h 8911"/>
                <a:gd name="T22" fmla="*/ 8665 w 8912"/>
                <a:gd name="T23" fmla="*/ 2995 h 8911"/>
                <a:gd name="T24" fmla="*/ 8804 w 8912"/>
                <a:gd name="T25" fmla="*/ 3479 h 8911"/>
                <a:gd name="T26" fmla="*/ 8879 w 8912"/>
                <a:gd name="T27" fmla="*/ 3972 h 8911"/>
                <a:gd name="T28" fmla="*/ 8912 w 8912"/>
                <a:gd name="T29" fmla="*/ 4477 h 8911"/>
                <a:gd name="T30" fmla="*/ 8879 w 8912"/>
                <a:gd name="T31" fmla="*/ 5003 h 8911"/>
                <a:gd name="T32" fmla="*/ 8783 w 8912"/>
                <a:gd name="T33" fmla="*/ 5508 h 8911"/>
                <a:gd name="T34" fmla="*/ 8632 w 8912"/>
                <a:gd name="T35" fmla="*/ 6002 h 8911"/>
                <a:gd name="T36" fmla="*/ 8439 w 8912"/>
                <a:gd name="T37" fmla="*/ 6463 h 8911"/>
                <a:gd name="T38" fmla="*/ 8192 w 8912"/>
                <a:gd name="T39" fmla="*/ 6893 h 8911"/>
                <a:gd name="T40" fmla="*/ 7902 w 8912"/>
                <a:gd name="T41" fmla="*/ 7279 h 8911"/>
                <a:gd name="T42" fmla="*/ 7570 w 8912"/>
                <a:gd name="T43" fmla="*/ 7644 h 8911"/>
                <a:gd name="T44" fmla="*/ 7194 w 8912"/>
                <a:gd name="T45" fmla="*/ 7966 h 8911"/>
                <a:gd name="T46" fmla="*/ 6797 w 8912"/>
                <a:gd name="T47" fmla="*/ 8246 h 8911"/>
                <a:gd name="T48" fmla="*/ 6367 w 8912"/>
                <a:gd name="T49" fmla="*/ 8482 h 8911"/>
                <a:gd name="T50" fmla="*/ 5916 w 8912"/>
                <a:gd name="T51" fmla="*/ 8664 h 8911"/>
                <a:gd name="T52" fmla="*/ 5433 w 8912"/>
                <a:gd name="T53" fmla="*/ 8804 h 8911"/>
                <a:gd name="T54" fmla="*/ 4939 w 8912"/>
                <a:gd name="T55" fmla="*/ 8890 h 8911"/>
                <a:gd name="T56" fmla="*/ 4434 w 8912"/>
                <a:gd name="T57" fmla="*/ 8911 h 8911"/>
                <a:gd name="T58" fmla="*/ 3908 w 8912"/>
                <a:gd name="T59" fmla="*/ 8879 h 8911"/>
                <a:gd name="T60" fmla="*/ 3404 w 8912"/>
                <a:gd name="T61" fmla="*/ 8782 h 8911"/>
                <a:gd name="T62" fmla="*/ 2910 w 8912"/>
                <a:gd name="T63" fmla="*/ 8643 h 8911"/>
                <a:gd name="T64" fmla="*/ 2448 w 8912"/>
                <a:gd name="T65" fmla="*/ 8439 h 8911"/>
                <a:gd name="T66" fmla="*/ 2019 w 8912"/>
                <a:gd name="T67" fmla="*/ 8192 h 8911"/>
                <a:gd name="T68" fmla="*/ 1621 w 8912"/>
                <a:gd name="T69" fmla="*/ 7902 h 8911"/>
                <a:gd name="T70" fmla="*/ 1267 w 8912"/>
                <a:gd name="T71" fmla="*/ 7569 h 8911"/>
                <a:gd name="T72" fmla="*/ 945 w 8912"/>
                <a:gd name="T73" fmla="*/ 7204 h 8911"/>
                <a:gd name="T74" fmla="*/ 666 w 8912"/>
                <a:gd name="T75" fmla="*/ 6796 h 8911"/>
                <a:gd name="T76" fmla="*/ 430 w 8912"/>
                <a:gd name="T77" fmla="*/ 6367 h 8911"/>
                <a:gd name="T78" fmla="*/ 247 w 8912"/>
                <a:gd name="T79" fmla="*/ 5916 h 8911"/>
                <a:gd name="T80" fmla="*/ 108 w 8912"/>
                <a:gd name="T81" fmla="*/ 5443 h 8911"/>
                <a:gd name="T82" fmla="*/ 22 w 8912"/>
                <a:gd name="T83" fmla="*/ 4939 h 8911"/>
                <a:gd name="T84" fmla="*/ 0 w 8912"/>
                <a:gd name="T85" fmla="*/ 4434 h 8911"/>
                <a:gd name="T86" fmla="*/ 32 w 8912"/>
                <a:gd name="T87" fmla="*/ 3919 h 8911"/>
                <a:gd name="T88" fmla="*/ 129 w 8912"/>
                <a:gd name="T89" fmla="*/ 3403 h 8911"/>
                <a:gd name="T90" fmla="*/ 269 w 8912"/>
                <a:gd name="T91" fmla="*/ 2920 h 8911"/>
                <a:gd name="T92" fmla="*/ 473 w 8912"/>
                <a:gd name="T93" fmla="*/ 2459 h 8911"/>
                <a:gd name="T94" fmla="*/ 720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73 w 8912"/>
                <a:gd name="T111" fmla="*/ 32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79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18"/>
                  </a:lnTo>
                  <a:lnTo>
                    <a:pt x="8246" y="2115"/>
                  </a:lnTo>
                  <a:lnTo>
                    <a:pt x="8482" y="2544"/>
                  </a:lnTo>
                  <a:lnTo>
                    <a:pt x="8665" y="2995"/>
                  </a:lnTo>
                  <a:lnTo>
                    <a:pt x="8804" y="3479"/>
                  </a:lnTo>
                  <a:lnTo>
                    <a:pt x="8879" y="3972"/>
                  </a:lnTo>
                  <a:lnTo>
                    <a:pt x="8912" y="4477"/>
                  </a:lnTo>
                  <a:lnTo>
                    <a:pt x="8879" y="5003"/>
                  </a:lnTo>
                  <a:lnTo>
                    <a:pt x="8783" y="5508"/>
                  </a:lnTo>
                  <a:lnTo>
                    <a:pt x="8632" y="6002"/>
                  </a:lnTo>
                  <a:lnTo>
                    <a:pt x="8439" y="6463"/>
                  </a:lnTo>
                  <a:lnTo>
                    <a:pt x="8192" y="6893"/>
                  </a:lnTo>
                  <a:lnTo>
                    <a:pt x="7902" y="7279"/>
                  </a:lnTo>
                  <a:lnTo>
                    <a:pt x="7570" y="7644"/>
                  </a:lnTo>
                  <a:lnTo>
                    <a:pt x="7194" y="7966"/>
                  </a:lnTo>
                  <a:lnTo>
                    <a:pt x="6797" y="8246"/>
                  </a:lnTo>
                  <a:lnTo>
                    <a:pt x="6367" y="8482"/>
                  </a:lnTo>
                  <a:lnTo>
                    <a:pt x="5916" y="8664"/>
                  </a:lnTo>
                  <a:lnTo>
                    <a:pt x="5433" y="8804"/>
                  </a:lnTo>
                  <a:lnTo>
                    <a:pt x="4939" y="8890"/>
                  </a:lnTo>
                  <a:lnTo>
                    <a:pt x="4434" y="8911"/>
                  </a:lnTo>
                  <a:lnTo>
                    <a:pt x="3908" y="8879"/>
                  </a:lnTo>
                  <a:lnTo>
                    <a:pt x="3404" y="8782"/>
                  </a:lnTo>
                  <a:lnTo>
                    <a:pt x="2910" y="8643"/>
                  </a:lnTo>
                  <a:lnTo>
                    <a:pt x="2448" y="8439"/>
                  </a:lnTo>
                  <a:lnTo>
                    <a:pt x="2019" y="8192"/>
                  </a:lnTo>
                  <a:lnTo>
                    <a:pt x="1621" y="7902"/>
                  </a:lnTo>
                  <a:lnTo>
                    <a:pt x="1267" y="7569"/>
                  </a:lnTo>
                  <a:lnTo>
                    <a:pt x="945" y="7204"/>
                  </a:lnTo>
                  <a:lnTo>
                    <a:pt x="666" y="6796"/>
                  </a:lnTo>
                  <a:lnTo>
                    <a:pt x="430" y="6367"/>
                  </a:lnTo>
                  <a:lnTo>
                    <a:pt x="247" y="5916"/>
                  </a:lnTo>
                  <a:lnTo>
                    <a:pt x="108" y="5443"/>
                  </a:lnTo>
                  <a:lnTo>
                    <a:pt x="22" y="4939"/>
                  </a:lnTo>
                  <a:lnTo>
                    <a:pt x="0" y="4434"/>
                  </a:lnTo>
                  <a:lnTo>
                    <a:pt x="32" y="3919"/>
                  </a:lnTo>
                  <a:lnTo>
                    <a:pt x="129" y="3403"/>
                  </a:lnTo>
                  <a:lnTo>
                    <a:pt x="269" y="2920"/>
                  </a:lnTo>
                  <a:lnTo>
                    <a:pt x="473" y="2459"/>
                  </a:lnTo>
                  <a:lnTo>
                    <a:pt x="720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73" y="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6" name="Oval 25"/>
          <p:cNvSpPr/>
          <p:nvPr/>
        </p:nvSpPr>
        <p:spPr>
          <a:xfrm rot="5400000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 rot="10800000">
            <a:off x="2302771" y="3778157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 rot="8107719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 rot="13507719">
            <a:off x="2283725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488336" y="3804033"/>
            <a:ext cx="5235" cy="3926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44C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582800" y="2895882"/>
            <a:ext cx="1814996" cy="1817613"/>
          </a:xfrm>
          <a:custGeom>
            <a:avLst/>
            <a:gdLst>
              <a:gd name="T0" fmla="*/ 764 w 1387"/>
              <a:gd name="T1" fmla="*/ 4 h 1389"/>
              <a:gd name="T2" fmla="*/ 899 w 1387"/>
              <a:gd name="T3" fmla="*/ 32 h 1389"/>
              <a:gd name="T4" fmla="*/ 1024 w 1387"/>
              <a:gd name="T5" fmla="*/ 84 h 1389"/>
              <a:gd name="T6" fmla="*/ 1135 w 1387"/>
              <a:gd name="T7" fmla="*/ 159 h 1389"/>
              <a:gd name="T8" fmla="*/ 1229 w 1387"/>
              <a:gd name="T9" fmla="*/ 253 h 1389"/>
              <a:gd name="T10" fmla="*/ 1303 w 1387"/>
              <a:gd name="T11" fmla="*/ 364 h 1389"/>
              <a:gd name="T12" fmla="*/ 1356 w 1387"/>
              <a:gd name="T13" fmla="*/ 488 h 1389"/>
              <a:gd name="T14" fmla="*/ 1384 w 1387"/>
              <a:gd name="T15" fmla="*/ 624 h 1389"/>
              <a:gd name="T16" fmla="*/ 1384 w 1387"/>
              <a:gd name="T17" fmla="*/ 765 h 1389"/>
              <a:gd name="T18" fmla="*/ 1356 w 1387"/>
              <a:gd name="T19" fmla="*/ 901 h 1389"/>
              <a:gd name="T20" fmla="*/ 1303 w 1387"/>
              <a:gd name="T21" fmla="*/ 1025 h 1389"/>
              <a:gd name="T22" fmla="*/ 1229 w 1387"/>
              <a:gd name="T23" fmla="*/ 1136 h 1389"/>
              <a:gd name="T24" fmla="*/ 1135 w 1387"/>
              <a:gd name="T25" fmla="*/ 1230 h 1389"/>
              <a:gd name="T26" fmla="*/ 1024 w 1387"/>
              <a:gd name="T27" fmla="*/ 1305 h 1389"/>
              <a:gd name="T28" fmla="*/ 899 w 1387"/>
              <a:gd name="T29" fmla="*/ 1357 h 1389"/>
              <a:gd name="T30" fmla="*/ 764 w 1387"/>
              <a:gd name="T31" fmla="*/ 1385 h 1389"/>
              <a:gd name="T32" fmla="*/ 622 w 1387"/>
              <a:gd name="T33" fmla="*/ 1385 h 1389"/>
              <a:gd name="T34" fmla="*/ 487 w 1387"/>
              <a:gd name="T35" fmla="*/ 1357 h 1389"/>
              <a:gd name="T36" fmla="*/ 363 w 1387"/>
              <a:gd name="T37" fmla="*/ 1305 h 1389"/>
              <a:gd name="T38" fmla="*/ 253 w 1387"/>
              <a:gd name="T39" fmla="*/ 1230 h 1389"/>
              <a:gd name="T40" fmla="*/ 159 w 1387"/>
              <a:gd name="T41" fmla="*/ 1136 h 1389"/>
              <a:gd name="T42" fmla="*/ 83 w 1387"/>
              <a:gd name="T43" fmla="*/ 1025 h 1389"/>
              <a:gd name="T44" fmla="*/ 31 w 1387"/>
              <a:gd name="T45" fmla="*/ 901 h 1389"/>
              <a:gd name="T46" fmla="*/ 4 w 1387"/>
              <a:gd name="T47" fmla="*/ 765 h 1389"/>
              <a:gd name="T48" fmla="*/ 4 w 1387"/>
              <a:gd name="T49" fmla="*/ 624 h 1389"/>
              <a:gd name="T50" fmla="*/ 31 w 1387"/>
              <a:gd name="T51" fmla="*/ 488 h 1389"/>
              <a:gd name="T52" fmla="*/ 83 w 1387"/>
              <a:gd name="T53" fmla="*/ 364 h 1389"/>
              <a:gd name="T54" fmla="*/ 159 w 1387"/>
              <a:gd name="T55" fmla="*/ 253 h 1389"/>
              <a:gd name="T56" fmla="*/ 253 w 1387"/>
              <a:gd name="T57" fmla="*/ 159 h 1389"/>
              <a:gd name="T58" fmla="*/ 363 w 1387"/>
              <a:gd name="T59" fmla="*/ 84 h 1389"/>
              <a:gd name="T60" fmla="*/ 487 w 1387"/>
              <a:gd name="T61" fmla="*/ 32 h 1389"/>
              <a:gd name="T62" fmla="*/ 622 w 1387"/>
              <a:gd name="T63" fmla="*/ 4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7" h="1389">
                <a:moveTo>
                  <a:pt x="693" y="0"/>
                </a:moveTo>
                <a:lnTo>
                  <a:pt x="764" y="4"/>
                </a:lnTo>
                <a:lnTo>
                  <a:pt x="833" y="15"/>
                </a:lnTo>
                <a:lnTo>
                  <a:pt x="899" y="32"/>
                </a:lnTo>
                <a:lnTo>
                  <a:pt x="964" y="55"/>
                </a:lnTo>
                <a:lnTo>
                  <a:pt x="1024" y="84"/>
                </a:lnTo>
                <a:lnTo>
                  <a:pt x="1081" y="120"/>
                </a:lnTo>
                <a:lnTo>
                  <a:pt x="1135" y="159"/>
                </a:lnTo>
                <a:lnTo>
                  <a:pt x="1184" y="204"/>
                </a:lnTo>
                <a:lnTo>
                  <a:pt x="1229" y="253"/>
                </a:lnTo>
                <a:lnTo>
                  <a:pt x="1269" y="306"/>
                </a:lnTo>
                <a:lnTo>
                  <a:pt x="1303" y="364"/>
                </a:lnTo>
                <a:lnTo>
                  <a:pt x="1333" y="425"/>
                </a:lnTo>
                <a:lnTo>
                  <a:pt x="1356" y="488"/>
                </a:lnTo>
                <a:lnTo>
                  <a:pt x="1373" y="554"/>
                </a:lnTo>
                <a:lnTo>
                  <a:pt x="1384" y="624"/>
                </a:lnTo>
                <a:lnTo>
                  <a:pt x="1387" y="694"/>
                </a:lnTo>
                <a:lnTo>
                  <a:pt x="1384" y="765"/>
                </a:lnTo>
                <a:lnTo>
                  <a:pt x="1373" y="835"/>
                </a:lnTo>
                <a:lnTo>
                  <a:pt x="1356" y="901"/>
                </a:lnTo>
                <a:lnTo>
                  <a:pt x="1333" y="964"/>
                </a:lnTo>
                <a:lnTo>
                  <a:pt x="1303" y="1025"/>
                </a:lnTo>
                <a:lnTo>
                  <a:pt x="1269" y="1082"/>
                </a:lnTo>
                <a:lnTo>
                  <a:pt x="1229" y="1136"/>
                </a:lnTo>
                <a:lnTo>
                  <a:pt x="1184" y="1185"/>
                </a:lnTo>
                <a:lnTo>
                  <a:pt x="1135" y="1230"/>
                </a:lnTo>
                <a:lnTo>
                  <a:pt x="1081" y="1270"/>
                </a:lnTo>
                <a:lnTo>
                  <a:pt x="1024" y="1305"/>
                </a:lnTo>
                <a:lnTo>
                  <a:pt x="964" y="1334"/>
                </a:lnTo>
                <a:lnTo>
                  <a:pt x="899" y="1357"/>
                </a:lnTo>
                <a:lnTo>
                  <a:pt x="833" y="1374"/>
                </a:lnTo>
                <a:lnTo>
                  <a:pt x="764" y="1385"/>
                </a:lnTo>
                <a:lnTo>
                  <a:pt x="693" y="1389"/>
                </a:lnTo>
                <a:lnTo>
                  <a:pt x="622" y="1385"/>
                </a:lnTo>
                <a:lnTo>
                  <a:pt x="554" y="1374"/>
                </a:lnTo>
                <a:lnTo>
                  <a:pt x="487" y="1357"/>
                </a:lnTo>
                <a:lnTo>
                  <a:pt x="424" y="1334"/>
                </a:lnTo>
                <a:lnTo>
                  <a:pt x="363" y="1305"/>
                </a:lnTo>
                <a:lnTo>
                  <a:pt x="305" y="1270"/>
                </a:lnTo>
                <a:lnTo>
                  <a:pt x="253" y="1230"/>
                </a:lnTo>
                <a:lnTo>
                  <a:pt x="203" y="1185"/>
                </a:lnTo>
                <a:lnTo>
                  <a:pt x="159" y="1136"/>
                </a:lnTo>
                <a:lnTo>
                  <a:pt x="119" y="1082"/>
                </a:lnTo>
                <a:lnTo>
                  <a:pt x="83" y="1025"/>
                </a:lnTo>
                <a:lnTo>
                  <a:pt x="54" y="964"/>
                </a:lnTo>
                <a:lnTo>
                  <a:pt x="31" y="901"/>
                </a:lnTo>
                <a:lnTo>
                  <a:pt x="14" y="835"/>
                </a:lnTo>
                <a:lnTo>
                  <a:pt x="4" y="765"/>
                </a:lnTo>
                <a:lnTo>
                  <a:pt x="0" y="694"/>
                </a:lnTo>
                <a:lnTo>
                  <a:pt x="4" y="624"/>
                </a:lnTo>
                <a:lnTo>
                  <a:pt x="14" y="554"/>
                </a:lnTo>
                <a:lnTo>
                  <a:pt x="31" y="488"/>
                </a:lnTo>
                <a:lnTo>
                  <a:pt x="54" y="425"/>
                </a:lnTo>
                <a:lnTo>
                  <a:pt x="83" y="364"/>
                </a:lnTo>
                <a:lnTo>
                  <a:pt x="119" y="306"/>
                </a:lnTo>
                <a:lnTo>
                  <a:pt x="159" y="253"/>
                </a:lnTo>
                <a:lnTo>
                  <a:pt x="203" y="204"/>
                </a:lnTo>
                <a:lnTo>
                  <a:pt x="253" y="159"/>
                </a:lnTo>
                <a:lnTo>
                  <a:pt x="305" y="120"/>
                </a:lnTo>
                <a:lnTo>
                  <a:pt x="363" y="84"/>
                </a:lnTo>
                <a:lnTo>
                  <a:pt x="424" y="55"/>
                </a:lnTo>
                <a:lnTo>
                  <a:pt x="487" y="32"/>
                </a:lnTo>
                <a:lnTo>
                  <a:pt x="554" y="15"/>
                </a:lnTo>
                <a:lnTo>
                  <a:pt x="622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642549" y="2955467"/>
            <a:ext cx="1695503" cy="1698442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3712597" y="3025300"/>
            <a:ext cx="1549759" cy="1552445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  <a:effectLst>
            <a:innerShdw blurRad="127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5" name="Group 34"/>
          <p:cNvGrpSpPr/>
          <p:nvPr/>
        </p:nvGrpSpPr>
        <p:grpSpPr>
          <a:xfrm>
            <a:off x="3716585" y="3025300"/>
            <a:ext cx="1546119" cy="1546119"/>
            <a:chOff x="5276374" y="2977923"/>
            <a:chExt cx="1637462" cy="1637462"/>
          </a:xfrm>
        </p:grpSpPr>
        <p:grpSp>
          <p:nvGrpSpPr>
            <p:cNvPr id="55" name="Group 54"/>
            <p:cNvGrpSpPr/>
            <p:nvPr/>
          </p:nvGrpSpPr>
          <p:grpSpPr>
            <a:xfrm>
              <a:off x="6099263" y="2977923"/>
              <a:ext cx="0" cy="1637462"/>
              <a:chOff x="6099263" y="2977923"/>
              <a:chExt cx="0" cy="163746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6200000">
              <a:off x="6095105" y="2977923"/>
              <a:ext cx="0" cy="1637462"/>
              <a:chOff x="6099263" y="2977923"/>
              <a:chExt cx="0" cy="163746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 rot="18892664">
            <a:off x="3878886" y="3188056"/>
            <a:ext cx="1226938" cy="1226930"/>
            <a:chOff x="5356805" y="3058837"/>
            <a:chExt cx="1482342" cy="1482334"/>
          </a:xfrm>
        </p:grpSpPr>
        <p:sp>
          <p:nvSpPr>
            <p:cNvPr id="53" name="Isosceles Triangle 33"/>
            <p:cNvSpPr/>
            <p:nvPr/>
          </p:nvSpPr>
          <p:spPr>
            <a:xfrm>
              <a:off x="6063404" y="3283518"/>
              <a:ext cx="65424" cy="5266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356805" y="3058837"/>
              <a:ext cx="1482342" cy="14823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/>
          <p:cNvGrpSpPr/>
          <p:nvPr/>
        </p:nvGrpSpPr>
        <p:grpSpPr>
          <a:xfrm rot="10800000">
            <a:off x="3898394" y="3207561"/>
            <a:ext cx="1187923" cy="1187923"/>
            <a:chOff x="5380373" y="3082401"/>
            <a:chExt cx="1435206" cy="1435206"/>
          </a:xfrm>
        </p:grpSpPr>
        <p:sp>
          <p:nvSpPr>
            <p:cNvPr id="51" name="Isosceles Triangle 33"/>
            <p:cNvSpPr/>
            <p:nvPr/>
          </p:nvSpPr>
          <p:spPr>
            <a:xfrm>
              <a:off x="6067228" y="3119753"/>
              <a:ext cx="68788" cy="6790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380373" y="3082401"/>
              <a:ext cx="1435206" cy="14352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Oval 37"/>
          <p:cNvSpPr/>
          <p:nvPr/>
        </p:nvSpPr>
        <p:spPr>
          <a:xfrm>
            <a:off x="4420893" y="3737389"/>
            <a:ext cx="133820" cy="133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4323850" y="305501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3123" y="426666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3338" y="4186854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3744" y="396919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43554" y="3664467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63744" y="3345230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5991" y="314804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58397" y="418685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5246" y="398370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75436" y="367172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23230" y="3366995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40891" y="314933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3240278" y="15004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4727120" y="149807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/>
          <p:cNvSpPr/>
          <p:nvPr/>
        </p:nvSpPr>
        <p:spPr>
          <a:xfrm>
            <a:off x="5784641" y="255199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/>
          <p:cNvSpPr/>
          <p:nvPr/>
        </p:nvSpPr>
        <p:spPr>
          <a:xfrm>
            <a:off x="5785389" y="40437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/>
          <p:nvPr/>
        </p:nvSpPr>
        <p:spPr>
          <a:xfrm>
            <a:off x="4730043" y="509916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/>
          <p:nvPr/>
        </p:nvSpPr>
        <p:spPr>
          <a:xfrm>
            <a:off x="3236788" y="5097671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/>
          <p:nvPr/>
        </p:nvSpPr>
        <p:spPr>
          <a:xfrm>
            <a:off x="2184297" y="4040082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Oval 67"/>
          <p:cNvSpPr/>
          <p:nvPr/>
        </p:nvSpPr>
        <p:spPr>
          <a:xfrm>
            <a:off x="2188716" y="2547575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Group 68"/>
          <p:cNvGrpSpPr/>
          <p:nvPr/>
        </p:nvGrpSpPr>
        <p:grpSpPr>
          <a:xfrm>
            <a:off x="2549434" y="2731732"/>
            <a:ext cx="274399" cy="319768"/>
            <a:chOff x="13150850" y="-52388"/>
            <a:chExt cx="4195763" cy="48895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9"/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04401" y="1678540"/>
            <a:ext cx="275539" cy="240636"/>
            <a:chOff x="12782550" y="5254625"/>
            <a:chExt cx="4975225" cy="43449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5"/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Freeform 40"/>
          <p:cNvSpPr>
            <a:spLocks noEditPoints="1"/>
          </p:cNvSpPr>
          <p:nvPr/>
        </p:nvSpPr>
        <p:spPr bwMode="auto">
          <a:xfrm>
            <a:off x="3580417" y="5254218"/>
            <a:ext cx="266542" cy="289853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Freeform 45"/>
          <p:cNvSpPr>
            <a:spLocks noEditPoints="1"/>
          </p:cNvSpPr>
          <p:nvPr/>
        </p:nvSpPr>
        <p:spPr bwMode="auto">
          <a:xfrm>
            <a:off x="6159709" y="4189678"/>
            <a:ext cx="265066" cy="255964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7" name="Group 76"/>
          <p:cNvGrpSpPr/>
          <p:nvPr/>
        </p:nvGrpSpPr>
        <p:grpSpPr>
          <a:xfrm>
            <a:off x="2514636" y="4282656"/>
            <a:ext cx="368059" cy="201198"/>
            <a:chOff x="10055225" y="7335838"/>
            <a:chExt cx="4968875" cy="27162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50"/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76105" y="5297147"/>
            <a:ext cx="285463" cy="307329"/>
            <a:chOff x="13160375" y="5430838"/>
            <a:chExt cx="4579938" cy="4930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00363" y="1661947"/>
            <a:ext cx="275667" cy="304553"/>
            <a:chOff x="10766426" y="5689600"/>
            <a:chExt cx="4378325" cy="4837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9906" y="2725082"/>
            <a:ext cx="304670" cy="304485"/>
            <a:chOff x="-5500688" y="3130550"/>
            <a:chExt cx="5207000" cy="5203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7" name="Freeform 68"/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9"/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3203755" y="5589159"/>
            <a:ext cx="1019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rgbClr val="C00000"/>
                </a:solidFill>
                <a:cs typeface="Arial" pitchFamily="34" charset="0"/>
              </a:rPr>
              <a:t>Costing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100" name="Freeform 40"/>
          <p:cNvSpPr>
            <a:spLocks noEditPoints="1"/>
          </p:cNvSpPr>
          <p:nvPr/>
        </p:nvSpPr>
        <p:spPr bwMode="auto">
          <a:xfrm>
            <a:off x="8334434" y="1929291"/>
            <a:ext cx="615602" cy="669438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39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28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Цикл политики </a:t>
            </a:r>
            <a:r>
              <a:rPr lang="ru-RU" b="1" baseline="-25000" dirty="0">
                <a:solidFill>
                  <a:srgbClr val="C00000"/>
                </a:solidFill>
              </a:rPr>
              <a:t>В двух словах</a:t>
            </a:r>
            <a:endParaRPr lang="en-IN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74948" y="2233124"/>
            <a:ext cx="2934577" cy="3758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199028" y="3784261"/>
            <a:ext cx="2910497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 и системы,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позволяющих регулярно оценивать прогресс в сравнении с планами для поддержки эффективной и действенной реализации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28"/>
          <p:cNvSpPr txBox="1"/>
          <p:nvPr/>
        </p:nvSpPr>
        <p:spPr>
          <a:xfrm>
            <a:off x="7483834" y="2907624"/>
            <a:ext cx="231680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Мониторинг и отчетность</a:t>
            </a:r>
            <a:endParaRPr lang="en-I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91526" y="1613301"/>
            <a:ext cx="1301421" cy="1301421"/>
          </a:xfrm>
          <a:prstGeom prst="ellipse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2082477" y="1396188"/>
            <a:ext cx="4812650" cy="4812648"/>
            <a:chOff x="3545924" y="1277523"/>
            <a:chExt cx="5096976" cy="5096974"/>
          </a:xfrm>
          <a:effectLst>
            <a:outerShdw blurRad="127000" dist="76200" dir="8100000" algn="tr" rotWithShape="0">
              <a:prstClr val="black">
                <a:alpha val="32000"/>
              </a:prstClr>
            </a:outerShdw>
          </a:effectLst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36686" y="2069016"/>
              <a:ext cx="956934" cy="1757786"/>
            </a:xfrm>
            <a:custGeom>
              <a:avLst/>
              <a:gdLst>
                <a:gd name="T0" fmla="*/ 1847 w 6646"/>
                <a:gd name="T1" fmla="*/ 0 h 12208"/>
                <a:gd name="T2" fmla="*/ 5003 w 6646"/>
                <a:gd name="T3" fmla="*/ 1203 h 12208"/>
                <a:gd name="T4" fmla="*/ 4982 w 6646"/>
                <a:gd name="T5" fmla="*/ 1224 h 12208"/>
                <a:gd name="T6" fmla="*/ 4950 w 6646"/>
                <a:gd name="T7" fmla="*/ 1300 h 12208"/>
                <a:gd name="T8" fmla="*/ 4896 w 6646"/>
                <a:gd name="T9" fmla="*/ 1407 h 12208"/>
                <a:gd name="T10" fmla="*/ 4842 w 6646"/>
                <a:gd name="T11" fmla="*/ 1536 h 12208"/>
                <a:gd name="T12" fmla="*/ 4799 w 6646"/>
                <a:gd name="T13" fmla="*/ 1697 h 12208"/>
                <a:gd name="T14" fmla="*/ 4756 w 6646"/>
                <a:gd name="T15" fmla="*/ 1879 h 12208"/>
                <a:gd name="T16" fmla="*/ 4746 w 6646"/>
                <a:gd name="T17" fmla="*/ 2083 h 12208"/>
                <a:gd name="T18" fmla="*/ 4756 w 6646"/>
                <a:gd name="T19" fmla="*/ 2287 h 12208"/>
                <a:gd name="T20" fmla="*/ 4810 w 6646"/>
                <a:gd name="T21" fmla="*/ 2491 h 12208"/>
                <a:gd name="T22" fmla="*/ 4907 w 6646"/>
                <a:gd name="T23" fmla="*/ 2695 h 12208"/>
                <a:gd name="T24" fmla="*/ 5025 w 6646"/>
                <a:gd name="T25" fmla="*/ 2846 h 12208"/>
                <a:gd name="T26" fmla="*/ 5175 w 6646"/>
                <a:gd name="T27" fmla="*/ 2964 h 12208"/>
                <a:gd name="T28" fmla="*/ 5358 w 6646"/>
                <a:gd name="T29" fmla="*/ 3060 h 12208"/>
                <a:gd name="T30" fmla="*/ 5551 w 6646"/>
                <a:gd name="T31" fmla="*/ 3125 h 12208"/>
                <a:gd name="T32" fmla="*/ 5744 w 6646"/>
                <a:gd name="T33" fmla="*/ 3178 h 12208"/>
                <a:gd name="T34" fmla="*/ 5948 w 6646"/>
                <a:gd name="T35" fmla="*/ 3211 h 12208"/>
                <a:gd name="T36" fmla="*/ 6141 w 6646"/>
                <a:gd name="T37" fmla="*/ 3232 h 12208"/>
                <a:gd name="T38" fmla="*/ 6302 w 6646"/>
                <a:gd name="T39" fmla="*/ 3243 h 12208"/>
                <a:gd name="T40" fmla="*/ 6646 w 6646"/>
                <a:gd name="T41" fmla="*/ 3232 h 12208"/>
                <a:gd name="T42" fmla="*/ 6646 w 6646"/>
                <a:gd name="T43" fmla="*/ 12208 h 12208"/>
                <a:gd name="T44" fmla="*/ 311 w 6646"/>
                <a:gd name="T45" fmla="*/ 5863 h 12208"/>
                <a:gd name="T46" fmla="*/ 322 w 6646"/>
                <a:gd name="T47" fmla="*/ 5841 h 12208"/>
                <a:gd name="T48" fmla="*/ 322 w 6646"/>
                <a:gd name="T49" fmla="*/ 5841 h 12208"/>
                <a:gd name="T50" fmla="*/ 322 w 6646"/>
                <a:gd name="T51" fmla="*/ 5841 h 12208"/>
                <a:gd name="T52" fmla="*/ 333 w 6646"/>
                <a:gd name="T53" fmla="*/ 5830 h 12208"/>
                <a:gd name="T54" fmla="*/ 354 w 6646"/>
                <a:gd name="T55" fmla="*/ 5809 h 12208"/>
                <a:gd name="T56" fmla="*/ 387 w 6646"/>
                <a:gd name="T57" fmla="*/ 5787 h 12208"/>
                <a:gd name="T58" fmla="*/ 419 w 6646"/>
                <a:gd name="T59" fmla="*/ 5755 h 12208"/>
                <a:gd name="T60" fmla="*/ 462 w 6646"/>
                <a:gd name="T61" fmla="*/ 5712 h 12208"/>
                <a:gd name="T62" fmla="*/ 462 w 6646"/>
                <a:gd name="T63" fmla="*/ 5712 h 12208"/>
                <a:gd name="T64" fmla="*/ 580 w 6646"/>
                <a:gd name="T65" fmla="*/ 5594 h 12208"/>
                <a:gd name="T66" fmla="*/ 709 w 6646"/>
                <a:gd name="T67" fmla="*/ 5444 h 12208"/>
                <a:gd name="T68" fmla="*/ 848 w 6646"/>
                <a:gd name="T69" fmla="*/ 5272 h 12208"/>
                <a:gd name="T70" fmla="*/ 977 w 6646"/>
                <a:gd name="T71" fmla="*/ 5079 h 12208"/>
                <a:gd name="T72" fmla="*/ 1084 w 6646"/>
                <a:gd name="T73" fmla="*/ 4875 h 12208"/>
                <a:gd name="T74" fmla="*/ 1160 w 6646"/>
                <a:gd name="T75" fmla="*/ 4671 h 12208"/>
                <a:gd name="T76" fmla="*/ 1192 w 6646"/>
                <a:gd name="T77" fmla="*/ 4445 h 12208"/>
                <a:gd name="T78" fmla="*/ 1170 w 6646"/>
                <a:gd name="T79" fmla="*/ 4231 h 12208"/>
                <a:gd name="T80" fmla="*/ 1095 w 6646"/>
                <a:gd name="T81" fmla="*/ 4016 h 12208"/>
                <a:gd name="T82" fmla="*/ 977 w 6646"/>
                <a:gd name="T83" fmla="*/ 3844 h 12208"/>
                <a:gd name="T84" fmla="*/ 837 w 6646"/>
                <a:gd name="T85" fmla="*/ 3694 h 12208"/>
                <a:gd name="T86" fmla="*/ 676 w 6646"/>
                <a:gd name="T87" fmla="*/ 3576 h 12208"/>
                <a:gd name="T88" fmla="*/ 515 w 6646"/>
                <a:gd name="T89" fmla="*/ 3479 h 12208"/>
                <a:gd name="T90" fmla="*/ 354 w 6646"/>
                <a:gd name="T91" fmla="*/ 3404 h 12208"/>
                <a:gd name="T92" fmla="*/ 215 w 6646"/>
                <a:gd name="T93" fmla="*/ 3350 h 12208"/>
                <a:gd name="T94" fmla="*/ 97 w 6646"/>
                <a:gd name="T95" fmla="*/ 3318 h 12208"/>
                <a:gd name="T96" fmla="*/ 22 w 6646"/>
                <a:gd name="T97" fmla="*/ 3297 h 12208"/>
                <a:gd name="T98" fmla="*/ 0 w 6646"/>
                <a:gd name="T99" fmla="*/ 3286 h 12208"/>
                <a:gd name="T100" fmla="*/ 1407 w 6646"/>
                <a:gd name="T101" fmla="*/ 161 h 12208"/>
                <a:gd name="T102" fmla="*/ 1847 w 6646"/>
                <a:gd name="T103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6" h="12208">
                  <a:moveTo>
                    <a:pt x="1847" y="0"/>
                  </a:moveTo>
                  <a:lnTo>
                    <a:pt x="5003" y="1203"/>
                  </a:lnTo>
                  <a:lnTo>
                    <a:pt x="4982" y="1224"/>
                  </a:lnTo>
                  <a:lnTo>
                    <a:pt x="4950" y="1300"/>
                  </a:lnTo>
                  <a:lnTo>
                    <a:pt x="4896" y="1407"/>
                  </a:lnTo>
                  <a:lnTo>
                    <a:pt x="4842" y="1536"/>
                  </a:lnTo>
                  <a:lnTo>
                    <a:pt x="4799" y="1697"/>
                  </a:lnTo>
                  <a:lnTo>
                    <a:pt x="4756" y="1879"/>
                  </a:lnTo>
                  <a:lnTo>
                    <a:pt x="4746" y="2083"/>
                  </a:lnTo>
                  <a:lnTo>
                    <a:pt x="4756" y="2287"/>
                  </a:lnTo>
                  <a:lnTo>
                    <a:pt x="4810" y="2491"/>
                  </a:lnTo>
                  <a:lnTo>
                    <a:pt x="4907" y="2695"/>
                  </a:lnTo>
                  <a:lnTo>
                    <a:pt x="5025" y="2846"/>
                  </a:lnTo>
                  <a:lnTo>
                    <a:pt x="5175" y="2964"/>
                  </a:lnTo>
                  <a:lnTo>
                    <a:pt x="5358" y="3060"/>
                  </a:lnTo>
                  <a:lnTo>
                    <a:pt x="5551" y="3125"/>
                  </a:lnTo>
                  <a:lnTo>
                    <a:pt x="5744" y="3178"/>
                  </a:lnTo>
                  <a:lnTo>
                    <a:pt x="5948" y="3211"/>
                  </a:lnTo>
                  <a:lnTo>
                    <a:pt x="6141" y="3232"/>
                  </a:lnTo>
                  <a:lnTo>
                    <a:pt x="6302" y="3243"/>
                  </a:lnTo>
                  <a:lnTo>
                    <a:pt x="6646" y="3232"/>
                  </a:lnTo>
                  <a:lnTo>
                    <a:pt x="6646" y="12208"/>
                  </a:lnTo>
                  <a:lnTo>
                    <a:pt x="311" y="5863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33" y="5830"/>
                  </a:lnTo>
                  <a:lnTo>
                    <a:pt x="354" y="5809"/>
                  </a:lnTo>
                  <a:lnTo>
                    <a:pt x="387" y="5787"/>
                  </a:lnTo>
                  <a:lnTo>
                    <a:pt x="419" y="5755"/>
                  </a:lnTo>
                  <a:lnTo>
                    <a:pt x="462" y="5712"/>
                  </a:lnTo>
                  <a:lnTo>
                    <a:pt x="462" y="5712"/>
                  </a:lnTo>
                  <a:lnTo>
                    <a:pt x="580" y="5594"/>
                  </a:lnTo>
                  <a:lnTo>
                    <a:pt x="709" y="5444"/>
                  </a:lnTo>
                  <a:lnTo>
                    <a:pt x="848" y="5272"/>
                  </a:lnTo>
                  <a:lnTo>
                    <a:pt x="977" y="5079"/>
                  </a:lnTo>
                  <a:lnTo>
                    <a:pt x="1084" y="4875"/>
                  </a:lnTo>
                  <a:lnTo>
                    <a:pt x="1160" y="4671"/>
                  </a:lnTo>
                  <a:lnTo>
                    <a:pt x="1192" y="4445"/>
                  </a:lnTo>
                  <a:lnTo>
                    <a:pt x="1170" y="4231"/>
                  </a:lnTo>
                  <a:lnTo>
                    <a:pt x="1095" y="4016"/>
                  </a:lnTo>
                  <a:lnTo>
                    <a:pt x="977" y="3844"/>
                  </a:lnTo>
                  <a:lnTo>
                    <a:pt x="837" y="3694"/>
                  </a:lnTo>
                  <a:lnTo>
                    <a:pt x="676" y="3576"/>
                  </a:lnTo>
                  <a:lnTo>
                    <a:pt x="515" y="3479"/>
                  </a:lnTo>
                  <a:lnTo>
                    <a:pt x="354" y="3404"/>
                  </a:lnTo>
                  <a:lnTo>
                    <a:pt x="215" y="3350"/>
                  </a:lnTo>
                  <a:lnTo>
                    <a:pt x="97" y="3318"/>
                  </a:lnTo>
                  <a:lnTo>
                    <a:pt x="22" y="3297"/>
                  </a:lnTo>
                  <a:lnTo>
                    <a:pt x="0" y="3286"/>
                  </a:lnTo>
                  <a:lnTo>
                    <a:pt x="1407" y="161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58939" y="1282131"/>
              <a:ext cx="1283207" cy="1281623"/>
            </a:xfrm>
            <a:custGeom>
              <a:avLst/>
              <a:gdLst>
                <a:gd name="T0" fmla="*/ 4284 w 8912"/>
                <a:gd name="T1" fmla="*/ 0 h 8901"/>
                <a:gd name="T2" fmla="*/ 4746 w 8912"/>
                <a:gd name="T3" fmla="*/ 0 h 8901"/>
                <a:gd name="T4" fmla="*/ 5197 w 8912"/>
                <a:gd name="T5" fmla="*/ 54 h 8901"/>
                <a:gd name="T6" fmla="*/ 5637 w 8912"/>
                <a:gd name="T7" fmla="*/ 151 h 8901"/>
                <a:gd name="T8" fmla="*/ 6077 w 8912"/>
                <a:gd name="T9" fmla="*/ 301 h 8901"/>
                <a:gd name="T10" fmla="*/ 6496 w 8912"/>
                <a:gd name="T11" fmla="*/ 484 h 8901"/>
                <a:gd name="T12" fmla="*/ 6893 w 8912"/>
                <a:gd name="T13" fmla="*/ 720 h 8901"/>
                <a:gd name="T14" fmla="*/ 7280 w 8912"/>
                <a:gd name="T15" fmla="*/ 999 h 8901"/>
                <a:gd name="T16" fmla="*/ 7623 w 8912"/>
                <a:gd name="T17" fmla="*/ 1321 h 8901"/>
                <a:gd name="T18" fmla="*/ 7946 w 8912"/>
                <a:gd name="T19" fmla="*/ 1686 h 8901"/>
                <a:gd name="T20" fmla="*/ 8225 w 8912"/>
                <a:gd name="T21" fmla="*/ 2083 h 8901"/>
                <a:gd name="T22" fmla="*/ 8461 w 8912"/>
                <a:gd name="T23" fmla="*/ 2502 h 8901"/>
                <a:gd name="T24" fmla="*/ 8643 w 8912"/>
                <a:gd name="T25" fmla="*/ 2932 h 8901"/>
                <a:gd name="T26" fmla="*/ 8783 w 8912"/>
                <a:gd name="T27" fmla="*/ 3372 h 8901"/>
                <a:gd name="T28" fmla="*/ 8869 w 8912"/>
                <a:gd name="T29" fmla="*/ 3823 h 8901"/>
                <a:gd name="T30" fmla="*/ 8912 w 8912"/>
                <a:gd name="T31" fmla="*/ 4284 h 8901"/>
                <a:gd name="T32" fmla="*/ 8901 w 8912"/>
                <a:gd name="T33" fmla="*/ 4735 h 8901"/>
                <a:gd name="T34" fmla="*/ 8847 w 8912"/>
                <a:gd name="T35" fmla="*/ 5186 h 8901"/>
                <a:gd name="T36" fmla="*/ 8751 w 8912"/>
                <a:gd name="T37" fmla="*/ 5637 h 8901"/>
                <a:gd name="T38" fmla="*/ 8611 w 8912"/>
                <a:gd name="T39" fmla="*/ 6067 h 8901"/>
                <a:gd name="T40" fmla="*/ 8418 w 8912"/>
                <a:gd name="T41" fmla="*/ 6485 h 8901"/>
                <a:gd name="T42" fmla="*/ 8182 w 8912"/>
                <a:gd name="T43" fmla="*/ 6893 h 8901"/>
                <a:gd name="T44" fmla="*/ 7903 w 8912"/>
                <a:gd name="T45" fmla="*/ 7269 h 8901"/>
                <a:gd name="T46" fmla="*/ 7580 w 8912"/>
                <a:gd name="T47" fmla="*/ 7623 h 8901"/>
                <a:gd name="T48" fmla="*/ 7226 w 8912"/>
                <a:gd name="T49" fmla="*/ 7946 h 8901"/>
                <a:gd name="T50" fmla="*/ 6829 w 8912"/>
                <a:gd name="T51" fmla="*/ 8225 h 8901"/>
                <a:gd name="T52" fmla="*/ 6410 w 8912"/>
                <a:gd name="T53" fmla="*/ 8450 h 8901"/>
                <a:gd name="T54" fmla="*/ 5981 w 8912"/>
                <a:gd name="T55" fmla="*/ 8643 h 8901"/>
                <a:gd name="T56" fmla="*/ 5530 w 8912"/>
                <a:gd name="T57" fmla="*/ 8772 h 8901"/>
                <a:gd name="T58" fmla="*/ 5079 w 8912"/>
                <a:gd name="T59" fmla="*/ 8858 h 8901"/>
                <a:gd name="T60" fmla="*/ 4628 w 8912"/>
                <a:gd name="T61" fmla="*/ 8901 h 8901"/>
                <a:gd name="T62" fmla="*/ 4166 w 8912"/>
                <a:gd name="T63" fmla="*/ 8890 h 8901"/>
                <a:gd name="T64" fmla="*/ 3715 w 8912"/>
                <a:gd name="T65" fmla="*/ 8847 h 8901"/>
                <a:gd name="T66" fmla="*/ 3275 w 8912"/>
                <a:gd name="T67" fmla="*/ 8740 h 8901"/>
                <a:gd name="T68" fmla="*/ 2835 w 8912"/>
                <a:gd name="T69" fmla="*/ 8600 h 8901"/>
                <a:gd name="T70" fmla="*/ 2416 w 8912"/>
                <a:gd name="T71" fmla="*/ 8407 h 8901"/>
                <a:gd name="T72" fmla="*/ 2019 w 8912"/>
                <a:gd name="T73" fmla="*/ 8182 h 8901"/>
                <a:gd name="T74" fmla="*/ 1632 w 8912"/>
                <a:gd name="T75" fmla="*/ 7903 h 8901"/>
                <a:gd name="T76" fmla="*/ 1289 w 8912"/>
                <a:gd name="T77" fmla="*/ 7581 h 8901"/>
                <a:gd name="T78" fmla="*/ 967 w 8912"/>
                <a:gd name="T79" fmla="*/ 7215 h 8901"/>
                <a:gd name="T80" fmla="*/ 688 w 8912"/>
                <a:gd name="T81" fmla="*/ 6818 h 8901"/>
                <a:gd name="T82" fmla="*/ 451 w 8912"/>
                <a:gd name="T83" fmla="*/ 6399 h 8901"/>
                <a:gd name="T84" fmla="*/ 269 w 8912"/>
                <a:gd name="T85" fmla="*/ 5970 h 8901"/>
                <a:gd name="T86" fmla="*/ 129 w 8912"/>
                <a:gd name="T87" fmla="*/ 5530 h 8901"/>
                <a:gd name="T88" fmla="*/ 43 w 8912"/>
                <a:gd name="T89" fmla="*/ 5079 h 8901"/>
                <a:gd name="T90" fmla="*/ 0 w 8912"/>
                <a:gd name="T91" fmla="*/ 4617 h 8901"/>
                <a:gd name="T92" fmla="*/ 11 w 8912"/>
                <a:gd name="T93" fmla="*/ 4166 h 8901"/>
                <a:gd name="T94" fmla="*/ 65 w 8912"/>
                <a:gd name="T95" fmla="*/ 3705 h 8901"/>
                <a:gd name="T96" fmla="*/ 161 w 8912"/>
                <a:gd name="T97" fmla="*/ 3264 h 8901"/>
                <a:gd name="T98" fmla="*/ 301 w 8912"/>
                <a:gd name="T99" fmla="*/ 2824 h 8901"/>
                <a:gd name="T100" fmla="*/ 494 w 8912"/>
                <a:gd name="T101" fmla="*/ 2405 h 8901"/>
                <a:gd name="T102" fmla="*/ 730 w 8912"/>
                <a:gd name="T103" fmla="*/ 2008 h 8901"/>
                <a:gd name="T104" fmla="*/ 1010 w 8912"/>
                <a:gd name="T105" fmla="*/ 1632 h 8901"/>
                <a:gd name="T106" fmla="*/ 1332 w 8912"/>
                <a:gd name="T107" fmla="*/ 1278 h 8901"/>
                <a:gd name="T108" fmla="*/ 1686 w 8912"/>
                <a:gd name="T109" fmla="*/ 956 h 8901"/>
                <a:gd name="T110" fmla="*/ 2083 w 8912"/>
                <a:gd name="T111" fmla="*/ 677 h 8901"/>
                <a:gd name="T112" fmla="*/ 2502 w 8912"/>
                <a:gd name="T113" fmla="*/ 441 h 8901"/>
                <a:gd name="T114" fmla="*/ 2932 w 8912"/>
                <a:gd name="T115" fmla="*/ 258 h 8901"/>
                <a:gd name="T116" fmla="*/ 3382 w 8912"/>
                <a:gd name="T117" fmla="*/ 129 h 8901"/>
                <a:gd name="T118" fmla="*/ 3833 w 8912"/>
                <a:gd name="T119" fmla="*/ 43 h 8901"/>
                <a:gd name="T120" fmla="*/ 4284 w 8912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2" h="8901">
                  <a:moveTo>
                    <a:pt x="4284" y="0"/>
                  </a:moveTo>
                  <a:lnTo>
                    <a:pt x="4746" y="0"/>
                  </a:lnTo>
                  <a:lnTo>
                    <a:pt x="5197" y="54"/>
                  </a:lnTo>
                  <a:lnTo>
                    <a:pt x="5637" y="151"/>
                  </a:lnTo>
                  <a:lnTo>
                    <a:pt x="6077" y="301"/>
                  </a:lnTo>
                  <a:lnTo>
                    <a:pt x="6496" y="484"/>
                  </a:lnTo>
                  <a:lnTo>
                    <a:pt x="6893" y="720"/>
                  </a:lnTo>
                  <a:lnTo>
                    <a:pt x="7280" y="999"/>
                  </a:lnTo>
                  <a:lnTo>
                    <a:pt x="7623" y="1321"/>
                  </a:lnTo>
                  <a:lnTo>
                    <a:pt x="7946" y="1686"/>
                  </a:lnTo>
                  <a:lnTo>
                    <a:pt x="8225" y="2083"/>
                  </a:lnTo>
                  <a:lnTo>
                    <a:pt x="8461" y="2502"/>
                  </a:lnTo>
                  <a:lnTo>
                    <a:pt x="8643" y="2932"/>
                  </a:lnTo>
                  <a:lnTo>
                    <a:pt x="8783" y="3372"/>
                  </a:lnTo>
                  <a:lnTo>
                    <a:pt x="8869" y="3823"/>
                  </a:lnTo>
                  <a:lnTo>
                    <a:pt x="8912" y="4284"/>
                  </a:lnTo>
                  <a:lnTo>
                    <a:pt x="8901" y="4735"/>
                  </a:lnTo>
                  <a:lnTo>
                    <a:pt x="8847" y="5186"/>
                  </a:lnTo>
                  <a:lnTo>
                    <a:pt x="8751" y="5637"/>
                  </a:lnTo>
                  <a:lnTo>
                    <a:pt x="8611" y="6067"/>
                  </a:lnTo>
                  <a:lnTo>
                    <a:pt x="8418" y="6485"/>
                  </a:lnTo>
                  <a:lnTo>
                    <a:pt x="8182" y="6893"/>
                  </a:lnTo>
                  <a:lnTo>
                    <a:pt x="7903" y="7269"/>
                  </a:lnTo>
                  <a:lnTo>
                    <a:pt x="7580" y="7623"/>
                  </a:lnTo>
                  <a:lnTo>
                    <a:pt x="7226" y="7946"/>
                  </a:lnTo>
                  <a:lnTo>
                    <a:pt x="6829" y="8225"/>
                  </a:lnTo>
                  <a:lnTo>
                    <a:pt x="6410" y="8450"/>
                  </a:lnTo>
                  <a:lnTo>
                    <a:pt x="5981" y="8643"/>
                  </a:lnTo>
                  <a:lnTo>
                    <a:pt x="5530" y="8772"/>
                  </a:lnTo>
                  <a:lnTo>
                    <a:pt x="5079" y="8858"/>
                  </a:lnTo>
                  <a:lnTo>
                    <a:pt x="4628" y="8901"/>
                  </a:lnTo>
                  <a:lnTo>
                    <a:pt x="4166" y="8890"/>
                  </a:lnTo>
                  <a:lnTo>
                    <a:pt x="3715" y="8847"/>
                  </a:lnTo>
                  <a:lnTo>
                    <a:pt x="3275" y="8740"/>
                  </a:lnTo>
                  <a:lnTo>
                    <a:pt x="2835" y="8600"/>
                  </a:lnTo>
                  <a:lnTo>
                    <a:pt x="2416" y="8407"/>
                  </a:lnTo>
                  <a:lnTo>
                    <a:pt x="2019" y="8182"/>
                  </a:lnTo>
                  <a:lnTo>
                    <a:pt x="1632" y="7903"/>
                  </a:lnTo>
                  <a:lnTo>
                    <a:pt x="1289" y="7581"/>
                  </a:lnTo>
                  <a:lnTo>
                    <a:pt x="967" y="7215"/>
                  </a:lnTo>
                  <a:lnTo>
                    <a:pt x="688" y="6818"/>
                  </a:lnTo>
                  <a:lnTo>
                    <a:pt x="451" y="6399"/>
                  </a:lnTo>
                  <a:lnTo>
                    <a:pt x="269" y="5970"/>
                  </a:lnTo>
                  <a:lnTo>
                    <a:pt x="129" y="5530"/>
                  </a:lnTo>
                  <a:lnTo>
                    <a:pt x="43" y="5079"/>
                  </a:lnTo>
                  <a:lnTo>
                    <a:pt x="0" y="4617"/>
                  </a:lnTo>
                  <a:lnTo>
                    <a:pt x="11" y="4166"/>
                  </a:lnTo>
                  <a:lnTo>
                    <a:pt x="65" y="3705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1010" y="1632"/>
                  </a:lnTo>
                  <a:lnTo>
                    <a:pt x="1332" y="1278"/>
                  </a:lnTo>
                  <a:lnTo>
                    <a:pt x="1686" y="956"/>
                  </a:lnTo>
                  <a:lnTo>
                    <a:pt x="2083" y="677"/>
                  </a:lnTo>
                  <a:lnTo>
                    <a:pt x="2502" y="441"/>
                  </a:lnTo>
                  <a:lnTo>
                    <a:pt x="2932" y="258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93620" y="2070600"/>
              <a:ext cx="958518" cy="1756202"/>
            </a:xfrm>
            <a:custGeom>
              <a:avLst/>
              <a:gdLst>
                <a:gd name="T0" fmla="*/ 4864 w 6657"/>
                <a:gd name="T1" fmla="*/ 0 h 12197"/>
                <a:gd name="T2" fmla="*/ 5282 w 6657"/>
                <a:gd name="T3" fmla="*/ 193 h 12197"/>
                <a:gd name="T4" fmla="*/ 6657 w 6657"/>
                <a:gd name="T5" fmla="*/ 3275 h 12197"/>
                <a:gd name="T6" fmla="*/ 6625 w 6657"/>
                <a:gd name="T7" fmla="*/ 3286 h 12197"/>
                <a:gd name="T8" fmla="*/ 6549 w 6657"/>
                <a:gd name="T9" fmla="*/ 3307 h 12197"/>
                <a:gd name="T10" fmla="*/ 6442 w 6657"/>
                <a:gd name="T11" fmla="*/ 3339 h 12197"/>
                <a:gd name="T12" fmla="*/ 6313 w 6657"/>
                <a:gd name="T13" fmla="*/ 3404 h 12197"/>
                <a:gd name="T14" fmla="*/ 6152 w 6657"/>
                <a:gd name="T15" fmla="*/ 3479 h 12197"/>
                <a:gd name="T16" fmla="*/ 6002 w 6657"/>
                <a:gd name="T17" fmla="*/ 3586 h 12197"/>
                <a:gd name="T18" fmla="*/ 5852 w 6657"/>
                <a:gd name="T19" fmla="*/ 3704 h 12197"/>
                <a:gd name="T20" fmla="*/ 5712 w 6657"/>
                <a:gd name="T21" fmla="*/ 3865 h 12197"/>
                <a:gd name="T22" fmla="*/ 5605 w 6657"/>
                <a:gd name="T23" fmla="*/ 4037 h 12197"/>
                <a:gd name="T24" fmla="*/ 5529 w 6657"/>
                <a:gd name="T25" fmla="*/ 4252 h 12197"/>
                <a:gd name="T26" fmla="*/ 5508 w 6657"/>
                <a:gd name="T27" fmla="*/ 4477 h 12197"/>
                <a:gd name="T28" fmla="*/ 5540 w 6657"/>
                <a:gd name="T29" fmla="*/ 4703 h 12197"/>
                <a:gd name="T30" fmla="*/ 5615 w 6657"/>
                <a:gd name="T31" fmla="*/ 4918 h 12197"/>
                <a:gd name="T32" fmla="*/ 5733 w 6657"/>
                <a:gd name="T33" fmla="*/ 5122 h 12197"/>
                <a:gd name="T34" fmla="*/ 5862 w 6657"/>
                <a:gd name="T35" fmla="*/ 5315 h 12197"/>
                <a:gd name="T36" fmla="*/ 5991 w 6657"/>
                <a:gd name="T37" fmla="*/ 5487 h 12197"/>
                <a:gd name="T38" fmla="*/ 6131 w 6657"/>
                <a:gd name="T39" fmla="*/ 5637 h 12197"/>
                <a:gd name="T40" fmla="*/ 6345 w 6657"/>
                <a:gd name="T41" fmla="*/ 5852 h 12197"/>
                <a:gd name="T42" fmla="*/ 0 w 6657"/>
                <a:gd name="T43" fmla="*/ 12197 h 12197"/>
                <a:gd name="T44" fmla="*/ 0 w 6657"/>
                <a:gd name="T45" fmla="*/ 3221 h 12197"/>
                <a:gd name="T46" fmla="*/ 64 w 6657"/>
                <a:gd name="T47" fmla="*/ 3221 h 12197"/>
                <a:gd name="T48" fmla="*/ 64 w 6657"/>
                <a:gd name="T49" fmla="*/ 3210 h 12197"/>
                <a:gd name="T50" fmla="*/ 75 w 6657"/>
                <a:gd name="T51" fmla="*/ 3221 h 12197"/>
                <a:gd name="T52" fmla="*/ 97 w 6657"/>
                <a:gd name="T53" fmla="*/ 3221 h 12197"/>
                <a:gd name="T54" fmla="*/ 129 w 6657"/>
                <a:gd name="T55" fmla="*/ 3221 h 12197"/>
                <a:gd name="T56" fmla="*/ 172 w 6657"/>
                <a:gd name="T57" fmla="*/ 3221 h 12197"/>
                <a:gd name="T58" fmla="*/ 225 w 6657"/>
                <a:gd name="T59" fmla="*/ 3221 h 12197"/>
                <a:gd name="T60" fmla="*/ 247 w 6657"/>
                <a:gd name="T61" fmla="*/ 3221 h 12197"/>
                <a:gd name="T62" fmla="*/ 397 w 6657"/>
                <a:gd name="T63" fmla="*/ 3221 h 12197"/>
                <a:gd name="T64" fmla="*/ 558 w 6657"/>
                <a:gd name="T65" fmla="*/ 3221 h 12197"/>
                <a:gd name="T66" fmla="*/ 752 w 6657"/>
                <a:gd name="T67" fmla="*/ 3200 h 12197"/>
                <a:gd name="T68" fmla="*/ 956 w 6657"/>
                <a:gd name="T69" fmla="*/ 3178 h 12197"/>
                <a:gd name="T70" fmla="*/ 1160 w 6657"/>
                <a:gd name="T71" fmla="*/ 3124 h 12197"/>
                <a:gd name="T72" fmla="*/ 1353 w 6657"/>
                <a:gd name="T73" fmla="*/ 3060 h 12197"/>
                <a:gd name="T74" fmla="*/ 1535 w 6657"/>
                <a:gd name="T75" fmla="*/ 2963 h 12197"/>
                <a:gd name="T76" fmla="*/ 1686 w 6657"/>
                <a:gd name="T77" fmla="*/ 2845 h 12197"/>
                <a:gd name="T78" fmla="*/ 1815 w 6657"/>
                <a:gd name="T79" fmla="*/ 2684 h 12197"/>
                <a:gd name="T80" fmla="*/ 1900 w 6657"/>
                <a:gd name="T81" fmla="*/ 2480 h 12197"/>
                <a:gd name="T82" fmla="*/ 1954 w 6657"/>
                <a:gd name="T83" fmla="*/ 2276 h 12197"/>
                <a:gd name="T84" fmla="*/ 1954 w 6657"/>
                <a:gd name="T85" fmla="*/ 2072 h 12197"/>
                <a:gd name="T86" fmla="*/ 1933 w 6657"/>
                <a:gd name="T87" fmla="*/ 1879 h 12197"/>
                <a:gd name="T88" fmla="*/ 1879 w 6657"/>
                <a:gd name="T89" fmla="*/ 1686 h 12197"/>
                <a:gd name="T90" fmla="*/ 1825 w 6657"/>
                <a:gd name="T91" fmla="*/ 1525 h 12197"/>
                <a:gd name="T92" fmla="*/ 1761 w 6657"/>
                <a:gd name="T93" fmla="*/ 1385 h 12197"/>
                <a:gd name="T94" fmla="*/ 1707 w 6657"/>
                <a:gd name="T95" fmla="*/ 1278 h 12197"/>
                <a:gd name="T96" fmla="*/ 1664 w 6657"/>
                <a:gd name="T97" fmla="*/ 1213 h 12197"/>
                <a:gd name="T98" fmla="*/ 1653 w 6657"/>
                <a:gd name="T99" fmla="*/ 1192 h 12197"/>
                <a:gd name="T100" fmla="*/ 4864 w 6657"/>
                <a:gd name="T101" fmla="*/ 0 h 1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57" h="12197">
                  <a:moveTo>
                    <a:pt x="4864" y="0"/>
                  </a:moveTo>
                  <a:lnTo>
                    <a:pt x="5282" y="193"/>
                  </a:lnTo>
                  <a:lnTo>
                    <a:pt x="6657" y="3275"/>
                  </a:lnTo>
                  <a:lnTo>
                    <a:pt x="6625" y="3286"/>
                  </a:lnTo>
                  <a:lnTo>
                    <a:pt x="6549" y="3307"/>
                  </a:lnTo>
                  <a:lnTo>
                    <a:pt x="6442" y="3339"/>
                  </a:lnTo>
                  <a:lnTo>
                    <a:pt x="6313" y="3404"/>
                  </a:lnTo>
                  <a:lnTo>
                    <a:pt x="6152" y="3479"/>
                  </a:lnTo>
                  <a:lnTo>
                    <a:pt x="6002" y="3586"/>
                  </a:lnTo>
                  <a:lnTo>
                    <a:pt x="5852" y="3704"/>
                  </a:lnTo>
                  <a:lnTo>
                    <a:pt x="5712" y="3865"/>
                  </a:lnTo>
                  <a:lnTo>
                    <a:pt x="5605" y="4037"/>
                  </a:lnTo>
                  <a:lnTo>
                    <a:pt x="5529" y="4252"/>
                  </a:lnTo>
                  <a:lnTo>
                    <a:pt x="5508" y="4477"/>
                  </a:lnTo>
                  <a:lnTo>
                    <a:pt x="5540" y="4703"/>
                  </a:lnTo>
                  <a:lnTo>
                    <a:pt x="5615" y="4918"/>
                  </a:lnTo>
                  <a:lnTo>
                    <a:pt x="5733" y="5122"/>
                  </a:lnTo>
                  <a:lnTo>
                    <a:pt x="5862" y="5315"/>
                  </a:lnTo>
                  <a:lnTo>
                    <a:pt x="5991" y="5487"/>
                  </a:lnTo>
                  <a:lnTo>
                    <a:pt x="6131" y="5637"/>
                  </a:lnTo>
                  <a:lnTo>
                    <a:pt x="6345" y="5852"/>
                  </a:lnTo>
                  <a:lnTo>
                    <a:pt x="0" y="12197"/>
                  </a:lnTo>
                  <a:lnTo>
                    <a:pt x="0" y="3221"/>
                  </a:lnTo>
                  <a:lnTo>
                    <a:pt x="64" y="3221"/>
                  </a:lnTo>
                  <a:lnTo>
                    <a:pt x="64" y="3210"/>
                  </a:lnTo>
                  <a:lnTo>
                    <a:pt x="75" y="3221"/>
                  </a:lnTo>
                  <a:lnTo>
                    <a:pt x="97" y="3221"/>
                  </a:lnTo>
                  <a:lnTo>
                    <a:pt x="129" y="3221"/>
                  </a:lnTo>
                  <a:lnTo>
                    <a:pt x="172" y="3221"/>
                  </a:lnTo>
                  <a:lnTo>
                    <a:pt x="225" y="3221"/>
                  </a:lnTo>
                  <a:lnTo>
                    <a:pt x="247" y="3221"/>
                  </a:lnTo>
                  <a:lnTo>
                    <a:pt x="397" y="3221"/>
                  </a:lnTo>
                  <a:lnTo>
                    <a:pt x="558" y="3221"/>
                  </a:lnTo>
                  <a:lnTo>
                    <a:pt x="752" y="3200"/>
                  </a:lnTo>
                  <a:lnTo>
                    <a:pt x="956" y="3178"/>
                  </a:lnTo>
                  <a:lnTo>
                    <a:pt x="1160" y="3124"/>
                  </a:lnTo>
                  <a:lnTo>
                    <a:pt x="1353" y="3060"/>
                  </a:lnTo>
                  <a:lnTo>
                    <a:pt x="1535" y="2963"/>
                  </a:lnTo>
                  <a:lnTo>
                    <a:pt x="1686" y="2845"/>
                  </a:lnTo>
                  <a:lnTo>
                    <a:pt x="1815" y="2684"/>
                  </a:lnTo>
                  <a:lnTo>
                    <a:pt x="1900" y="2480"/>
                  </a:lnTo>
                  <a:lnTo>
                    <a:pt x="1954" y="2276"/>
                  </a:lnTo>
                  <a:lnTo>
                    <a:pt x="1954" y="2072"/>
                  </a:lnTo>
                  <a:lnTo>
                    <a:pt x="1933" y="1879"/>
                  </a:lnTo>
                  <a:lnTo>
                    <a:pt x="1879" y="1686"/>
                  </a:lnTo>
                  <a:lnTo>
                    <a:pt x="1825" y="1525"/>
                  </a:lnTo>
                  <a:lnTo>
                    <a:pt x="1761" y="1385"/>
                  </a:lnTo>
                  <a:lnTo>
                    <a:pt x="1707" y="1278"/>
                  </a:lnTo>
                  <a:lnTo>
                    <a:pt x="1664" y="1213"/>
                  </a:lnTo>
                  <a:lnTo>
                    <a:pt x="1653" y="119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38902" y="1277523"/>
              <a:ext cx="1283207" cy="1283207"/>
            </a:xfrm>
            <a:custGeom>
              <a:avLst/>
              <a:gdLst>
                <a:gd name="T0" fmla="*/ 4456 w 8912"/>
                <a:gd name="T1" fmla="*/ 0 h 8912"/>
                <a:gd name="T2" fmla="*/ 4982 w 8912"/>
                <a:gd name="T3" fmla="*/ 32 h 8912"/>
                <a:gd name="T4" fmla="*/ 5487 w 8912"/>
                <a:gd name="T5" fmla="*/ 118 h 8912"/>
                <a:gd name="T6" fmla="*/ 5981 w 8912"/>
                <a:gd name="T7" fmla="*/ 269 h 8912"/>
                <a:gd name="T8" fmla="*/ 6442 w 8912"/>
                <a:gd name="T9" fmla="*/ 462 h 8912"/>
                <a:gd name="T10" fmla="*/ 6872 w 8912"/>
                <a:gd name="T11" fmla="*/ 709 h 8912"/>
                <a:gd name="T12" fmla="*/ 7269 w 8912"/>
                <a:gd name="T13" fmla="*/ 999 h 8912"/>
                <a:gd name="T14" fmla="*/ 7634 w 8912"/>
                <a:gd name="T15" fmla="*/ 1332 h 8912"/>
                <a:gd name="T16" fmla="*/ 7956 w 8912"/>
                <a:gd name="T17" fmla="*/ 1697 h 8912"/>
                <a:gd name="T18" fmla="*/ 8235 w 8912"/>
                <a:gd name="T19" fmla="*/ 2094 h 8912"/>
                <a:gd name="T20" fmla="*/ 8472 w 8912"/>
                <a:gd name="T21" fmla="*/ 2523 h 8912"/>
                <a:gd name="T22" fmla="*/ 8665 w 8912"/>
                <a:gd name="T23" fmla="*/ 2974 h 8912"/>
                <a:gd name="T24" fmla="*/ 8804 w 8912"/>
                <a:gd name="T25" fmla="*/ 3457 h 8912"/>
                <a:gd name="T26" fmla="*/ 8890 w 8912"/>
                <a:gd name="T27" fmla="*/ 3951 h 8912"/>
                <a:gd name="T28" fmla="*/ 8912 w 8912"/>
                <a:gd name="T29" fmla="*/ 4456 h 8912"/>
                <a:gd name="T30" fmla="*/ 8879 w 8912"/>
                <a:gd name="T31" fmla="*/ 4971 h 8912"/>
                <a:gd name="T32" fmla="*/ 8794 w 8912"/>
                <a:gd name="T33" fmla="*/ 5487 h 8912"/>
                <a:gd name="T34" fmla="*/ 8654 w 8912"/>
                <a:gd name="T35" fmla="*/ 5981 h 8912"/>
                <a:gd name="T36" fmla="*/ 8450 w 8912"/>
                <a:gd name="T37" fmla="*/ 6431 h 8912"/>
                <a:gd name="T38" fmla="*/ 8203 w 8912"/>
                <a:gd name="T39" fmla="*/ 6872 h 8912"/>
                <a:gd name="T40" fmla="*/ 7913 w 8912"/>
                <a:gd name="T41" fmla="*/ 7269 h 8912"/>
                <a:gd name="T42" fmla="*/ 7591 w 8912"/>
                <a:gd name="T43" fmla="*/ 7623 h 8912"/>
                <a:gd name="T44" fmla="*/ 7226 w 8912"/>
                <a:gd name="T45" fmla="*/ 7956 h 8912"/>
                <a:gd name="T46" fmla="*/ 6818 w 8912"/>
                <a:gd name="T47" fmla="*/ 8235 h 8912"/>
                <a:gd name="T48" fmla="*/ 6399 w 8912"/>
                <a:gd name="T49" fmla="*/ 8471 h 8912"/>
                <a:gd name="T50" fmla="*/ 5938 w 8912"/>
                <a:gd name="T51" fmla="*/ 8654 h 8912"/>
                <a:gd name="T52" fmla="*/ 5465 w 8912"/>
                <a:gd name="T53" fmla="*/ 8794 h 8912"/>
                <a:gd name="T54" fmla="*/ 4971 w 8912"/>
                <a:gd name="T55" fmla="*/ 8879 h 8912"/>
                <a:gd name="T56" fmla="*/ 4456 w 8912"/>
                <a:gd name="T57" fmla="*/ 8912 h 8912"/>
                <a:gd name="T58" fmla="*/ 3941 w 8912"/>
                <a:gd name="T59" fmla="*/ 8879 h 8912"/>
                <a:gd name="T60" fmla="*/ 3425 w 8912"/>
                <a:gd name="T61" fmla="*/ 8794 h 8912"/>
                <a:gd name="T62" fmla="*/ 2942 w 8912"/>
                <a:gd name="T63" fmla="*/ 8643 h 8912"/>
                <a:gd name="T64" fmla="*/ 2480 w 8912"/>
                <a:gd name="T65" fmla="*/ 8450 h 8912"/>
                <a:gd name="T66" fmla="*/ 2051 w 8912"/>
                <a:gd name="T67" fmla="*/ 8203 h 8912"/>
                <a:gd name="T68" fmla="*/ 1654 w 8912"/>
                <a:gd name="T69" fmla="*/ 7913 h 8912"/>
                <a:gd name="T70" fmla="*/ 1289 w 8912"/>
                <a:gd name="T71" fmla="*/ 7580 h 8912"/>
                <a:gd name="T72" fmla="*/ 967 w 8912"/>
                <a:gd name="T73" fmla="*/ 7215 h 8912"/>
                <a:gd name="T74" fmla="*/ 687 w 8912"/>
                <a:gd name="T75" fmla="*/ 6818 h 8912"/>
                <a:gd name="T76" fmla="*/ 451 w 8912"/>
                <a:gd name="T77" fmla="*/ 6389 h 8912"/>
                <a:gd name="T78" fmla="*/ 258 w 8912"/>
                <a:gd name="T79" fmla="*/ 5938 h 8912"/>
                <a:gd name="T80" fmla="*/ 118 w 8912"/>
                <a:gd name="T81" fmla="*/ 5465 h 8912"/>
                <a:gd name="T82" fmla="*/ 32 w 8912"/>
                <a:gd name="T83" fmla="*/ 4971 h 8912"/>
                <a:gd name="T84" fmla="*/ 0 w 8912"/>
                <a:gd name="T85" fmla="*/ 4456 h 8912"/>
                <a:gd name="T86" fmla="*/ 32 w 8912"/>
                <a:gd name="T87" fmla="*/ 3941 h 8912"/>
                <a:gd name="T88" fmla="*/ 129 w 8912"/>
                <a:gd name="T89" fmla="*/ 3425 h 8912"/>
                <a:gd name="T90" fmla="*/ 269 w 8912"/>
                <a:gd name="T91" fmla="*/ 2942 h 8912"/>
                <a:gd name="T92" fmla="*/ 473 w 8912"/>
                <a:gd name="T93" fmla="*/ 2480 h 8912"/>
                <a:gd name="T94" fmla="*/ 709 w 8912"/>
                <a:gd name="T95" fmla="*/ 2040 h 8912"/>
                <a:gd name="T96" fmla="*/ 999 w 8912"/>
                <a:gd name="T97" fmla="*/ 1643 h 8912"/>
                <a:gd name="T98" fmla="*/ 1332 w 8912"/>
                <a:gd name="T99" fmla="*/ 1289 h 8912"/>
                <a:gd name="T100" fmla="*/ 1697 w 8912"/>
                <a:gd name="T101" fmla="*/ 956 h 8912"/>
                <a:gd name="T102" fmla="*/ 2094 w 8912"/>
                <a:gd name="T103" fmla="*/ 677 h 8912"/>
                <a:gd name="T104" fmla="*/ 2523 w 8912"/>
                <a:gd name="T105" fmla="*/ 440 h 8912"/>
                <a:gd name="T106" fmla="*/ 2985 w 8912"/>
                <a:gd name="T107" fmla="*/ 258 h 8912"/>
                <a:gd name="T108" fmla="*/ 3457 w 8912"/>
                <a:gd name="T109" fmla="*/ 118 h 8912"/>
                <a:gd name="T110" fmla="*/ 3951 w 8912"/>
                <a:gd name="T111" fmla="*/ 32 h 8912"/>
                <a:gd name="T112" fmla="*/ 4456 w 8912"/>
                <a:gd name="T113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2">
                  <a:moveTo>
                    <a:pt x="4456" y="0"/>
                  </a:moveTo>
                  <a:lnTo>
                    <a:pt x="4982" y="32"/>
                  </a:lnTo>
                  <a:lnTo>
                    <a:pt x="5487" y="118"/>
                  </a:lnTo>
                  <a:lnTo>
                    <a:pt x="5981" y="269"/>
                  </a:lnTo>
                  <a:lnTo>
                    <a:pt x="6442" y="462"/>
                  </a:lnTo>
                  <a:lnTo>
                    <a:pt x="6872" y="709"/>
                  </a:lnTo>
                  <a:lnTo>
                    <a:pt x="7269" y="999"/>
                  </a:lnTo>
                  <a:lnTo>
                    <a:pt x="7634" y="1332"/>
                  </a:lnTo>
                  <a:lnTo>
                    <a:pt x="7956" y="1697"/>
                  </a:lnTo>
                  <a:lnTo>
                    <a:pt x="8235" y="2094"/>
                  </a:lnTo>
                  <a:lnTo>
                    <a:pt x="8472" y="2523"/>
                  </a:lnTo>
                  <a:lnTo>
                    <a:pt x="8665" y="2974"/>
                  </a:lnTo>
                  <a:lnTo>
                    <a:pt x="8804" y="3457"/>
                  </a:lnTo>
                  <a:lnTo>
                    <a:pt x="8890" y="3951"/>
                  </a:lnTo>
                  <a:lnTo>
                    <a:pt x="8912" y="4456"/>
                  </a:lnTo>
                  <a:lnTo>
                    <a:pt x="8879" y="4971"/>
                  </a:lnTo>
                  <a:lnTo>
                    <a:pt x="8794" y="5487"/>
                  </a:lnTo>
                  <a:lnTo>
                    <a:pt x="8654" y="5981"/>
                  </a:lnTo>
                  <a:lnTo>
                    <a:pt x="8450" y="6431"/>
                  </a:lnTo>
                  <a:lnTo>
                    <a:pt x="8203" y="6872"/>
                  </a:lnTo>
                  <a:lnTo>
                    <a:pt x="7913" y="7269"/>
                  </a:lnTo>
                  <a:lnTo>
                    <a:pt x="7591" y="7623"/>
                  </a:lnTo>
                  <a:lnTo>
                    <a:pt x="7226" y="7956"/>
                  </a:lnTo>
                  <a:lnTo>
                    <a:pt x="6818" y="8235"/>
                  </a:lnTo>
                  <a:lnTo>
                    <a:pt x="6399" y="8471"/>
                  </a:lnTo>
                  <a:lnTo>
                    <a:pt x="5938" y="8654"/>
                  </a:lnTo>
                  <a:lnTo>
                    <a:pt x="5465" y="8794"/>
                  </a:lnTo>
                  <a:lnTo>
                    <a:pt x="4971" y="8879"/>
                  </a:lnTo>
                  <a:lnTo>
                    <a:pt x="4456" y="8912"/>
                  </a:lnTo>
                  <a:lnTo>
                    <a:pt x="3941" y="8879"/>
                  </a:lnTo>
                  <a:lnTo>
                    <a:pt x="3425" y="8794"/>
                  </a:lnTo>
                  <a:lnTo>
                    <a:pt x="2942" y="8643"/>
                  </a:lnTo>
                  <a:lnTo>
                    <a:pt x="2480" y="8450"/>
                  </a:lnTo>
                  <a:lnTo>
                    <a:pt x="2051" y="8203"/>
                  </a:lnTo>
                  <a:lnTo>
                    <a:pt x="1654" y="7913"/>
                  </a:lnTo>
                  <a:lnTo>
                    <a:pt x="1289" y="7580"/>
                  </a:lnTo>
                  <a:lnTo>
                    <a:pt x="967" y="7215"/>
                  </a:lnTo>
                  <a:lnTo>
                    <a:pt x="687" y="6818"/>
                  </a:lnTo>
                  <a:lnTo>
                    <a:pt x="451" y="6389"/>
                  </a:lnTo>
                  <a:lnTo>
                    <a:pt x="258" y="5938"/>
                  </a:lnTo>
                  <a:lnTo>
                    <a:pt x="118" y="5465"/>
                  </a:lnTo>
                  <a:lnTo>
                    <a:pt x="32" y="4971"/>
                  </a:lnTo>
                  <a:lnTo>
                    <a:pt x="0" y="4456"/>
                  </a:lnTo>
                  <a:lnTo>
                    <a:pt x="32" y="3941"/>
                  </a:lnTo>
                  <a:lnTo>
                    <a:pt x="129" y="3425"/>
                  </a:lnTo>
                  <a:lnTo>
                    <a:pt x="269" y="2942"/>
                  </a:lnTo>
                  <a:lnTo>
                    <a:pt x="473" y="2480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89"/>
                  </a:lnTo>
                  <a:lnTo>
                    <a:pt x="1697" y="956"/>
                  </a:lnTo>
                  <a:lnTo>
                    <a:pt x="2094" y="677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7" y="118"/>
                  </a:lnTo>
                  <a:lnTo>
                    <a:pt x="3951" y="32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093620" y="2866845"/>
              <a:ext cx="1756203" cy="959957"/>
            </a:xfrm>
            <a:custGeom>
              <a:avLst/>
              <a:gdLst>
                <a:gd name="T0" fmla="*/ 8911 w 12197"/>
                <a:gd name="T1" fmla="*/ 0 h 6667"/>
                <a:gd name="T2" fmla="*/ 12036 w 12197"/>
                <a:gd name="T3" fmla="*/ 1406 h 6667"/>
                <a:gd name="T4" fmla="*/ 12197 w 12197"/>
                <a:gd name="T5" fmla="*/ 1835 h 6667"/>
                <a:gd name="T6" fmla="*/ 11005 w 12197"/>
                <a:gd name="T7" fmla="*/ 5003 h 6667"/>
                <a:gd name="T8" fmla="*/ 10973 w 12197"/>
                <a:gd name="T9" fmla="*/ 4981 h 6667"/>
                <a:gd name="T10" fmla="*/ 10908 w 12197"/>
                <a:gd name="T11" fmla="*/ 4949 h 6667"/>
                <a:gd name="T12" fmla="*/ 10801 w 12197"/>
                <a:gd name="T13" fmla="*/ 4895 h 6667"/>
                <a:gd name="T14" fmla="*/ 10672 w 12197"/>
                <a:gd name="T15" fmla="*/ 4842 h 6667"/>
                <a:gd name="T16" fmla="*/ 10500 w 12197"/>
                <a:gd name="T17" fmla="*/ 4799 h 6667"/>
                <a:gd name="T18" fmla="*/ 10318 w 12197"/>
                <a:gd name="T19" fmla="*/ 4756 h 6667"/>
                <a:gd name="T20" fmla="*/ 10125 w 12197"/>
                <a:gd name="T21" fmla="*/ 4745 h 6667"/>
                <a:gd name="T22" fmla="*/ 9921 w 12197"/>
                <a:gd name="T23" fmla="*/ 4756 h 6667"/>
                <a:gd name="T24" fmla="*/ 9717 w 12197"/>
                <a:gd name="T25" fmla="*/ 4810 h 6667"/>
                <a:gd name="T26" fmla="*/ 9513 w 12197"/>
                <a:gd name="T27" fmla="*/ 4906 h 6667"/>
                <a:gd name="T28" fmla="*/ 9362 w 12197"/>
                <a:gd name="T29" fmla="*/ 5024 h 6667"/>
                <a:gd name="T30" fmla="*/ 9244 w 12197"/>
                <a:gd name="T31" fmla="*/ 5175 h 6667"/>
                <a:gd name="T32" fmla="*/ 9148 w 12197"/>
                <a:gd name="T33" fmla="*/ 5357 h 6667"/>
                <a:gd name="T34" fmla="*/ 9073 w 12197"/>
                <a:gd name="T35" fmla="*/ 5550 h 6667"/>
                <a:gd name="T36" fmla="*/ 9030 w 12197"/>
                <a:gd name="T37" fmla="*/ 5754 h 6667"/>
                <a:gd name="T38" fmla="*/ 8997 w 12197"/>
                <a:gd name="T39" fmla="*/ 5948 h 6667"/>
                <a:gd name="T40" fmla="*/ 8976 w 12197"/>
                <a:gd name="T41" fmla="*/ 6141 h 6667"/>
                <a:gd name="T42" fmla="*/ 8965 w 12197"/>
                <a:gd name="T43" fmla="*/ 6313 h 6667"/>
                <a:gd name="T44" fmla="*/ 8976 w 12197"/>
                <a:gd name="T45" fmla="*/ 6624 h 6667"/>
                <a:gd name="T46" fmla="*/ 8987 w 12197"/>
                <a:gd name="T47" fmla="*/ 6624 h 6667"/>
                <a:gd name="T48" fmla="*/ 8976 w 12197"/>
                <a:gd name="T49" fmla="*/ 6624 h 6667"/>
                <a:gd name="T50" fmla="*/ 8976 w 12197"/>
                <a:gd name="T51" fmla="*/ 6635 h 6667"/>
                <a:gd name="T52" fmla="*/ 8976 w 12197"/>
                <a:gd name="T53" fmla="*/ 6667 h 6667"/>
                <a:gd name="T54" fmla="*/ 0 w 12197"/>
                <a:gd name="T55" fmla="*/ 6667 h 6667"/>
                <a:gd name="T56" fmla="*/ 6345 w 12197"/>
                <a:gd name="T57" fmla="*/ 322 h 6667"/>
                <a:gd name="T58" fmla="*/ 6356 w 12197"/>
                <a:gd name="T59" fmla="*/ 332 h 6667"/>
                <a:gd name="T60" fmla="*/ 6356 w 12197"/>
                <a:gd name="T61" fmla="*/ 322 h 6667"/>
                <a:gd name="T62" fmla="*/ 6367 w 12197"/>
                <a:gd name="T63" fmla="*/ 322 h 6667"/>
                <a:gd name="T64" fmla="*/ 6378 w 12197"/>
                <a:gd name="T65" fmla="*/ 343 h 6667"/>
                <a:gd name="T66" fmla="*/ 6399 w 12197"/>
                <a:gd name="T67" fmla="*/ 365 h 6667"/>
                <a:gd name="T68" fmla="*/ 6421 w 12197"/>
                <a:gd name="T69" fmla="*/ 397 h 6667"/>
                <a:gd name="T70" fmla="*/ 6453 w 12197"/>
                <a:gd name="T71" fmla="*/ 429 h 6667"/>
                <a:gd name="T72" fmla="*/ 6496 w 12197"/>
                <a:gd name="T73" fmla="*/ 472 h 6667"/>
                <a:gd name="T74" fmla="*/ 6496 w 12197"/>
                <a:gd name="T75" fmla="*/ 472 h 6667"/>
                <a:gd name="T76" fmla="*/ 6614 w 12197"/>
                <a:gd name="T77" fmla="*/ 590 h 6667"/>
                <a:gd name="T78" fmla="*/ 6764 w 12197"/>
                <a:gd name="T79" fmla="*/ 719 h 6667"/>
                <a:gd name="T80" fmla="*/ 6936 w 12197"/>
                <a:gd name="T81" fmla="*/ 858 h 6667"/>
                <a:gd name="T82" fmla="*/ 7118 w 12197"/>
                <a:gd name="T83" fmla="*/ 977 h 6667"/>
                <a:gd name="T84" fmla="*/ 7322 w 12197"/>
                <a:gd name="T85" fmla="*/ 1084 h 6667"/>
                <a:gd name="T86" fmla="*/ 7537 w 12197"/>
                <a:gd name="T87" fmla="*/ 1159 h 6667"/>
                <a:gd name="T88" fmla="*/ 7752 w 12197"/>
                <a:gd name="T89" fmla="*/ 1191 h 6667"/>
                <a:gd name="T90" fmla="*/ 7977 w 12197"/>
                <a:gd name="T91" fmla="*/ 1181 h 6667"/>
                <a:gd name="T92" fmla="*/ 8181 w 12197"/>
                <a:gd name="T93" fmla="*/ 1095 h 6667"/>
                <a:gd name="T94" fmla="*/ 8364 w 12197"/>
                <a:gd name="T95" fmla="*/ 987 h 6667"/>
                <a:gd name="T96" fmla="*/ 8514 w 12197"/>
                <a:gd name="T97" fmla="*/ 837 h 6667"/>
                <a:gd name="T98" fmla="*/ 8632 w 12197"/>
                <a:gd name="T99" fmla="*/ 687 h 6667"/>
                <a:gd name="T100" fmla="*/ 8729 w 12197"/>
                <a:gd name="T101" fmla="*/ 515 h 6667"/>
                <a:gd name="T102" fmla="*/ 8793 w 12197"/>
                <a:gd name="T103" fmla="*/ 354 h 6667"/>
                <a:gd name="T104" fmla="*/ 8847 w 12197"/>
                <a:gd name="T105" fmla="*/ 214 h 6667"/>
                <a:gd name="T106" fmla="*/ 8890 w 12197"/>
                <a:gd name="T107" fmla="*/ 107 h 6667"/>
                <a:gd name="T108" fmla="*/ 8901 w 12197"/>
                <a:gd name="T109" fmla="*/ 21 h 6667"/>
                <a:gd name="T110" fmla="*/ 8911 w 12197"/>
                <a:gd name="T111" fmla="*/ 0 h 6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97" h="6667">
                  <a:moveTo>
                    <a:pt x="8911" y="0"/>
                  </a:moveTo>
                  <a:lnTo>
                    <a:pt x="12036" y="1406"/>
                  </a:lnTo>
                  <a:lnTo>
                    <a:pt x="12197" y="1835"/>
                  </a:lnTo>
                  <a:lnTo>
                    <a:pt x="11005" y="5003"/>
                  </a:lnTo>
                  <a:lnTo>
                    <a:pt x="10973" y="4981"/>
                  </a:lnTo>
                  <a:lnTo>
                    <a:pt x="10908" y="4949"/>
                  </a:lnTo>
                  <a:lnTo>
                    <a:pt x="10801" y="4895"/>
                  </a:lnTo>
                  <a:lnTo>
                    <a:pt x="10672" y="4842"/>
                  </a:lnTo>
                  <a:lnTo>
                    <a:pt x="10500" y="4799"/>
                  </a:lnTo>
                  <a:lnTo>
                    <a:pt x="10318" y="4756"/>
                  </a:lnTo>
                  <a:lnTo>
                    <a:pt x="10125" y="4745"/>
                  </a:lnTo>
                  <a:lnTo>
                    <a:pt x="9921" y="4756"/>
                  </a:lnTo>
                  <a:lnTo>
                    <a:pt x="9717" y="4810"/>
                  </a:lnTo>
                  <a:lnTo>
                    <a:pt x="9513" y="4906"/>
                  </a:lnTo>
                  <a:lnTo>
                    <a:pt x="9362" y="5024"/>
                  </a:lnTo>
                  <a:lnTo>
                    <a:pt x="9244" y="5175"/>
                  </a:lnTo>
                  <a:lnTo>
                    <a:pt x="9148" y="5357"/>
                  </a:lnTo>
                  <a:lnTo>
                    <a:pt x="9073" y="5550"/>
                  </a:lnTo>
                  <a:lnTo>
                    <a:pt x="9030" y="5754"/>
                  </a:lnTo>
                  <a:lnTo>
                    <a:pt x="8997" y="5948"/>
                  </a:lnTo>
                  <a:lnTo>
                    <a:pt x="8976" y="6141"/>
                  </a:lnTo>
                  <a:lnTo>
                    <a:pt x="8965" y="6313"/>
                  </a:lnTo>
                  <a:lnTo>
                    <a:pt x="8976" y="6624"/>
                  </a:lnTo>
                  <a:lnTo>
                    <a:pt x="8987" y="6624"/>
                  </a:lnTo>
                  <a:lnTo>
                    <a:pt x="8976" y="6624"/>
                  </a:lnTo>
                  <a:lnTo>
                    <a:pt x="8976" y="6635"/>
                  </a:lnTo>
                  <a:lnTo>
                    <a:pt x="8976" y="6667"/>
                  </a:lnTo>
                  <a:lnTo>
                    <a:pt x="0" y="6667"/>
                  </a:lnTo>
                  <a:lnTo>
                    <a:pt x="6345" y="322"/>
                  </a:lnTo>
                  <a:lnTo>
                    <a:pt x="6356" y="332"/>
                  </a:lnTo>
                  <a:lnTo>
                    <a:pt x="6356" y="322"/>
                  </a:lnTo>
                  <a:lnTo>
                    <a:pt x="6367" y="322"/>
                  </a:lnTo>
                  <a:lnTo>
                    <a:pt x="6378" y="343"/>
                  </a:lnTo>
                  <a:lnTo>
                    <a:pt x="6399" y="365"/>
                  </a:lnTo>
                  <a:lnTo>
                    <a:pt x="6421" y="397"/>
                  </a:lnTo>
                  <a:lnTo>
                    <a:pt x="6453" y="429"/>
                  </a:lnTo>
                  <a:lnTo>
                    <a:pt x="6496" y="472"/>
                  </a:lnTo>
                  <a:lnTo>
                    <a:pt x="6496" y="472"/>
                  </a:lnTo>
                  <a:lnTo>
                    <a:pt x="6614" y="590"/>
                  </a:lnTo>
                  <a:lnTo>
                    <a:pt x="6764" y="719"/>
                  </a:lnTo>
                  <a:lnTo>
                    <a:pt x="6936" y="858"/>
                  </a:lnTo>
                  <a:lnTo>
                    <a:pt x="7118" y="977"/>
                  </a:lnTo>
                  <a:lnTo>
                    <a:pt x="7322" y="1084"/>
                  </a:lnTo>
                  <a:lnTo>
                    <a:pt x="7537" y="1159"/>
                  </a:lnTo>
                  <a:lnTo>
                    <a:pt x="7752" y="1191"/>
                  </a:lnTo>
                  <a:lnTo>
                    <a:pt x="7977" y="1181"/>
                  </a:lnTo>
                  <a:lnTo>
                    <a:pt x="8181" y="1095"/>
                  </a:lnTo>
                  <a:lnTo>
                    <a:pt x="8364" y="987"/>
                  </a:lnTo>
                  <a:lnTo>
                    <a:pt x="8514" y="837"/>
                  </a:lnTo>
                  <a:lnTo>
                    <a:pt x="8632" y="687"/>
                  </a:lnTo>
                  <a:lnTo>
                    <a:pt x="8729" y="515"/>
                  </a:lnTo>
                  <a:lnTo>
                    <a:pt x="8793" y="354"/>
                  </a:lnTo>
                  <a:lnTo>
                    <a:pt x="8847" y="214"/>
                  </a:lnTo>
                  <a:lnTo>
                    <a:pt x="8890" y="107"/>
                  </a:lnTo>
                  <a:lnTo>
                    <a:pt x="8901" y="21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59693" y="2393705"/>
              <a:ext cx="1281623" cy="1283207"/>
            </a:xfrm>
            <a:custGeom>
              <a:avLst/>
              <a:gdLst>
                <a:gd name="T0" fmla="*/ 4284 w 8901"/>
                <a:gd name="T1" fmla="*/ 0 h 8912"/>
                <a:gd name="T2" fmla="*/ 4746 w 8901"/>
                <a:gd name="T3" fmla="*/ 11 h 8912"/>
                <a:gd name="T4" fmla="*/ 5197 w 8901"/>
                <a:gd name="T5" fmla="*/ 65 h 8912"/>
                <a:gd name="T6" fmla="*/ 5648 w 8901"/>
                <a:gd name="T7" fmla="*/ 161 h 8912"/>
                <a:gd name="T8" fmla="*/ 6077 w 8901"/>
                <a:gd name="T9" fmla="*/ 311 h 8912"/>
                <a:gd name="T10" fmla="*/ 6496 w 8901"/>
                <a:gd name="T11" fmla="*/ 494 h 8912"/>
                <a:gd name="T12" fmla="*/ 6893 w 8901"/>
                <a:gd name="T13" fmla="*/ 730 h 8912"/>
                <a:gd name="T14" fmla="*/ 7269 w 8901"/>
                <a:gd name="T15" fmla="*/ 1009 h 8912"/>
                <a:gd name="T16" fmla="*/ 7623 w 8901"/>
                <a:gd name="T17" fmla="*/ 1331 h 8912"/>
                <a:gd name="T18" fmla="*/ 7945 w 8901"/>
                <a:gd name="T19" fmla="*/ 1696 h 8912"/>
                <a:gd name="T20" fmla="*/ 8225 w 8901"/>
                <a:gd name="T21" fmla="*/ 2094 h 8912"/>
                <a:gd name="T22" fmla="*/ 8461 w 8901"/>
                <a:gd name="T23" fmla="*/ 2512 h 8912"/>
                <a:gd name="T24" fmla="*/ 8643 w 8901"/>
                <a:gd name="T25" fmla="*/ 2942 h 8912"/>
                <a:gd name="T26" fmla="*/ 8772 w 8901"/>
                <a:gd name="T27" fmla="*/ 3382 h 8912"/>
                <a:gd name="T28" fmla="*/ 8858 w 8901"/>
                <a:gd name="T29" fmla="*/ 3833 h 8912"/>
                <a:gd name="T30" fmla="*/ 8901 w 8901"/>
                <a:gd name="T31" fmla="*/ 4295 h 8912"/>
                <a:gd name="T32" fmla="*/ 8890 w 8901"/>
                <a:gd name="T33" fmla="*/ 4746 h 8912"/>
                <a:gd name="T34" fmla="*/ 8837 w 8901"/>
                <a:gd name="T35" fmla="*/ 5207 h 8912"/>
                <a:gd name="T36" fmla="*/ 8740 w 8901"/>
                <a:gd name="T37" fmla="*/ 5648 h 8912"/>
                <a:gd name="T38" fmla="*/ 8600 w 8901"/>
                <a:gd name="T39" fmla="*/ 6088 h 8912"/>
                <a:gd name="T40" fmla="*/ 8407 w 8901"/>
                <a:gd name="T41" fmla="*/ 6507 h 8912"/>
                <a:gd name="T42" fmla="*/ 8171 w 8901"/>
                <a:gd name="T43" fmla="*/ 6904 h 8912"/>
                <a:gd name="T44" fmla="*/ 7892 w 8901"/>
                <a:gd name="T45" fmla="*/ 7280 h 8912"/>
                <a:gd name="T46" fmla="*/ 7570 w 8901"/>
                <a:gd name="T47" fmla="*/ 7634 h 8912"/>
                <a:gd name="T48" fmla="*/ 7205 w 8901"/>
                <a:gd name="T49" fmla="*/ 7956 h 8912"/>
                <a:gd name="T50" fmla="*/ 6807 w 8901"/>
                <a:gd name="T51" fmla="*/ 8235 h 8912"/>
                <a:gd name="T52" fmla="*/ 6399 w 8901"/>
                <a:gd name="T53" fmla="*/ 8461 h 8912"/>
                <a:gd name="T54" fmla="*/ 5959 w 8901"/>
                <a:gd name="T55" fmla="*/ 8643 h 8912"/>
                <a:gd name="T56" fmla="*/ 5519 w 8901"/>
                <a:gd name="T57" fmla="*/ 8783 h 8912"/>
                <a:gd name="T58" fmla="*/ 5068 w 8901"/>
                <a:gd name="T59" fmla="*/ 8869 h 8912"/>
                <a:gd name="T60" fmla="*/ 4606 w 8901"/>
                <a:gd name="T61" fmla="*/ 8912 h 8912"/>
                <a:gd name="T62" fmla="*/ 4155 w 8901"/>
                <a:gd name="T63" fmla="*/ 8901 h 8912"/>
                <a:gd name="T64" fmla="*/ 3705 w 8901"/>
                <a:gd name="T65" fmla="*/ 8847 h 8912"/>
                <a:gd name="T66" fmla="*/ 3254 w 8901"/>
                <a:gd name="T67" fmla="*/ 8750 h 8912"/>
                <a:gd name="T68" fmla="*/ 2824 w 8901"/>
                <a:gd name="T69" fmla="*/ 8600 h 8912"/>
                <a:gd name="T70" fmla="*/ 2405 w 8901"/>
                <a:gd name="T71" fmla="*/ 8418 h 8912"/>
                <a:gd name="T72" fmla="*/ 1997 w 8901"/>
                <a:gd name="T73" fmla="*/ 8181 h 8912"/>
                <a:gd name="T74" fmla="*/ 1622 w 8901"/>
                <a:gd name="T75" fmla="*/ 7902 h 8912"/>
                <a:gd name="T76" fmla="*/ 1278 w 8901"/>
                <a:gd name="T77" fmla="*/ 7580 h 8912"/>
                <a:gd name="T78" fmla="*/ 956 w 8901"/>
                <a:gd name="T79" fmla="*/ 7215 h 8912"/>
                <a:gd name="T80" fmla="*/ 677 w 8901"/>
                <a:gd name="T81" fmla="*/ 6818 h 8912"/>
                <a:gd name="T82" fmla="*/ 441 w 8901"/>
                <a:gd name="T83" fmla="*/ 6399 h 8912"/>
                <a:gd name="T84" fmla="*/ 258 w 8901"/>
                <a:gd name="T85" fmla="*/ 5970 h 8912"/>
                <a:gd name="T86" fmla="*/ 118 w 8901"/>
                <a:gd name="T87" fmla="*/ 5519 h 8912"/>
                <a:gd name="T88" fmla="*/ 33 w 8901"/>
                <a:gd name="T89" fmla="*/ 5068 h 8912"/>
                <a:gd name="T90" fmla="*/ 0 w 8901"/>
                <a:gd name="T91" fmla="*/ 4617 h 8912"/>
                <a:gd name="T92" fmla="*/ 0 w 8901"/>
                <a:gd name="T93" fmla="*/ 4155 h 8912"/>
                <a:gd name="T94" fmla="*/ 54 w 8901"/>
                <a:gd name="T95" fmla="*/ 3704 h 8912"/>
                <a:gd name="T96" fmla="*/ 161 w 8901"/>
                <a:gd name="T97" fmla="*/ 3264 h 8912"/>
                <a:gd name="T98" fmla="*/ 301 w 8901"/>
                <a:gd name="T99" fmla="*/ 2824 h 8912"/>
                <a:gd name="T100" fmla="*/ 494 w 8901"/>
                <a:gd name="T101" fmla="*/ 2405 h 8912"/>
                <a:gd name="T102" fmla="*/ 730 w 8901"/>
                <a:gd name="T103" fmla="*/ 2008 h 8912"/>
                <a:gd name="T104" fmla="*/ 999 w 8901"/>
                <a:gd name="T105" fmla="*/ 1632 h 8912"/>
                <a:gd name="T106" fmla="*/ 1321 w 8901"/>
                <a:gd name="T107" fmla="*/ 1278 h 8912"/>
                <a:gd name="T108" fmla="*/ 1686 w 8901"/>
                <a:gd name="T109" fmla="*/ 956 h 8912"/>
                <a:gd name="T110" fmla="*/ 2083 w 8901"/>
                <a:gd name="T111" fmla="*/ 676 h 8912"/>
                <a:gd name="T112" fmla="*/ 2502 w 8901"/>
                <a:gd name="T113" fmla="*/ 451 h 8912"/>
                <a:gd name="T114" fmla="*/ 2931 w 8901"/>
                <a:gd name="T115" fmla="*/ 269 h 8912"/>
                <a:gd name="T116" fmla="*/ 3382 w 8901"/>
                <a:gd name="T117" fmla="*/ 129 h 8912"/>
                <a:gd name="T118" fmla="*/ 3833 w 8901"/>
                <a:gd name="T119" fmla="*/ 43 h 8912"/>
                <a:gd name="T120" fmla="*/ 4284 w 8901"/>
                <a:gd name="T121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01" h="8912">
                  <a:moveTo>
                    <a:pt x="4284" y="0"/>
                  </a:moveTo>
                  <a:lnTo>
                    <a:pt x="4746" y="11"/>
                  </a:lnTo>
                  <a:lnTo>
                    <a:pt x="5197" y="65"/>
                  </a:lnTo>
                  <a:lnTo>
                    <a:pt x="5648" y="161"/>
                  </a:lnTo>
                  <a:lnTo>
                    <a:pt x="6077" y="311"/>
                  </a:lnTo>
                  <a:lnTo>
                    <a:pt x="6496" y="494"/>
                  </a:lnTo>
                  <a:lnTo>
                    <a:pt x="6893" y="730"/>
                  </a:lnTo>
                  <a:lnTo>
                    <a:pt x="7269" y="1009"/>
                  </a:lnTo>
                  <a:lnTo>
                    <a:pt x="7623" y="1331"/>
                  </a:lnTo>
                  <a:lnTo>
                    <a:pt x="7945" y="1696"/>
                  </a:lnTo>
                  <a:lnTo>
                    <a:pt x="8225" y="2094"/>
                  </a:lnTo>
                  <a:lnTo>
                    <a:pt x="8461" y="2512"/>
                  </a:lnTo>
                  <a:lnTo>
                    <a:pt x="8643" y="2942"/>
                  </a:lnTo>
                  <a:lnTo>
                    <a:pt x="8772" y="3382"/>
                  </a:lnTo>
                  <a:lnTo>
                    <a:pt x="8858" y="3833"/>
                  </a:lnTo>
                  <a:lnTo>
                    <a:pt x="8901" y="4295"/>
                  </a:lnTo>
                  <a:lnTo>
                    <a:pt x="8890" y="4746"/>
                  </a:lnTo>
                  <a:lnTo>
                    <a:pt x="8837" y="5207"/>
                  </a:lnTo>
                  <a:lnTo>
                    <a:pt x="8740" y="5648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04"/>
                  </a:lnTo>
                  <a:lnTo>
                    <a:pt x="7892" y="7280"/>
                  </a:lnTo>
                  <a:lnTo>
                    <a:pt x="7570" y="7634"/>
                  </a:lnTo>
                  <a:lnTo>
                    <a:pt x="7205" y="7956"/>
                  </a:lnTo>
                  <a:lnTo>
                    <a:pt x="6807" y="8235"/>
                  </a:lnTo>
                  <a:lnTo>
                    <a:pt x="6399" y="8461"/>
                  </a:lnTo>
                  <a:lnTo>
                    <a:pt x="5959" y="8643"/>
                  </a:lnTo>
                  <a:lnTo>
                    <a:pt x="5519" y="8783"/>
                  </a:lnTo>
                  <a:lnTo>
                    <a:pt x="5068" y="8869"/>
                  </a:lnTo>
                  <a:lnTo>
                    <a:pt x="4606" y="8912"/>
                  </a:lnTo>
                  <a:lnTo>
                    <a:pt x="4155" y="8901"/>
                  </a:lnTo>
                  <a:lnTo>
                    <a:pt x="3705" y="8847"/>
                  </a:lnTo>
                  <a:lnTo>
                    <a:pt x="3254" y="8750"/>
                  </a:lnTo>
                  <a:lnTo>
                    <a:pt x="2824" y="8600"/>
                  </a:lnTo>
                  <a:lnTo>
                    <a:pt x="2405" y="8418"/>
                  </a:lnTo>
                  <a:lnTo>
                    <a:pt x="1997" y="8181"/>
                  </a:lnTo>
                  <a:lnTo>
                    <a:pt x="1622" y="7902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99"/>
                  </a:lnTo>
                  <a:lnTo>
                    <a:pt x="258" y="5970"/>
                  </a:lnTo>
                  <a:lnTo>
                    <a:pt x="118" y="5519"/>
                  </a:lnTo>
                  <a:lnTo>
                    <a:pt x="33" y="5068"/>
                  </a:lnTo>
                  <a:lnTo>
                    <a:pt x="0" y="4617"/>
                  </a:lnTo>
                  <a:lnTo>
                    <a:pt x="0" y="4155"/>
                  </a:lnTo>
                  <a:lnTo>
                    <a:pt x="54" y="3704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999" y="1632"/>
                  </a:lnTo>
                  <a:lnTo>
                    <a:pt x="1321" y="1278"/>
                  </a:lnTo>
                  <a:lnTo>
                    <a:pt x="1686" y="956"/>
                  </a:lnTo>
                  <a:lnTo>
                    <a:pt x="2083" y="676"/>
                  </a:lnTo>
                  <a:lnTo>
                    <a:pt x="2502" y="451"/>
                  </a:lnTo>
                  <a:lnTo>
                    <a:pt x="2931" y="269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93620" y="3826802"/>
              <a:ext cx="1763978" cy="941527"/>
            </a:xfrm>
            <a:custGeom>
              <a:avLst/>
              <a:gdLst>
                <a:gd name="T0" fmla="*/ 0 w 12251"/>
                <a:gd name="T1" fmla="*/ 0 h 6539"/>
                <a:gd name="T2" fmla="*/ 8976 w 12251"/>
                <a:gd name="T3" fmla="*/ 0 h 6539"/>
                <a:gd name="T4" fmla="*/ 8976 w 12251"/>
                <a:gd name="T5" fmla="*/ 86 h 6539"/>
                <a:gd name="T6" fmla="*/ 8976 w 12251"/>
                <a:gd name="T7" fmla="*/ 225 h 6539"/>
                <a:gd name="T8" fmla="*/ 8976 w 12251"/>
                <a:gd name="T9" fmla="*/ 397 h 6539"/>
                <a:gd name="T10" fmla="*/ 8997 w 12251"/>
                <a:gd name="T11" fmla="*/ 590 h 6539"/>
                <a:gd name="T12" fmla="*/ 9019 w 12251"/>
                <a:gd name="T13" fmla="*/ 794 h 6539"/>
                <a:gd name="T14" fmla="*/ 9073 w 12251"/>
                <a:gd name="T15" fmla="*/ 1009 h 6539"/>
                <a:gd name="T16" fmla="*/ 9148 w 12251"/>
                <a:gd name="T17" fmla="*/ 1213 h 6539"/>
                <a:gd name="T18" fmla="*/ 9244 w 12251"/>
                <a:gd name="T19" fmla="*/ 1406 h 6539"/>
                <a:gd name="T20" fmla="*/ 9362 w 12251"/>
                <a:gd name="T21" fmla="*/ 1568 h 6539"/>
                <a:gd name="T22" fmla="*/ 9523 w 12251"/>
                <a:gd name="T23" fmla="*/ 1696 h 6539"/>
                <a:gd name="T24" fmla="*/ 9727 w 12251"/>
                <a:gd name="T25" fmla="*/ 1793 h 6539"/>
                <a:gd name="T26" fmla="*/ 9942 w 12251"/>
                <a:gd name="T27" fmla="*/ 1836 h 6539"/>
                <a:gd name="T28" fmla="*/ 10146 w 12251"/>
                <a:gd name="T29" fmla="*/ 1836 h 6539"/>
                <a:gd name="T30" fmla="*/ 10339 w 12251"/>
                <a:gd name="T31" fmla="*/ 1804 h 6539"/>
                <a:gd name="T32" fmla="*/ 10522 w 12251"/>
                <a:gd name="T33" fmla="*/ 1761 h 6539"/>
                <a:gd name="T34" fmla="*/ 10694 w 12251"/>
                <a:gd name="T35" fmla="*/ 1696 h 6539"/>
                <a:gd name="T36" fmla="*/ 10823 w 12251"/>
                <a:gd name="T37" fmla="*/ 1632 h 6539"/>
                <a:gd name="T38" fmla="*/ 10930 w 12251"/>
                <a:gd name="T39" fmla="*/ 1578 h 6539"/>
                <a:gd name="T40" fmla="*/ 11005 w 12251"/>
                <a:gd name="T41" fmla="*/ 1535 h 6539"/>
                <a:gd name="T42" fmla="*/ 11027 w 12251"/>
                <a:gd name="T43" fmla="*/ 1514 h 6539"/>
                <a:gd name="T44" fmla="*/ 12251 w 12251"/>
                <a:gd name="T45" fmla="*/ 4724 h 6539"/>
                <a:gd name="T46" fmla="*/ 12068 w 12251"/>
                <a:gd name="T47" fmla="*/ 5143 h 6539"/>
                <a:gd name="T48" fmla="*/ 8997 w 12251"/>
                <a:gd name="T49" fmla="*/ 6539 h 6539"/>
                <a:gd name="T50" fmla="*/ 8987 w 12251"/>
                <a:gd name="T51" fmla="*/ 6517 h 6539"/>
                <a:gd name="T52" fmla="*/ 8965 w 12251"/>
                <a:gd name="T53" fmla="*/ 6442 h 6539"/>
                <a:gd name="T54" fmla="*/ 8922 w 12251"/>
                <a:gd name="T55" fmla="*/ 6335 h 6539"/>
                <a:gd name="T56" fmla="*/ 8869 w 12251"/>
                <a:gd name="T57" fmla="*/ 6195 h 6539"/>
                <a:gd name="T58" fmla="*/ 8783 w 12251"/>
                <a:gd name="T59" fmla="*/ 6055 h 6539"/>
                <a:gd name="T60" fmla="*/ 8675 w 12251"/>
                <a:gd name="T61" fmla="*/ 5894 h 6539"/>
                <a:gd name="T62" fmla="*/ 8557 w 12251"/>
                <a:gd name="T63" fmla="*/ 5744 h 6539"/>
                <a:gd name="T64" fmla="*/ 8396 w 12251"/>
                <a:gd name="T65" fmla="*/ 5615 h 6539"/>
                <a:gd name="T66" fmla="*/ 8214 w 12251"/>
                <a:gd name="T67" fmla="*/ 5497 h 6539"/>
                <a:gd name="T68" fmla="*/ 7999 w 12251"/>
                <a:gd name="T69" fmla="*/ 5433 h 6539"/>
                <a:gd name="T70" fmla="*/ 7784 w 12251"/>
                <a:gd name="T71" fmla="*/ 5411 h 6539"/>
                <a:gd name="T72" fmla="*/ 7559 w 12251"/>
                <a:gd name="T73" fmla="*/ 5443 h 6539"/>
                <a:gd name="T74" fmla="*/ 7344 w 12251"/>
                <a:gd name="T75" fmla="*/ 5529 h 6539"/>
                <a:gd name="T76" fmla="*/ 7140 w 12251"/>
                <a:gd name="T77" fmla="*/ 5637 h 6539"/>
                <a:gd name="T78" fmla="*/ 6947 w 12251"/>
                <a:gd name="T79" fmla="*/ 5766 h 6539"/>
                <a:gd name="T80" fmla="*/ 6775 w 12251"/>
                <a:gd name="T81" fmla="*/ 5905 h 6539"/>
                <a:gd name="T82" fmla="*/ 6635 w 12251"/>
                <a:gd name="T83" fmla="*/ 6045 h 6539"/>
                <a:gd name="T84" fmla="*/ 6399 w 12251"/>
                <a:gd name="T85" fmla="*/ 6292 h 6539"/>
                <a:gd name="T86" fmla="*/ 6388 w 12251"/>
                <a:gd name="T87" fmla="*/ 6292 h 6539"/>
                <a:gd name="T88" fmla="*/ 6388 w 12251"/>
                <a:gd name="T89" fmla="*/ 6292 h 6539"/>
                <a:gd name="T90" fmla="*/ 6388 w 12251"/>
                <a:gd name="T91" fmla="*/ 6292 h 6539"/>
                <a:gd name="T92" fmla="*/ 6345 w 12251"/>
                <a:gd name="T93" fmla="*/ 6335 h 6539"/>
                <a:gd name="T94" fmla="*/ 0 w 12251"/>
                <a:gd name="T95" fmla="*/ 0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51" h="6539">
                  <a:moveTo>
                    <a:pt x="0" y="0"/>
                  </a:moveTo>
                  <a:lnTo>
                    <a:pt x="8976" y="0"/>
                  </a:lnTo>
                  <a:lnTo>
                    <a:pt x="8976" y="86"/>
                  </a:lnTo>
                  <a:lnTo>
                    <a:pt x="8976" y="225"/>
                  </a:lnTo>
                  <a:lnTo>
                    <a:pt x="8976" y="397"/>
                  </a:lnTo>
                  <a:lnTo>
                    <a:pt x="8997" y="590"/>
                  </a:lnTo>
                  <a:lnTo>
                    <a:pt x="9019" y="794"/>
                  </a:lnTo>
                  <a:lnTo>
                    <a:pt x="9073" y="1009"/>
                  </a:lnTo>
                  <a:lnTo>
                    <a:pt x="9148" y="1213"/>
                  </a:lnTo>
                  <a:lnTo>
                    <a:pt x="9244" y="1406"/>
                  </a:lnTo>
                  <a:lnTo>
                    <a:pt x="9362" y="1568"/>
                  </a:lnTo>
                  <a:lnTo>
                    <a:pt x="9523" y="1696"/>
                  </a:lnTo>
                  <a:lnTo>
                    <a:pt x="9727" y="1793"/>
                  </a:lnTo>
                  <a:lnTo>
                    <a:pt x="9942" y="1836"/>
                  </a:lnTo>
                  <a:lnTo>
                    <a:pt x="10146" y="1836"/>
                  </a:lnTo>
                  <a:lnTo>
                    <a:pt x="10339" y="1804"/>
                  </a:lnTo>
                  <a:lnTo>
                    <a:pt x="10522" y="1761"/>
                  </a:lnTo>
                  <a:lnTo>
                    <a:pt x="10694" y="1696"/>
                  </a:lnTo>
                  <a:lnTo>
                    <a:pt x="10823" y="1632"/>
                  </a:lnTo>
                  <a:lnTo>
                    <a:pt x="10930" y="1578"/>
                  </a:lnTo>
                  <a:lnTo>
                    <a:pt x="11005" y="1535"/>
                  </a:lnTo>
                  <a:lnTo>
                    <a:pt x="11027" y="1514"/>
                  </a:lnTo>
                  <a:lnTo>
                    <a:pt x="12251" y="4724"/>
                  </a:lnTo>
                  <a:lnTo>
                    <a:pt x="12068" y="5143"/>
                  </a:lnTo>
                  <a:lnTo>
                    <a:pt x="8997" y="6539"/>
                  </a:lnTo>
                  <a:lnTo>
                    <a:pt x="8987" y="6517"/>
                  </a:lnTo>
                  <a:lnTo>
                    <a:pt x="8965" y="6442"/>
                  </a:lnTo>
                  <a:lnTo>
                    <a:pt x="8922" y="6335"/>
                  </a:lnTo>
                  <a:lnTo>
                    <a:pt x="8869" y="6195"/>
                  </a:lnTo>
                  <a:lnTo>
                    <a:pt x="8783" y="6055"/>
                  </a:lnTo>
                  <a:lnTo>
                    <a:pt x="8675" y="5894"/>
                  </a:lnTo>
                  <a:lnTo>
                    <a:pt x="8557" y="5744"/>
                  </a:lnTo>
                  <a:lnTo>
                    <a:pt x="8396" y="5615"/>
                  </a:lnTo>
                  <a:lnTo>
                    <a:pt x="8214" y="5497"/>
                  </a:lnTo>
                  <a:lnTo>
                    <a:pt x="7999" y="5433"/>
                  </a:lnTo>
                  <a:lnTo>
                    <a:pt x="7784" y="5411"/>
                  </a:lnTo>
                  <a:lnTo>
                    <a:pt x="7559" y="5443"/>
                  </a:lnTo>
                  <a:lnTo>
                    <a:pt x="7344" y="5529"/>
                  </a:lnTo>
                  <a:lnTo>
                    <a:pt x="7140" y="5637"/>
                  </a:lnTo>
                  <a:lnTo>
                    <a:pt x="6947" y="5766"/>
                  </a:lnTo>
                  <a:lnTo>
                    <a:pt x="6775" y="5905"/>
                  </a:lnTo>
                  <a:lnTo>
                    <a:pt x="6635" y="6045"/>
                  </a:lnTo>
                  <a:lnTo>
                    <a:pt x="6399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45" y="6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59693" y="3973668"/>
              <a:ext cx="1283207" cy="1283063"/>
            </a:xfrm>
            <a:custGeom>
              <a:avLst/>
              <a:gdLst>
                <a:gd name="T0" fmla="*/ 4467 w 8912"/>
                <a:gd name="T1" fmla="*/ 0 h 8911"/>
                <a:gd name="T2" fmla="*/ 4982 w 8912"/>
                <a:gd name="T3" fmla="*/ 32 h 8911"/>
                <a:gd name="T4" fmla="*/ 5498 w 8912"/>
                <a:gd name="T5" fmla="*/ 129 h 8911"/>
                <a:gd name="T6" fmla="*/ 5981 w 8912"/>
                <a:gd name="T7" fmla="*/ 268 h 8911"/>
                <a:gd name="T8" fmla="*/ 6442 w 8912"/>
                <a:gd name="T9" fmla="*/ 472 h 8911"/>
                <a:gd name="T10" fmla="*/ 6872 w 8912"/>
                <a:gd name="T11" fmla="*/ 719 h 8911"/>
                <a:gd name="T12" fmla="*/ 7269 w 8912"/>
                <a:gd name="T13" fmla="*/ 1009 h 8911"/>
                <a:gd name="T14" fmla="*/ 7634 w 8912"/>
                <a:gd name="T15" fmla="*/ 1331 h 8911"/>
                <a:gd name="T16" fmla="*/ 7956 w 8912"/>
                <a:gd name="T17" fmla="*/ 1707 h 8911"/>
                <a:gd name="T18" fmla="*/ 8235 w 8912"/>
                <a:gd name="T19" fmla="*/ 2104 h 8911"/>
                <a:gd name="T20" fmla="*/ 8472 w 8912"/>
                <a:gd name="T21" fmla="*/ 2534 h 8911"/>
                <a:gd name="T22" fmla="*/ 8665 w 8912"/>
                <a:gd name="T23" fmla="*/ 2985 h 8911"/>
                <a:gd name="T24" fmla="*/ 8794 w 8912"/>
                <a:gd name="T25" fmla="*/ 3457 h 8911"/>
                <a:gd name="T26" fmla="*/ 8880 w 8912"/>
                <a:gd name="T27" fmla="*/ 3962 h 8911"/>
                <a:gd name="T28" fmla="*/ 8912 w 8912"/>
                <a:gd name="T29" fmla="*/ 4466 h 8911"/>
                <a:gd name="T30" fmla="*/ 8880 w 8912"/>
                <a:gd name="T31" fmla="*/ 4982 h 8911"/>
                <a:gd name="T32" fmla="*/ 8794 w 8912"/>
                <a:gd name="T33" fmla="*/ 5497 h 8911"/>
                <a:gd name="T34" fmla="*/ 8643 w 8912"/>
                <a:gd name="T35" fmla="*/ 5980 h 8911"/>
                <a:gd name="T36" fmla="*/ 8439 w 8912"/>
                <a:gd name="T37" fmla="*/ 6442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5 w 8912"/>
                <a:gd name="T53" fmla="*/ 8804 h 8911"/>
                <a:gd name="T54" fmla="*/ 4961 w 8912"/>
                <a:gd name="T55" fmla="*/ 8890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5 w 8912"/>
                <a:gd name="T61" fmla="*/ 8793 h 8911"/>
                <a:gd name="T62" fmla="*/ 2931 w 8912"/>
                <a:gd name="T63" fmla="*/ 8643 h 8911"/>
                <a:gd name="T64" fmla="*/ 2470 w 8912"/>
                <a:gd name="T65" fmla="*/ 8450 h 8911"/>
                <a:gd name="T66" fmla="*/ 2040 w 8912"/>
                <a:gd name="T67" fmla="*/ 8203 h 8911"/>
                <a:gd name="T68" fmla="*/ 1643 w 8912"/>
                <a:gd name="T69" fmla="*/ 7913 h 8911"/>
                <a:gd name="T70" fmla="*/ 1278 w 8912"/>
                <a:gd name="T71" fmla="*/ 7580 h 8911"/>
                <a:gd name="T72" fmla="*/ 956 w 8912"/>
                <a:gd name="T73" fmla="*/ 7215 h 8911"/>
                <a:gd name="T74" fmla="*/ 677 w 8912"/>
                <a:gd name="T75" fmla="*/ 6818 h 8911"/>
                <a:gd name="T76" fmla="*/ 441 w 8912"/>
                <a:gd name="T77" fmla="*/ 6388 h 8911"/>
                <a:gd name="T78" fmla="*/ 247 w 8912"/>
                <a:gd name="T79" fmla="*/ 5927 h 8911"/>
                <a:gd name="T80" fmla="*/ 108 w 8912"/>
                <a:gd name="T81" fmla="*/ 5454 h 8911"/>
                <a:gd name="T82" fmla="*/ 33 w 8912"/>
                <a:gd name="T83" fmla="*/ 4960 h 8911"/>
                <a:gd name="T84" fmla="*/ 0 w 8912"/>
                <a:gd name="T85" fmla="*/ 4456 h 8911"/>
                <a:gd name="T86" fmla="*/ 33 w 8912"/>
                <a:gd name="T87" fmla="*/ 3930 h 8911"/>
                <a:gd name="T88" fmla="*/ 118 w 8912"/>
                <a:gd name="T89" fmla="*/ 3425 h 8911"/>
                <a:gd name="T90" fmla="*/ 269 w 8912"/>
                <a:gd name="T91" fmla="*/ 2931 h 8911"/>
                <a:gd name="T92" fmla="*/ 473 w 8912"/>
                <a:gd name="T93" fmla="*/ 2469 h 8911"/>
                <a:gd name="T94" fmla="*/ 709 w 8912"/>
                <a:gd name="T95" fmla="*/ 2040 h 8911"/>
                <a:gd name="T96" fmla="*/ 999 w 8912"/>
                <a:gd name="T97" fmla="*/ 1643 h 8911"/>
                <a:gd name="T98" fmla="*/ 1332 w 8912"/>
                <a:gd name="T99" fmla="*/ 1278 h 8911"/>
                <a:gd name="T100" fmla="*/ 1697 w 8912"/>
                <a:gd name="T101" fmla="*/ 956 h 8911"/>
                <a:gd name="T102" fmla="*/ 2105 w 8912"/>
                <a:gd name="T103" fmla="*/ 676 h 8911"/>
                <a:gd name="T104" fmla="*/ 2523 w 8912"/>
                <a:gd name="T105" fmla="*/ 440 h 8911"/>
                <a:gd name="T106" fmla="*/ 2985 w 8912"/>
                <a:gd name="T107" fmla="*/ 258 h 8911"/>
                <a:gd name="T108" fmla="*/ 3458 w 8912"/>
                <a:gd name="T109" fmla="*/ 118 h 8911"/>
                <a:gd name="T110" fmla="*/ 3951 w 8912"/>
                <a:gd name="T111" fmla="*/ 32 h 8911"/>
                <a:gd name="T112" fmla="*/ 446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67" y="0"/>
                  </a:moveTo>
                  <a:lnTo>
                    <a:pt x="4982" y="32"/>
                  </a:lnTo>
                  <a:lnTo>
                    <a:pt x="5498" y="129"/>
                  </a:lnTo>
                  <a:lnTo>
                    <a:pt x="5981" y="268"/>
                  </a:lnTo>
                  <a:lnTo>
                    <a:pt x="6442" y="472"/>
                  </a:lnTo>
                  <a:lnTo>
                    <a:pt x="6872" y="719"/>
                  </a:lnTo>
                  <a:lnTo>
                    <a:pt x="7269" y="1009"/>
                  </a:lnTo>
                  <a:lnTo>
                    <a:pt x="7634" y="1331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2" y="2534"/>
                  </a:lnTo>
                  <a:lnTo>
                    <a:pt x="8665" y="2985"/>
                  </a:lnTo>
                  <a:lnTo>
                    <a:pt x="8794" y="3457"/>
                  </a:lnTo>
                  <a:lnTo>
                    <a:pt x="8880" y="3962"/>
                  </a:lnTo>
                  <a:lnTo>
                    <a:pt x="8912" y="4466"/>
                  </a:lnTo>
                  <a:lnTo>
                    <a:pt x="8880" y="4982"/>
                  </a:lnTo>
                  <a:lnTo>
                    <a:pt x="8794" y="5497"/>
                  </a:lnTo>
                  <a:lnTo>
                    <a:pt x="8643" y="5980"/>
                  </a:lnTo>
                  <a:lnTo>
                    <a:pt x="8439" y="6442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5" y="8804"/>
                  </a:lnTo>
                  <a:lnTo>
                    <a:pt x="4961" y="8890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5" y="8793"/>
                  </a:lnTo>
                  <a:lnTo>
                    <a:pt x="2931" y="8643"/>
                  </a:lnTo>
                  <a:lnTo>
                    <a:pt x="2470" y="8450"/>
                  </a:lnTo>
                  <a:lnTo>
                    <a:pt x="2040" y="8203"/>
                  </a:lnTo>
                  <a:lnTo>
                    <a:pt x="1643" y="7913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88"/>
                  </a:lnTo>
                  <a:lnTo>
                    <a:pt x="247" y="5927"/>
                  </a:lnTo>
                  <a:lnTo>
                    <a:pt x="108" y="5454"/>
                  </a:lnTo>
                  <a:lnTo>
                    <a:pt x="33" y="4960"/>
                  </a:lnTo>
                  <a:lnTo>
                    <a:pt x="0" y="4456"/>
                  </a:lnTo>
                  <a:lnTo>
                    <a:pt x="33" y="3930"/>
                  </a:lnTo>
                  <a:lnTo>
                    <a:pt x="118" y="3425"/>
                  </a:lnTo>
                  <a:lnTo>
                    <a:pt x="269" y="2931"/>
                  </a:lnTo>
                  <a:lnTo>
                    <a:pt x="473" y="2469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78"/>
                  </a:lnTo>
                  <a:lnTo>
                    <a:pt x="1697" y="956"/>
                  </a:lnTo>
                  <a:lnTo>
                    <a:pt x="2105" y="676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8" y="118"/>
                  </a:lnTo>
                  <a:lnTo>
                    <a:pt x="3951" y="32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93620" y="3826802"/>
              <a:ext cx="956934" cy="1757786"/>
            </a:xfrm>
            <a:custGeom>
              <a:avLst/>
              <a:gdLst>
                <a:gd name="T0" fmla="*/ 0 w 6646"/>
                <a:gd name="T1" fmla="*/ 0 h 12208"/>
                <a:gd name="T2" fmla="*/ 6345 w 6646"/>
                <a:gd name="T3" fmla="*/ 6335 h 12208"/>
                <a:gd name="T4" fmla="*/ 6313 w 6646"/>
                <a:gd name="T5" fmla="*/ 6367 h 12208"/>
                <a:gd name="T6" fmla="*/ 6324 w 6646"/>
                <a:gd name="T7" fmla="*/ 6367 h 12208"/>
                <a:gd name="T8" fmla="*/ 6313 w 6646"/>
                <a:gd name="T9" fmla="*/ 6378 h 12208"/>
                <a:gd name="T10" fmla="*/ 6302 w 6646"/>
                <a:gd name="T11" fmla="*/ 6388 h 12208"/>
                <a:gd name="T12" fmla="*/ 6281 w 6646"/>
                <a:gd name="T13" fmla="*/ 6410 h 12208"/>
                <a:gd name="T14" fmla="*/ 6238 w 6646"/>
                <a:gd name="T15" fmla="*/ 6442 h 12208"/>
                <a:gd name="T16" fmla="*/ 6206 w 6646"/>
                <a:gd name="T17" fmla="*/ 6485 h 12208"/>
                <a:gd name="T18" fmla="*/ 6184 w 6646"/>
                <a:gd name="T19" fmla="*/ 6496 h 12208"/>
                <a:gd name="T20" fmla="*/ 6066 w 6646"/>
                <a:gd name="T21" fmla="*/ 6614 h 12208"/>
                <a:gd name="T22" fmla="*/ 5937 w 6646"/>
                <a:gd name="T23" fmla="*/ 6753 h 12208"/>
                <a:gd name="T24" fmla="*/ 5798 w 6646"/>
                <a:gd name="T25" fmla="*/ 6925 h 12208"/>
                <a:gd name="T26" fmla="*/ 5669 w 6646"/>
                <a:gd name="T27" fmla="*/ 7118 h 12208"/>
                <a:gd name="T28" fmla="*/ 5562 w 6646"/>
                <a:gd name="T29" fmla="*/ 7322 h 12208"/>
                <a:gd name="T30" fmla="*/ 5476 w 6646"/>
                <a:gd name="T31" fmla="*/ 7537 h 12208"/>
                <a:gd name="T32" fmla="*/ 5444 w 6646"/>
                <a:gd name="T33" fmla="*/ 7763 h 12208"/>
                <a:gd name="T34" fmla="*/ 5465 w 6646"/>
                <a:gd name="T35" fmla="*/ 7977 h 12208"/>
                <a:gd name="T36" fmla="*/ 5540 w 6646"/>
                <a:gd name="T37" fmla="*/ 8192 h 12208"/>
                <a:gd name="T38" fmla="*/ 5658 w 6646"/>
                <a:gd name="T39" fmla="*/ 8375 h 12208"/>
                <a:gd name="T40" fmla="*/ 5798 w 6646"/>
                <a:gd name="T41" fmla="*/ 8514 h 12208"/>
                <a:gd name="T42" fmla="*/ 5959 w 6646"/>
                <a:gd name="T43" fmla="*/ 8643 h 12208"/>
                <a:gd name="T44" fmla="*/ 6120 w 6646"/>
                <a:gd name="T45" fmla="*/ 8740 h 12208"/>
                <a:gd name="T46" fmla="*/ 6281 w 6646"/>
                <a:gd name="T47" fmla="*/ 8804 h 12208"/>
                <a:gd name="T48" fmla="*/ 6421 w 6646"/>
                <a:gd name="T49" fmla="*/ 8858 h 12208"/>
                <a:gd name="T50" fmla="*/ 6539 w 6646"/>
                <a:gd name="T51" fmla="*/ 8901 h 12208"/>
                <a:gd name="T52" fmla="*/ 6614 w 6646"/>
                <a:gd name="T53" fmla="*/ 8911 h 12208"/>
                <a:gd name="T54" fmla="*/ 6646 w 6646"/>
                <a:gd name="T55" fmla="*/ 8922 h 12208"/>
                <a:gd name="T56" fmla="*/ 5218 w 6646"/>
                <a:gd name="T57" fmla="*/ 12047 h 12208"/>
                <a:gd name="T58" fmla="*/ 4789 w 6646"/>
                <a:gd name="T59" fmla="*/ 12208 h 12208"/>
                <a:gd name="T60" fmla="*/ 1632 w 6646"/>
                <a:gd name="T61" fmla="*/ 10994 h 12208"/>
                <a:gd name="T62" fmla="*/ 1643 w 6646"/>
                <a:gd name="T63" fmla="*/ 10973 h 12208"/>
                <a:gd name="T64" fmla="*/ 1686 w 6646"/>
                <a:gd name="T65" fmla="*/ 10908 h 12208"/>
                <a:gd name="T66" fmla="*/ 1729 w 6646"/>
                <a:gd name="T67" fmla="*/ 10801 h 12208"/>
                <a:gd name="T68" fmla="*/ 1782 w 6646"/>
                <a:gd name="T69" fmla="*/ 10661 h 12208"/>
                <a:gd name="T70" fmla="*/ 1836 w 6646"/>
                <a:gd name="T71" fmla="*/ 10500 h 12208"/>
                <a:gd name="T72" fmla="*/ 1879 w 6646"/>
                <a:gd name="T73" fmla="*/ 10318 h 12208"/>
                <a:gd name="T74" fmla="*/ 1890 w 6646"/>
                <a:gd name="T75" fmla="*/ 10125 h 12208"/>
                <a:gd name="T76" fmla="*/ 1879 w 6646"/>
                <a:gd name="T77" fmla="*/ 9921 h 12208"/>
                <a:gd name="T78" fmla="*/ 1825 w 6646"/>
                <a:gd name="T79" fmla="*/ 9717 h 12208"/>
                <a:gd name="T80" fmla="*/ 1729 w 6646"/>
                <a:gd name="T81" fmla="*/ 9513 h 12208"/>
                <a:gd name="T82" fmla="*/ 1611 w 6646"/>
                <a:gd name="T83" fmla="*/ 9362 h 12208"/>
                <a:gd name="T84" fmla="*/ 1460 w 6646"/>
                <a:gd name="T85" fmla="*/ 9234 h 12208"/>
                <a:gd name="T86" fmla="*/ 1278 w 6646"/>
                <a:gd name="T87" fmla="*/ 9137 h 12208"/>
                <a:gd name="T88" fmla="*/ 1084 w 6646"/>
                <a:gd name="T89" fmla="*/ 9072 h 12208"/>
                <a:gd name="T90" fmla="*/ 891 w 6646"/>
                <a:gd name="T91" fmla="*/ 9019 h 12208"/>
                <a:gd name="T92" fmla="*/ 687 w 6646"/>
                <a:gd name="T93" fmla="*/ 8987 h 12208"/>
                <a:gd name="T94" fmla="*/ 505 w 6646"/>
                <a:gd name="T95" fmla="*/ 8965 h 12208"/>
                <a:gd name="T96" fmla="*/ 333 w 6646"/>
                <a:gd name="T97" fmla="*/ 8954 h 12208"/>
                <a:gd name="T98" fmla="*/ 0 w 6646"/>
                <a:gd name="T99" fmla="*/ 8965 h 12208"/>
                <a:gd name="T100" fmla="*/ 0 w 6646"/>
                <a:gd name="T101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46" h="12208">
                  <a:moveTo>
                    <a:pt x="0" y="0"/>
                  </a:moveTo>
                  <a:lnTo>
                    <a:pt x="6345" y="6335"/>
                  </a:lnTo>
                  <a:lnTo>
                    <a:pt x="6313" y="6367"/>
                  </a:lnTo>
                  <a:lnTo>
                    <a:pt x="6324" y="6367"/>
                  </a:lnTo>
                  <a:lnTo>
                    <a:pt x="6313" y="6378"/>
                  </a:lnTo>
                  <a:lnTo>
                    <a:pt x="6302" y="6388"/>
                  </a:lnTo>
                  <a:lnTo>
                    <a:pt x="6281" y="6410"/>
                  </a:lnTo>
                  <a:lnTo>
                    <a:pt x="6238" y="6442"/>
                  </a:lnTo>
                  <a:lnTo>
                    <a:pt x="6206" y="6485"/>
                  </a:lnTo>
                  <a:lnTo>
                    <a:pt x="6184" y="6496"/>
                  </a:lnTo>
                  <a:lnTo>
                    <a:pt x="6066" y="6614"/>
                  </a:lnTo>
                  <a:lnTo>
                    <a:pt x="5937" y="6753"/>
                  </a:lnTo>
                  <a:lnTo>
                    <a:pt x="5798" y="6925"/>
                  </a:lnTo>
                  <a:lnTo>
                    <a:pt x="5669" y="7118"/>
                  </a:lnTo>
                  <a:lnTo>
                    <a:pt x="5562" y="7322"/>
                  </a:lnTo>
                  <a:lnTo>
                    <a:pt x="5476" y="7537"/>
                  </a:lnTo>
                  <a:lnTo>
                    <a:pt x="5444" y="7763"/>
                  </a:lnTo>
                  <a:lnTo>
                    <a:pt x="5465" y="7977"/>
                  </a:lnTo>
                  <a:lnTo>
                    <a:pt x="5540" y="8192"/>
                  </a:lnTo>
                  <a:lnTo>
                    <a:pt x="5658" y="8375"/>
                  </a:lnTo>
                  <a:lnTo>
                    <a:pt x="5798" y="8514"/>
                  </a:lnTo>
                  <a:lnTo>
                    <a:pt x="5959" y="8643"/>
                  </a:lnTo>
                  <a:lnTo>
                    <a:pt x="6120" y="8740"/>
                  </a:lnTo>
                  <a:lnTo>
                    <a:pt x="6281" y="8804"/>
                  </a:lnTo>
                  <a:lnTo>
                    <a:pt x="6421" y="8858"/>
                  </a:lnTo>
                  <a:lnTo>
                    <a:pt x="6539" y="8901"/>
                  </a:lnTo>
                  <a:lnTo>
                    <a:pt x="6614" y="8911"/>
                  </a:lnTo>
                  <a:lnTo>
                    <a:pt x="6646" y="8922"/>
                  </a:lnTo>
                  <a:lnTo>
                    <a:pt x="5218" y="12047"/>
                  </a:lnTo>
                  <a:lnTo>
                    <a:pt x="4789" y="12208"/>
                  </a:lnTo>
                  <a:lnTo>
                    <a:pt x="1632" y="10994"/>
                  </a:lnTo>
                  <a:lnTo>
                    <a:pt x="1643" y="10973"/>
                  </a:lnTo>
                  <a:lnTo>
                    <a:pt x="1686" y="10908"/>
                  </a:lnTo>
                  <a:lnTo>
                    <a:pt x="1729" y="10801"/>
                  </a:lnTo>
                  <a:lnTo>
                    <a:pt x="1782" y="10661"/>
                  </a:lnTo>
                  <a:lnTo>
                    <a:pt x="1836" y="10500"/>
                  </a:lnTo>
                  <a:lnTo>
                    <a:pt x="1879" y="10318"/>
                  </a:lnTo>
                  <a:lnTo>
                    <a:pt x="1890" y="10125"/>
                  </a:lnTo>
                  <a:lnTo>
                    <a:pt x="1879" y="9921"/>
                  </a:lnTo>
                  <a:lnTo>
                    <a:pt x="1825" y="9717"/>
                  </a:lnTo>
                  <a:lnTo>
                    <a:pt x="1729" y="9513"/>
                  </a:lnTo>
                  <a:lnTo>
                    <a:pt x="1611" y="9362"/>
                  </a:lnTo>
                  <a:lnTo>
                    <a:pt x="1460" y="9234"/>
                  </a:lnTo>
                  <a:lnTo>
                    <a:pt x="1278" y="9137"/>
                  </a:lnTo>
                  <a:lnTo>
                    <a:pt x="1084" y="9072"/>
                  </a:lnTo>
                  <a:lnTo>
                    <a:pt x="891" y="9019"/>
                  </a:lnTo>
                  <a:lnTo>
                    <a:pt x="687" y="8987"/>
                  </a:lnTo>
                  <a:lnTo>
                    <a:pt x="505" y="8965"/>
                  </a:lnTo>
                  <a:lnTo>
                    <a:pt x="333" y="8954"/>
                  </a:lnTo>
                  <a:lnTo>
                    <a:pt x="0" y="8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42070" y="5091434"/>
              <a:ext cx="1283063" cy="1283063"/>
            </a:xfrm>
            <a:custGeom>
              <a:avLst/>
              <a:gdLst>
                <a:gd name="T0" fmla="*/ 4305 w 8911"/>
                <a:gd name="T1" fmla="*/ 0 h 8911"/>
                <a:gd name="T2" fmla="*/ 4756 w 8911"/>
                <a:gd name="T3" fmla="*/ 10 h 8911"/>
                <a:gd name="T4" fmla="*/ 5207 w 8911"/>
                <a:gd name="T5" fmla="*/ 64 h 8911"/>
                <a:gd name="T6" fmla="*/ 5658 w 8911"/>
                <a:gd name="T7" fmla="*/ 161 h 8911"/>
                <a:gd name="T8" fmla="*/ 6087 w 8911"/>
                <a:gd name="T9" fmla="*/ 311 h 8911"/>
                <a:gd name="T10" fmla="*/ 6506 w 8911"/>
                <a:gd name="T11" fmla="*/ 504 h 8911"/>
                <a:gd name="T12" fmla="*/ 6903 w 8911"/>
                <a:gd name="T13" fmla="*/ 740 h 8911"/>
                <a:gd name="T14" fmla="*/ 7290 w 8911"/>
                <a:gd name="T15" fmla="*/ 1020 h 8911"/>
                <a:gd name="T16" fmla="*/ 7634 w 8911"/>
                <a:gd name="T17" fmla="*/ 1342 h 8911"/>
                <a:gd name="T18" fmla="*/ 7956 w 8911"/>
                <a:gd name="T19" fmla="*/ 1707 h 8911"/>
                <a:gd name="T20" fmla="*/ 8235 w 8911"/>
                <a:gd name="T21" fmla="*/ 2104 h 8911"/>
                <a:gd name="T22" fmla="*/ 8471 w 8911"/>
                <a:gd name="T23" fmla="*/ 2523 h 8911"/>
                <a:gd name="T24" fmla="*/ 8643 w 8911"/>
                <a:gd name="T25" fmla="*/ 2952 h 8911"/>
                <a:gd name="T26" fmla="*/ 8782 w 8911"/>
                <a:gd name="T27" fmla="*/ 3392 h 8911"/>
                <a:gd name="T28" fmla="*/ 8868 w 8911"/>
                <a:gd name="T29" fmla="*/ 3843 h 8911"/>
                <a:gd name="T30" fmla="*/ 8911 w 8911"/>
                <a:gd name="T31" fmla="*/ 4305 h 8911"/>
                <a:gd name="T32" fmla="*/ 8900 w 8911"/>
                <a:gd name="T33" fmla="*/ 4756 h 8911"/>
                <a:gd name="T34" fmla="*/ 8847 w 8911"/>
                <a:gd name="T35" fmla="*/ 5207 h 8911"/>
                <a:gd name="T36" fmla="*/ 8739 w 8911"/>
                <a:gd name="T37" fmla="*/ 5658 h 8911"/>
                <a:gd name="T38" fmla="*/ 8600 w 8911"/>
                <a:gd name="T39" fmla="*/ 6087 h 8911"/>
                <a:gd name="T40" fmla="*/ 8407 w 8911"/>
                <a:gd name="T41" fmla="*/ 6506 h 8911"/>
                <a:gd name="T42" fmla="*/ 8170 w 8911"/>
                <a:gd name="T43" fmla="*/ 6914 h 8911"/>
                <a:gd name="T44" fmla="*/ 7891 w 8911"/>
                <a:gd name="T45" fmla="*/ 7290 h 8911"/>
                <a:gd name="T46" fmla="*/ 7569 w 8911"/>
                <a:gd name="T47" fmla="*/ 7633 h 8911"/>
                <a:gd name="T48" fmla="*/ 7204 w 8911"/>
                <a:gd name="T49" fmla="*/ 7955 h 8911"/>
                <a:gd name="T50" fmla="*/ 6807 w 8911"/>
                <a:gd name="T51" fmla="*/ 8235 h 8911"/>
                <a:gd name="T52" fmla="*/ 6388 w 8911"/>
                <a:gd name="T53" fmla="*/ 8471 h 8911"/>
                <a:gd name="T54" fmla="*/ 5959 w 8911"/>
                <a:gd name="T55" fmla="*/ 8653 h 8911"/>
                <a:gd name="T56" fmla="*/ 5518 w 8911"/>
                <a:gd name="T57" fmla="*/ 8782 h 8911"/>
                <a:gd name="T58" fmla="*/ 5067 w 8911"/>
                <a:gd name="T59" fmla="*/ 8868 h 8911"/>
                <a:gd name="T60" fmla="*/ 4606 w 8911"/>
                <a:gd name="T61" fmla="*/ 8911 h 8911"/>
                <a:gd name="T62" fmla="*/ 4155 w 8911"/>
                <a:gd name="T63" fmla="*/ 8900 h 8911"/>
                <a:gd name="T64" fmla="*/ 3693 w 8911"/>
                <a:gd name="T65" fmla="*/ 8847 h 8911"/>
                <a:gd name="T66" fmla="*/ 3253 w 8911"/>
                <a:gd name="T67" fmla="*/ 8750 h 8911"/>
                <a:gd name="T68" fmla="*/ 2823 w 8911"/>
                <a:gd name="T69" fmla="*/ 8600 h 8911"/>
                <a:gd name="T70" fmla="*/ 2405 w 8911"/>
                <a:gd name="T71" fmla="*/ 8406 h 8911"/>
                <a:gd name="T72" fmla="*/ 1997 w 8911"/>
                <a:gd name="T73" fmla="*/ 8181 h 8911"/>
                <a:gd name="T74" fmla="*/ 1621 w 8911"/>
                <a:gd name="T75" fmla="*/ 7902 h 8911"/>
                <a:gd name="T76" fmla="*/ 1267 w 8911"/>
                <a:gd name="T77" fmla="*/ 7580 h 8911"/>
                <a:gd name="T78" fmla="*/ 955 w 8911"/>
                <a:gd name="T79" fmla="*/ 7204 h 8911"/>
                <a:gd name="T80" fmla="*/ 676 w 8911"/>
                <a:gd name="T81" fmla="*/ 6807 h 8911"/>
                <a:gd name="T82" fmla="*/ 440 w 8911"/>
                <a:gd name="T83" fmla="*/ 6399 h 8911"/>
                <a:gd name="T84" fmla="*/ 257 w 8911"/>
                <a:gd name="T85" fmla="*/ 5958 h 8911"/>
                <a:gd name="T86" fmla="*/ 129 w 8911"/>
                <a:gd name="T87" fmla="*/ 5518 h 8911"/>
                <a:gd name="T88" fmla="*/ 43 w 8911"/>
                <a:gd name="T89" fmla="*/ 5067 h 8911"/>
                <a:gd name="T90" fmla="*/ 0 w 8911"/>
                <a:gd name="T91" fmla="*/ 4606 h 8911"/>
                <a:gd name="T92" fmla="*/ 10 w 8911"/>
                <a:gd name="T93" fmla="*/ 4155 h 8911"/>
                <a:gd name="T94" fmla="*/ 64 w 8911"/>
                <a:gd name="T95" fmla="*/ 3704 h 8911"/>
                <a:gd name="T96" fmla="*/ 161 w 8911"/>
                <a:gd name="T97" fmla="*/ 3253 h 8911"/>
                <a:gd name="T98" fmla="*/ 311 w 8911"/>
                <a:gd name="T99" fmla="*/ 2823 h 8911"/>
                <a:gd name="T100" fmla="*/ 504 w 8911"/>
                <a:gd name="T101" fmla="*/ 2405 h 8911"/>
                <a:gd name="T102" fmla="*/ 730 w 8911"/>
                <a:gd name="T103" fmla="*/ 2007 h 8911"/>
                <a:gd name="T104" fmla="*/ 1009 w 8911"/>
                <a:gd name="T105" fmla="*/ 1621 h 8911"/>
                <a:gd name="T106" fmla="*/ 1331 w 8911"/>
                <a:gd name="T107" fmla="*/ 1277 h 8911"/>
                <a:gd name="T108" fmla="*/ 1696 w 8911"/>
                <a:gd name="T109" fmla="*/ 955 h 8911"/>
                <a:gd name="T110" fmla="*/ 2093 w 8911"/>
                <a:gd name="T111" fmla="*/ 676 h 8911"/>
                <a:gd name="T112" fmla="*/ 2512 w 8911"/>
                <a:gd name="T113" fmla="*/ 440 h 8911"/>
                <a:gd name="T114" fmla="*/ 2952 w 8911"/>
                <a:gd name="T115" fmla="*/ 257 h 8911"/>
                <a:gd name="T116" fmla="*/ 3393 w 8911"/>
                <a:gd name="T117" fmla="*/ 128 h 8911"/>
                <a:gd name="T118" fmla="*/ 3843 w 8911"/>
                <a:gd name="T119" fmla="*/ 43 h 8911"/>
                <a:gd name="T120" fmla="*/ 4305 w 8911"/>
                <a:gd name="T121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11">
                  <a:moveTo>
                    <a:pt x="4305" y="0"/>
                  </a:moveTo>
                  <a:lnTo>
                    <a:pt x="4756" y="10"/>
                  </a:lnTo>
                  <a:lnTo>
                    <a:pt x="5207" y="64"/>
                  </a:lnTo>
                  <a:lnTo>
                    <a:pt x="5658" y="161"/>
                  </a:lnTo>
                  <a:lnTo>
                    <a:pt x="6087" y="311"/>
                  </a:lnTo>
                  <a:lnTo>
                    <a:pt x="6506" y="504"/>
                  </a:lnTo>
                  <a:lnTo>
                    <a:pt x="6903" y="740"/>
                  </a:lnTo>
                  <a:lnTo>
                    <a:pt x="7290" y="1020"/>
                  </a:lnTo>
                  <a:lnTo>
                    <a:pt x="7634" y="1342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1" y="2523"/>
                  </a:lnTo>
                  <a:lnTo>
                    <a:pt x="8643" y="2952"/>
                  </a:lnTo>
                  <a:lnTo>
                    <a:pt x="8782" y="3392"/>
                  </a:lnTo>
                  <a:lnTo>
                    <a:pt x="8868" y="3843"/>
                  </a:lnTo>
                  <a:lnTo>
                    <a:pt x="8911" y="4305"/>
                  </a:lnTo>
                  <a:lnTo>
                    <a:pt x="8900" y="4756"/>
                  </a:lnTo>
                  <a:lnTo>
                    <a:pt x="8847" y="5207"/>
                  </a:lnTo>
                  <a:lnTo>
                    <a:pt x="8739" y="5658"/>
                  </a:lnTo>
                  <a:lnTo>
                    <a:pt x="8600" y="6087"/>
                  </a:lnTo>
                  <a:lnTo>
                    <a:pt x="8407" y="6506"/>
                  </a:lnTo>
                  <a:lnTo>
                    <a:pt x="8170" y="6914"/>
                  </a:lnTo>
                  <a:lnTo>
                    <a:pt x="7891" y="7290"/>
                  </a:lnTo>
                  <a:lnTo>
                    <a:pt x="7569" y="7633"/>
                  </a:lnTo>
                  <a:lnTo>
                    <a:pt x="7204" y="7955"/>
                  </a:lnTo>
                  <a:lnTo>
                    <a:pt x="6807" y="8235"/>
                  </a:lnTo>
                  <a:lnTo>
                    <a:pt x="6388" y="8471"/>
                  </a:lnTo>
                  <a:lnTo>
                    <a:pt x="5959" y="8653"/>
                  </a:lnTo>
                  <a:lnTo>
                    <a:pt x="5518" y="8782"/>
                  </a:lnTo>
                  <a:lnTo>
                    <a:pt x="5067" y="8868"/>
                  </a:lnTo>
                  <a:lnTo>
                    <a:pt x="4606" y="8911"/>
                  </a:lnTo>
                  <a:lnTo>
                    <a:pt x="4155" y="8900"/>
                  </a:lnTo>
                  <a:lnTo>
                    <a:pt x="3693" y="8847"/>
                  </a:lnTo>
                  <a:lnTo>
                    <a:pt x="3253" y="8750"/>
                  </a:lnTo>
                  <a:lnTo>
                    <a:pt x="2823" y="8600"/>
                  </a:lnTo>
                  <a:lnTo>
                    <a:pt x="2405" y="8406"/>
                  </a:lnTo>
                  <a:lnTo>
                    <a:pt x="1997" y="8181"/>
                  </a:lnTo>
                  <a:lnTo>
                    <a:pt x="1621" y="7902"/>
                  </a:lnTo>
                  <a:lnTo>
                    <a:pt x="1267" y="7580"/>
                  </a:lnTo>
                  <a:lnTo>
                    <a:pt x="955" y="7204"/>
                  </a:lnTo>
                  <a:lnTo>
                    <a:pt x="676" y="6807"/>
                  </a:lnTo>
                  <a:lnTo>
                    <a:pt x="440" y="6399"/>
                  </a:lnTo>
                  <a:lnTo>
                    <a:pt x="257" y="5958"/>
                  </a:lnTo>
                  <a:lnTo>
                    <a:pt x="129" y="5518"/>
                  </a:lnTo>
                  <a:lnTo>
                    <a:pt x="43" y="5067"/>
                  </a:lnTo>
                  <a:lnTo>
                    <a:pt x="0" y="4606"/>
                  </a:lnTo>
                  <a:lnTo>
                    <a:pt x="10" y="4155"/>
                  </a:lnTo>
                  <a:lnTo>
                    <a:pt x="64" y="3704"/>
                  </a:lnTo>
                  <a:lnTo>
                    <a:pt x="161" y="3253"/>
                  </a:lnTo>
                  <a:lnTo>
                    <a:pt x="311" y="2823"/>
                  </a:lnTo>
                  <a:lnTo>
                    <a:pt x="504" y="2405"/>
                  </a:lnTo>
                  <a:lnTo>
                    <a:pt x="730" y="2007"/>
                  </a:lnTo>
                  <a:lnTo>
                    <a:pt x="1009" y="1621"/>
                  </a:lnTo>
                  <a:lnTo>
                    <a:pt x="1331" y="1277"/>
                  </a:lnTo>
                  <a:lnTo>
                    <a:pt x="1696" y="955"/>
                  </a:lnTo>
                  <a:lnTo>
                    <a:pt x="2093" y="676"/>
                  </a:lnTo>
                  <a:lnTo>
                    <a:pt x="2512" y="440"/>
                  </a:lnTo>
                  <a:lnTo>
                    <a:pt x="2952" y="257"/>
                  </a:lnTo>
                  <a:lnTo>
                    <a:pt x="3393" y="128"/>
                  </a:lnTo>
                  <a:lnTo>
                    <a:pt x="3843" y="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45901" y="3826802"/>
              <a:ext cx="947719" cy="1760810"/>
            </a:xfrm>
            <a:custGeom>
              <a:avLst/>
              <a:gdLst>
                <a:gd name="T0" fmla="*/ 6582 w 6582"/>
                <a:gd name="T1" fmla="*/ 0 h 12229"/>
                <a:gd name="T2" fmla="*/ 6582 w 6582"/>
                <a:gd name="T3" fmla="*/ 8965 h 12229"/>
                <a:gd name="T4" fmla="*/ 6582 w 6582"/>
                <a:gd name="T5" fmla="*/ 8965 h 12229"/>
                <a:gd name="T6" fmla="*/ 6582 w 6582"/>
                <a:gd name="T7" fmla="*/ 8965 h 12229"/>
                <a:gd name="T8" fmla="*/ 6582 w 6582"/>
                <a:gd name="T9" fmla="*/ 8976 h 12229"/>
                <a:gd name="T10" fmla="*/ 6550 w 6582"/>
                <a:gd name="T11" fmla="*/ 8965 h 12229"/>
                <a:gd name="T12" fmla="*/ 6464 w 6582"/>
                <a:gd name="T13" fmla="*/ 8965 h 12229"/>
                <a:gd name="T14" fmla="*/ 6324 w 6582"/>
                <a:gd name="T15" fmla="*/ 8965 h 12229"/>
                <a:gd name="T16" fmla="*/ 6153 w 6582"/>
                <a:gd name="T17" fmla="*/ 8965 h 12229"/>
                <a:gd name="T18" fmla="*/ 5959 w 6582"/>
                <a:gd name="T19" fmla="*/ 8976 h 12229"/>
                <a:gd name="T20" fmla="*/ 5755 w 6582"/>
                <a:gd name="T21" fmla="*/ 9008 h 12229"/>
                <a:gd name="T22" fmla="*/ 5541 w 6582"/>
                <a:gd name="T23" fmla="*/ 9062 h 12229"/>
                <a:gd name="T24" fmla="*/ 5337 w 6582"/>
                <a:gd name="T25" fmla="*/ 9126 h 12229"/>
                <a:gd name="T26" fmla="*/ 5143 w 6582"/>
                <a:gd name="T27" fmla="*/ 9223 h 12229"/>
                <a:gd name="T28" fmla="*/ 4972 w 6582"/>
                <a:gd name="T29" fmla="*/ 9352 h 12229"/>
                <a:gd name="T30" fmla="*/ 4843 w 6582"/>
                <a:gd name="T31" fmla="*/ 9513 h 12229"/>
                <a:gd name="T32" fmla="*/ 4757 w 6582"/>
                <a:gd name="T33" fmla="*/ 9717 h 12229"/>
                <a:gd name="T34" fmla="*/ 4703 w 6582"/>
                <a:gd name="T35" fmla="*/ 9921 h 12229"/>
                <a:gd name="T36" fmla="*/ 4703 w 6582"/>
                <a:gd name="T37" fmla="*/ 10125 h 12229"/>
                <a:gd name="T38" fmla="*/ 4735 w 6582"/>
                <a:gd name="T39" fmla="*/ 10329 h 12229"/>
                <a:gd name="T40" fmla="*/ 4778 w 6582"/>
                <a:gd name="T41" fmla="*/ 10511 h 12229"/>
                <a:gd name="T42" fmla="*/ 4843 w 6582"/>
                <a:gd name="T43" fmla="*/ 10672 h 12229"/>
                <a:gd name="T44" fmla="*/ 4907 w 6582"/>
                <a:gd name="T45" fmla="*/ 10812 h 12229"/>
                <a:gd name="T46" fmla="*/ 4961 w 6582"/>
                <a:gd name="T47" fmla="*/ 10919 h 12229"/>
                <a:gd name="T48" fmla="*/ 5004 w 6582"/>
                <a:gd name="T49" fmla="*/ 10984 h 12229"/>
                <a:gd name="T50" fmla="*/ 5014 w 6582"/>
                <a:gd name="T51" fmla="*/ 11005 h 12229"/>
                <a:gd name="T52" fmla="*/ 1804 w 6582"/>
                <a:gd name="T53" fmla="*/ 12229 h 12229"/>
                <a:gd name="T54" fmla="*/ 1385 w 6582"/>
                <a:gd name="T55" fmla="*/ 12036 h 12229"/>
                <a:gd name="T56" fmla="*/ 0 w 6582"/>
                <a:gd name="T57" fmla="*/ 8954 h 12229"/>
                <a:gd name="T58" fmla="*/ 22 w 6582"/>
                <a:gd name="T59" fmla="*/ 8944 h 12229"/>
                <a:gd name="T60" fmla="*/ 97 w 6582"/>
                <a:gd name="T61" fmla="*/ 8922 h 12229"/>
                <a:gd name="T62" fmla="*/ 204 w 6582"/>
                <a:gd name="T63" fmla="*/ 8890 h 12229"/>
                <a:gd name="T64" fmla="*/ 344 w 6582"/>
                <a:gd name="T65" fmla="*/ 8826 h 12229"/>
                <a:gd name="T66" fmla="*/ 494 w 6582"/>
                <a:gd name="T67" fmla="*/ 8750 h 12229"/>
                <a:gd name="T68" fmla="*/ 645 w 6582"/>
                <a:gd name="T69" fmla="*/ 8643 h 12229"/>
                <a:gd name="T70" fmla="*/ 795 w 6582"/>
                <a:gd name="T71" fmla="*/ 8514 h 12229"/>
                <a:gd name="T72" fmla="*/ 935 w 6582"/>
                <a:gd name="T73" fmla="*/ 8364 h 12229"/>
                <a:gd name="T74" fmla="*/ 1042 w 6582"/>
                <a:gd name="T75" fmla="*/ 8181 h 12229"/>
                <a:gd name="T76" fmla="*/ 1117 w 6582"/>
                <a:gd name="T77" fmla="*/ 7967 h 12229"/>
                <a:gd name="T78" fmla="*/ 1139 w 6582"/>
                <a:gd name="T79" fmla="*/ 7752 h 12229"/>
                <a:gd name="T80" fmla="*/ 1096 w 6582"/>
                <a:gd name="T81" fmla="*/ 7526 h 12229"/>
                <a:gd name="T82" fmla="*/ 1020 w 6582"/>
                <a:gd name="T83" fmla="*/ 7312 h 12229"/>
                <a:gd name="T84" fmla="*/ 913 w 6582"/>
                <a:gd name="T85" fmla="*/ 7097 h 12229"/>
                <a:gd name="T86" fmla="*/ 784 w 6582"/>
                <a:gd name="T87" fmla="*/ 6914 h 12229"/>
                <a:gd name="T88" fmla="*/ 645 w 6582"/>
                <a:gd name="T89" fmla="*/ 6743 h 12229"/>
                <a:gd name="T90" fmla="*/ 505 w 6582"/>
                <a:gd name="T91" fmla="*/ 6592 h 12229"/>
                <a:gd name="T92" fmla="*/ 258 w 6582"/>
                <a:gd name="T93" fmla="*/ 6356 h 12229"/>
                <a:gd name="T94" fmla="*/ 258 w 6582"/>
                <a:gd name="T95" fmla="*/ 6356 h 12229"/>
                <a:gd name="T96" fmla="*/ 258 w 6582"/>
                <a:gd name="T97" fmla="*/ 6356 h 12229"/>
                <a:gd name="T98" fmla="*/ 247 w 6582"/>
                <a:gd name="T99" fmla="*/ 6335 h 12229"/>
                <a:gd name="T100" fmla="*/ 6582 w 6582"/>
                <a:gd name="T101" fmla="*/ 0 h 1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82" h="12229">
                  <a:moveTo>
                    <a:pt x="6582" y="0"/>
                  </a:moveTo>
                  <a:lnTo>
                    <a:pt x="6582" y="8965"/>
                  </a:lnTo>
                  <a:lnTo>
                    <a:pt x="6582" y="8965"/>
                  </a:lnTo>
                  <a:lnTo>
                    <a:pt x="6582" y="8965"/>
                  </a:lnTo>
                  <a:lnTo>
                    <a:pt x="6582" y="8976"/>
                  </a:lnTo>
                  <a:lnTo>
                    <a:pt x="6550" y="8965"/>
                  </a:lnTo>
                  <a:lnTo>
                    <a:pt x="6464" y="8965"/>
                  </a:lnTo>
                  <a:lnTo>
                    <a:pt x="6324" y="8965"/>
                  </a:lnTo>
                  <a:lnTo>
                    <a:pt x="6153" y="8965"/>
                  </a:lnTo>
                  <a:lnTo>
                    <a:pt x="5959" y="8976"/>
                  </a:lnTo>
                  <a:lnTo>
                    <a:pt x="5755" y="9008"/>
                  </a:lnTo>
                  <a:lnTo>
                    <a:pt x="5541" y="9062"/>
                  </a:lnTo>
                  <a:lnTo>
                    <a:pt x="5337" y="9126"/>
                  </a:lnTo>
                  <a:lnTo>
                    <a:pt x="5143" y="9223"/>
                  </a:lnTo>
                  <a:lnTo>
                    <a:pt x="4972" y="9352"/>
                  </a:lnTo>
                  <a:lnTo>
                    <a:pt x="4843" y="9513"/>
                  </a:lnTo>
                  <a:lnTo>
                    <a:pt x="4757" y="9717"/>
                  </a:lnTo>
                  <a:lnTo>
                    <a:pt x="4703" y="9921"/>
                  </a:lnTo>
                  <a:lnTo>
                    <a:pt x="4703" y="10125"/>
                  </a:lnTo>
                  <a:lnTo>
                    <a:pt x="4735" y="10329"/>
                  </a:lnTo>
                  <a:lnTo>
                    <a:pt x="4778" y="10511"/>
                  </a:lnTo>
                  <a:lnTo>
                    <a:pt x="4843" y="10672"/>
                  </a:lnTo>
                  <a:lnTo>
                    <a:pt x="4907" y="10812"/>
                  </a:lnTo>
                  <a:lnTo>
                    <a:pt x="4961" y="10919"/>
                  </a:lnTo>
                  <a:lnTo>
                    <a:pt x="5004" y="10984"/>
                  </a:lnTo>
                  <a:lnTo>
                    <a:pt x="5014" y="11005"/>
                  </a:lnTo>
                  <a:lnTo>
                    <a:pt x="1804" y="12229"/>
                  </a:lnTo>
                  <a:lnTo>
                    <a:pt x="1385" y="12036"/>
                  </a:lnTo>
                  <a:lnTo>
                    <a:pt x="0" y="8954"/>
                  </a:lnTo>
                  <a:lnTo>
                    <a:pt x="22" y="8944"/>
                  </a:lnTo>
                  <a:lnTo>
                    <a:pt x="97" y="8922"/>
                  </a:lnTo>
                  <a:lnTo>
                    <a:pt x="204" y="8890"/>
                  </a:lnTo>
                  <a:lnTo>
                    <a:pt x="344" y="8826"/>
                  </a:lnTo>
                  <a:lnTo>
                    <a:pt x="494" y="8750"/>
                  </a:lnTo>
                  <a:lnTo>
                    <a:pt x="645" y="8643"/>
                  </a:lnTo>
                  <a:lnTo>
                    <a:pt x="795" y="8514"/>
                  </a:lnTo>
                  <a:lnTo>
                    <a:pt x="935" y="8364"/>
                  </a:lnTo>
                  <a:lnTo>
                    <a:pt x="1042" y="8181"/>
                  </a:lnTo>
                  <a:lnTo>
                    <a:pt x="1117" y="7967"/>
                  </a:lnTo>
                  <a:lnTo>
                    <a:pt x="1139" y="7752"/>
                  </a:lnTo>
                  <a:lnTo>
                    <a:pt x="1096" y="7526"/>
                  </a:lnTo>
                  <a:lnTo>
                    <a:pt x="1020" y="7312"/>
                  </a:lnTo>
                  <a:lnTo>
                    <a:pt x="913" y="7097"/>
                  </a:lnTo>
                  <a:lnTo>
                    <a:pt x="784" y="6914"/>
                  </a:lnTo>
                  <a:lnTo>
                    <a:pt x="645" y="6743"/>
                  </a:lnTo>
                  <a:lnTo>
                    <a:pt x="505" y="6592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47" y="6335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60523" y="5089850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68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07 h 8911"/>
                <a:gd name="T18" fmla="*/ 8246 w 8912"/>
                <a:gd name="T19" fmla="*/ 2104 h 8911"/>
                <a:gd name="T20" fmla="*/ 8482 w 8912"/>
                <a:gd name="T21" fmla="*/ 2534 h 8911"/>
                <a:gd name="T22" fmla="*/ 8665 w 8912"/>
                <a:gd name="T23" fmla="*/ 2985 h 8911"/>
                <a:gd name="T24" fmla="*/ 8804 w 8912"/>
                <a:gd name="T25" fmla="*/ 3468 h 8911"/>
                <a:gd name="T26" fmla="*/ 8890 w 8912"/>
                <a:gd name="T27" fmla="*/ 3962 h 8911"/>
                <a:gd name="T28" fmla="*/ 8912 w 8912"/>
                <a:gd name="T29" fmla="*/ 4466 h 8911"/>
                <a:gd name="T30" fmla="*/ 8879 w 8912"/>
                <a:gd name="T31" fmla="*/ 4992 h 8911"/>
                <a:gd name="T32" fmla="*/ 8793 w 8912"/>
                <a:gd name="T33" fmla="*/ 5497 h 8911"/>
                <a:gd name="T34" fmla="*/ 8643 w 8912"/>
                <a:gd name="T35" fmla="*/ 5991 h 8911"/>
                <a:gd name="T36" fmla="*/ 8450 w 8912"/>
                <a:gd name="T37" fmla="*/ 6453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4 w 8912"/>
                <a:gd name="T53" fmla="*/ 8804 h 8911"/>
                <a:gd name="T54" fmla="*/ 4950 w 8912"/>
                <a:gd name="T55" fmla="*/ 8879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4 w 8912"/>
                <a:gd name="T61" fmla="*/ 8782 h 8911"/>
                <a:gd name="T62" fmla="*/ 2931 w 8912"/>
                <a:gd name="T63" fmla="*/ 8643 h 8911"/>
                <a:gd name="T64" fmla="*/ 2470 w 8912"/>
                <a:gd name="T65" fmla="*/ 8439 h 8911"/>
                <a:gd name="T66" fmla="*/ 2040 w 8912"/>
                <a:gd name="T67" fmla="*/ 8192 h 8911"/>
                <a:gd name="T68" fmla="*/ 1643 w 8912"/>
                <a:gd name="T69" fmla="*/ 7902 h 8911"/>
                <a:gd name="T70" fmla="*/ 1278 w 8912"/>
                <a:gd name="T71" fmla="*/ 7569 h 8911"/>
                <a:gd name="T72" fmla="*/ 956 w 8912"/>
                <a:gd name="T73" fmla="*/ 7204 h 8911"/>
                <a:gd name="T74" fmla="*/ 677 w 8912"/>
                <a:gd name="T75" fmla="*/ 6807 h 8911"/>
                <a:gd name="T76" fmla="*/ 440 w 8912"/>
                <a:gd name="T77" fmla="*/ 6377 h 8911"/>
                <a:gd name="T78" fmla="*/ 258 w 8912"/>
                <a:gd name="T79" fmla="*/ 5916 h 8911"/>
                <a:gd name="T80" fmla="*/ 118 w 8912"/>
                <a:gd name="T81" fmla="*/ 5443 h 8911"/>
                <a:gd name="T82" fmla="*/ 32 w 8912"/>
                <a:gd name="T83" fmla="*/ 4949 h 8911"/>
                <a:gd name="T84" fmla="*/ 0 w 8912"/>
                <a:gd name="T85" fmla="*/ 4445 h 8911"/>
                <a:gd name="T86" fmla="*/ 43 w 8912"/>
                <a:gd name="T87" fmla="*/ 3919 h 8911"/>
                <a:gd name="T88" fmla="*/ 129 w 8912"/>
                <a:gd name="T89" fmla="*/ 3403 h 8911"/>
                <a:gd name="T90" fmla="*/ 279 w 8912"/>
                <a:gd name="T91" fmla="*/ 2920 h 8911"/>
                <a:gd name="T92" fmla="*/ 473 w 8912"/>
                <a:gd name="T93" fmla="*/ 2459 h 8911"/>
                <a:gd name="T94" fmla="*/ 719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62 w 8912"/>
                <a:gd name="T111" fmla="*/ 21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68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07"/>
                  </a:lnTo>
                  <a:lnTo>
                    <a:pt x="8246" y="2104"/>
                  </a:lnTo>
                  <a:lnTo>
                    <a:pt x="8482" y="2534"/>
                  </a:lnTo>
                  <a:lnTo>
                    <a:pt x="8665" y="2985"/>
                  </a:lnTo>
                  <a:lnTo>
                    <a:pt x="8804" y="3468"/>
                  </a:lnTo>
                  <a:lnTo>
                    <a:pt x="8890" y="3962"/>
                  </a:lnTo>
                  <a:lnTo>
                    <a:pt x="8912" y="4466"/>
                  </a:lnTo>
                  <a:lnTo>
                    <a:pt x="8879" y="4992"/>
                  </a:lnTo>
                  <a:lnTo>
                    <a:pt x="8793" y="5497"/>
                  </a:lnTo>
                  <a:lnTo>
                    <a:pt x="8643" y="5991"/>
                  </a:lnTo>
                  <a:lnTo>
                    <a:pt x="8450" y="6453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4" y="8804"/>
                  </a:lnTo>
                  <a:lnTo>
                    <a:pt x="4950" y="8879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4" y="8782"/>
                  </a:lnTo>
                  <a:lnTo>
                    <a:pt x="2931" y="8643"/>
                  </a:lnTo>
                  <a:lnTo>
                    <a:pt x="2470" y="8439"/>
                  </a:lnTo>
                  <a:lnTo>
                    <a:pt x="2040" y="8192"/>
                  </a:lnTo>
                  <a:lnTo>
                    <a:pt x="1643" y="7902"/>
                  </a:lnTo>
                  <a:lnTo>
                    <a:pt x="1278" y="7569"/>
                  </a:lnTo>
                  <a:lnTo>
                    <a:pt x="956" y="7204"/>
                  </a:lnTo>
                  <a:lnTo>
                    <a:pt x="677" y="6807"/>
                  </a:lnTo>
                  <a:lnTo>
                    <a:pt x="440" y="6377"/>
                  </a:lnTo>
                  <a:lnTo>
                    <a:pt x="258" y="5916"/>
                  </a:lnTo>
                  <a:lnTo>
                    <a:pt x="118" y="5443"/>
                  </a:lnTo>
                  <a:lnTo>
                    <a:pt x="32" y="4949"/>
                  </a:lnTo>
                  <a:lnTo>
                    <a:pt x="0" y="4445"/>
                  </a:lnTo>
                  <a:lnTo>
                    <a:pt x="43" y="3919"/>
                  </a:lnTo>
                  <a:lnTo>
                    <a:pt x="129" y="3403"/>
                  </a:lnTo>
                  <a:lnTo>
                    <a:pt x="279" y="2920"/>
                  </a:lnTo>
                  <a:lnTo>
                    <a:pt x="473" y="2459"/>
                  </a:lnTo>
                  <a:lnTo>
                    <a:pt x="719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62" y="2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34394" y="3826802"/>
              <a:ext cx="1759226" cy="950742"/>
            </a:xfrm>
            <a:custGeom>
              <a:avLst/>
              <a:gdLst>
                <a:gd name="T0" fmla="*/ 3253 w 12218"/>
                <a:gd name="T1" fmla="*/ 0 h 6603"/>
                <a:gd name="T2" fmla="*/ 12218 w 12218"/>
                <a:gd name="T3" fmla="*/ 0 h 6603"/>
                <a:gd name="T4" fmla="*/ 5883 w 12218"/>
                <a:gd name="T5" fmla="*/ 6335 h 6603"/>
                <a:gd name="T6" fmla="*/ 5830 w 12218"/>
                <a:gd name="T7" fmla="*/ 6292 h 6603"/>
                <a:gd name="T8" fmla="*/ 5830 w 12218"/>
                <a:gd name="T9" fmla="*/ 6302 h 6603"/>
                <a:gd name="T10" fmla="*/ 5819 w 12218"/>
                <a:gd name="T11" fmla="*/ 6281 h 6603"/>
                <a:gd name="T12" fmla="*/ 5765 w 12218"/>
                <a:gd name="T13" fmla="*/ 6217 h 6603"/>
                <a:gd name="T14" fmla="*/ 5690 w 12218"/>
                <a:gd name="T15" fmla="*/ 6141 h 6603"/>
                <a:gd name="T16" fmla="*/ 5583 w 12218"/>
                <a:gd name="T17" fmla="*/ 6034 h 6603"/>
                <a:gd name="T18" fmla="*/ 5454 w 12218"/>
                <a:gd name="T19" fmla="*/ 5916 h 6603"/>
                <a:gd name="T20" fmla="*/ 5314 w 12218"/>
                <a:gd name="T21" fmla="*/ 5798 h 6603"/>
                <a:gd name="T22" fmla="*/ 5153 w 12218"/>
                <a:gd name="T23" fmla="*/ 5680 h 6603"/>
                <a:gd name="T24" fmla="*/ 4982 w 12218"/>
                <a:gd name="T25" fmla="*/ 5583 h 6603"/>
                <a:gd name="T26" fmla="*/ 4799 w 12218"/>
                <a:gd name="T27" fmla="*/ 5497 h 6603"/>
                <a:gd name="T28" fmla="*/ 4606 w 12218"/>
                <a:gd name="T29" fmla="*/ 5433 h 6603"/>
                <a:gd name="T30" fmla="*/ 4412 w 12218"/>
                <a:gd name="T31" fmla="*/ 5411 h 6603"/>
                <a:gd name="T32" fmla="*/ 4219 w 12218"/>
                <a:gd name="T33" fmla="*/ 5433 h 6603"/>
                <a:gd name="T34" fmla="*/ 4015 w 12218"/>
                <a:gd name="T35" fmla="*/ 5508 h 6603"/>
                <a:gd name="T36" fmla="*/ 3833 w 12218"/>
                <a:gd name="T37" fmla="*/ 5626 h 6603"/>
                <a:gd name="T38" fmla="*/ 3682 w 12218"/>
                <a:gd name="T39" fmla="*/ 5766 h 6603"/>
                <a:gd name="T40" fmla="*/ 3564 w 12218"/>
                <a:gd name="T41" fmla="*/ 5927 h 6603"/>
                <a:gd name="T42" fmla="*/ 3468 w 12218"/>
                <a:gd name="T43" fmla="*/ 6088 h 6603"/>
                <a:gd name="T44" fmla="*/ 3392 w 12218"/>
                <a:gd name="T45" fmla="*/ 6249 h 6603"/>
                <a:gd name="T46" fmla="*/ 3339 w 12218"/>
                <a:gd name="T47" fmla="*/ 6388 h 6603"/>
                <a:gd name="T48" fmla="*/ 3307 w 12218"/>
                <a:gd name="T49" fmla="*/ 6506 h 6603"/>
                <a:gd name="T50" fmla="*/ 3285 w 12218"/>
                <a:gd name="T51" fmla="*/ 6582 h 6603"/>
                <a:gd name="T52" fmla="*/ 3274 w 12218"/>
                <a:gd name="T53" fmla="*/ 6603 h 6603"/>
                <a:gd name="T54" fmla="*/ 161 w 12218"/>
                <a:gd name="T55" fmla="*/ 5175 h 6603"/>
                <a:gd name="T56" fmla="*/ 0 w 12218"/>
                <a:gd name="T57" fmla="*/ 4746 h 6603"/>
                <a:gd name="T58" fmla="*/ 1213 w 12218"/>
                <a:gd name="T59" fmla="*/ 1589 h 6603"/>
                <a:gd name="T60" fmla="*/ 1245 w 12218"/>
                <a:gd name="T61" fmla="*/ 1610 h 6603"/>
                <a:gd name="T62" fmla="*/ 1310 w 12218"/>
                <a:gd name="T63" fmla="*/ 1643 h 6603"/>
                <a:gd name="T64" fmla="*/ 1417 w 12218"/>
                <a:gd name="T65" fmla="*/ 1696 h 6603"/>
                <a:gd name="T66" fmla="*/ 1546 w 12218"/>
                <a:gd name="T67" fmla="*/ 1750 h 6603"/>
                <a:gd name="T68" fmla="*/ 1707 w 12218"/>
                <a:gd name="T69" fmla="*/ 1804 h 6603"/>
                <a:gd name="T70" fmla="*/ 1889 w 12218"/>
                <a:gd name="T71" fmla="*/ 1836 h 6603"/>
                <a:gd name="T72" fmla="*/ 2093 w 12218"/>
                <a:gd name="T73" fmla="*/ 1857 h 6603"/>
                <a:gd name="T74" fmla="*/ 2297 w 12218"/>
                <a:gd name="T75" fmla="*/ 1847 h 6603"/>
                <a:gd name="T76" fmla="*/ 2501 w 12218"/>
                <a:gd name="T77" fmla="*/ 1793 h 6603"/>
                <a:gd name="T78" fmla="*/ 2705 w 12218"/>
                <a:gd name="T79" fmla="*/ 1696 h 6603"/>
                <a:gd name="T80" fmla="*/ 2856 w 12218"/>
                <a:gd name="T81" fmla="*/ 1578 h 6603"/>
                <a:gd name="T82" fmla="*/ 2974 w 12218"/>
                <a:gd name="T83" fmla="*/ 1428 h 6603"/>
                <a:gd name="T84" fmla="*/ 3070 w 12218"/>
                <a:gd name="T85" fmla="*/ 1245 h 6603"/>
                <a:gd name="T86" fmla="*/ 3146 w 12218"/>
                <a:gd name="T87" fmla="*/ 1052 h 6603"/>
                <a:gd name="T88" fmla="*/ 3199 w 12218"/>
                <a:gd name="T89" fmla="*/ 859 h 6603"/>
                <a:gd name="T90" fmla="*/ 3231 w 12218"/>
                <a:gd name="T91" fmla="*/ 655 h 6603"/>
                <a:gd name="T92" fmla="*/ 3253 w 12218"/>
                <a:gd name="T93" fmla="*/ 472 h 6603"/>
                <a:gd name="T94" fmla="*/ 3264 w 12218"/>
                <a:gd name="T95" fmla="*/ 301 h 6603"/>
                <a:gd name="T96" fmla="*/ 3253 w 12218"/>
                <a:gd name="T9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8" h="6603">
                  <a:moveTo>
                    <a:pt x="3253" y="0"/>
                  </a:moveTo>
                  <a:lnTo>
                    <a:pt x="12218" y="0"/>
                  </a:lnTo>
                  <a:lnTo>
                    <a:pt x="5883" y="6335"/>
                  </a:lnTo>
                  <a:lnTo>
                    <a:pt x="5830" y="6292"/>
                  </a:lnTo>
                  <a:lnTo>
                    <a:pt x="5830" y="6302"/>
                  </a:lnTo>
                  <a:lnTo>
                    <a:pt x="5819" y="6281"/>
                  </a:lnTo>
                  <a:lnTo>
                    <a:pt x="5765" y="6217"/>
                  </a:lnTo>
                  <a:lnTo>
                    <a:pt x="5690" y="6141"/>
                  </a:lnTo>
                  <a:lnTo>
                    <a:pt x="5583" y="6034"/>
                  </a:lnTo>
                  <a:lnTo>
                    <a:pt x="5454" y="5916"/>
                  </a:lnTo>
                  <a:lnTo>
                    <a:pt x="5314" y="5798"/>
                  </a:lnTo>
                  <a:lnTo>
                    <a:pt x="5153" y="5680"/>
                  </a:lnTo>
                  <a:lnTo>
                    <a:pt x="4982" y="5583"/>
                  </a:lnTo>
                  <a:lnTo>
                    <a:pt x="4799" y="5497"/>
                  </a:lnTo>
                  <a:lnTo>
                    <a:pt x="4606" y="5433"/>
                  </a:lnTo>
                  <a:lnTo>
                    <a:pt x="4412" y="5411"/>
                  </a:lnTo>
                  <a:lnTo>
                    <a:pt x="4219" y="5433"/>
                  </a:lnTo>
                  <a:lnTo>
                    <a:pt x="4015" y="5508"/>
                  </a:lnTo>
                  <a:lnTo>
                    <a:pt x="3833" y="5626"/>
                  </a:lnTo>
                  <a:lnTo>
                    <a:pt x="3682" y="5766"/>
                  </a:lnTo>
                  <a:lnTo>
                    <a:pt x="3564" y="5927"/>
                  </a:lnTo>
                  <a:lnTo>
                    <a:pt x="3468" y="6088"/>
                  </a:lnTo>
                  <a:lnTo>
                    <a:pt x="3392" y="6249"/>
                  </a:lnTo>
                  <a:lnTo>
                    <a:pt x="3339" y="6388"/>
                  </a:lnTo>
                  <a:lnTo>
                    <a:pt x="3307" y="6506"/>
                  </a:lnTo>
                  <a:lnTo>
                    <a:pt x="3285" y="6582"/>
                  </a:lnTo>
                  <a:lnTo>
                    <a:pt x="3274" y="6603"/>
                  </a:lnTo>
                  <a:lnTo>
                    <a:pt x="161" y="5175"/>
                  </a:lnTo>
                  <a:lnTo>
                    <a:pt x="0" y="4746"/>
                  </a:lnTo>
                  <a:lnTo>
                    <a:pt x="1213" y="1589"/>
                  </a:lnTo>
                  <a:lnTo>
                    <a:pt x="1245" y="1610"/>
                  </a:lnTo>
                  <a:lnTo>
                    <a:pt x="1310" y="1643"/>
                  </a:lnTo>
                  <a:lnTo>
                    <a:pt x="1417" y="1696"/>
                  </a:lnTo>
                  <a:lnTo>
                    <a:pt x="1546" y="1750"/>
                  </a:lnTo>
                  <a:lnTo>
                    <a:pt x="1707" y="1804"/>
                  </a:lnTo>
                  <a:lnTo>
                    <a:pt x="1889" y="1836"/>
                  </a:lnTo>
                  <a:lnTo>
                    <a:pt x="2093" y="1857"/>
                  </a:lnTo>
                  <a:lnTo>
                    <a:pt x="2297" y="1847"/>
                  </a:lnTo>
                  <a:lnTo>
                    <a:pt x="2501" y="1793"/>
                  </a:lnTo>
                  <a:lnTo>
                    <a:pt x="2705" y="1696"/>
                  </a:lnTo>
                  <a:lnTo>
                    <a:pt x="2856" y="1578"/>
                  </a:lnTo>
                  <a:lnTo>
                    <a:pt x="2974" y="1428"/>
                  </a:lnTo>
                  <a:lnTo>
                    <a:pt x="3070" y="1245"/>
                  </a:lnTo>
                  <a:lnTo>
                    <a:pt x="3146" y="1052"/>
                  </a:lnTo>
                  <a:lnTo>
                    <a:pt x="3199" y="859"/>
                  </a:lnTo>
                  <a:lnTo>
                    <a:pt x="3231" y="655"/>
                  </a:lnTo>
                  <a:lnTo>
                    <a:pt x="3253" y="472"/>
                  </a:lnTo>
                  <a:lnTo>
                    <a:pt x="3264" y="301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5924" y="3970500"/>
              <a:ext cx="1283063" cy="1281623"/>
            </a:xfrm>
            <a:custGeom>
              <a:avLst/>
              <a:gdLst>
                <a:gd name="T0" fmla="*/ 4305 w 8911"/>
                <a:gd name="T1" fmla="*/ 0 h 8901"/>
                <a:gd name="T2" fmla="*/ 4767 w 8911"/>
                <a:gd name="T3" fmla="*/ 11 h 8901"/>
                <a:gd name="T4" fmla="*/ 5218 w 8911"/>
                <a:gd name="T5" fmla="*/ 65 h 8901"/>
                <a:gd name="T6" fmla="*/ 5658 w 8911"/>
                <a:gd name="T7" fmla="*/ 162 h 8901"/>
                <a:gd name="T8" fmla="*/ 6098 w 8911"/>
                <a:gd name="T9" fmla="*/ 312 h 8901"/>
                <a:gd name="T10" fmla="*/ 6517 w 8911"/>
                <a:gd name="T11" fmla="*/ 505 h 8901"/>
                <a:gd name="T12" fmla="*/ 6914 w 8911"/>
                <a:gd name="T13" fmla="*/ 731 h 8901"/>
                <a:gd name="T14" fmla="*/ 7290 w 8911"/>
                <a:gd name="T15" fmla="*/ 1020 h 8901"/>
                <a:gd name="T16" fmla="*/ 7645 w 8911"/>
                <a:gd name="T17" fmla="*/ 1343 h 8901"/>
                <a:gd name="T18" fmla="*/ 7967 w 8911"/>
                <a:gd name="T19" fmla="*/ 1708 h 8901"/>
                <a:gd name="T20" fmla="*/ 8246 w 8911"/>
                <a:gd name="T21" fmla="*/ 2105 h 8901"/>
                <a:gd name="T22" fmla="*/ 8471 w 8911"/>
                <a:gd name="T23" fmla="*/ 2524 h 8901"/>
                <a:gd name="T24" fmla="*/ 8654 w 8911"/>
                <a:gd name="T25" fmla="*/ 2953 h 8901"/>
                <a:gd name="T26" fmla="*/ 8783 w 8911"/>
                <a:gd name="T27" fmla="*/ 3393 h 8901"/>
                <a:gd name="T28" fmla="*/ 8868 w 8911"/>
                <a:gd name="T29" fmla="*/ 3844 h 8901"/>
                <a:gd name="T30" fmla="*/ 8911 w 8911"/>
                <a:gd name="T31" fmla="*/ 4306 h 8901"/>
                <a:gd name="T32" fmla="*/ 8901 w 8911"/>
                <a:gd name="T33" fmla="*/ 4757 h 8901"/>
                <a:gd name="T34" fmla="*/ 8847 w 8911"/>
                <a:gd name="T35" fmla="*/ 5219 h 8901"/>
                <a:gd name="T36" fmla="*/ 8740 w 8911"/>
                <a:gd name="T37" fmla="*/ 5659 h 8901"/>
                <a:gd name="T38" fmla="*/ 8600 w 8911"/>
                <a:gd name="T39" fmla="*/ 6088 h 8901"/>
                <a:gd name="T40" fmla="*/ 8407 w 8911"/>
                <a:gd name="T41" fmla="*/ 6507 h 8901"/>
                <a:gd name="T42" fmla="*/ 8171 w 8911"/>
                <a:gd name="T43" fmla="*/ 6915 h 8901"/>
                <a:gd name="T44" fmla="*/ 7891 w 8911"/>
                <a:gd name="T45" fmla="*/ 7291 h 8901"/>
                <a:gd name="T46" fmla="*/ 7569 w 8911"/>
                <a:gd name="T47" fmla="*/ 7634 h 8901"/>
                <a:gd name="T48" fmla="*/ 7204 w 8911"/>
                <a:gd name="T49" fmla="*/ 7956 h 8901"/>
                <a:gd name="T50" fmla="*/ 6807 w 8911"/>
                <a:gd name="T51" fmla="*/ 8236 h 8901"/>
                <a:gd name="T52" fmla="*/ 6388 w 8911"/>
                <a:gd name="T53" fmla="*/ 8472 h 8901"/>
                <a:gd name="T54" fmla="*/ 5948 w 8911"/>
                <a:gd name="T55" fmla="*/ 8644 h 8901"/>
                <a:gd name="T56" fmla="*/ 5508 w 8911"/>
                <a:gd name="T57" fmla="*/ 8783 h 8901"/>
                <a:gd name="T58" fmla="*/ 5057 w 8911"/>
                <a:gd name="T59" fmla="*/ 8869 h 8901"/>
                <a:gd name="T60" fmla="*/ 4606 w 8911"/>
                <a:gd name="T61" fmla="*/ 8901 h 8901"/>
                <a:gd name="T62" fmla="*/ 4144 w 8911"/>
                <a:gd name="T63" fmla="*/ 8890 h 8901"/>
                <a:gd name="T64" fmla="*/ 3693 w 8911"/>
                <a:gd name="T65" fmla="*/ 8837 h 8901"/>
                <a:gd name="T66" fmla="*/ 3242 w 8911"/>
                <a:gd name="T67" fmla="*/ 8740 h 8901"/>
                <a:gd name="T68" fmla="*/ 2813 w 8911"/>
                <a:gd name="T69" fmla="*/ 8590 h 8901"/>
                <a:gd name="T70" fmla="*/ 2394 w 8911"/>
                <a:gd name="T71" fmla="*/ 8407 h 8901"/>
                <a:gd name="T72" fmla="*/ 1997 w 8911"/>
                <a:gd name="T73" fmla="*/ 8171 h 8901"/>
                <a:gd name="T74" fmla="*/ 1621 w 8911"/>
                <a:gd name="T75" fmla="*/ 7892 h 8901"/>
                <a:gd name="T76" fmla="*/ 1267 w 8911"/>
                <a:gd name="T77" fmla="*/ 7559 h 8901"/>
                <a:gd name="T78" fmla="*/ 945 w 8911"/>
                <a:gd name="T79" fmla="*/ 7194 h 8901"/>
                <a:gd name="T80" fmla="*/ 666 w 8911"/>
                <a:gd name="T81" fmla="*/ 6797 h 8901"/>
                <a:gd name="T82" fmla="*/ 440 w 8911"/>
                <a:gd name="T83" fmla="*/ 6378 h 8901"/>
                <a:gd name="T84" fmla="*/ 258 w 8911"/>
                <a:gd name="T85" fmla="*/ 5949 h 8901"/>
                <a:gd name="T86" fmla="*/ 129 w 8911"/>
                <a:gd name="T87" fmla="*/ 5508 h 8901"/>
                <a:gd name="T88" fmla="*/ 43 w 8911"/>
                <a:gd name="T89" fmla="*/ 5057 h 8901"/>
                <a:gd name="T90" fmla="*/ 0 w 8911"/>
                <a:gd name="T91" fmla="*/ 4596 h 8901"/>
                <a:gd name="T92" fmla="*/ 11 w 8911"/>
                <a:gd name="T93" fmla="*/ 4145 h 8901"/>
                <a:gd name="T94" fmla="*/ 64 w 8911"/>
                <a:gd name="T95" fmla="*/ 3683 h 8901"/>
                <a:gd name="T96" fmla="*/ 172 w 8911"/>
                <a:gd name="T97" fmla="*/ 3243 h 8901"/>
                <a:gd name="T98" fmla="*/ 311 w 8911"/>
                <a:gd name="T99" fmla="*/ 2813 h 8901"/>
                <a:gd name="T100" fmla="*/ 505 w 8911"/>
                <a:gd name="T101" fmla="*/ 2395 h 8901"/>
                <a:gd name="T102" fmla="*/ 741 w 8911"/>
                <a:gd name="T103" fmla="*/ 1987 h 8901"/>
                <a:gd name="T104" fmla="*/ 1020 w 8911"/>
                <a:gd name="T105" fmla="*/ 1611 h 8901"/>
                <a:gd name="T106" fmla="*/ 1342 w 8911"/>
                <a:gd name="T107" fmla="*/ 1267 h 8901"/>
                <a:gd name="T108" fmla="*/ 1707 w 8911"/>
                <a:gd name="T109" fmla="*/ 945 h 8901"/>
                <a:gd name="T110" fmla="*/ 2104 w 8911"/>
                <a:gd name="T111" fmla="*/ 666 h 8901"/>
                <a:gd name="T112" fmla="*/ 2523 w 8911"/>
                <a:gd name="T113" fmla="*/ 441 h 8901"/>
                <a:gd name="T114" fmla="*/ 2953 w 8911"/>
                <a:gd name="T115" fmla="*/ 258 h 8901"/>
                <a:gd name="T116" fmla="*/ 3404 w 8911"/>
                <a:gd name="T117" fmla="*/ 119 h 8901"/>
                <a:gd name="T118" fmla="*/ 3854 w 8911"/>
                <a:gd name="T119" fmla="*/ 33 h 8901"/>
                <a:gd name="T120" fmla="*/ 4305 w 8911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01">
                  <a:moveTo>
                    <a:pt x="4305" y="0"/>
                  </a:moveTo>
                  <a:lnTo>
                    <a:pt x="4767" y="11"/>
                  </a:lnTo>
                  <a:lnTo>
                    <a:pt x="5218" y="65"/>
                  </a:lnTo>
                  <a:lnTo>
                    <a:pt x="5658" y="162"/>
                  </a:lnTo>
                  <a:lnTo>
                    <a:pt x="6098" y="312"/>
                  </a:lnTo>
                  <a:lnTo>
                    <a:pt x="6517" y="505"/>
                  </a:lnTo>
                  <a:lnTo>
                    <a:pt x="6914" y="731"/>
                  </a:lnTo>
                  <a:lnTo>
                    <a:pt x="7290" y="1020"/>
                  </a:lnTo>
                  <a:lnTo>
                    <a:pt x="7645" y="1343"/>
                  </a:lnTo>
                  <a:lnTo>
                    <a:pt x="7967" y="1708"/>
                  </a:lnTo>
                  <a:lnTo>
                    <a:pt x="8246" y="2105"/>
                  </a:lnTo>
                  <a:lnTo>
                    <a:pt x="8471" y="2524"/>
                  </a:lnTo>
                  <a:lnTo>
                    <a:pt x="8654" y="2953"/>
                  </a:lnTo>
                  <a:lnTo>
                    <a:pt x="8783" y="3393"/>
                  </a:lnTo>
                  <a:lnTo>
                    <a:pt x="8868" y="3844"/>
                  </a:lnTo>
                  <a:lnTo>
                    <a:pt x="8911" y="4306"/>
                  </a:lnTo>
                  <a:lnTo>
                    <a:pt x="8901" y="4757"/>
                  </a:lnTo>
                  <a:lnTo>
                    <a:pt x="8847" y="5219"/>
                  </a:lnTo>
                  <a:lnTo>
                    <a:pt x="8740" y="5659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15"/>
                  </a:lnTo>
                  <a:lnTo>
                    <a:pt x="7891" y="7291"/>
                  </a:lnTo>
                  <a:lnTo>
                    <a:pt x="7569" y="7634"/>
                  </a:lnTo>
                  <a:lnTo>
                    <a:pt x="7204" y="7956"/>
                  </a:lnTo>
                  <a:lnTo>
                    <a:pt x="6807" y="8236"/>
                  </a:lnTo>
                  <a:lnTo>
                    <a:pt x="6388" y="8472"/>
                  </a:lnTo>
                  <a:lnTo>
                    <a:pt x="5948" y="8644"/>
                  </a:lnTo>
                  <a:lnTo>
                    <a:pt x="5508" y="8783"/>
                  </a:lnTo>
                  <a:lnTo>
                    <a:pt x="5057" y="8869"/>
                  </a:lnTo>
                  <a:lnTo>
                    <a:pt x="4606" y="8901"/>
                  </a:lnTo>
                  <a:lnTo>
                    <a:pt x="4144" y="8890"/>
                  </a:lnTo>
                  <a:lnTo>
                    <a:pt x="3693" y="8837"/>
                  </a:lnTo>
                  <a:lnTo>
                    <a:pt x="3242" y="8740"/>
                  </a:lnTo>
                  <a:lnTo>
                    <a:pt x="2813" y="8590"/>
                  </a:lnTo>
                  <a:lnTo>
                    <a:pt x="2394" y="8407"/>
                  </a:lnTo>
                  <a:lnTo>
                    <a:pt x="1997" y="8171"/>
                  </a:lnTo>
                  <a:lnTo>
                    <a:pt x="1621" y="7892"/>
                  </a:lnTo>
                  <a:lnTo>
                    <a:pt x="1267" y="7559"/>
                  </a:lnTo>
                  <a:lnTo>
                    <a:pt x="945" y="7194"/>
                  </a:lnTo>
                  <a:lnTo>
                    <a:pt x="666" y="6797"/>
                  </a:lnTo>
                  <a:lnTo>
                    <a:pt x="440" y="6378"/>
                  </a:lnTo>
                  <a:lnTo>
                    <a:pt x="258" y="5949"/>
                  </a:lnTo>
                  <a:lnTo>
                    <a:pt x="129" y="5508"/>
                  </a:lnTo>
                  <a:lnTo>
                    <a:pt x="43" y="5057"/>
                  </a:lnTo>
                  <a:lnTo>
                    <a:pt x="0" y="4596"/>
                  </a:lnTo>
                  <a:lnTo>
                    <a:pt x="11" y="4145"/>
                  </a:lnTo>
                  <a:lnTo>
                    <a:pt x="64" y="3683"/>
                  </a:lnTo>
                  <a:lnTo>
                    <a:pt x="172" y="3243"/>
                  </a:lnTo>
                  <a:lnTo>
                    <a:pt x="311" y="2813"/>
                  </a:lnTo>
                  <a:lnTo>
                    <a:pt x="505" y="2395"/>
                  </a:lnTo>
                  <a:lnTo>
                    <a:pt x="741" y="1987"/>
                  </a:lnTo>
                  <a:lnTo>
                    <a:pt x="1020" y="1611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04" y="666"/>
                  </a:lnTo>
                  <a:lnTo>
                    <a:pt x="2523" y="441"/>
                  </a:lnTo>
                  <a:lnTo>
                    <a:pt x="2953" y="258"/>
                  </a:lnTo>
                  <a:lnTo>
                    <a:pt x="3404" y="119"/>
                  </a:lnTo>
                  <a:lnTo>
                    <a:pt x="3854" y="3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39001" y="2868285"/>
              <a:ext cx="1754619" cy="958517"/>
            </a:xfrm>
            <a:custGeom>
              <a:avLst/>
              <a:gdLst>
                <a:gd name="T0" fmla="*/ 3285 w 12186"/>
                <a:gd name="T1" fmla="*/ 0 h 6657"/>
                <a:gd name="T2" fmla="*/ 3285 w 12186"/>
                <a:gd name="T3" fmla="*/ 22 h 6657"/>
                <a:gd name="T4" fmla="*/ 3307 w 12186"/>
                <a:gd name="T5" fmla="*/ 97 h 6657"/>
                <a:gd name="T6" fmla="*/ 3350 w 12186"/>
                <a:gd name="T7" fmla="*/ 204 h 6657"/>
                <a:gd name="T8" fmla="*/ 3403 w 12186"/>
                <a:gd name="T9" fmla="*/ 344 h 6657"/>
                <a:gd name="T10" fmla="*/ 3489 w 12186"/>
                <a:gd name="T11" fmla="*/ 494 h 6657"/>
                <a:gd name="T12" fmla="*/ 3586 w 12186"/>
                <a:gd name="T13" fmla="*/ 644 h 6657"/>
                <a:gd name="T14" fmla="*/ 3715 w 12186"/>
                <a:gd name="T15" fmla="*/ 805 h 6657"/>
                <a:gd name="T16" fmla="*/ 3865 w 12186"/>
                <a:gd name="T17" fmla="*/ 934 h 6657"/>
                <a:gd name="T18" fmla="*/ 4048 w 12186"/>
                <a:gd name="T19" fmla="*/ 1052 h 6657"/>
                <a:gd name="T20" fmla="*/ 4262 w 12186"/>
                <a:gd name="T21" fmla="*/ 1128 h 6657"/>
                <a:gd name="T22" fmla="*/ 4477 w 12186"/>
                <a:gd name="T23" fmla="*/ 1149 h 6657"/>
                <a:gd name="T24" fmla="*/ 4703 w 12186"/>
                <a:gd name="T25" fmla="*/ 1106 h 6657"/>
                <a:gd name="T26" fmla="*/ 4917 w 12186"/>
                <a:gd name="T27" fmla="*/ 1031 h 6657"/>
                <a:gd name="T28" fmla="*/ 5132 w 12186"/>
                <a:gd name="T29" fmla="*/ 924 h 6657"/>
                <a:gd name="T30" fmla="*/ 5325 w 12186"/>
                <a:gd name="T31" fmla="*/ 795 h 6657"/>
                <a:gd name="T32" fmla="*/ 5497 w 12186"/>
                <a:gd name="T33" fmla="*/ 655 h 6657"/>
                <a:gd name="T34" fmla="*/ 5637 w 12186"/>
                <a:gd name="T35" fmla="*/ 526 h 6657"/>
                <a:gd name="T36" fmla="*/ 5851 w 12186"/>
                <a:gd name="T37" fmla="*/ 312 h 6657"/>
                <a:gd name="T38" fmla="*/ 12186 w 12186"/>
                <a:gd name="T39" fmla="*/ 6657 h 6657"/>
                <a:gd name="T40" fmla="*/ 3221 w 12186"/>
                <a:gd name="T41" fmla="*/ 6657 h 6657"/>
                <a:gd name="T42" fmla="*/ 3221 w 12186"/>
                <a:gd name="T43" fmla="*/ 6614 h 6657"/>
                <a:gd name="T44" fmla="*/ 3221 w 12186"/>
                <a:gd name="T45" fmla="*/ 6614 h 6657"/>
                <a:gd name="T46" fmla="*/ 3221 w 12186"/>
                <a:gd name="T47" fmla="*/ 6614 h 6657"/>
                <a:gd name="T48" fmla="*/ 3221 w 12186"/>
                <a:gd name="T49" fmla="*/ 6582 h 6657"/>
                <a:gd name="T50" fmla="*/ 3210 w 12186"/>
                <a:gd name="T51" fmla="*/ 6582 h 6657"/>
                <a:gd name="T52" fmla="*/ 3210 w 12186"/>
                <a:gd name="T53" fmla="*/ 6582 h 6657"/>
                <a:gd name="T54" fmla="*/ 3221 w 12186"/>
                <a:gd name="T55" fmla="*/ 6560 h 6657"/>
                <a:gd name="T56" fmla="*/ 3221 w 12186"/>
                <a:gd name="T57" fmla="*/ 6528 h 6657"/>
                <a:gd name="T58" fmla="*/ 3221 w 12186"/>
                <a:gd name="T59" fmla="*/ 6485 h 6657"/>
                <a:gd name="T60" fmla="*/ 3221 w 12186"/>
                <a:gd name="T61" fmla="*/ 6432 h 6657"/>
                <a:gd name="T62" fmla="*/ 3221 w 12186"/>
                <a:gd name="T63" fmla="*/ 6410 h 6657"/>
                <a:gd name="T64" fmla="*/ 3221 w 12186"/>
                <a:gd name="T65" fmla="*/ 6260 h 6657"/>
                <a:gd name="T66" fmla="*/ 3221 w 12186"/>
                <a:gd name="T67" fmla="*/ 6088 h 6657"/>
                <a:gd name="T68" fmla="*/ 3199 w 12186"/>
                <a:gd name="T69" fmla="*/ 5905 h 6657"/>
                <a:gd name="T70" fmla="*/ 3178 w 12186"/>
                <a:gd name="T71" fmla="*/ 5701 h 6657"/>
                <a:gd name="T72" fmla="*/ 3124 w 12186"/>
                <a:gd name="T73" fmla="*/ 5497 h 6657"/>
                <a:gd name="T74" fmla="*/ 3060 w 12186"/>
                <a:gd name="T75" fmla="*/ 5304 h 6657"/>
                <a:gd name="T76" fmla="*/ 2963 w 12186"/>
                <a:gd name="T77" fmla="*/ 5122 h 6657"/>
                <a:gd name="T78" fmla="*/ 2845 w 12186"/>
                <a:gd name="T79" fmla="*/ 4961 h 6657"/>
                <a:gd name="T80" fmla="*/ 2684 w 12186"/>
                <a:gd name="T81" fmla="*/ 4842 h 6657"/>
                <a:gd name="T82" fmla="*/ 2491 w 12186"/>
                <a:gd name="T83" fmla="*/ 4746 h 6657"/>
                <a:gd name="T84" fmla="*/ 2276 w 12186"/>
                <a:gd name="T85" fmla="*/ 4703 h 6657"/>
                <a:gd name="T86" fmla="*/ 2072 w 12186"/>
                <a:gd name="T87" fmla="*/ 4692 h 6657"/>
                <a:gd name="T88" fmla="*/ 1879 w 12186"/>
                <a:gd name="T89" fmla="*/ 4714 h 6657"/>
                <a:gd name="T90" fmla="*/ 1696 w 12186"/>
                <a:gd name="T91" fmla="*/ 4767 h 6657"/>
                <a:gd name="T92" fmla="*/ 1525 w 12186"/>
                <a:gd name="T93" fmla="*/ 4821 h 6657"/>
                <a:gd name="T94" fmla="*/ 1385 w 12186"/>
                <a:gd name="T95" fmla="*/ 4885 h 6657"/>
                <a:gd name="T96" fmla="*/ 1288 w 12186"/>
                <a:gd name="T97" fmla="*/ 4939 h 6657"/>
                <a:gd name="T98" fmla="*/ 1213 w 12186"/>
                <a:gd name="T99" fmla="*/ 4982 h 6657"/>
                <a:gd name="T100" fmla="*/ 1192 w 12186"/>
                <a:gd name="T101" fmla="*/ 5004 h 6657"/>
                <a:gd name="T102" fmla="*/ 0 w 12186"/>
                <a:gd name="T103" fmla="*/ 1783 h 6657"/>
                <a:gd name="T104" fmla="*/ 193 w 12186"/>
                <a:gd name="T105" fmla="*/ 1364 h 6657"/>
                <a:gd name="T106" fmla="*/ 3285 w 12186"/>
                <a:gd name="T107" fmla="*/ 0 h 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6" h="6657">
                  <a:moveTo>
                    <a:pt x="3285" y="0"/>
                  </a:moveTo>
                  <a:lnTo>
                    <a:pt x="3285" y="22"/>
                  </a:lnTo>
                  <a:lnTo>
                    <a:pt x="3307" y="97"/>
                  </a:lnTo>
                  <a:lnTo>
                    <a:pt x="3350" y="204"/>
                  </a:lnTo>
                  <a:lnTo>
                    <a:pt x="3403" y="344"/>
                  </a:lnTo>
                  <a:lnTo>
                    <a:pt x="3489" y="494"/>
                  </a:lnTo>
                  <a:lnTo>
                    <a:pt x="3586" y="644"/>
                  </a:lnTo>
                  <a:lnTo>
                    <a:pt x="3715" y="805"/>
                  </a:lnTo>
                  <a:lnTo>
                    <a:pt x="3865" y="934"/>
                  </a:lnTo>
                  <a:lnTo>
                    <a:pt x="4048" y="1052"/>
                  </a:lnTo>
                  <a:lnTo>
                    <a:pt x="4262" y="1128"/>
                  </a:lnTo>
                  <a:lnTo>
                    <a:pt x="4477" y="1149"/>
                  </a:lnTo>
                  <a:lnTo>
                    <a:pt x="4703" y="1106"/>
                  </a:lnTo>
                  <a:lnTo>
                    <a:pt x="4917" y="1031"/>
                  </a:lnTo>
                  <a:lnTo>
                    <a:pt x="5132" y="924"/>
                  </a:lnTo>
                  <a:lnTo>
                    <a:pt x="5325" y="795"/>
                  </a:lnTo>
                  <a:lnTo>
                    <a:pt x="5497" y="655"/>
                  </a:lnTo>
                  <a:lnTo>
                    <a:pt x="5637" y="526"/>
                  </a:lnTo>
                  <a:lnTo>
                    <a:pt x="5851" y="312"/>
                  </a:lnTo>
                  <a:lnTo>
                    <a:pt x="12186" y="6657"/>
                  </a:lnTo>
                  <a:lnTo>
                    <a:pt x="3221" y="6657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582"/>
                  </a:lnTo>
                  <a:lnTo>
                    <a:pt x="3210" y="6582"/>
                  </a:lnTo>
                  <a:lnTo>
                    <a:pt x="3210" y="6582"/>
                  </a:lnTo>
                  <a:lnTo>
                    <a:pt x="3221" y="6560"/>
                  </a:lnTo>
                  <a:lnTo>
                    <a:pt x="3221" y="6528"/>
                  </a:lnTo>
                  <a:lnTo>
                    <a:pt x="3221" y="6485"/>
                  </a:lnTo>
                  <a:lnTo>
                    <a:pt x="3221" y="6432"/>
                  </a:lnTo>
                  <a:lnTo>
                    <a:pt x="3221" y="6410"/>
                  </a:lnTo>
                  <a:lnTo>
                    <a:pt x="3221" y="6260"/>
                  </a:lnTo>
                  <a:lnTo>
                    <a:pt x="3221" y="6088"/>
                  </a:lnTo>
                  <a:lnTo>
                    <a:pt x="3199" y="5905"/>
                  </a:lnTo>
                  <a:lnTo>
                    <a:pt x="3178" y="5701"/>
                  </a:lnTo>
                  <a:lnTo>
                    <a:pt x="3124" y="5497"/>
                  </a:lnTo>
                  <a:lnTo>
                    <a:pt x="3060" y="5304"/>
                  </a:lnTo>
                  <a:lnTo>
                    <a:pt x="2963" y="5122"/>
                  </a:lnTo>
                  <a:lnTo>
                    <a:pt x="2845" y="4961"/>
                  </a:lnTo>
                  <a:lnTo>
                    <a:pt x="2684" y="4842"/>
                  </a:lnTo>
                  <a:lnTo>
                    <a:pt x="2491" y="4746"/>
                  </a:lnTo>
                  <a:lnTo>
                    <a:pt x="2276" y="4703"/>
                  </a:lnTo>
                  <a:lnTo>
                    <a:pt x="2072" y="4692"/>
                  </a:lnTo>
                  <a:lnTo>
                    <a:pt x="1879" y="4714"/>
                  </a:lnTo>
                  <a:lnTo>
                    <a:pt x="1696" y="4767"/>
                  </a:lnTo>
                  <a:lnTo>
                    <a:pt x="1525" y="4821"/>
                  </a:lnTo>
                  <a:lnTo>
                    <a:pt x="1385" y="4885"/>
                  </a:lnTo>
                  <a:lnTo>
                    <a:pt x="1288" y="4939"/>
                  </a:lnTo>
                  <a:lnTo>
                    <a:pt x="1213" y="4982"/>
                  </a:lnTo>
                  <a:lnTo>
                    <a:pt x="1192" y="5004"/>
                  </a:lnTo>
                  <a:lnTo>
                    <a:pt x="0" y="1783"/>
                  </a:lnTo>
                  <a:lnTo>
                    <a:pt x="193" y="136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50532" y="2389098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79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18 h 8911"/>
                <a:gd name="T18" fmla="*/ 8246 w 8912"/>
                <a:gd name="T19" fmla="*/ 2115 h 8911"/>
                <a:gd name="T20" fmla="*/ 8482 w 8912"/>
                <a:gd name="T21" fmla="*/ 2544 h 8911"/>
                <a:gd name="T22" fmla="*/ 8665 w 8912"/>
                <a:gd name="T23" fmla="*/ 2995 h 8911"/>
                <a:gd name="T24" fmla="*/ 8804 w 8912"/>
                <a:gd name="T25" fmla="*/ 3479 h 8911"/>
                <a:gd name="T26" fmla="*/ 8879 w 8912"/>
                <a:gd name="T27" fmla="*/ 3972 h 8911"/>
                <a:gd name="T28" fmla="*/ 8912 w 8912"/>
                <a:gd name="T29" fmla="*/ 4477 h 8911"/>
                <a:gd name="T30" fmla="*/ 8879 w 8912"/>
                <a:gd name="T31" fmla="*/ 5003 h 8911"/>
                <a:gd name="T32" fmla="*/ 8783 w 8912"/>
                <a:gd name="T33" fmla="*/ 5508 h 8911"/>
                <a:gd name="T34" fmla="*/ 8632 w 8912"/>
                <a:gd name="T35" fmla="*/ 6002 h 8911"/>
                <a:gd name="T36" fmla="*/ 8439 w 8912"/>
                <a:gd name="T37" fmla="*/ 6463 h 8911"/>
                <a:gd name="T38" fmla="*/ 8192 w 8912"/>
                <a:gd name="T39" fmla="*/ 6893 h 8911"/>
                <a:gd name="T40" fmla="*/ 7902 w 8912"/>
                <a:gd name="T41" fmla="*/ 7279 h 8911"/>
                <a:gd name="T42" fmla="*/ 7570 w 8912"/>
                <a:gd name="T43" fmla="*/ 7644 h 8911"/>
                <a:gd name="T44" fmla="*/ 7194 w 8912"/>
                <a:gd name="T45" fmla="*/ 7966 h 8911"/>
                <a:gd name="T46" fmla="*/ 6797 w 8912"/>
                <a:gd name="T47" fmla="*/ 8246 h 8911"/>
                <a:gd name="T48" fmla="*/ 6367 w 8912"/>
                <a:gd name="T49" fmla="*/ 8482 h 8911"/>
                <a:gd name="T50" fmla="*/ 5916 w 8912"/>
                <a:gd name="T51" fmla="*/ 8664 h 8911"/>
                <a:gd name="T52" fmla="*/ 5433 w 8912"/>
                <a:gd name="T53" fmla="*/ 8804 h 8911"/>
                <a:gd name="T54" fmla="*/ 4939 w 8912"/>
                <a:gd name="T55" fmla="*/ 8890 h 8911"/>
                <a:gd name="T56" fmla="*/ 4434 w 8912"/>
                <a:gd name="T57" fmla="*/ 8911 h 8911"/>
                <a:gd name="T58" fmla="*/ 3908 w 8912"/>
                <a:gd name="T59" fmla="*/ 8879 h 8911"/>
                <a:gd name="T60" fmla="*/ 3404 w 8912"/>
                <a:gd name="T61" fmla="*/ 8782 h 8911"/>
                <a:gd name="T62" fmla="*/ 2910 w 8912"/>
                <a:gd name="T63" fmla="*/ 8643 h 8911"/>
                <a:gd name="T64" fmla="*/ 2448 w 8912"/>
                <a:gd name="T65" fmla="*/ 8439 h 8911"/>
                <a:gd name="T66" fmla="*/ 2019 w 8912"/>
                <a:gd name="T67" fmla="*/ 8192 h 8911"/>
                <a:gd name="T68" fmla="*/ 1621 w 8912"/>
                <a:gd name="T69" fmla="*/ 7902 h 8911"/>
                <a:gd name="T70" fmla="*/ 1267 w 8912"/>
                <a:gd name="T71" fmla="*/ 7569 h 8911"/>
                <a:gd name="T72" fmla="*/ 945 w 8912"/>
                <a:gd name="T73" fmla="*/ 7204 h 8911"/>
                <a:gd name="T74" fmla="*/ 666 w 8912"/>
                <a:gd name="T75" fmla="*/ 6796 h 8911"/>
                <a:gd name="T76" fmla="*/ 430 w 8912"/>
                <a:gd name="T77" fmla="*/ 6367 h 8911"/>
                <a:gd name="T78" fmla="*/ 247 w 8912"/>
                <a:gd name="T79" fmla="*/ 5916 h 8911"/>
                <a:gd name="T80" fmla="*/ 108 w 8912"/>
                <a:gd name="T81" fmla="*/ 5443 h 8911"/>
                <a:gd name="T82" fmla="*/ 22 w 8912"/>
                <a:gd name="T83" fmla="*/ 4939 h 8911"/>
                <a:gd name="T84" fmla="*/ 0 w 8912"/>
                <a:gd name="T85" fmla="*/ 4434 h 8911"/>
                <a:gd name="T86" fmla="*/ 32 w 8912"/>
                <a:gd name="T87" fmla="*/ 3919 h 8911"/>
                <a:gd name="T88" fmla="*/ 129 w 8912"/>
                <a:gd name="T89" fmla="*/ 3403 h 8911"/>
                <a:gd name="T90" fmla="*/ 269 w 8912"/>
                <a:gd name="T91" fmla="*/ 2920 h 8911"/>
                <a:gd name="T92" fmla="*/ 473 w 8912"/>
                <a:gd name="T93" fmla="*/ 2459 h 8911"/>
                <a:gd name="T94" fmla="*/ 720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73 w 8912"/>
                <a:gd name="T111" fmla="*/ 32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79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18"/>
                  </a:lnTo>
                  <a:lnTo>
                    <a:pt x="8246" y="2115"/>
                  </a:lnTo>
                  <a:lnTo>
                    <a:pt x="8482" y="2544"/>
                  </a:lnTo>
                  <a:lnTo>
                    <a:pt x="8665" y="2995"/>
                  </a:lnTo>
                  <a:lnTo>
                    <a:pt x="8804" y="3479"/>
                  </a:lnTo>
                  <a:lnTo>
                    <a:pt x="8879" y="3972"/>
                  </a:lnTo>
                  <a:lnTo>
                    <a:pt x="8912" y="4477"/>
                  </a:lnTo>
                  <a:lnTo>
                    <a:pt x="8879" y="5003"/>
                  </a:lnTo>
                  <a:lnTo>
                    <a:pt x="8783" y="5508"/>
                  </a:lnTo>
                  <a:lnTo>
                    <a:pt x="8632" y="6002"/>
                  </a:lnTo>
                  <a:lnTo>
                    <a:pt x="8439" y="6463"/>
                  </a:lnTo>
                  <a:lnTo>
                    <a:pt x="8192" y="6893"/>
                  </a:lnTo>
                  <a:lnTo>
                    <a:pt x="7902" y="7279"/>
                  </a:lnTo>
                  <a:lnTo>
                    <a:pt x="7570" y="7644"/>
                  </a:lnTo>
                  <a:lnTo>
                    <a:pt x="7194" y="7966"/>
                  </a:lnTo>
                  <a:lnTo>
                    <a:pt x="6797" y="8246"/>
                  </a:lnTo>
                  <a:lnTo>
                    <a:pt x="6367" y="8482"/>
                  </a:lnTo>
                  <a:lnTo>
                    <a:pt x="5916" y="8664"/>
                  </a:lnTo>
                  <a:lnTo>
                    <a:pt x="5433" y="8804"/>
                  </a:lnTo>
                  <a:lnTo>
                    <a:pt x="4939" y="8890"/>
                  </a:lnTo>
                  <a:lnTo>
                    <a:pt x="4434" y="8911"/>
                  </a:lnTo>
                  <a:lnTo>
                    <a:pt x="3908" y="8879"/>
                  </a:lnTo>
                  <a:lnTo>
                    <a:pt x="3404" y="8782"/>
                  </a:lnTo>
                  <a:lnTo>
                    <a:pt x="2910" y="8643"/>
                  </a:lnTo>
                  <a:lnTo>
                    <a:pt x="2448" y="8439"/>
                  </a:lnTo>
                  <a:lnTo>
                    <a:pt x="2019" y="8192"/>
                  </a:lnTo>
                  <a:lnTo>
                    <a:pt x="1621" y="7902"/>
                  </a:lnTo>
                  <a:lnTo>
                    <a:pt x="1267" y="7569"/>
                  </a:lnTo>
                  <a:lnTo>
                    <a:pt x="945" y="7204"/>
                  </a:lnTo>
                  <a:lnTo>
                    <a:pt x="666" y="6796"/>
                  </a:lnTo>
                  <a:lnTo>
                    <a:pt x="430" y="6367"/>
                  </a:lnTo>
                  <a:lnTo>
                    <a:pt x="247" y="5916"/>
                  </a:lnTo>
                  <a:lnTo>
                    <a:pt x="108" y="5443"/>
                  </a:lnTo>
                  <a:lnTo>
                    <a:pt x="22" y="4939"/>
                  </a:lnTo>
                  <a:lnTo>
                    <a:pt x="0" y="4434"/>
                  </a:lnTo>
                  <a:lnTo>
                    <a:pt x="32" y="3919"/>
                  </a:lnTo>
                  <a:lnTo>
                    <a:pt x="129" y="3403"/>
                  </a:lnTo>
                  <a:lnTo>
                    <a:pt x="269" y="2920"/>
                  </a:lnTo>
                  <a:lnTo>
                    <a:pt x="473" y="2459"/>
                  </a:lnTo>
                  <a:lnTo>
                    <a:pt x="720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73" y="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6" name="Oval 25"/>
          <p:cNvSpPr/>
          <p:nvPr/>
        </p:nvSpPr>
        <p:spPr>
          <a:xfrm rot="5400000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 rot="10800000">
            <a:off x="2302771" y="3778157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 rot="8107719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 rot="13507719">
            <a:off x="2283725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488336" y="3804033"/>
            <a:ext cx="5235" cy="3926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44C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582800" y="2895882"/>
            <a:ext cx="1814996" cy="1817613"/>
          </a:xfrm>
          <a:custGeom>
            <a:avLst/>
            <a:gdLst>
              <a:gd name="T0" fmla="*/ 764 w 1387"/>
              <a:gd name="T1" fmla="*/ 4 h 1389"/>
              <a:gd name="T2" fmla="*/ 899 w 1387"/>
              <a:gd name="T3" fmla="*/ 32 h 1389"/>
              <a:gd name="T4" fmla="*/ 1024 w 1387"/>
              <a:gd name="T5" fmla="*/ 84 h 1389"/>
              <a:gd name="T6" fmla="*/ 1135 w 1387"/>
              <a:gd name="T7" fmla="*/ 159 h 1389"/>
              <a:gd name="T8" fmla="*/ 1229 w 1387"/>
              <a:gd name="T9" fmla="*/ 253 h 1389"/>
              <a:gd name="T10" fmla="*/ 1303 w 1387"/>
              <a:gd name="T11" fmla="*/ 364 h 1389"/>
              <a:gd name="T12" fmla="*/ 1356 w 1387"/>
              <a:gd name="T13" fmla="*/ 488 h 1389"/>
              <a:gd name="T14" fmla="*/ 1384 w 1387"/>
              <a:gd name="T15" fmla="*/ 624 h 1389"/>
              <a:gd name="T16" fmla="*/ 1384 w 1387"/>
              <a:gd name="T17" fmla="*/ 765 h 1389"/>
              <a:gd name="T18" fmla="*/ 1356 w 1387"/>
              <a:gd name="T19" fmla="*/ 901 h 1389"/>
              <a:gd name="T20" fmla="*/ 1303 w 1387"/>
              <a:gd name="T21" fmla="*/ 1025 h 1389"/>
              <a:gd name="T22" fmla="*/ 1229 w 1387"/>
              <a:gd name="T23" fmla="*/ 1136 h 1389"/>
              <a:gd name="T24" fmla="*/ 1135 w 1387"/>
              <a:gd name="T25" fmla="*/ 1230 h 1389"/>
              <a:gd name="T26" fmla="*/ 1024 w 1387"/>
              <a:gd name="T27" fmla="*/ 1305 h 1389"/>
              <a:gd name="T28" fmla="*/ 899 w 1387"/>
              <a:gd name="T29" fmla="*/ 1357 h 1389"/>
              <a:gd name="T30" fmla="*/ 764 w 1387"/>
              <a:gd name="T31" fmla="*/ 1385 h 1389"/>
              <a:gd name="T32" fmla="*/ 622 w 1387"/>
              <a:gd name="T33" fmla="*/ 1385 h 1389"/>
              <a:gd name="T34" fmla="*/ 487 w 1387"/>
              <a:gd name="T35" fmla="*/ 1357 h 1389"/>
              <a:gd name="T36" fmla="*/ 363 w 1387"/>
              <a:gd name="T37" fmla="*/ 1305 h 1389"/>
              <a:gd name="T38" fmla="*/ 253 w 1387"/>
              <a:gd name="T39" fmla="*/ 1230 h 1389"/>
              <a:gd name="T40" fmla="*/ 159 w 1387"/>
              <a:gd name="T41" fmla="*/ 1136 h 1389"/>
              <a:gd name="T42" fmla="*/ 83 w 1387"/>
              <a:gd name="T43" fmla="*/ 1025 h 1389"/>
              <a:gd name="T44" fmla="*/ 31 w 1387"/>
              <a:gd name="T45" fmla="*/ 901 h 1389"/>
              <a:gd name="T46" fmla="*/ 4 w 1387"/>
              <a:gd name="T47" fmla="*/ 765 h 1389"/>
              <a:gd name="T48" fmla="*/ 4 w 1387"/>
              <a:gd name="T49" fmla="*/ 624 h 1389"/>
              <a:gd name="T50" fmla="*/ 31 w 1387"/>
              <a:gd name="T51" fmla="*/ 488 h 1389"/>
              <a:gd name="T52" fmla="*/ 83 w 1387"/>
              <a:gd name="T53" fmla="*/ 364 h 1389"/>
              <a:gd name="T54" fmla="*/ 159 w 1387"/>
              <a:gd name="T55" fmla="*/ 253 h 1389"/>
              <a:gd name="T56" fmla="*/ 253 w 1387"/>
              <a:gd name="T57" fmla="*/ 159 h 1389"/>
              <a:gd name="T58" fmla="*/ 363 w 1387"/>
              <a:gd name="T59" fmla="*/ 84 h 1389"/>
              <a:gd name="T60" fmla="*/ 487 w 1387"/>
              <a:gd name="T61" fmla="*/ 32 h 1389"/>
              <a:gd name="T62" fmla="*/ 622 w 1387"/>
              <a:gd name="T63" fmla="*/ 4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7" h="1389">
                <a:moveTo>
                  <a:pt x="693" y="0"/>
                </a:moveTo>
                <a:lnTo>
                  <a:pt x="764" y="4"/>
                </a:lnTo>
                <a:lnTo>
                  <a:pt x="833" y="15"/>
                </a:lnTo>
                <a:lnTo>
                  <a:pt x="899" y="32"/>
                </a:lnTo>
                <a:lnTo>
                  <a:pt x="964" y="55"/>
                </a:lnTo>
                <a:lnTo>
                  <a:pt x="1024" y="84"/>
                </a:lnTo>
                <a:lnTo>
                  <a:pt x="1081" y="120"/>
                </a:lnTo>
                <a:lnTo>
                  <a:pt x="1135" y="159"/>
                </a:lnTo>
                <a:lnTo>
                  <a:pt x="1184" y="204"/>
                </a:lnTo>
                <a:lnTo>
                  <a:pt x="1229" y="253"/>
                </a:lnTo>
                <a:lnTo>
                  <a:pt x="1269" y="306"/>
                </a:lnTo>
                <a:lnTo>
                  <a:pt x="1303" y="364"/>
                </a:lnTo>
                <a:lnTo>
                  <a:pt x="1333" y="425"/>
                </a:lnTo>
                <a:lnTo>
                  <a:pt x="1356" y="488"/>
                </a:lnTo>
                <a:lnTo>
                  <a:pt x="1373" y="554"/>
                </a:lnTo>
                <a:lnTo>
                  <a:pt x="1384" y="624"/>
                </a:lnTo>
                <a:lnTo>
                  <a:pt x="1387" y="694"/>
                </a:lnTo>
                <a:lnTo>
                  <a:pt x="1384" y="765"/>
                </a:lnTo>
                <a:lnTo>
                  <a:pt x="1373" y="835"/>
                </a:lnTo>
                <a:lnTo>
                  <a:pt x="1356" y="901"/>
                </a:lnTo>
                <a:lnTo>
                  <a:pt x="1333" y="964"/>
                </a:lnTo>
                <a:lnTo>
                  <a:pt x="1303" y="1025"/>
                </a:lnTo>
                <a:lnTo>
                  <a:pt x="1269" y="1082"/>
                </a:lnTo>
                <a:lnTo>
                  <a:pt x="1229" y="1136"/>
                </a:lnTo>
                <a:lnTo>
                  <a:pt x="1184" y="1185"/>
                </a:lnTo>
                <a:lnTo>
                  <a:pt x="1135" y="1230"/>
                </a:lnTo>
                <a:lnTo>
                  <a:pt x="1081" y="1270"/>
                </a:lnTo>
                <a:lnTo>
                  <a:pt x="1024" y="1305"/>
                </a:lnTo>
                <a:lnTo>
                  <a:pt x="964" y="1334"/>
                </a:lnTo>
                <a:lnTo>
                  <a:pt x="899" y="1357"/>
                </a:lnTo>
                <a:lnTo>
                  <a:pt x="833" y="1374"/>
                </a:lnTo>
                <a:lnTo>
                  <a:pt x="764" y="1385"/>
                </a:lnTo>
                <a:lnTo>
                  <a:pt x="693" y="1389"/>
                </a:lnTo>
                <a:lnTo>
                  <a:pt x="622" y="1385"/>
                </a:lnTo>
                <a:lnTo>
                  <a:pt x="554" y="1374"/>
                </a:lnTo>
                <a:lnTo>
                  <a:pt x="487" y="1357"/>
                </a:lnTo>
                <a:lnTo>
                  <a:pt x="424" y="1334"/>
                </a:lnTo>
                <a:lnTo>
                  <a:pt x="363" y="1305"/>
                </a:lnTo>
                <a:lnTo>
                  <a:pt x="305" y="1270"/>
                </a:lnTo>
                <a:lnTo>
                  <a:pt x="253" y="1230"/>
                </a:lnTo>
                <a:lnTo>
                  <a:pt x="203" y="1185"/>
                </a:lnTo>
                <a:lnTo>
                  <a:pt x="159" y="1136"/>
                </a:lnTo>
                <a:lnTo>
                  <a:pt x="119" y="1082"/>
                </a:lnTo>
                <a:lnTo>
                  <a:pt x="83" y="1025"/>
                </a:lnTo>
                <a:lnTo>
                  <a:pt x="54" y="964"/>
                </a:lnTo>
                <a:lnTo>
                  <a:pt x="31" y="901"/>
                </a:lnTo>
                <a:lnTo>
                  <a:pt x="14" y="835"/>
                </a:lnTo>
                <a:lnTo>
                  <a:pt x="4" y="765"/>
                </a:lnTo>
                <a:lnTo>
                  <a:pt x="0" y="694"/>
                </a:lnTo>
                <a:lnTo>
                  <a:pt x="4" y="624"/>
                </a:lnTo>
                <a:lnTo>
                  <a:pt x="14" y="554"/>
                </a:lnTo>
                <a:lnTo>
                  <a:pt x="31" y="488"/>
                </a:lnTo>
                <a:lnTo>
                  <a:pt x="54" y="425"/>
                </a:lnTo>
                <a:lnTo>
                  <a:pt x="83" y="364"/>
                </a:lnTo>
                <a:lnTo>
                  <a:pt x="119" y="306"/>
                </a:lnTo>
                <a:lnTo>
                  <a:pt x="159" y="253"/>
                </a:lnTo>
                <a:lnTo>
                  <a:pt x="203" y="204"/>
                </a:lnTo>
                <a:lnTo>
                  <a:pt x="253" y="159"/>
                </a:lnTo>
                <a:lnTo>
                  <a:pt x="305" y="120"/>
                </a:lnTo>
                <a:lnTo>
                  <a:pt x="363" y="84"/>
                </a:lnTo>
                <a:lnTo>
                  <a:pt x="424" y="55"/>
                </a:lnTo>
                <a:lnTo>
                  <a:pt x="487" y="32"/>
                </a:lnTo>
                <a:lnTo>
                  <a:pt x="554" y="15"/>
                </a:lnTo>
                <a:lnTo>
                  <a:pt x="622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642549" y="2955467"/>
            <a:ext cx="1695503" cy="1698442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3712597" y="3025300"/>
            <a:ext cx="1549759" cy="1552445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  <a:effectLst>
            <a:innerShdw blurRad="127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5" name="Group 34"/>
          <p:cNvGrpSpPr/>
          <p:nvPr/>
        </p:nvGrpSpPr>
        <p:grpSpPr>
          <a:xfrm>
            <a:off x="3716585" y="3025300"/>
            <a:ext cx="1546119" cy="1546119"/>
            <a:chOff x="5276374" y="2977923"/>
            <a:chExt cx="1637462" cy="1637462"/>
          </a:xfrm>
        </p:grpSpPr>
        <p:grpSp>
          <p:nvGrpSpPr>
            <p:cNvPr id="55" name="Group 54"/>
            <p:cNvGrpSpPr/>
            <p:nvPr/>
          </p:nvGrpSpPr>
          <p:grpSpPr>
            <a:xfrm>
              <a:off x="6099263" y="2977923"/>
              <a:ext cx="0" cy="1637462"/>
              <a:chOff x="6099263" y="2977923"/>
              <a:chExt cx="0" cy="163746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6200000">
              <a:off x="6095105" y="2977923"/>
              <a:ext cx="0" cy="1637462"/>
              <a:chOff x="6099263" y="2977923"/>
              <a:chExt cx="0" cy="163746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 rot="18892664">
            <a:off x="3878886" y="3188056"/>
            <a:ext cx="1226938" cy="1226930"/>
            <a:chOff x="5356805" y="3058837"/>
            <a:chExt cx="1482342" cy="1482334"/>
          </a:xfrm>
        </p:grpSpPr>
        <p:sp>
          <p:nvSpPr>
            <p:cNvPr id="53" name="Isosceles Triangle 33"/>
            <p:cNvSpPr/>
            <p:nvPr/>
          </p:nvSpPr>
          <p:spPr>
            <a:xfrm>
              <a:off x="6063404" y="3283518"/>
              <a:ext cx="65424" cy="5266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356805" y="3058837"/>
              <a:ext cx="1482342" cy="14823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/>
          <p:cNvGrpSpPr/>
          <p:nvPr/>
        </p:nvGrpSpPr>
        <p:grpSpPr>
          <a:xfrm rot="10800000">
            <a:off x="3898394" y="3207561"/>
            <a:ext cx="1187923" cy="1187923"/>
            <a:chOff x="5380373" y="3082401"/>
            <a:chExt cx="1435206" cy="1435206"/>
          </a:xfrm>
        </p:grpSpPr>
        <p:sp>
          <p:nvSpPr>
            <p:cNvPr id="51" name="Isosceles Triangle 33"/>
            <p:cNvSpPr/>
            <p:nvPr/>
          </p:nvSpPr>
          <p:spPr>
            <a:xfrm>
              <a:off x="6067228" y="3119753"/>
              <a:ext cx="68788" cy="6790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380373" y="3082401"/>
              <a:ext cx="1435206" cy="14352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Oval 37"/>
          <p:cNvSpPr/>
          <p:nvPr/>
        </p:nvSpPr>
        <p:spPr>
          <a:xfrm>
            <a:off x="4420893" y="3737389"/>
            <a:ext cx="133820" cy="133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4323850" y="305501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3123" y="426666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3338" y="4186854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3744" y="396919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43554" y="3664467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63744" y="3345230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5991" y="314804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58397" y="418685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5246" y="398370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75436" y="367172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23230" y="3366995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40891" y="314933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3240278" y="15004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4727120" y="149807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/>
          <p:cNvSpPr/>
          <p:nvPr/>
        </p:nvSpPr>
        <p:spPr>
          <a:xfrm>
            <a:off x="5784641" y="255199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/>
          <p:cNvSpPr/>
          <p:nvPr/>
        </p:nvSpPr>
        <p:spPr>
          <a:xfrm>
            <a:off x="5785389" y="40437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/>
          <p:nvPr/>
        </p:nvSpPr>
        <p:spPr>
          <a:xfrm>
            <a:off x="4730043" y="509916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/>
          <p:nvPr/>
        </p:nvSpPr>
        <p:spPr>
          <a:xfrm>
            <a:off x="3236788" y="5097671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/>
          <p:nvPr/>
        </p:nvSpPr>
        <p:spPr>
          <a:xfrm>
            <a:off x="2184297" y="4040082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Oval 67"/>
          <p:cNvSpPr/>
          <p:nvPr/>
        </p:nvSpPr>
        <p:spPr>
          <a:xfrm>
            <a:off x="2188716" y="2547575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Group 68"/>
          <p:cNvGrpSpPr/>
          <p:nvPr/>
        </p:nvGrpSpPr>
        <p:grpSpPr>
          <a:xfrm>
            <a:off x="2549434" y="2731732"/>
            <a:ext cx="274399" cy="319768"/>
            <a:chOff x="13150850" y="-52388"/>
            <a:chExt cx="4195763" cy="48895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9"/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04401" y="1678540"/>
            <a:ext cx="275539" cy="240636"/>
            <a:chOff x="12782550" y="5254625"/>
            <a:chExt cx="4975225" cy="43449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5"/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Freeform 40"/>
          <p:cNvSpPr>
            <a:spLocks noEditPoints="1"/>
          </p:cNvSpPr>
          <p:nvPr/>
        </p:nvSpPr>
        <p:spPr bwMode="auto">
          <a:xfrm>
            <a:off x="3580417" y="5254218"/>
            <a:ext cx="266542" cy="289853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Freeform 45"/>
          <p:cNvSpPr>
            <a:spLocks noEditPoints="1"/>
          </p:cNvSpPr>
          <p:nvPr/>
        </p:nvSpPr>
        <p:spPr bwMode="auto">
          <a:xfrm>
            <a:off x="6159709" y="4189678"/>
            <a:ext cx="265066" cy="255964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7" name="Group 76"/>
          <p:cNvGrpSpPr/>
          <p:nvPr/>
        </p:nvGrpSpPr>
        <p:grpSpPr>
          <a:xfrm>
            <a:off x="2514636" y="4282656"/>
            <a:ext cx="368059" cy="201198"/>
            <a:chOff x="10055225" y="7335838"/>
            <a:chExt cx="4968875" cy="27162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50"/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76105" y="5297147"/>
            <a:ext cx="285463" cy="307329"/>
            <a:chOff x="13160375" y="5430838"/>
            <a:chExt cx="4579938" cy="4930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00363" y="1661947"/>
            <a:ext cx="275667" cy="304553"/>
            <a:chOff x="10766426" y="5689600"/>
            <a:chExt cx="4378325" cy="4837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9906" y="2725082"/>
            <a:ext cx="304670" cy="304485"/>
            <a:chOff x="-5500688" y="3130550"/>
            <a:chExt cx="5207000" cy="5203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7" name="Freeform 68"/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9"/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799665" y="4339923"/>
            <a:ext cx="166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Мониторинг отчетность</a:t>
            </a:r>
            <a:endParaRPr lang="en-IN" sz="1200" dirty="0">
              <a:solidFill>
                <a:srgbClr val="C00000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8328552" y="2092537"/>
            <a:ext cx="627366" cy="342946"/>
            <a:chOff x="10055225" y="7335838"/>
            <a:chExt cx="4968875" cy="2716213"/>
          </a:xfrm>
          <a:solidFill>
            <a:schemeClr val="bg1"/>
          </a:solidFill>
        </p:grpSpPr>
        <p:sp>
          <p:nvSpPr>
            <p:cNvPr id="101" name="Freeform 50"/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51"/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996051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502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Цикл политики </a:t>
            </a:r>
            <a:r>
              <a:rPr lang="ru-RU" b="1" baseline="-25000" dirty="0">
                <a:solidFill>
                  <a:srgbClr val="C00000"/>
                </a:solidFill>
              </a:rPr>
              <a:t>В двух словах</a:t>
            </a:r>
            <a:endParaRPr lang="en-IN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74948" y="2233124"/>
            <a:ext cx="2934577" cy="3758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362570" y="3033592"/>
            <a:ext cx="2742601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системы оценки достижения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намеченных целей реформ в сравнении с определенными проблемами исходного положения дел с целью корректировки, уточнения или прекращения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определенных реформ или поддержки разработки новых этапов реформ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28"/>
          <p:cNvSpPr txBox="1"/>
          <p:nvPr/>
        </p:nvSpPr>
        <p:spPr>
          <a:xfrm>
            <a:off x="7316476" y="2807451"/>
            <a:ext cx="256263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Оценка</a:t>
            </a:r>
            <a:endParaRPr lang="en-IN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91526" y="1613301"/>
            <a:ext cx="1301421" cy="13014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2082477" y="1396188"/>
            <a:ext cx="4812650" cy="4812648"/>
            <a:chOff x="3545924" y="1277523"/>
            <a:chExt cx="5096976" cy="5096974"/>
          </a:xfrm>
          <a:effectLst>
            <a:outerShdw blurRad="127000" dist="76200" dir="8100000" algn="tr" rotWithShape="0">
              <a:prstClr val="black">
                <a:alpha val="32000"/>
              </a:prstClr>
            </a:outerShdw>
          </a:effectLst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36686" y="2069016"/>
              <a:ext cx="956934" cy="1757786"/>
            </a:xfrm>
            <a:custGeom>
              <a:avLst/>
              <a:gdLst>
                <a:gd name="T0" fmla="*/ 1847 w 6646"/>
                <a:gd name="T1" fmla="*/ 0 h 12208"/>
                <a:gd name="T2" fmla="*/ 5003 w 6646"/>
                <a:gd name="T3" fmla="*/ 1203 h 12208"/>
                <a:gd name="T4" fmla="*/ 4982 w 6646"/>
                <a:gd name="T5" fmla="*/ 1224 h 12208"/>
                <a:gd name="T6" fmla="*/ 4950 w 6646"/>
                <a:gd name="T7" fmla="*/ 1300 h 12208"/>
                <a:gd name="T8" fmla="*/ 4896 w 6646"/>
                <a:gd name="T9" fmla="*/ 1407 h 12208"/>
                <a:gd name="T10" fmla="*/ 4842 w 6646"/>
                <a:gd name="T11" fmla="*/ 1536 h 12208"/>
                <a:gd name="T12" fmla="*/ 4799 w 6646"/>
                <a:gd name="T13" fmla="*/ 1697 h 12208"/>
                <a:gd name="T14" fmla="*/ 4756 w 6646"/>
                <a:gd name="T15" fmla="*/ 1879 h 12208"/>
                <a:gd name="T16" fmla="*/ 4746 w 6646"/>
                <a:gd name="T17" fmla="*/ 2083 h 12208"/>
                <a:gd name="T18" fmla="*/ 4756 w 6646"/>
                <a:gd name="T19" fmla="*/ 2287 h 12208"/>
                <a:gd name="T20" fmla="*/ 4810 w 6646"/>
                <a:gd name="T21" fmla="*/ 2491 h 12208"/>
                <a:gd name="T22" fmla="*/ 4907 w 6646"/>
                <a:gd name="T23" fmla="*/ 2695 h 12208"/>
                <a:gd name="T24" fmla="*/ 5025 w 6646"/>
                <a:gd name="T25" fmla="*/ 2846 h 12208"/>
                <a:gd name="T26" fmla="*/ 5175 w 6646"/>
                <a:gd name="T27" fmla="*/ 2964 h 12208"/>
                <a:gd name="T28" fmla="*/ 5358 w 6646"/>
                <a:gd name="T29" fmla="*/ 3060 h 12208"/>
                <a:gd name="T30" fmla="*/ 5551 w 6646"/>
                <a:gd name="T31" fmla="*/ 3125 h 12208"/>
                <a:gd name="T32" fmla="*/ 5744 w 6646"/>
                <a:gd name="T33" fmla="*/ 3178 h 12208"/>
                <a:gd name="T34" fmla="*/ 5948 w 6646"/>
                <a:gd name="T35" fmla="*/ 3211 h 12208"/>
                <a:gd name="T36" fmla="*/ 6141 w 6646"/>
                <a:gd name="T37" fmla="*/ 3232 h 12208"/>
                <a:gd name="T38" fmla="*/ 6302 w 6646"/>
                <a:gd name="T39" fmla="*/ 3243 h 12208"/>
                <a:gd name="T40" fmla="*/ 6646 w 6646"/>
                <a:gd name="T41" fmla="*/ 3232 h 12208"/>
                <a:gd name="T42" fmla="*/ 6646 w 6646"/>
                <a:gd name="T43" fmla="*/ 12208 h 12208"/>
                <a:gd name="T44" fmla="*/ 311 w 6646"/>
                <a:gd name="T45" fmla="*/ 5863 h 12208"/>
                <a:gd name="T46" fmla="*/ 322 w 6646"/>
                <a:gd name="T47" fmla="*/ 5841 h 12208"/>
                <a:gd name="T48" fmla="*/ 322 w 6646"/>
                <a:gd name="T49" fmla="*/ 5841 h 12208"/>
                <a:gd name="T50" fmla="*/ 322 w 6646"/>
                <a:gd name="T51" fmla="*/ 5841 h 12208"/>
                <a:gd name="T52" fmla="*/ 333 w 6646"/>
                <a:gd name="T53" fmla="*/ 5830 h 12208"/>
                <a:gd name="T54" fmla="*/ 354 w 6646"/>
                <a:gd name="T55" fmla="*/ 5809 h 12208"/>
                <a:gd name="T56" fmla="*/ 387 w 6646"/>
                <a:gd name="T57" fmla="*/ 5787 h 12208"/>
                <a:gd name="T58" fmla="*/ 419 w 6646"/>
                <a:gd name="T59" fmla="*/ 5755 h 12208"/>
                <a:gd name="T60" fmla="*/ 462 w 6646"/>
                <a:gd name="T61" fmla="*/ 5712 h 12208"/>
                <a:gd name="T62" fmla="*/ 462 w 6646"/>
                <a:gd name="T63" fmla="*/ 5712 h 12208"/>
                <a:gd name="T64" fmla="*/ 580 w 6646"/>
                <a:gd name="T65" fmla="*/ 5594 h 12208"/>
                <a:gd name="T66" fmla="*/ 709 w 6646"/>
                <a:gd name="T67" fmla="*/ 5444 h 12208"/>
                <a:gd name="T68" fmla="*/ 848 w 6646"/>
                <a:gd name="T69" fmla="*/ 5272 h 12208"/>
                <a:gd name="T70" fmla="*/ 977 w 6646"/>
                <a:gd name="T71" fmla="*/ 5079 h 12208"/>
                <a:gd name="T72" fmla="*/ 1084 w 6646"/>
                <a:gd name="T73" fmla="*/ 4875 h 12208"/>
                <a:gd name="T74" fmla="*/ 1160 w 6646"/>
                <a:gd name="T75" fmla="*/ 4671 h 12208"/>
                <a:gd name="T76" fmla="*/ 1192 w 6646"/>
                <a:gd name="T77" fmla="*/ 4445 h 12208"/>
                <a:gd name="T78" fmla="*/ 1170 w 6646"/>
                <a:gd name="T79" fmla="*/ 4231 h 12208"/>
                <a:gd name="T80" fmla="*/ 1095 w 6646"/>
                <a:gd name="T81" fmla="*/ 4016 h 12208"/>
                <a:gd name="T82" fmla="*/ 977 w 6646"/>
                <a:gd name="T83" fmla="*/ 3844 h 12208"/>
                <a:gd name="T84" fmla="*/ 837 w 6646"/>
                <a:gd name="T85" fmla="*/ 3694 h 12208"/>
                <a:gd name="T86" fmla="*/ 676 w 6646"/>
                <a:gd name="T87" fmla="*/ 3576 h 12208"/>
                <a:gd name="T88" fmla="*/ 515 w 6646"/>
                <a:gd name="T89" fmla="*/ 3479 h 12208"/>
                <a:gd name="T90" fmla="*/ 354 w 6646"/>
                <a:gd name="T91" fmla="*/ 3404 h 12208"/>
                <a:gd name="T92" fmla="*/ 215 w 6646"/>
                <a:gd name="T93" fmla="*/ 3350 h 12208"/>
                <a:gd name="T94" fmla="*/ 97 w 6646"/>
                <a:gd name="T95" fmla="*/ 3318 h 12208"/>
                <a:gd name="T96" fmla="*/ 22 w 6646"/>
                <a:gd name="T97" fmla="*/ 3297 h 12208"/>
                <a:gd name="T98" fmla="*/ 0 w 6646"/>
                <a:gd name="T99" fmla="*/ 3286 h 12208"/>
                <a:gd name="T100" fmla="*/ 1407 w 6646"/>
                <a:gd name="T101" fmla="*/ 161 h 12208"/>
                <a:gd name="T102" fmla="*/ 1847 w 6646"/>
                <a:gd name="T103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6" h="12208">
                  <a:moveTo>
                    <a:pt x="1847" y="0"/>
                  </a:moveTo>
                  <a:lnTo>
                    <a:pt x="5003" y="1203"/>
                  </a:lnTo>
                  <a:lnTo>
                    <a:pt x="4982" y="1224"/>
                  </a:lnTo>
                  <a:lnTo>
                    <a:pt x="4950" y="1300"/>
                  </a:lnTo>
                  <a:lnTo>
                    <a:pt x="4896" y="1407"/>
                  </a:lnTo>
                  <a:lnTo>
                    <a:pt x="4842" y="1536"/>
                  </a:lnTo>
                  <a:lnTo>
                    <a:pt x="4799" y="1697"/>
                  </a:lnTo>
                  <a:lnTo>
                    <a:pt x="4756" y="1879"/>
                  </a:lnTo>
                  <a:lnTo>
                    <a:pt x="4746" y="2083"/>
                  </a:lnTo>
                  <a:lnTo>
                    <a:pt x="4756" y="2287"/>
                  </a:lnTo>
                  <a:lnTo>
                    <a:pt x="4810" y="2491"/>
                  </a:lnTo>
                  <a:lnTo>
                    <a:pt x="4907" y="2695"/>
                  </a:lnTo>
                  <a:lnTo>
                    <a:pt x="5025" y="2846"/>
                  </a:lnTo>
                  <a:lnTo>
                    <a:pt x="5175" y="2964"/>
                  </a:lnTo>
                  <a:lnTo>
                    <a:pt x="5358" y="3060"/>
                  </a:lnTo>
                  <a:lnTo>
                    <a:pt x="5551" y="3125"/>
                  </a:lnTo>
                  <a:lnTo>
                    <a:pt x="5744" y="3178"/>
                  </a:lnTo>
                  <a:lnTo>
                    <a:pt x="5948" y="3211"/>
                  </a:lnTo>
                  <a:lnTo>
                    <a:pt x="6141" y="3232"/>
                  </a:lnTo>
                  <a:lnTo>
                    <a:pt x="6302" y="3243"/>
                  </a:lnTo>
                  <a:lnTo>
                    <a:pt x="6646" y="3232"/>
                  </a:lnTo>
                  <a:lnTo>
                    <a:pt x="6646" y="12208"/>
                  </a:lnTo>
                  <a:lnTo>
                    <a:pt x="311" y="5863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33" y="5830"/>
                  </a:lnTo>
                  <a:lnTo>
                    <a:pt x="354" y="5809"/>
                  </a:lnTo>
                  <a:lnTo>
                    <a:pt x="387" y="5787"/>
                  </a:lnTo>
                  <a:lnTo>
                    <a:pt x="419" y="5755"/>
                  </a:lnTo>
                  <a:lnTo>
                    <a:pt x="462" y="5712"/>
                  </a:lnTo>
                  <a:lnTo>
                    <a:pt x="462" y="5712"/>
                  </a:lnTo>
                  <a:lnTo>
                    <a:pt x="580" y="5594"/>
                  </a:lnTo>
                  <a:lnTo>
                    <a:pt x="709" y="5444"/>
                  </a:lnTo>
                  <a:lnTo>
                    <a:pt x="848" y="5272"/>
                  </a:lnTo>
                  <a:lnTo>
                    <a:pt x="977" y="5079"/>
                  </a:lnTo>
                  <a:lnTo>
                    <a:pt x="1084" y="4875"/>
                  </a:lnTo>
                  <a:lnTo>
                    <a:pt x="1160" y="4671"/>
                  </a:lnTo>
                  <a:lnTo>
                    <a:pt x="1192" y="4445"/>
                  </a:lnTo>
                  <a:lnTo>
                    <a:pt x="1170" y="4231"/>
                  </a:lnTo>
                  <a:lnTo>
                    <a:pt x="1095" y="4016"/>
                  </a:lnTo>
                  <a:lnTo>
                    <a:pt x="977" y="3844"/>
                  </a:lnTo>
                  <a:lnTo>
                    <a:pt x="837" y="3694"/>
                  </a:lnTo>
                  <a:lnTo>
                    <a:pt x="676" y="3576"/>
                  </a:lnTo>
                  <a:lnTo>
                    <a:pt x="515" y="3479"/>
                  </a:lnTo>
                  <a:lnTo>
                    <a:pt x="354" y="3404"/>
                  </a:lnTo>
                  <a:lnTo>
                    <a:pt x="215" y="3350"/>
                  </a:lnTo>
                  <a:lnTo>
                    <a:pt x="97" y="3318"/>
                  </a:lnTo>
                  <a:lnTo>
                    <a:pt x="22" y="3297"/>
                  </a:lnTo>
                  <a:lnTo>
                    <a:pt x="0" y="3286"/>
                  </a:lnTo>
                  <a:lnTo>
                    <a:pt x="1407" y="161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58939" y="1282131"/>
              <a:ext cx="1283207" cy="1281623"/>
            </a:xfrm>
            <a:custGeom>
              <a:avLst/>
              <a:gdLst>
                <a:gd name="T0" fmla="*/ 4284 w 8912"/>
                <a:gd name="T1" fmla="*/ 0 h 8901"/>
                <a:gd name="T2" fmla="*/ 4746 w 8912"/>
                <a:gd name="T3" fmla="*/ 0 h 8901"/>
                <a:gd name="T4" fmla="*/ 5197 w 8912"/>
                <a:gd name="T5" fmla="*/ 54 h 8901"/>
                <a:gd name="T6" fmla="*/ 5637 w 8912"/>
                <a:gd name="T7" fmla="*/ 151 h 8901"/>
                <a:gd name="T8" fmla="*/ 6077 w 8912"/>
                <a:gd name="T9" fmla="*/ 301 h 8901"/>
                <a:gd name="T10" fmla="*/ 6496 w 8912"/>
                <a:gd name="T11" fmla="*/ 484 h 8901"/>
                <a:gd name="T12" fmla="*/ 6893 w 8912"/>
                <a:gd name="T13" fmla="*/ 720 h 8901"/>
                <a:gd name="T14" fmla="*/ 7280 w 8912"/>
                <a:gd name="T15" fmla="*/ 999 h 8901"/>
                <a:gd name="T16" fmla="*/ 7623 w 8912"/>
                <a:gd name="T17" fmla="*/ 1321 h 8901"/>
                <a:gd name="T18" fmla="*/ 7946 w 8912"/>
                <a:gd name="T19" fmla="*/ 1686 h 8901"/>
                <a:gd name="T20" fmla="*/ 8225 w 8912"/>
                <a:gd name="T21" fmla="*/ 2083 h 8901"/>
                <a:gd name="T22" fmla="*/ 8461 w 8912"/>
                <a:gd name="T23" fmla="*/ 2502 h 8901"/>
                <a:gd name="T24" fmla="*/ 8643 w 8912"/>
                <a:gd name="T25" fmla="*/ 2932 h 8901"/>
                <a:gd name="T26" fmla="*/ 8783 w 8912"/>
                <a:gd name="T27" fmla="*/ 3372 h 8901"/>
                <a:gd name="T28" fmla="*/ 8869 w 8912"/>
                <a:gd name="T29" fmla="*/ 3823 h 8901"/>
                <a:gd name="T30" fmla="*/ 8912 w 8912"/>
                <a:gd name="T31" fmla="*/ 4284 h 8901"/>
                <a:gd name="T32" fmla="*/ 8901 w 8912"/>
                <a:gd name="T33" fmla="*/ 4735 h 8901"/>
                <a:gd name="T34" fmla="*/ 8847 w 8912"/>
                <a:gd name="T35" fmla="*/ 5186 h 8901"/>
                <a:gd name="T36" fmla="*/ 8751 w 8912"/>
                <a:gd name="T37" fmla="*/ 5637 h 8901"/>
                <a:gd name="T38" fmla="*/ 8611 w 8912"/>
                <a:gd name="T39" fmla="*/ 6067 h 8901"/>
                <a:gd name="T40" fmla="*/ 8418 w 8912"/>
                <a:gd name="T41" fmla="*/ 6485 h 8901"/>
                <a:gd name="T42" fmla="*/ 8182 w 8912"/>
                <a:gd name="T43" fmla="*/ 6893 h 8901"/>
                <a:gd name="T44" fmla="*/ 7903 w 8912"/>
                <a:gd name="T45" fmla="*/ 7269 h 8901"/>
                <a:gd name="T46" fmla="*/ 7580 w 8912"/>
                <a:gd name="T47" fmla="*/ 7623 h 8901"/>
                <a:gd name="T48" fmla="*/ 7226 w 8912"/>
                <a:gd name="T49" fmla="*/ 7946 h 8901"/>
                <a:gd name="T50" fmla="*/ 6829 w 8912"/>
                <a:gd name="T51" fmla="*/ 8225 h 8901"/>
                <a:gd name="T52" fmla="*/ 6410 w 8912"/>
                <a:gd name="T53" fmla="*/ 8450 h 8901"/>
                <a:gd name="T54" fmla="*/ 5981 w 8912"/>
                <a:gd name="T55" fmla="*/ 8643 h 8901"/>
                <a:gd name="T56" fmla="*/ 5530 w 8912"/>
                <a:gd name="T57" fmla="*/ 8772 h 8901"/>
                <a:gd name="T58" fmla="*/ 5079 w 8912"/>
                <a:gd name="T59" fmla="*/ 8858 h 8901"/>
                <a:gd name="T60" fmla="*/ 4628 w 8912"/>
                <a:gd name="T61" fmla="*/ 8901 h 8901"/>
                <a:gd name="T62" fmla="*/ 4166 w 8912"/>
                <a:gd name="T63" fmla="*/ 8890 h 8901"/>
                <a:gd name="T64" fmla="*/ 3715 w 8912"/>
                <a:gd name="T65" fmla="*/ 8847 h 8901"/>
                <a:gd name="T66" fmla="*/ 3275 w 8912"/>
                <a:gd name="T67" fmla="*/ 8740 h 8901"/>
                <a:gd name="T68" fmla="*/ 2835 w 8912"/>
                <a:gd name="T69" fmla="*/ 8600 h 8901"/>
                <a:gd name="T70" fmla="*/ 2416 w 8912"/>
                <a:gd name="T71" fmla="*/ 8407 h 8901"/>
                <a:gd name="T72" fmla="*/ 2019 w 8912"/>
                <a:gd name="T73" fmla="*/ 8182 h 8901"/>
                <a:gd name="T74" fmla="*/ 1632 w 8912"/>
                <a:gd name="T75" fmla="*/ 7903 h 8901"/>
                <a:gd name="T76" fmla="*/ 1289 w 8912"/>
                <a:gd name="T77" fmla="*/ 7581 h 8901"/>
                <a:gd name="T78" fmla="*/ 967 w 8912"/>
                <a:gd name="T79" fmla="*/ 7215 h 8901"/>
                <a:gd name="T80" fmla="*/ 688 w 8912"/>
                <a:gd name="T81" fmla="*/ 6818 h 8901"/>
                <a:gd name="T82" fmla="*/ 451 w 8912"/>
                <a:gd name="T83" fmla="*/ 6399 h 8901"/>
                <a:gd name="T84" fmla="*/ 269 w 8912"/>
                <a:gd name="T85" fmla="*/ 5970 h 8901"/>
                <a:gd name="T86" fmla="*/ 129 w 8912"/>
                <a:gd name="T87" fmla="*/ 5530 h 8901"/>
                <a:gd name="T88" fmla="*/ 43 w 8912"/>
                <a:gd name="T89" fmla="*/ 5079 h 8901"/>
                <a:gd name="T90" fmla="*/ 0 w 8912"/>
                <a:gd name="T91" fmla="*/ 4617 h 8901"/>
                <a:gd name="T92" fmla="*/ 11 w 8912"/>
                <a:gd name="T93" fmla="*/ 4166 h 8901"/>
                <a:gd name="T94" fmla="*/ 65 w 8912"/>
                <a:gd name="T95" fmla="*/ 3705 h 8901"/>
                <a:gd name="T96" fmla="*/ 161 w 8912"/>
                <a:gd name="T97" fmla="*/ 3264 h 8901"/>
                <a:gd name="T98" fmla="*/ 301 w 8912"/>
                <a:gd name="T99" fmla="*/ 2824 h 8901"/>
                <a:gd name="T100" fmla="*/ 494 w 8912"/>
                <a:gd name="T101" fmla="*/ 2405 h 8901"/>
                <a:gd name="T102" fmla="*/ 730 w 8912"/>
                <a:gd name="T103" fmla="*/ 2008 h 8901"/>
                <a:gd name="T104" fmla="*/ 1010 w 8912"/>
                <a:gd name="T105" fmla="*/ 1632 h 8901"/>
                <a:gd name="T106" fmla="*/ 1332 w 8912"/>
                <a:gd name="T107" fmla="*/ 1278 h 8901"/>
                <a:gd name="T108" fmla="*/ 1686 w 8912"/>
                <a:gd name="T109" fmla="*/ 956 h 8901"/>
                <a:gd name="T110" fmla="*/ 2083 w 8912"/>
                <a:gd name="T111" fmla="*/ 677 h 8901"/>
                <a:gd name="T112" fmla="*/ 2502 w 8912"/>
                <a:gd name="T113" fmla="*/ 441 h 8901"/>
                <a:gd name="T114" fmla="*/ 2932 w 8912"/>
                <a:gd name="T115" fmla="*/ 258 h 8901"/>
                <a:gd name="T116" fmla="*/ 3382 w 8912"/>
                <a:gd name="T117" fmla="*/ 129 h 8901"/>
                <a:gd name="T118" fmla="*/ 3833 w 8912"/>
                <a:gd name="T119" fmla="*/ 43 h 8901"/>
                <a:gd name="T120" fmla="*/ 4284 w 8912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2" h="8901">
                  <a:moveTo>
                    <a:pt x="4284" y="0"/>
                  </a:moveTo>
                  <a:lnTo>
                    <a:pt x="4746" y="0"/>
                  </a:lnTo>
                  <a:lnTo>
                    <a:pt x="5197" y="54"/>
                  </a:lnTo>
                  <a:lnTo>
                    <a:pt x="5637" y="151"/>
                  </a:lnTo>
                  <a:lnTo>
                    <a:pt x="6077" y="301"/>
                  </a:lnTo>
                  <a:lnTo>
                    <a:pt x="6496" y="484"/>
                  </a:lnTo>
                  <a:lnTo>
                    <a:pt x="6893" y="720"/>
                  </a:lnTo>
                  <a:lnTo>
                    <a:pt x="7280" y="999"/>
                  </a:lnTo>
                  <a:lnTo>
                    <a:pt x="7623" y="1321"/>
                  </a:lnTo>
                  <a:lnTo>
                    <a:pt x="7946" y="1686"/>
                  </a:lnTo>
                  <a:lnTo>
                    <a:pt x="8225" y="2083"/>
                  </a:lnTo>
                  <a:lnTo>
                    <a:pt x="8461" y="2502"/>
                  </a:lnTo>
                  <a:lnTo>
                    <a:pt x="8643" y="2932"/>
                  </a:lnTo>
                  <a:lnTo>
                    <a:pt x="8783" y="3372"/>
                  </a:lnTo>
                  <a:lnTo>
                    <a:pt x="8869" y="3823"/>
                  </a:lnTo>
                  <a:lnTo>
                    <a:pt x="8912" y="4284"/>
                  </a:lnTo>
                  <a:lnTo>
                    <a:pt x="8901" y="4735"/>
                  </a:lnTo>
                  <a:lnTo>
                    <a:pt x="8847" y="5186"/>
                  </a:lnTo>
                  <a:lnTo>
                    <a:pt x="8751" y="5637"/>
                  </a:lnTo>
                  <a:lnTo>
                    <a:pt x="8611" y="6067"/>
                  </a:lnTo>
                  <a:lnTo>
                    <a:pt x="8418" y="6485"/>
                  </a:lnTo>
                  <a:lnTo>
                    <a:pt x="8182" y="6893"/>
                  </a:lnTo>
                  <a:lnTo>
                    <a:pt x="7903" y="7269"/>
                  </a:lnTo>
                  <a:lnTo>
                    <a:pt x="7580" y="7623"/>
                  </a:lnTo>
                  <a:lnTo>
                    <a:pt x="7226" y="7946"/>
                  </a:lnTo>
                  <a:lnTo>
                    <a:pt x="6829" y="8225"/>
                  </a:lnTo>
                  <a:lnTo>
                    <a:pt x="6410" y="8450"/>
                  </a:lnTo>
                  <a:lnTo>
                    <a:pt x="5981" y="8643"/>
                  </a:lnTo>
                  <a:lnTo>
                    <a:pt x="5530" y="8772"/>
                  </a:lnTo>
                  <a:lnTo>
                    <a:pt x="5079" y="8858"/>
                  </a:lnTo>
                  <a:lnTo>
                    <a:pt x="4628" y="8901"/>
                  </a:lnTo>
                  <a:lnTo>
                    <a:pt x="4166" y="8890"/>
                  </a:lnTo>
                  <a:lnTo>
                    <a:pt x="3715" y="8847"/>
                  </a:lnTo>
                  <a:lnTo>
                    <a:pt x="3275" y="8740"/>
                  </a:lnTo>
                  <a:lnTo>
                    <a:pt x="2835" y="8600"/>
                  </a:lnTo>
                  <a:lnTo>
                    <a:pt x="2416" y="8407"/>
                  </a:lnTo>
                  <a:lnTo>
                    <a:pt x="2019" y="8182"/>
                  </a:lnTo>
                  <a:lnTo>
                    <a:pt x="1632" y="7903"/>
                  </a:lnTo>
                  <a:lnTo>
                    <a:pt x="1289" y="7581"/>
                  </a:lnTo>
                  <a:lnTo>
                    <a:pt x="967" y="7215"/>
                  </a:lnTo>
                  <a:lnTo>
                    <a:pt x="688" y="6818"/>
                  </a:lnTo>
                  <a:lnTo>
                    <a:pt x="451" y="6399"/>
                  </a:lnTo>
                  <a:lnTo>
                    <a:pt x="269" y="5970"/>
                  </a:lnTo>
                  <a:lnTo>
                    <a:pt x="129" y="5530"/>
                  </a:lnTo>
                  <a:lnTo>
                    <a:pt x="43" y="5079"/>
                  </a:lnTo>
                  <a:lnTo>
                    <a:pt x="0" y="4617"/>
                  </a:lnTo>
                  <a:lnTo>
                    <a:pt x="11" y="4166"/>
                  </a:lnTo>
                  <a:lnTo>
                    <a:pt x="65" y="3705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1010" y="1632"/>
                  </a:lnTo>
                  <a:lnTo>
                    <a:pt x="1332" y="1278"/>
                  </a:lnTo>
                  <a:lnTo>
                    <a:pt x="1686" y="956"/>
                  </a:lnTo>
                  <a:lnTo>
                    <a:pt x="2083" y="677"/>
                  </a:lnTo>
                  <a:lnTo>
                    <a:pt x="2502" y="441"/>
                  </a:lnTo>
                  <a:lnTo>
                    <a:pt x="2932" y="258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93620" y="2070600"/>
              <a:ext cx="958518" cy="1756202"/>
            </a:xfrm>
            <a:custGeom>
              <a:avLst/>
              <a:gdLst>
                <a:gd name="T0" fmla="*/ 4864 w 6657"/>
                <a:gd name="T1" fmla="*/ 0 h 12197"/>
                <a:gd name="T2" fmla="*/ 5282 w 6657"/>
                <a:gd name="T3" fmla="*/ 193 h 12197"/>
                <a:gd name="T4" fmla="*/ 6657 w 6657"/>
                <a:gd name="T5" fmla="*/ 3275 h 12197"/>
                <a:gd name="T6" fmla="*/ 6625 w 6657"/>
                <a:gd name="T7" fmla="*/ 3286 h 12197"/>
                <a:gd name="T8" fmla="*/ 6549 w 6657"/>
                <a:gd name="T9" fmla="*/ 3307 h 12197"/>
                <a:gd name="T10" fmla="*/ 6442 w 6657"/>
                <a:gd name="T11" fmla="*/ 3339 h 12197"/>
                <a:gd name="T12" fmla="*/ 6313 w 6657"/>
                <a:gd name="T13" fmla="*/ 3404 h 12197"/>
                <a:gd name="T14" fmla="*/ 6152 w 6657"/>
                <a:gd name="T15" fmla="*/ 3479 h 12197"/>
                <a:gd name="T16" fmla="*/ 6002 w 6657"/>
                <a:gd name="T17" fmla="*/ 3586 h 12197"/>
                <a:gd name="T18" fmla="*/ 5852 w 6657"/>
                <a:gd name="T19" fmla="*/ 3704 h 12197"/>
                <a:gd name="T20" fmla="*/ 5712 w 6657"/>
                <a:gd name="T21" fmla="*/ 3865 h 12197"/>
                <a:gd name="T22" fmla="*/ 5605 w 6657"/>
                <a:gd name="T23" fmla="*/ 4037 h 12197"/>
                <a:gd name="T24" fmla="*/ 5529 w 6657"/>
                <a:gd name="T25" fmla="*/ 4252 h 12197"/>
                <a:gd name="T26" fmla="*/ 5508 w 6657"/>
                <a:gd name="T27" fmla="*/ 4477 h 12197"/>
                <a:gd name="T28" fmla="*/ 5540 w 6657"/>
                <a:gd name="T29" fmla="*/ 4703 h 12197"/>
                <a:gd name="T30" fmla="*/ 5615 w 6657"/>
                <a:gd name="T31" fmla="*/ 4918 h 12197"/>
                <a:gd name="T32" fmla="*/ 5733 w 6657"/>
                <a:gd name="T33" fmla="*/ 5122 h 12197"/>
                <a:gd name="T34" fmla="*/ 5862 w 6657"/>
                <a:gd name="T35" fmla="*/ 5315 h 12197"/>
                <a:gd name="T36" fmla="*/ 5991 w 6657"/>
                <a:gd name="T37" fmla="*/ 5487 h 12197"/>
                <a:gd name="T38" fmla="*/ 6131 w 6657"/>
                <a:gd name="T39" fmla="*/ 5637 h 12197"/>
                <a:gd name="T40" fmla="*/ 6345 w 6657"/>
                <a:gd name="T41" fmla="*/ 5852 h 12197"/>
                <a:gd name="T42" fmla="*/ 0 w 6657"/>
                <a:gd name="T43" fmla="*/ 12197 h 12197"/>
                <a:gd name="T44" fmla="*/ 0 w 6657"/>
                <a:gd name="T45" fmla="*/ 3221 h 12197"/>
                <a:gd name="T46" fmla="*/ 64 w 6657"/>
                <a:gd name="T47" fmla="*/ 3221 h 12197"/>
                <a:gd name="T48" fmla="*/ 64 w 6657"/>
                <a:gd name="T49" fmla="*/ 3210 h 12197"/>
                <a:gd name="T50" fmla="*/ 75 w 6657"/>
                <a:gd name="T51" fmla="*/ 3221 h 12197"/>
                <a:gd name="T52" fmla="*/ 97 w 6657"/>
                <a:gd name="T53" fmla="*/ 3221 h 12197"/>
                <a:gd name="T54" fmla="*/ 129 w 6657"/>
                <a:gd name="T55" fmla="*/ 3221 h 12197"/>
                <a:gd name="T56" fmla="*/ 172 w 6657"/>
                <a:gd name="T57" fmla="*/ 3221 h 12197"/>
                <a:gd name="T58" fmla="*/ 225 w 6657"/>
                <a:gd name="T59" fmla="*/ 3221 h 12197"/>
                <a:gd name="T60" fmla="*/ 247 w 6657"/>
                <a:gd name="T61" fmla="*/ 3221 h 12197"/>
                <a:gd name="T62" fmla="*/ 397 w 6657"/>
                <a:gd name="T63" fmla="*/ 3221 h 12197"/>
                <a:gd name="T64" fmla="*/ 558 w 6657"/>
                <a:gd name="T65" fmla="*/ 3221 h 12197"/>
                <a:gd name="T66" fmla="*/ 752 w 6657"/>
                <a:gd name="T67" fmla="*/ 3200 h 12197"/>
                <a:gd name="T68" fmla="*/ 956 w 6657"/>
                <a:gd name="T69" fmla="*/ 3178 h 12197"/>
                <a:gd name="T70" fmla="*/ 1160 w 6657"/>
                <a:gd name="T71" fmla="*/ 3124 h 12197"/>
                <a:gd name="T72" fmla="*/ 1353 w 6657"/>
                <a:gd name="T73" fmla="*/ 3060 h 12197"/>
                <a:gd name="T74" fmla="*/ 1535 w 6657"/>
                <a:gd name="T75" fmla="*/ 2963 h 12197"/>
                <a:gd name="T76" fmla="*/ 1686 w 6657"/>
                <a:gd name="T77" fmla="*/ 2845 h 12197"/>
                <a:gd name="T78" fmla="*/ 1815 w 6657"/>
                <a:gd name="T79" fmla="*/ 2684 h 12197"/>
                <a:gd name="T80" fmla="*/ 1900 w 6657"/>
                <a:gd name="T81" fmla="*/ 2480 h 12197"/>
                <a:gd name="T82" fmla="*/ 1954 w 6657"/>
                <a:gd name="T83" fmla="*/ 2276 h 12197"/>
                <a:gd name="T84" fmla="*/ 1954 w 6657"/>
                <a:gd name="T85" fmla="*/ 2072 h 12197"/>
                <a:gd name="T86" fmla="*/ 1933 w 6657"/>
                <a:gd name="T87" fmla="*/ 1879 h 12197"/>
                <a:gd name="T88" fmla="*/ 1879 w 6657"/>
                <a:gd name="T89" fmla="*/ 1686 h 12197"/>
                <a:gd name="T90" fmla="*/ 1825 w 6657"/>
                <a:gd name="T91" fmla="*/ 1525 h 12197"/>
                <a:gd name="T92" fmla="*/ 1761 w 6657"/>
                <a:gd name="T93" fmla="*/ 1385 h 12197"/>
                <a:gd name="T94" fmla="*/ 1707 w 6657"/>
                <a:gd name="T95" fmla="*/ 1278 h 12197"/>
                <a:gd name="T96" fmla="*/ 1664 w 6657"/>
                <a:gd name="T97" fmla="*/ 1213 h 12197"/>
                <a:gd name="T98" fmla="*/ 1653 w 6657"/>
                <a:gd name="T99" fmla="*/ 1192 h 12197"/>
                <a:gd name="T100" fmla="*/ 4864 w 6657"/>
                <a:gd name="T101" fmla="*/ 0 h 1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57" h="12197">
                  <a:moveTo>
                    <a:pt x="4864" y="0"/>
                  </a:moveTo>
                  <a:lnTo>
                    <a:pt x="5282" y="193"/>
                  </a:lnTo>
                  <a:lnTo>
                    <a:pt x="6657" y="3275"/>
                  </a:lnTo>
                  <a:lnTo>
                    <a:pt x="6625" y="3286"/>
                  </a:lnTo>
                  <a:lnTo>
                    <a:pt x="6549" y="3307"/>
                  </a:lnTo>
                  <a:lnTo>
                    <a:pt x="6442" y="3339"/>
                  </a:lnTo>
                  <a:lnTo>
                    <a:pt x="6313" y="3404"/>
                  </a:lnTo>
                  <a:lnTo>
                    <a:pt x="6152" y="3479"/>
                  </a:lnTo>
                  <a:lnTo>
                    <a:pt x="6002" y="3586"/>
                  </a:lnTo>
                  <a:lnTo>
                    <a:pt x="5852" y="3704"/>
                  </a:lnTo>
                  <a:lnTo>
                    <a:pt x="5712" y="3865"/>
                  </a:lnTo>
                  <a:lnTo>
                    <a:pt x="5605" y="4037"/>
                  </a:lnTo>
                  <a:lnTo>
                    <a:pt x="5529" y="4252"/>
                  </a:lnTo>
                  <a:lnTo>
                    <a:pt x="5508" y="4477"/>
                  </a:lnTo>
                  <a:lnTo>
                    <a:pt x="5540" y="4703"/>
                  </a:lnTo>
                  <a:lnTo>
                    <a:pt x="5615" y="4918"/>
                  </a:lnTo>
                  <a:lnTo>
                    <a:pt x="5733" y="5122"/>
                  </a:lnTo>
                  <a:lnTo>
                    <a:pt x="5862" y="5315"/>
                  </a:lnTo>
                  <a:lnTo>
                    <a:pt x="5991" y="5487"/>
                  </a:lnTo>
                  <a:lnTo>
                    <a:pt x="6131" y="5637"/>
                  </a:lnTo>
                  <a:lnTo>
                    <a:pt x="6345" y="5852"/>
                  </a:lnTo>
                  <a:lnTo>
                    <a:pt x="0" y="12197"/>
                  </a:lnTo>
                  <a:lnTo>
                    <a:pt x="0" y="3221"/>
                  </a:lnTo>
                  <a:lnTo>
                    <a:pt x="64" y="3221"/>
                  </a:lnTo>
                  <a:lnTo>
                    <a:pt x="64" y="3210"/>
                  </a:lnTo>
                  <a:lnTo>
                    <a:pt x="75" y="3221"/>
                  </a:lnTo>
                  <a:lnTo>
                    <a:pt x="97" y="3221"/>
                  </a:lnTo>
                  <a:lnTo>
                    <a:pt x="129" y="3221"/>
                  </a:lnTo>
                  <a:lnTo>
                    <a:pt x="172" y="3221"/>
                  </a:lnTo>
                  <a:lnTo>
                    <a:pt x="225" y="3221"/>
                  </a:lnTo>
                  <a:lnTo>
                    <a:pt x="247" y="3221"/>
                  </a:lnTo>
                  <a:lnTo>
                    <a:pt x="397" y="3221"/>
                  </a:lnTo>
                  <a:lnTo>
                    <a:pt x="558" y="3221"/>
                  </a:lnTo>
                  <a:lnTo>
                    <a:pt x="752" y="3200"/>
                  </a:lnTo>
                  <a:lnTo>
                    <a:pt x="956" y="3178"/>
                  </a:lnTo>
                  <a:lnTo>
                    <a:pt x="1160" y="3124"/>
                  </a:lnTo>
                  <a:lnTo>
                    <a:pt x="1353" y="3060"/>
                  </a:lnTo>
                  <a:lnTo>
                    <a:pt x="1535" y="2963"/>
                  </a:lnTo>
                  <a:lnTo>
                    <a:pt x="1686" y="2845"/>
                  </a:lnTo>
                  <a:lnTo>
                    <a:pt x="1815" y="2684"/>
                  </a:lnTo>
                  <a:lnTo>
                    <a:pt x="1900" y="2480"/>
                  </a:lnTo>
                  <a:lnTo>
                    <a:pt x="1954" y="2276"/>
                  </a:lnTo>
                  <a:lnTo>
                    <a:pt x="1954" y="2072"/>
                  </a:lnTo>
                  <a:lnTo>
                    <a:pt x="1933" y="1879"/>
                  </a:lnTo>
                  <a:lnTo>
                    <a:pt x="1879" y="1686"/>
                  </a:lnTo>
                  <a:lnTo>
                    <a:pt x="1825" y="1525"/>
                  </a:lnTo>
                  <a:lnTo>
                    <a:pt x="1761" y="1385"/>
                  </a:lnTo>
                  <a:lnTo>
                    <a:pt x="1707" y="1278"/>
                  </a:lnTo>
                  <a:lnTo>
                    <a:pt x="1664" y="1213"/>
                  </a:lnTo>
                  <a:lnTo>
                    <a:pt x="1653" y="119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38902" y="1277523"/>
              <a:ext cx="1283207" cy="1283207"/>
            </a:xfrm>
            <a:custGeom>
              <a:avLst/>
              <a:gdLst>
                <a:gd name="T0" fmla="*/ 4456 w 8912"/>
                <a:gd name="T1" fmla="*/ 0 h 8912"/>
                <a:gd name="T2" fmla="*/ 4982 w 8912"/>
                <a:gd name="T3" fmla="*/ 32 h 8912"/>
                <a:gd name="T4" fmla="*/ 5487 w 8912"/>
                <a:gd name="T5" fmla="*/ 118 h 8912"/>
                <a:gd name="T6" fmla="*/ 5981 w 8912"/>
                <a:gd name="T7" fmla="*/ 269 h 8912"/>
                <a:gd name="T8" fmla="*/ 6442 w 8912"/>
                <a:gd name="T9" fmla="*/ 462 h 8912"/>
                <a:gd name="T10" fmla="*/ 6872 w 8912"/>
                <a:gd name="T11" fmla="*/ 709 h 8912"/>
                <a:gd name="T12" fmla="*/ 7269 w 8912"/>
                <a:gd name="T13" fmla="*/ 999 h 8912"/>
                <a:gd name="T14" fmla="*/ 7634 w 8912"/>
                <a:gd name="T15" fmla="*/ 1332 h 8912"/>
                <a:gd name="T16" fmla="*/ 7956 w 8912"/>
                <a:gd name="T17" fmla="*/ 1697 h 8912"/>
                <a:gd name="T18" fmla="*/ 8235 w 8912"/>
                <a:gd name="T19" fmla="*/ 2094 h 8912"/>
                <a:gd name="T20" fmla="*/ 8472 w 8912"/>
                <a:gd name="T21" fmla="*/ 2523 h 8912"/>
                <a:gd name="T22" fmla="*/ 8665 w 8912"/>
                <a:gd name="T23" fmla="*/ 2974 h 8912"/>
                <a:gd name="T24" fmla="*/ 8804 w 8912"/>
                <a:gd name="T25" fmla="*/ 3457 h 8912"/>
                <a:gd name="T26" fmla="*/ 8890 w 8912"/>
                <a:gd name="T27" fmla="*/ 3951 h 8912"/>
                <a:gd name="T28" fmla="*/ 8912 w 8912"/>
                <a:gd name="T29" fmla="*/ 4456 h 8912"/>
                <a:gd name="T30" fmla="*/ 8879 w 8912"/>
                <a:gd name="T31" fmla="*/ 4971 h 8912"/>
                <a:gd name="T32" fmla="*/ 8794 w 8912"/>
                <a:gd name="T33" fmla="*/ 5487 h 8912"/>
                <a:gd name="T34" fmla="*/ 8654 w 8912"/>
                <a:gd name="T35" fmla="*/ 5981 h 8912"/>
                <a:gd name="T36" fmla="*/ 8450 w 8912"/>
                <a:gd name="T37" fmla="*/ 6431 h 8912"/>
                <a:gd name="T38" fmla="*/ 8203 w 8912"/>
                <a:gd name="T39" fmla="*/ 6872 h 8912"/>
                <a:gd name="T40" fmla="*/ 7913 w 8912"/>
                <a:gd name="T41" fmla="*/ 7269 h 8912"/>
                <a:gd name="T42" fmla="*/ 7591 w 8912"/>
                <a:gd name="T43" fmla="*/ 7623 h 8912"/>
                <a:gd name="T44" fmla="*/ 7226 w 8912"/>
                <a:gd name="T45" fmla="*/ 7956 h 8912"/>
                <a:gd name="T46" fmla="*/ 6818 w 8912"/>
                <a:gd name="T47" fmla="*/ 8235 h 8912"/>
                <a:gd name="T48" fmla="*/ 6399 w 8912"/>
                <a:gd name="T49" fmla="*/ 8471 h 8912"/>
                <a:gd name="T50" fmla="*/ 5938 w 8912"/>
                <a:gd name="T51" fmla="*/ 8654 h 8912"/>
                <a:gd name="T52" fmla="*/ 5465 w 8912"/>
                <a:gd name="T53" fmla="*/ 8794 h 8912"/>
                <a:gd name="T54" fmla="*/ 4971 w 8912"/>
                <a:gd name="T55" fmla="*/ 8879 h 8912"/>
                <a:gd name="T56" fmla="*/ 4456 w 8912"/>
                <a:gd name="T57" fmla="*/ 8912 h 8912"/>
                <a:gd name="T58" fmla="*/ 3941 w 8912"/>
                <a:gd name="T59" fmla="*/ 8879 h 8912"/>
                <a:gd name="T60" fmla="*/ 3425 w 8912"/>
                <a:gd name="T61" fmla="*/ 8794 h 8912"/>
                <a:gd name="T62" fmla="*/ 2942 w 8912"/>
                <a:gd name="T63" fmla="*/ 8643 h 8912"/>
                <a:gd name="T64" fmla="*/ 2480 w 8912"/>
                <a:gd name="T65" fmla="*/ 8450 h 8912"/>
                <a:gd name="T66" fmla="*/ 2051 w 8912"/>
                <a:gd name="T67" fmla="*/ 8203 h 8912"/>
                <a:gd name="T68" fmla="*/ 1654 w 8912"/>
                <a:gd name="T69" fmla="*/ 7913 h 8912"/>
                <a:gd name="T70" fmla="*/ 1289 w 8912"/>
                <a:gd name="T71" fmla="*/ 7580 h 8912"/>
                <a:gd name="T72" fmla="*/ 967 w 8912"/>
                <a:gd name="T73" fmla="*/ 7215 h 8912"/>
                <a:gd name="T74" fmla="*/ 687 w 8912"/>
                <a:gd name="T75" fmla="*/ 6818 h 8912"/>
                <a:gd name="T76" fmla="*/ 451 w 8912"/>
                <a:gd name="T77" fmla="*/ 6389 h 8912"/>
                <a:gd name="T78" fmla="*/ 258 w 8912"/>
                <a:gd name="T79" fmla="*/ 5938 h 8912"/>
                <a:gd name="T80" fmla="*/ 118 w 8912"/>
                <a:gd name="T81" fmla="*/ 5465 h 8912"/>
                <a:gd name="T82" fmla="*/ 32 w 8912"/>
                <a:gd name="T83" fmla="*/ 4971 h 8912"/>
                <a:gd name="T84" fmla="*/ 0 w 8912"/>
                <a:gd name="T85" fmla="*/ 4456 h 8912"/>
                <a:gd name="T86" fmla="*/ 32 w 8912"/>
                <a:gd name="T87" fmla="*/ 3941 h 8912"/>
                <a:gd name="T88" fmla="*/ 129 w 8912"/>
                <a:gd name="T89" fmla="*/ 3425 h 8912"/>
                <a:gd name="T90" fmla="*/ 269 w 8912"/>
                <a:gd name="T91" fmla="*/ 2942 h 8912"/>
                <a:gd name="T92" fmla="*/ 473 w 8912"/>
                <a:gd name="T93" fmla="*/ 2480 h 8912"/>
                <a:gd name="T94" fmla="*/ 709 w 8912"/>
                <a:gd name="T95" fmla="*/ 2040 h 8912"/>
                <a:gd name="T96" fmla="*/ 999 w 8912"/>
                <a:gd name="T97" fmla="*/ 1643 h 8912"/>
                <a:gd name="T98" fmla="*/ 1332 w 8912"/>
                <a:gd name="T99" fmla="*/ 1289 h 8912"/>
                <a:gd name="T100" fmla="*/ 1697 w 8912"/>
                <a:gd name="T101" fmla="*/ 956 h 8912"/>
                <a:gd name="T102" fmla="*/ 2094 w 8912"/>
                <a:gd name="T103" fmla="*/ 677 h 8912"/>
                <a:gd name="T104" fmla="*/ 2523 w 8912"/>
                <a:gd name="T105" fmla="*/ 440 h 8912"/>
                <a:gd name="T106" fmla="*/ 2985 w 8912"/>
                <a:gd name="T107" fmla="*/ 258 h 8912"/>
                <a:gd name="T108" fmla="*/ 3457 w 8912"/>
                <a:gd name="T109" fmla="*/ 118 h 8912"/>
                <a:gd name="T110" fmla="*/ 3951 w 8912"/>
                <a:gd name="T111" fmla="*/ 32 h 8912"/>
                <a:gd name="T112" fmla="*/ 4456 w 8912"/>
                <a:gd name="T113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2">
                  <a:moveTo>
                    <a:pt x="4456" y="0"/>
                  </a:moveTo>
                  <a:lnTo>
                    <a:pt x="4982" y="32"/>
                  </a:lnTo>
                  <a:lnTo>
                    <a:pt x="5487" y="118"/>
                  </a:lnTo>
                  <a:lnTo>
                    <a:pt x="5981" y="269"/>
                  </a:lnTo>
                  <a:lnTo>
                    <a:pt x="6442" y="462"/>
                  </a:lnTo>
                  <a:lnTo>
                    <a:pt x="6872" y="709"/>
                  </a:lnTo>
                  <a:lnTo>
                    <a:pt x="7269" y="999"/>
                  </a:lnTo>
                  <a:lnTo>
                    <a:pt x="7634" y="1332"/>
                  </a:lnTo>
                  <a:lnTo>
                    <a:pt x="7956" y="1697"/>
                  </a:lnTo>
                  <a:lnTo>
                    <a:pt x="8235" y="2094"/>
                  </a:lnTo>
                  <a:lnTo>
                    <a:pt x="8472" y="2523"/>
                  </a:lnTo>
                  <a:lnTo>
                    <a:pt x="8665" y="2974"/>
                  </a:lnTo>
                  <a:lnTo>
                    <a:pt x="8804" y="3457"/>
                  </a:lnTo>
                  <a:lnTo>
                    <a:pt x="8890" y="3951"/>
                  </a:lnTo>
                  <a:lnTo>
                    <a:pt x="8912" y="4456"/>
                  </a:lnTo>
                  <a:lnTo>
                    <a:pt x="8879" y="4971"/>
                  </a:lnTo>
                  <a:lnTo>
                    <a:pt x="8794" y="5487"/>
                  </a:lnTo>
                  <a:lnTo>
                    <a:pt x="8654" y="5981"/>
                  </a:lnTo>
                  <a:lnTo>
                    <a:pt x="8450" y="6431"/>
                  </a:lnTo>
                  <a:lnTo>
                    <a:pt x="8203" y="6872"/>
                  </a:lnTo>
                  <a:lnTo>
                    <a:pt x="7913" y="7269"/>
                  </a:lnTo>
                  <a:lnTo>
                    <a:pt x="7591" y="7623"/>
                  </a:lnTo>
                  <a:lnTo>
                    <a:pt x="7226" y="7956"/>
                  </a:lnTo>
                  <a:lnTo>
                    <a:pt x="6818" y="8235"/>
                  </a:lnTo>
                  <a:lnTo>
                    <a:pt x="6399" y="8471"/>
                  </a:lnTo>
                  <a:lnTo>
                    <a:pt x="5938" y="8654"/>
                  </a:lnTo>
                  <a:lnTo>
                    <a:pt x="5465" y="8794"/>
                  </a:lnTo>
                  <a:lnTo>
                    <a:pt x="4971" y="8879"/>
                  </a:lnTo>
                  <a:lnTo>
                    <a:pt x="4456" y="8912"/>
                  </a:lnTo>
                  <a:lnTo>
                    <a:pt x="3941" y="8879"/>
                  </a:lnTo>
                  <a:lnTo>
                    <a:pt x="3425" y="8794"/>
                  </a:lnTo>
                  <a:lnTo>
                    <a:pt x="2942" y="8643"/>
                  </a:lnTo>
                  <a:lnTo>
                    <a:pt x="2480" y="8450"/>
                  </a:lnTo>
                  <a:lnTo>
                    <a:pt x="2051" y="8203"/>
                  </a:lnTo>
                  <a:lnTo>
                    <a:pt x="1654" y="7913"/>
                  </a:lnTo>
                  <a:lnTo>
                    <a:pt x="1289" y="7580"/>
                  </a:lnTo>
                  <a:lnTo>
                    <a:pt x="967" y="7215"/>
                  </a:lnTo>
                  <a:lnTo>
                    <a:pt x="687" y="6818"/>
                  </a:lnTo>
                  <a:lnTo>
                    <a:pt x="451" y="6389"/>
                  </a:lnTo>
                  <a:lnTo>
                    <a:pt x="258" y="5938"/>
                  </a:lnTo>
                  <a:lnTo>
                    <a:pt x="118" y="5465"/>
                  </a:lnTo>
                  <a:lnTo>
                    <a:pt x="32" y="4971"/>
                  </a:lnTo>
                  <a:lnTo>
                    <a:pt x="0" y="4456"/>
                  </a:lnTo>
                  <a:lnTo>
                    <a:pt x="32" y="3941"/>
                  </a:lnTo>
                  <a:lnTo>
                    <a:pt x="129" y="3425"/>
                  </a:lnTo>
                  <a:lnTo>
                    <a:pt x="269" y="2942"/>
                  </a:lnTo>
                  <a:lnTo>
                    <a:pt x="473" y="2480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89"/>
                  </a:lnTo>
                  <a:lnTo>
                    <a:pt x="1697" y="956"/>
                  </a:lnTo>
                  <a:lnTo>
                    <a:pt x="2094" y="677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7" y="118"/>
                  </a:lnTo>
                  <a:lnTo>
                    <a:pt x="3951" y="32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093620" y="2866845"/>
              <a:ext cx="1756203" cy="959957"/>
            </a:xfrm>
            <a:custGeom>
              <a:avLst/>
              <a:gdLst>
                <a:gd name="T0" fmla="*/ 8911 w 12197"/>
                <a:gd name="T1" fmla="*/ 0 h 6667"/>
                <a:gd name="T2" fmla="*/ 12036 w 12197"/>
                <a:gd name="T3" fmla="*/ 1406 h 6667"/>
                <a:gd name="T4" fmla="*/ 12197 w 12197"/>
                <a:gd name="T5" fmla="*/ 1835 h 6667"/>
                <a:gd name="T6" fmla="*/ 11005 w 12197"/>
                <a:gd name="T7" fmla="*/ 5003 h 6667"/>
                <a:gd name="T8" fmla="*/ 10973 w 12197"/>
                <a:gd name="T9" fmla="*/ 4981 h 6667"/>
                <a:gd name="T10" fmla="*/ 10908 w 12197"/>
                <a:gd name="T11" fmla="*/ 4949 h 6667"/>
                <a:gd name="T12" fmla="*/ 10801 w 12197"/>
                <a:gd name="T13" fmla="*/ 4895 h 6667"/>
                <a:gd name="T14" fmla="*/ 10672 w 12197"/>
                <a:gd name="T15" fmla="*/ 4842 h 6667"/>
                <a:gd name="T16" fmla="*/ 10500 w 12197"/>
                <a:gd name="T17" fmla="*/ 4799 h 6667"/>
                <a:gd name="T18" fmla="*/ 10318 w 12197"/>
                <a:gd name="T19" fmla="*/ 4756 h 6667"/>
                <a:gd name="T20" fmla="*/ 10125 w 12197"/>
                <a:gd name="T21" fmla="*/ 4745 h 6667"/>
                <a:gd name="T22" fmla="*/ 9921 w 12197"/>
                <a:gd name="T23" fmla="*/ 4756 h 6667"/>
                <a:gd name="T24" fmla="*/ 9717 w 12197"/>
                <a:gd name="T25" fmla="*/ 4810 h 6667"/>
                <a:gd name="T26" fmla="*/ 9513 w 12197"/>
                <a:gd name="T27" fmla="*/ 4906 h 6667"/>
                <a:gd name="T28" fmla="*/ 9362 w 12197"/>
                <a:gd name="T29" fmla="*/ 5024 h 6667"/>
                <a:gd name="T30" fmla="*/ 9244 w 12197"/>
                <a:gd name="T31" fmla="*/ 5175 h 6667"/>
                <a:gd name="T32" fmla="*/ 9148 w 12197"/>
                <a:gd name="T33" fmla="*/ 5357 h 6667"/>
                <a:gd name="T34" fmla="*/ 9073 w 12197"/>
                <a:gd name="T35" fmla="*/ 5550 h 6667"/>
                <a:gd name="T36" fmla="*/ 9030 w 12197"/>
                <a:gd name="T37" fmla="*/ 5754 h 6667"/>
                <a:gd name="T38" fmla="*/ 8997 w 12197"/>
                <a:gd name="T39" fmla="*/ 5948 h 6667"/>
                <a:gd name="T40" fmla="*/ 8976 w 12197"/>
                <a:gd name="T41" fmla="*/ 6141 h 6667"/>
                <a:gd name="T42" fmla="*/ 8965 w 12197"/>
                <a:gd name="T43" fmla="*/ 6313 h 6667"/>
                <a:gd name="T44" fmla="*/ 8976 w 12197"/>
                <a:gd name="T45" fmla="*/ 6624 h 6667"/>
                <a:gd name="T46" fmla="*/ 8987 w 12197"/>
                <a:gd name="T47" fmla="*/ 6624 h 6667"/>
                <a:gd name="T48" fmla="*/ 8976 w 12197"/>
                <a:gd name="T49" fmla="*/ 6624 h 6667"/>
                <a:gd name="T50" fmla="*/ 8976 w 12197"/>
                <a:gd name="T51" fmla="*/ 6635 h 6667"/>
                <a:gd name="T52" fmla="*/ 8976 w 12197"/>
                <a:gd name="T53" fmla="*/ 6667 h 6667"/>
                <a:gd name="T54" fmla="*/ 0 w 12197"/>
                <a:gd name="T55" fmla="*/ 6667 h 6667"/>
                <a:gd name="T56" fmla="*/ 6345 w 12197"/>
                <a:gd name="T57" fmla="*/ 322 h 6667"/>
                <a:gd name="T58" fmla="*/ 6356 w 12197"/>
                <a:gd name="T59" fmla="*/ 332 h 6667"/>
                <a:gd name="T60" fmla="*/ 6356 w 12197"/>
                <a:gd name="T61" fmla="*/ 322 h 6667"/>
                <a:gd name="T62" fmla="*/ 6367 w 12197"/>
                <a:gd name="T63" fmla="*/ 322 h 6667"/>
                <a:gd name="T64" fmla="*/ 6378 w 12197"/>
                <a:gd name="T65" fmla="*/ 343 h 6667"/>
                <a:gd name="T66" fmla="*/ 6399 w 12197"/>
                <a:gd name="T67" fmla="*/ 365 h 6667"/>
                <a:gd name="T68" fmla="*/ 6421 w 12197"/>
                <a:gd name="T69" fmla="*/ 397 h 6667"/>
                <a:gd name="T70" fmla="*/ 6453 w 12197"/>
                <a:gd name="T71" fmla="*/ 429 h 6667"/>
                <a:gd name="T72" fmla="*/ 6496 w 12197"/>
                <a:gd name="T73" fmla="*/ 472 h 6667"/>
                <a:gd name="T74" fmla="*/ 6496 w 12197"/>
                <a:gd name="T75" fmla="*/ 472 h 6667"/>
                <a:gd name="T76" fmla="*/ 6614 w 12197"/>
                <a:gd name="T77" fmla="*/ 590 h 6667"/>
                <a:gd name="T78" fmla="*/ 6764 w 12197"/>
                <a:gd name="T79" fmla="*/ 719 h 6667"/>
                <a:gd name="T80" fmla="*/ 6936 w 12197"/>
                <a:gd name="T81" fmla="*/ 858 h 6667"/>
                <a:gd name="T82" fmla="*/ 7118 w 12197"/>
                <a:gd name="T83" fmla="*/ 977 h 6667"/>
                <a:gd name="T84" fmla="*/ 7322 w 12197"/>
                <a:gd name="T85" fmla="*/ 1084 h 6667"/>
                <a:gd name="T86" fmla="*/ 7537 w 12197"/>
                <a:gd name="T87" fmla="*/ 1159 h 6667"/>
                <a:gd name="T88" fmla="*/ 7752 w 12197"/>
                <a:gd name="T89" fmla="*/ 1191 h 6667"/>
                <a:gd name="T90" fmla="*/ 7977 w 12197"/>
                <a:gd name="T91" fmla="*/ 1181 h 6667"/>
                <a:gd name="T92" fmla="*/ 8181 w 12197"/>
                <a:gd name="T93" fmla="*/ 1095 h 6667"/>
                <a:gd name="T94" fmla="*/ 8364 w 12197"/>
                <a:gd name="T95" fmla="*/ 987 h 6667"/>
                <a:gd name="T96" fmla="*/ 8514 w 12197"/>
                <a:gd name="T97" fmla="*/ 837 h 6667"/>
                <a:gd name="T98" fmla="*/ 8632 w 12197"/>
                <a:gd name="T99" fmla="*/ 687 h 6667"/>
                <a:gd name="T100" fmla="*/ 8729 w 12197"/>
                <a:gd name="T101" fmla="*/ 515 h 6667"/>
                <a:gd name="T102" fmla="*/ 8793 w 12197"/>
                <a:gd name="T103" fmla="*/ 354 h 6667"/>
                <a:gd name="T104" fmla="*/ 8847 w 12197"/>
                <a:gd name="T105" fmla="*/ 214 h 6667"/>
                <a:gd name="T106" fmla="*/ 8890 w 12197"/>
                <a:gd name="T107" fmla="*/ 107 h 6667"/>
                <a:gd name="T108" fmla="*/ 8901 w 12197"/>
                <a:gd name="T109" fmla="*/ 21 h 6667"/>
                <a:gd name="T110" fmla="*/ 8911 w 12197"/>
                <a:gd name="T111" fmla="*/ 0 h 6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97" h="6667">
                  <a:moveTo>
                    <a:pt x="8911" y="0"/>
                  </a:moveTo>
                  <a:lnTo>
                    <a:pt x="12036" y="1406"/>
                  </a:lnTo>
                  <a:lnTo>
                    <a:pt x="12197" y="1835"/>
                  </a:lnTo>
                  <a:lnTo>
                    <a:pt x="11005" y="5003"/>
                  </a:lnTo>
                  <a:lnTo>
                    <a:pt x="10973" y="4981"/>
                  </a:lnTo>
                  <a:lnTo>
                    <a:pt x="10908" y="4949"/>
                  </a:lnTo>
                  <a:lnTo>
                    <a:pt x="10801" y="4895"/>
                  </a:lnTo>
                  <a:lnTo>
                    <a:pt x="10672" y="4842"/>
                  </a:lnTo>
                  <a:lnTo>
                    <a:pt x="10500" y="4799"/>
                  </a:lnTo>
                  <a:lnTo>
                    <a:pt x="10318" y="4756"/>
                  </a:lnTo>
                  <a:lnTo>
                    <a:pt x="10125" y="4745"/>
                  </a:lnTo>
                  <a:lnTo>
                    <a:pt x="9921" y="4756"/>
                  </a:lnTo>
                  <a:lnTo>
                    <a:pt x="9717" y="4810"/>
                  </a:lnTo>
                  <a:lnTo>
                    <a:pt x="9513" y="4906"/>
                  </a:lnTo>
                  <a:lnTo>
                    <a:pt x="9362" y="5024"/>
                  </a:lnTo>
                  <a:lnTo>
                    <a:pt x="9244" y="5175"/>
                  </a:lnTo>
                  <a:lnTo>
                    <a:pt x="9148" y="5357"/>
                  </a:lnTo>
                  <a:lnTo>
                    <a:pt x="9073" y="5550"/>
                  </a:lnTo>
                  <a:lnTo>
                    <a:pt x="9030" y="5754"/>
                  </a:lnTo>
                  <a:lnTo>
                    <a:pt x="8997" y="5948"/>
                  </a:lnTo>
                  <a:lnTo>
                    <a:pt x="8976" y="6141"/>
                  </a:lnTo>
                  <a:lnTo>
                    <a:pt x="8965" y="6313"/>
                  </a:lnTo>
                  <a:lnTo>
                    <a:pt x="8976" y="6624"/>
                  </a:lnTo>
                  <a:lnTo>
                    <a:pt x="8987" y="6624"/>
                  </a:lnTo>
                  <a:lnTo>
                    <a:pt x="8976" y="6624"/>
                  </a:lnTo>
                  <a:lnTo>
                    <a:pt x="8976" y="6635"/>
                  </a:lnTo>
                  <a:lnTo>
                    <a:pt x="8976" y="6667"/>
                  </a:lnTo>
                  <a:lnTo>
                    <a:pt x="0" y="6667"/>
                  </a:lnTo>
                  <a:lnTo>
                    <a:pt x="6345" y="322"/>
                  </a:lnTo>
                  <a:lnTo>
                    <a:pt x="6356" y="332"/>
                  </a:lnTo>
                  <a:lnTo>
                    <a:pt x="6356" y="322"/>
                  </a:lnTo>
                  <a:lnTo>
                    <a:pt x="6367" y="322"/>
                  </a:lnTo>
                  <a:lnTo>
                    <a:pt x="6378" y="343"/>
                  </a:lnTo>
                  <a:lnTo>
                    <a:pt x="6399" y="365"/>
                  </a:lnTo>
                  <a:lnTo>
                    <a:pt x="6421" y="397"/>
                  </a:lnTo>
                  <a:lnTo>
                    <a:pt x="6453" y="429"/>
                  </a:lnTo>
                  <a:lnTo>
                    <a:pt x="6496" y="472"/>
                  </a:lnTo>
                  <a:lnTo>
                    <a:pt x="6496" y="472"/>
                  </a:lnTo>
                  <a:lnTo>
                    <a:pt x="6614" y="590"/>
                  </a:lnTo>
                  <a:lnTo>
                    <a:pt x="6764" y="719"/>
                  </a:lnTo>
                  <a:lnTo>
                    <a:pt x="6936" y="858"/>
                  </a:lnTo>
                  <a:lnTo>
                    <a:pt x="7118" y="977"/>
                  </a:lnTo>
                  <a:lnTo>
                    <a:pt x="7322" y="1084"/>
                  </a:lnTo>
                  <a:lnTo>
                    <a:pt x="7537" y="1159"/>
                  </a:lnTo>
                  <a:lnTo>
                    <a:pt x="7752" y="1191"/>
                  </a:lnTo>
                  <a:lnTo>
                    <a:pt x="7977" y="1181"/>
                  </a:lnTo>
                  <a:lnTo>
                    <a:pt x="8181" y="1095"/>
                  </a:lnTo>
                  <a:lnTo>
                    <a:pt x="8364" y="987"/>
                  </a:lnTo>
                  <a:lnTo>
                    <a:pt x="8514" y="837"/>
                  </a:lnTo>
                  <a:lnTo>
                    <a:pt x="8632" y="687"/>
                  </a:lnTo>
                  <a:lnTo>
                    <a:pt x="8729" y="515"/>
                  </a:lnTo>
                  <a:lnTo>
                    <a:pt x="8793" y="354"/>
                  </a:lnTo>
                  <a:lnTo>
                    <a:pt x="8847" y="214"/>
                  </a:lnTo>
                  <a:lnTo>
                    <a:pt x="8890" y="107"/>
                  </a:lnTo>
                  <a:lnTo>
                    <a:pt x="8901" y="21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59693" y="2393705"/>
              <a:ext cx="1281623" cy="1283207"/>
            </a:xfrm>
            <a:custGeom>
              <a:avLst/>
              <a:gdLst>
                <a:gd name="T0" fmla="*/ 4284 w 8901"/>
                <a:gd name="T1" fmla="*/ 0 h 8912"/>
                <a:gd name="T2" fmla="*/ 4746 w 8901"/>
                <a:gd name="T3" fmla="*/ 11 h 8912"/>
                <a:gd name="T4" fmla="*/ 5197 w 8901"/>
                <a:gd name="T5" fmla="*/ 65 h 8912"/>
                <a:gd name="T6" fmla="*/ 5648 w 8901"/>
                <a:gd name="T7" fmla="*/ 161 h 8912"/>
                <a:gd name="T8" fmla="*/ 6077 w 8901"/>
                <a:gd name="T9" fmla="*/ 311 h 8912"/>
                <a:gd name="T10" fmla="*/ 6496 w 8901"/>
                <a:gd name="T11" fmla="*/ 494 h 8912"/>
                <a:gd name="T12" fmla="*/ 6893 w 8901"/>
                <a:gd name="T13" fmla="*/ 730 h 8912"/>
                <a:gd name="T14" fmla="*/ 7269 w 8901"/>
                <a:gd name="T15" fmla="*/ 1009 h 8912"/>
                <a:gd name="T16" fmla="*/ 7623 w 8901"/>
                <a:gd name="T17" fmla="*/ 1331 h 8912"/>
                <a:gd name="T18" fmla="*/ 7945 w 8901"/>
                <a:gd name="T19" fmla="*/ 1696 h 8912"/>
                <a:gd name="T20" fmla="*/ 8225 w 8901"/>
                <a:gd name="T21" fmla="*/ 2094 h 8912"/>
                <a:gd name="T22" fmla="*/ 8461 w 8901"/>
                <a:gd name="T23" fmla="*/ 2512 h 8912"/>
                <a:gd name="T24" fmla="*/ 8643 w 8901"/>
                <a:gd name="T25" fmla="*/ 2942 h 8912"/>
                <a:gd name="T26" fmla="*/ 8772 w 8901"/>
                <a:gd name="T27" fmla="*/ 3382 h 8912"/>
                <a:gd name="T28" fmla="*/ 8858 w 8901"/>
                <a:gd name="T29" fmla="*/ 3833 h 8912"/>
                <a:gd name="T30" fmla="*/ 8901 w 8901"/>
                <a:gd name="T31" fmla="*/ 4295 h 8912"/>
                <a:gd name="T32" fmla="*/ 8890 w 8901"/>
                <a:gd name="T33" fmla="*/ 4746 h 8912"/>
                <a:gd name="T34" fmla="*/ 8837 w 8901"/>
                <a:gd name="T35" fmla="*/ 5207 h 8912"/>
                <a:gd name="T36" fmla="*/ 8740 w 8901"/>
                <a:gd name="T37" fmla="*/ 5648 h 8912"/>
                <a:gd name="T38" fmla="*/ 8600 w 8901"/>
                <a:gd name="T39" fmla="*/ 6088 h 8912"/>
                <a:gd name="T40" fmla="*/ 8407 w 8901"/>
                <a:gd name="T41" fmla="*/ 6507 h 8912"/>
                <a:gd name="T42" fmla="*/ 8171 w 8901"/>
                <a:gd name="T43" fmla="*/ 6904 h 8912"/>
                <a:gd name="T44" fmla="*/ 7892 w 8901"/>
                <a:gd name="T45" fmla="*/ 7280 h 8912"/>
                <a:gd name="T46" fmla="*/ 7570 w 8901"/>
                <a:gd name="T47" fmla="*/ 7634 h 8912"/>
                <a:gd name="T48" fmla="*/ 7205 w 8901"/>
                <a:gd name="T49" fmla="*/ 7956 h 8912"/>
                <a:gd name="T50" fmla="*/ 6807 w 8901"/>
                <a:gd name="T51" fmla="*/ 8235 h 8912"/>
                <a:gd name="T52" fmla="*/ 6399 w 8901"/>
                <a:gd name="T53" fmla="*/ 8461 h 8912"/>
                <a:gd name="T54" fmla="*/ 5959 w 8901"/>
                <a:gd name="T55" fmla="*/ 8643 h 8912"/>
                <a:gd name="T56" fmla="*/ 5519 w 8901"/>
                <a:gd name="T57" fmla="*/ 8783 h 8912"/>
                <a:gd name="T58" fmla="*/ 5068 w 8901"/>
                <a:gd name="T59" fmla="*/ 8869 h 8912"/>
                <a:gd name="T60" fmla="*/ 4606 w 8901"/>
                <a:gd name="T61" fmla="*/ 8912 h 8912"/>
                <a:gd name="T62" fmla="*/ 4155 w 8901"/>
                <a:gd name="T63" fmla="*/ 8901 h 8912"/>
                <a:gd name="T64" fmla="*/ 3705 w 8901"/>
                <a:gd name="T65" fmla="*/ 8847 h 8912"/>
                <a:gd name="T66" fmla="*/ 3254 w 8901"/>
                <a:gd name="T67" fmla="*/ 8750 h 8912"/>
                <a:gd name="T68" fmla="*/ 2824 w 8901"/>
                <a:gd name="T69" fmla="*/ 8600 h 8912"/>
                <a:gd name="T70" fmla="*/ 2405 w 8901"/>
                <a:gd name="T71" fmla="*/ 8418 h 8912"/>
                <a:gd name="T72" fmla="*/ 1997 w 8901"/>
                <a:gd name="T73" fmla="*/ 8181 h 8912"/>
                <a:gd name="T74" fmla="*/ 1622 w 8901"/>
                <a:gd name="T75" fmla="*/ 7902 h 8912"/>
                <a:gd name="T76" fmla="*/ 1278 w 8901"/>
                <a:gd name="T77" fmla="*/ 7580 h 8912"/>
                <a:gd name="T78" fmla="*/ 956 w 8901"/>
                <a:gd name="T79" fmla="*/ 7215 h 8912"/>
                <a:gd name="T80" fmla="*/ 677 w 8901"/>
                <a:gd name="T81" fmla="*/ 6818 h 8912"/>
                <a:gd name="T82" fmla="*/ 441 w 8901"/>
                <a:gd name="T83" fmla="*/ 6399 h 8912"/>
                <a:gd name="T84" fmla="*/ 258 w 8901"/>
                <a:gd name="T85" fmla="*/ 5970 h 8912"/>
                <a:gd name="T86" fmla="*/ 118 w 8901"/>
                <a:gd name="T87" fmla="*/ 5519 h 8912"/>
                <a:gd name="T88" fmla="*/ 33 w 8901"/>
                <a:gd name="T89" fmla="*/ 5068 h 8912"/>
                <a:gd name="T90" fmla="*/ 0 w 8901"/>
                <a:gd name="T91" fmla="*/ 4617 h 8912"/>
                <a:gd name="T92" fmla="*/ 0 w 8901"/>
                <a:gd name="T93" fmla="*/ 4155 h 8912"/>
                <a:gd name="T94" fmla="*/ 54 w 8901"/>
                <a:gd name="T95" fmla="*/ 3704 h 8912"/>
                <a:gd name="T96" fmla="*/ 161 w 8901"/>
                <a:gd name="T97" fmla="*/ 3264 h 8912"/>
                <a:gd name="T98" fmla="*/ 301 w 8901"/>
                <a:gd name="T99" fmla="*/ 2824 h 8912"/>
                <a:gd name="T100" fmla="*/ 494 w 8901"/>
                <a:gd name="T101" fmla="*/ 2405 h 8912"/>
                <a:gd name="T102" fmla="*/ 730 w 8901"/>
                <a:gd name="T103" fmla="*/ 2008 h 8912"/>
                <a:gd name="T104" fmla="*/ 999 w 8901"/>
                <a:gd name="T105" fmla="*/ 1632 h 8912"/>
                <a:gd name="T106" fmla="*/ 1321 w 8901"/>
                <a:gd name="T107" fmla="*/ 1278 h 8912"/>
                <a:gd name="T108" fmla="*/ 1686 w 8901"/>
                <a:gd name="T109" fmla="*/ 956 h 8912"/>
                <a:gd name="T110" fmla="*/ 2083 w 8901"/>
                <a:gd name="T111" fmla="*/ 676 h 8912"/>
                <a:gd name="T112" fmla="*/ 2502 w 8901"/>
                <a:gd name="T113" fmla="*/ 451 h 8912"/>
                <a:gd name="T114" fmla="*/ 2931 w 8901"/>
                <a:gd name="T115" fmla="*/ 269 h 8912"/>
                <a:gd name="T116" fmla="*/ 3382 w 8901"/>
                <a:gd name="T117" fmla="*/ 129 h 8912"/>
                <a:gd name="T118" fmla="*/ 3833 w 8901"/>
                <a:gd name="T119" fmla="*/ 43 h 8912"/>
                <a:gd name="T120" fmla="*/ 4284 w 8901"/>
                <a:gd name="T121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01" h="8912">
                  <a:moveTo>
                    <a:pt x="4284" y="0"/>
                  </a:moveTo>
                  <a:lnTo>
                    <a:pt x="4746" y="11"/>
                  </a:lnTo>
                  <a:lnTo>
                    <a:pt x="5197" y="65"/>
                  </a:lnTo>
                  <a:lnTo>
                    <a:pt x="5648" y="161"/>
                  </a:lnTo>
                  <a:lnTo>
                    <a:pt x="6077" y="311"/>
                  </a:lnTo>
                  <a:lnTo>
                    <a:pt x="6496" y="494"/>
                  </a:lnTo>
                  <a:lnTo>
                    <a:pt x="6893" y="730"/>
                  </a:lnTo>
                  <a:lnTo>
                    <a:pt x="7269" y="1009"/>
                  </a:lnTo>
                  <a:lnTo>
                    <a:pt x="7623" y="1331"/>
                  </a:lnTo>
                  <a:lnTo>
                    <a:pt x="7945" y="1696"/>
                  </a:lnTo>
                  <a:lnTo>
                    <a:pt x="8225" y="2094"/>
                  </a:lnTo>
                  <a:lnTo>
                    <a:pt x="8461" y="2512"/>
                  </a:lnTo>
                  <a:lnTo>
                    <a:pt x="8643" y="2942"/>
                  </a:lnTo>
                  <a:lnTo>
                    <a:pt x="8772" y="3382"/>
                  </a:lnTo>
                  <a:lnTo>
                    <a:pt x="8858" y="3833"/>
                  </a:lnTo>
                  <a:lnTo>
                    <a:pt x="8901" y="4295"/>
                  </a:lnTo>
                  <a:lnTo>
                    <a:pt x="8890" y="4746"/>
                  </a:lnTo>
                  <a:lnTo>
                    <a:pt x="8837" y="5207"/>
                  </a:lnTo>
                  <a:lnTo>
                    <a:pt x="8740" y="5648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04"/>
                  </a:lnTo>
                  <a:lnTo>
                    <a:pt x="7892" y="7280"/>
                  </a:lnTo>
                  <a:lnTo>
                    <a:pt x="7570" y="7634"/>
                  </a:lnTo>
                  <a:lnTo>
                    <a:pt x="7205" y="7956"/>
                  </a:lnTo>
                  <a:lnTo>
                    <a:pt x="6807" y="8235"/>
                  </a:lnTo>
                  <a:lnTo>
                    <a:pt x="6399" y="8461"/>
                  </a:lnTo>
                  <a:lnTo>
                    <a:pt x="5959" y="8643"/>
                  </a:lnTo>
                  <a:lnTo>
                    <a:pt x="5519" y="8783"/>
                  </a:lnTo>
                  <a:lnTo>
                    <a:pt x="5068" y="8869"/>
                  </a:lnTo>
                  <a:lnTo>
                    <a:pt x="4606" y="8912"/>
                  </a:lnTo>
                  <a:lnTo>
                    <a:pt x="4155" y="8901"/>
                  </a:lnTo>
                  <a:lnTo>
                    <a:pt x="3705" y="8847"/>
                  </a:lnTo>
                  <a:lnTo>
                    <a:pt x="3254" y="8750"/>
                  </a:lnTo>
                  <a:lnTo>
                    <a:pt x="2824" y="8600"/>
                  </a:lnTo>
                  <a:lnTo>
                    <a:pt x="2405" y="8418"/>
                  </a:lnTo>
                  <a:lnTo>
                    <a:pt x="1997" y="8181"/>
                  </a:lnTo>
                  <a:lnTo>
                    <a:pt x="1622" y="7902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99"/>
                  </a:lnTo>
                  <a:lnTo>
                    <a:pt x="258" y="5970"/>
                  </a:lnTo>
                  <a:lnTo>
                    <a:pt x="118" y="5519"/>
                  </a:lnTo>
                  <a:lnTo>
                    <a:pt x="33" y="5068"/>
                  </a:lnTo>
                  <a:lnTo>
                    <a:pt x="0" y="4617"/>
                  </a:lnTo>
                  <a:lnTo>
                    <a:pt x="0" y="4155"/>
                  </a:lnTo>
                  <a:lnTo>
                    <a:pt x="54" y="3704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999" y="1632"/>
                  </a:lnTo>
                  <a:lnTo>
                    <a:pt x="1321" y="1278"/>
                  </a:lnTo>
                  <a:lnTo>
                    <a:pt x="1686" y="956"/>
                  </a:lnTo>
                  <a:lnTo>
                    <a:pt x="2083" y="676"/>
                  </a:lnTo>
                  <a:lnTo>
                    <a:pt x="2502" y="451"/>
                  </a:lnTo>
                  <a:lnTo>
                    <a:pt x="2931" y="269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93620" y="3826802"/>
              <a:ext cx="1763978" cy="941527"/>
            </a:xfrm>
            <a:custGeom>
              <a:avLst/>
              <a:gdLst>
                <a:gd name="T0" fmla="*/ 0 w 12251"/>
                <a:gd name="T1" fmla="*/ 0 h 6539"/>
                <a:gd name="T2" fmla="*/ 8976 w 12251"/>
                <a:gd name="T3" fmla="*/ 0 h 6539"/>
                <a:gd name="T4" fmla="*/ 8976 w 12251"/>
                <a:gd name="T5" fmla="*/ 86 h 6539"/>
                <a:gd name="T6" fmla="*/ 8976 w 12251"/>
                <a:gd name="T7" fmla="*/ 225 h 6539"/>
                <a:gd name="T8" fmla="*/ 8976 w 12251"/>
                <a:gd name="T9" fmla="*/ 397 h 6539"/>
                <a:gd name="T10" fmla="*/ 8997 w 12251"/>
                <a:gd name="T11" fmla="*/ 590 h 6539"/>
                <a:gd name="T12" fmla="*/ 9019 w 12251"/>
                <a:gd name="T13" fmla="*/ 794 h 6539"/>
                <a:gd name="T14" fmla="*/ 9073 w 12251"/>
                <a:gd name="T15" fmla="*/ 1009 h 6539"/>
                <a:gd name="T16" fmla="*/ 9148 w 12251"/>
                <a:gd name="T17" fmla="*/ 1213 h 6539"/>
                <a:gd name="T18" fmla="*/ 9244 w 12251"/>
                <a:gd name="T19" fmla="*/ 1406 h 6539"/>
                <a:gd name="T20" fmla="*/ 9362 w 12251"/>
                <a:gd name="T21" fmla="*/ 1568 h 6539"/>
                <a:gd name="T22" fmla="*/ 9523 w 12251"/>
                <a:gd name="T23" fmla="*/ 1696 h 6539"/>
                <a:gd name="T24" fmla="*/ 9727 w 12251"/>
                <a:gd name="T25" fmla="*/ 1793 h 6539"/>
                <a:gd name="T26" fmla="*/ 9942 w 12251"/>
                <a:gd name="T27" fmla="*/ 1836 h 6539"/>
                <a:gd name="T28" fmla="*/ 10146 w 12251"/>
                <a:gd name="T29" fmla="*/ 1836 h 6539"/>
                <a:gd name="T30" fmla="*/ 10339 w 12251"/>
                <a:gd name="T31" fmla="*/ 1804 h 6539"/>
                <a:gd name="T32" fmla="*/ 10522 w 12251"/>
                <a:gd name="T33" fmla="*/ 1761 h 6539"/>
                <a:gd name="T34" fmla="*/ 10694 w 12251"/>
                <a:gd name="T35" fmla="*/ 1696 h 6539"/>
                <a:gd name="T36" fmla="*/ 10823 w 12251"/>
                <a:gd name="T37" fmla="*/ 1632 h 6539"/>
                <a:gd name="T38" fmla="*/ 10930 w 12251"/>
                <a:gd name="T39" fmla="*/ 1578 h 6539"/>
                <a:gd name="T40" fmla="*/ 11005 w 12251"/>
                <a:gd name="T41" fmla="*/ 1535 h 6539"/>
                <a:gd name="T42" fmla="*/ 11027 w 12251"/>
                <a:gd name="T43" fmla="*/ 1514 h 6539"/>
                <a:gd name="T44" fmla="*/ 12251 w 12251"/>
                <a:gd name="T45" fmla="*/ 4724 h 6539"/>
                <a:gd name="T46" fmla="*/ 12068 w 12251"/>
                <a:gd name="T47" fmla="*/ 5143 h 6539"/>
                <a:gd name="T48" fmla="*/ 8997 w 12251"/>
                <a:gd name="T49" fmla="*/ 6539 h 6539"/>
                <a:gd name="T50" fmla="*/ 8987 w 12251"/>
                <a:gd name="T51" fmla="*/ 6517 h 6539"/>
                <a:gd name="T52" fmla="*/ 8965 w 12251"/>
                <a:gd name="T53" fmla="*/ 6442 h 6539"/>
                <a:gd name="T54" fmla="*/ 8922 w 12251"/>
                <a:gd name="T55" fmla="*/ 6335 h 6539"/>
                <a:gd name="T56" fmla="*/ 8869 w 12251"/>
                <a:gd name="T57" fmla="*/ 6195 h 6539"/>
                <a:gd name="T58" fmla="*/ 8783 w 12251"/>
                <a:gd name="T59" fmla="*/ 6055 h 6539"/>
                <a:gd name="T60" fmla="*/ 8675 w 12251"/>
                <a:gd name="T61" fmla="*/ 5894 h 6539"/>
                <a:gd name="T62" fmla="*/ 8557 w 12251"/>
                <a:gd name="T63" fmla="*/ 5744 h 6539"/>
                <a:gd name="T64" fmla="*/ 8396 w 12251"/>
                <a:gd name="T65" fmla="*/ 5615 h 6539"/>
                <a:gd name="T66" fmla="*/ 8214 w 12251"/>
                <a:gd name="T67" fmla="*/ 5497 h 6539"/>
                <a:gd name="T68" fmla="*/ 7999 w 12251"/>
                <a:gd name="T69" fmla="*/ 5433 h 6539"/>
                <a:gd name="T70" fmla="*/ 7784 w 12251"/>
                <a:gd name="T71" fmla="*/ 5411 h 6539"/>
                <a:gd name="T72" fmla="*/ 7559 w 12251"/>
                <a:gd name="T73" fmla="*/ 5443 h 6539"/>
                <a:gd name="T74" fmla="*/ 7344 w 12251"/>
                <a:gd name="T75" fmla="*/ 5529 h 6539"/>
                <a:gd name="T76" fmla="*/ 7140 w 12251"/>
                <a:gd name="T77" fmla="*/ 5637 h 6539"/>
                <a:gd name="T78" fmla="*/ 6947 w 12251"/>
                <a:gd name="T79" fmla="*/ 5766 h 6539"/>
                <a:gd name="T80" fmla="*/ 6775 w 12251"/>
                <a:gd name="T81" fmla="*/ 5905 h 6539"/>
                <a:gd name="T82" fmla="*/ 6635 w 12251"/>
                <a:gd name="T83" fmla="*/ 6045 h 6539"/>
                <a:gd name="T84" fmla="*/ 6399 w 12251"/>
                <a:gd name="T85" fmla="*/ 6292 h 6539"/>
                <a:gd name="T86" fmla="*/ 6388 w 12251"/>
                <a:gd name="T87" fmla="*/ 6292 h 6539"/>
                <a:gd name="T88" fmla="*/ 6388 w 12251"/>
                <a:gd name="T89" fmla="*/ 6292 h 6539"/>
                <a:gd name="T90" fmla="*/ 6388 w 12251"/>
                <a:gd name="T91" fmla="*/ 6292 h 6539"/>
                <a:gd name="T92" fmla="*/ 6345 w 12251"/>
                <a:gd name="T93" fmla="*/ 6335 h 6539"/>
                <a:gd name="T94" fmla="*/ 0 w 12251"/>
                <a:gd name="T95" fmla="*/ 0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51" h="6539">
                  <a:moveTo>
                    <a:pt x="0" y="0"/>
                  </a:moveTo>
                  <a:lnTo>
                    <a:pt x="8976" y="0"/>
                  </a:lnTo>
                  <a:lnTo>
                    <a:pt x="8976" y="86"/>
                  </a:lnTo>
                  <a:lnTo>
                    <a:pt x="8976" y="225"/>
                  </a:lnTo>
                  <a:lnTo>
                    <a:pt x="8976" y="397"/>
                  </a:lnTo>
                  <a:lnTo>
                    <a:pt x="8997" y="590"/>
                  </a:lnTo>
                  <a:lnTo>
                    <a:pt x="9019" y="794"/>
                  </a:lnTo>
                  <a:lnTo>
                    <a:pt x="9073" y="1009"/>
                  </a:lnTo>
                  <a:lnTo>
                    <a:pt x="9148" y="1213"/>
                  </a:lnTo>
                  <a:lnTo>
                    <a:pt x="9244" y="1406"/>
                  </a:lnTo>
                  <a:lnTo>
                    <a:pt x="9362" y="1568"/>
                  </a:lnTo>
                  <a:lnTo>
                    <a:pt x="9523" y="1696"/>
                  </a:lnTo>
                  <a:lnTo>
                    <a:pt x="9727" y="1793"/>
                  </a:lnTo>
                  <a:lnTo>
                    <a:pt x="9942" y="1836"/>
                  </a:lnTo>
                  <a:lnTo>
                    <a:pt x="10146" y="1836"/>
                  </a:lnTo>
                  <a:lnTo>
                    <a:pt x="10339" y="1804"/>
                  </a:lnTo>
                  <a:lnTo>
                    <a:pt x="10522" y="1761"/>
                  </a:lnTo>
                  <a:lnTo>
                    <a:pt x="10694" y="1696"/>
                  </a:lnTo>
                  <a:lnTo>
                    <a:pt x="10823" y="1632"/>
                  </a:lnTo>
                  <a:lnTo>
                    <a:pt x="10930" y="1578"/>
                  </a:lnTo>
                  <a:lnTo>
                    <a:pt x="11005" y="1535"/>
                  </a:lnTo>
                  <a:lnTo>
                    <a:pt x="11027" y="1514"/>
                  </a:lnTo>
                  <a:lnTo>
                    <a:pt x="12251" y="4724"/>
                  </a:lnTo>
                  <a:lnTo>
                    <a:pt x="12068" y="5143"/>
                  </a:lnTo>
                  <a:lnTo>
                    <a:pt x="8997" y="6539"/>
                  </a:lnTo>
                  <a:lnTo>
                    <a:pt x="8987" y="6517"/>
                  </a:lnTo>
                  <a:lnTo>
                    <a:pt x="8965" y="6442"/>
                  </a:lnTo>
                  <a:lnTo>
                    <a:pt x="8922" y="6335"/>
                  </a:lnTo>
                  <a:lnTo>
                    <a:pt x="8869" y="6195"/>
                  </a:lnTo>
                  <a:lnTo>
                    <a:pt x="8783" y="6055"/>
                  </a:lnTo>
                  <a:lnTo>
                    <a:pt x="8675" y="5894"/>
                  </a:lnTo>
                  <a:lnTo>
                    <a:pt x="8557" y="5744"/>
                  </a:lnTo>
                  <a:lnTo>
                    <a:pt x="8396" y="5615"/>
                  </a:lnTo>
                  <a:lnTo>
                    <a:pt x="8214" y="5497"/>
                  </a:lnTo>
                  <a:lnTo>
                    <a:pt x="7999" y="5433"/>
                  </a:lnTo>
                  <a:lnTo>
                    <a:pt x="7784" y="5411"/>
                  </a:lnTo>
                  <a:lnTo>
                    <a:pt x="7559" y="5443"/>
                  </a:lnTo>
                  <a:lnTo>
                    <a:pt x="7344" y="5529"/>
                  </a:lnTo>
                  <a:lnTo>
                    <a:pt x="7140" y="5637"/>
                  </a:lnTo>
                  <a:lnTo>
                    <a:pt x="6947" y="5766"/>
                  </a:lnTo>
                  <a:lnTo>
                    <a:pt x="6775" y="5905"/>
                  </a:lnTo>
                  <a:lnTo>
                    <a:pt x="6635" y="6045"/>
                  </a:lnTo>
                  <a:lnTo>
                    <a:pt x="6399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45" y="6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59693" y="3973668"/>
              <a:ext cx="1283207" cy="1283063"/>
            </a:xfrm>
            <a:custGeom>
              <a:avLst/>
              <a:gdLst>
                <a:gd name="T0" fmla="*/ 4467 w 8912"/>
                <a:gd name="T1" fmla="*/ 0 h 8911"/>
                <a:gd name="T2" fmla="*/ 4982 w 8912"/>
                <a:gd name="T3" fmla="*/ 32 h 8911"/>
                <a:gd name="T4" fmla="*/ 5498 w 8912"/>
                <a:gd name="T5" fmla="*/ 129 h 8911"/>
                <a:gd name="T6" fmla="*/ 5981 w 8912"/>
                <a:gd name="T7" fmla="*/ 268 h 8911"/>
                <a:gd name="T8" fmla="*/ 6442 w 8912"/>
                <a:gd name="T9" fmla="*/ 472 h 8911"/>
                <a:gd name="T10" fmla="*/ 6872 w 8912"/>
                <a:gd name="T11" fmla="*/ 719 h 8911"/>
                <a:gd name="T12" fmla="*/ 7269 w 8912"/>
                <a:gd name="T13" fmla="*/ 1009 h 8911"/>
                <a:gd name="T14" fmla="*/ 7634 w 8912"/>
                <a:gd name="T15" fmla="*/ 1331 h 8911"/>
                <a:gd name="T16" fmla="*/ 7956 w 8912"/>
                <a:gd name="T17" fmla="*/ 1707 h 8911"/>
                <a:gd name="T18" fmla="*/ 8235 w 8912"/>
                <a:gd name="T19" fmla="*/ 2104 h 8911"/>
                <a:gd name="T20" fmla="*/ 8472 w 8912"/>
                <a:gd name="T21" fmla="*/ 2534 h 8911"/>
                <a:gd name="T22" fmla="*/ 8665 w 8912"/>
                <a:gd name="T23" fmla="*/ 2985 h 8911"/>
                <a:gd name="T24" fmla="*/ 8794 w 8912"/>
                <a:gd name="T25" fmla="*/ 3457 h 8911"/>
                <a:gd name="T26" fmla="*/ 8880 w 8912"/>
                <a:gd name="T27" fmla="*/ 3962 h 8911"/>
                <a:gd name="T28" fmla="*/ 8912 w 8912"/>
                <a:gd name="T29" fmla="*/ 4466 h 8911"/>
                <a:gd name="T30" fmla="*/ 8880 w 8912"/>
                <a:gd name="T31" fmla="*/ 4982 h 8911"/>
                <a:gd name="T32" fmla="*/ 8794 w 8912"/>
                <a:gd name="T33" fmla="*/ 5497 h 8911"/>
                <a:gd name="T34" fmla="*/ 8643 w 8912"/>
                <a:gd name="T35" fmla="*/ 5980 h 8911"/>
                <a:gd name="T36" fmla="*/ 8439 w 8912"/>
                <a:gd name="T37" fmla="*/ 6442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5 w 8912"/>
                <a:gd name="T53" fmla="*/ 8804 h 8911"/>
                <a:gd name="T54" fmla="*/ 4961 w 8912"/>
                <a:gd name="T55" fmla="*/ 8890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5 w 8912"/>
                <a:gd name="T61" fmla="*/ 8793 h 8911"/>
                <a:gd name="T62" fmla="*/ 2931 w 8912"/>
                <a:gd name="T63" fmla="*/ 8643 h 8911"/>
                <a:gd name="T64" fmla="*/ 2470 w 8912"/>
                <a:gd name="T65" fmla="*/ 8450 h 8911"/>
                <a:gd name="T66" fmla="*/ 2040 w 8912"/>
                <a:gd name="T67" fmla="*/ 8203 h 8911"/>
                <a:gd name="T68" fmla="*/ 1643 w 8912"/>
                <a:gd name="T69" fmla="*/ 7913 h 8911"/>
                <a:gd name="T70" fmla="*/ 1278 w 8912"/>
                <a:gd name="T71" fmla="*/ 7580 h 8911"/>
                <a:gd name="T72" fmla="*/ 956 w 8912"/>
                <a:gd name="T73" fmla="*/ 7215 h 8911"/>
                <a:gd name="T74" fmla="*/ 677 w 8912"/>
                <a:gd name="T75" fmla="*/ 6818 h 8911"/>
                <a:gd name="T76" fmla="*/ 441 w 8912"/>
                <a:gd name="T77" fmla="*/ 6388 h 8911"/>
                <a:gd name="T78" fmla="*/ 247 w 8912"/>
                <a:gd name="T79" fmla="*/ 5927 h 8911"/>
                <a:gd name="T80" fmla="*/ 108 w 8912"/>
                <a:gd name="T81" fmla="*/ 5454 h 8911"/>
                <a:gd name="T82" fmla="*/ 33 w 8912"/>
                <a:gd name="T83" fmla="*/ 4960 h 8911"/>
                <a:gd name="T84" fmla="*/ 0 w 8912"/>
                <a:gd name="T85" fmla="*/ 4456 h 8911"/>
                <a:gd name="T86" fmla="*/ 33 w 8912"/>
                <a:gd name="T87" fmla="*/ 3930 h 8911"/>
                <a:gd name="T88" fmla="*/ 118 w 8912"/>
                <a:gd name="T89" fmla="*/ 3425 h 8911"/>
                <a:gd name="T90" fmla="*/ 269 w 8912"/>
                <a:gd name="T91" fmla="*/ 2931 h 8911"/>
                <a:gd name="T92" fmla="*/ 473 w 8912"/>
                <a:gd name="T93" fmla="*/ 2469 h 8911"/>
                <a:gd name="T94" fmla="*/ 709 w 8912"/>
                <a:gd name="T95" fmla="*/ 2040 h 8911"/>
                <a:gd name="T96" fmla="*/ 999 w 8912"/>
                <a:gd name="T97" fmla="*/ 1643 h 8911"/>
                <a:gd name="T98" fmla="*/ 1332 w 8912"/>
                <a:gd name="T99" fmla="*/ 1278 h 8911"/>
                <a:gd name="T100" fmla="*/ 1697 w 8912"/>
                <a:gd name="T101" fmla="*/ 956 h 8911"/>
                <a:gd name="T102" fmla="*/ 2105 w 8912"/>
                <a:gd name="T103" fmla="*/ 676 h 8911"/>
                <a:gd name="T104" fmla="*/ 2523 w 8912"/>
                <a:gd name="T105" fmla="*/ 440 h 8911"/>
                <a:gd name="T106" fmla="*/ 2985 w 8912"/>
                <a:gd name="T107" fmla="*/ 258 h 8911"/>
                <a:gd name="T108" fmla="*/ 3458 w 8912"/>
                <a:gd name="T109" fmla="*/ 118 h 8911"/>
                <a:gd name="T110" fmla="*/ 3951 w 8912"/>
                <a:gd name="T111" fmla="*/ 32 h 8911"/>
                <a:gd name="T112" fmla="*/ 446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67" y="0"/>
                  </a:moveTo>
                  <a:lnTo>
                    <a:pt x="4982" y="32"/>
                  </a:lnTo>
                  <a:lnTo>
                    <a:pt x="5498" y="129"/>
                  </a:lnTo>
                  <a:lnTo>
                    <a:pt x="5981" y="268"/>
                  </a:lnTo>
                  <a:lnTo>
                    <a:pt x="6442" y="472"/>
                  </a:lnTo>
                  <a:lnTo>
                    <a:pt x="6872" y="719"/>
                  </a:lnTo>
                  <a:lnTo>
                    <a:pt x="7269" y="1009"/>
                  </a:lnTo>
                  <a:lnTo>
                    <a:pt x="7634" y="1331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2" y="2534"/>
                  </a:lnTo>
                  <a:lnTo>
                    <a:pt x="8665" y="2985"/>
                  </a:lnTo>
                  <a:lnTo>
                    <a:pt x="8794" y="3457"/>
                  </a:lnTo>
                  <a:lnTo>
                    <a:pt x="8880" y="3962"/>
                  </a:lnTo>
                  <a:lnTo>
                    <a:pt x="8912" y="4466"/>
                  </a:lnTo>
                  <a:lnTo>
                    <a:pt x="8880" y="4982"/>
                  </a:lnTo>
                  <a:lnTo>
                    <a:pt x="8794" y="5497"/>
                  </a:lnTo>
                  <a:lnTo>
                    <a:pt x="8643" y="5980"/>
                  </a:lnTo>
                  <a:lnTo>
                    <a:pt x="8439" y="6442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5" y="8804"/>
                  </a:lnTo>
                  <a:lnTo>
                    <a:pt x="4961" y="8890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5" y="8793"/>
                  </a:lnTo>
                  <a:lnTo>
                    <a:pt x="2931" y="8643"/>
                  </a:lnTo>
                  <a:lnTo>
                    <a:pt x="2470" y="8450"/>
                  </a:lnTo>
                  <a:lnTo>
                    <a:pt x="2040" y="8203"/>
                  </a:lnTo>
                  <a:lnTo>
                    <a:pt x="1643" y="7913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88"/>
                  </a:lnTo>
                  <a:lnTo>
                    <a:pt x="247" y="5927"/>
                  </a:lnTo>
                  <a:lnTo>
                    <a:pt x="108" y="5454"/>
                  </a:lnTo>
                  <a:lnTo>
                    <a:pt x="33" y="4960"/>
                  </a:lnTo>
                  <a:lnTo>
                    <a:pt x="0" y="4456"/>
                  </a:lnTo>
                  <a:lnTo>
                    <a:pt x="33" y="3930"/>
                  </a:lnTo>
                  <a:lnTo>
                    <a:pt x="118" y="3425"/>
                  </a:lnTo>
                  <a:lnTo>
                    <a:pt x="269" y="2931"/>
                  </a:lnTo>
                  <a:lnTo>
                    <a:pt x="473" y="2469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78"/>
                  </a:lnTo>
                  <a:lnTo>
                    <a:pt x="1697" y="956"/>
                  </a:lnTo>
                  <a:lnTo>
                    <a:pt x="2105" y="676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8" y="118"/>
                  </a:lnTo>
                  <a:lnTo>
                    <a:pt x="3951" y="32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93620" y="3826802"/>
              <a:ext cx="956934" cy="1757786"/>
            </a:xfrm>
            <a:custGeom>
              <a:avLst/>
              <a:gdLst>
                <a:gd name="T0" fmla="*/ 0 w 6646"/>
                <a:gd name="T1" fmla="*/ 0 h 12208"/>
                <a:gd name="T2" fmla="*/ 6345 w 6646"/>
                <a:gd name="T3" fmla="*/ 6335 h 12208"/>
                <a:gd name="T4" fmla="*/ 6313 w 6646"/>
                <a:gd name="T5" fmla="*/ 6367 h 12208"/>
                <a:gd name="T6" fmla="*/ 6324 w 6646"/>
                <a:gd name="T7" fmla="*/ 6367 h 12208"/>
                <a:gd name="T8" fmla="*/ 6313 w 6646"/>
                <a:gd name="T9" fmla="*/ 6378 h 12208"/>
                <a:gd name="T10" fmla="*/ 6302 w 6646"/>
                <a:gd name="T11" fmla="*/ 6388 h 12208"/>
                <a:gd name="T12" fmla="*/ 6281 w 6646"/>
                <a:gd name="T13" fmla="*/ 6410 h 12208"/>
                <a:gd name="T14" fmla="*/ 6238 w 6646"/>
                <a:gd name="T15" fmla="*/ 6442 h 12208"/>
                <a:gd name="T16" fmla="*/ 6206 w 6646"/>
                <a:gd name="T17" fmla="*/ 6485 h 12208"/>
                <a:gd name="T18" fmla="*/ 6184 w 6646"/>
                <a:gd name="T19" fmla="*/ 6496 h 12208"/>
                <a:gd name="T20" fmla="*/ 6066 w 6646"/>
                <a:gd name="T21" fmla="*/ 6614 h 12208"/>
                <a:gd name="T22" fmla="*/ 5937 w 6646"/>
                <a:gd name="T23" fmla="*/ 6753 h 12208"/>
                <a:gd name="T24" fmla="*/ 5798 w 6646"/>
                <a:gd name="T25" fmla="*/ 6925 h 12208"/>
                <a:gd name="T26" fmla="*/ 5669 w 6646"/>
                <a:gd name="T27" fmla="*/ 7118 h 12208"/>
                <a:gd name="T28" fmla="*/ 5562 w 6646"/>
                <a:gd name="T29" fmla="*/ 7322 h 12208"/>
                <a:gd name="T30" fmla="*/ 5476 w 6646"/>
                <a:gd name="T31" fmla="*/ 7537 h 12208"/>
                <a:gd name="T32" fmla="*/ 5444 w 6646"/>
                <a:gd name="T33" fmla="*/ 7763 h 12208"/>
                <a:gd name="T34" fmla="*/ 5465 w 6646"/>
                <a:gd name="T35" fmla="*/ 7977 h 12208"/>
                <a:gd name="T36" fmla="*/ 5540 w 6646"/>
                <a:gd name="T37" fmla="*/ 8192 h 12208"/>
                <a:gd name="T38" fmla="*/ 5658 w 6646"/>
                <a:gd name="T39" fmla="*/ 8375 h 12208"/>
                <a:gd name="T40" fmla="*/ 5798 w 6646"/>
                <a:gd name="T41" fmla="*/ 8514 h 12208"/>
                <a:gd name="T42" fmla="*/ 5959 w 6646"/>
                <a:gd name="T43" fmla="*/ 8643 h 12208"/>
                <a:gd name="T44" fmla="*/ 6120 w 6646"/>
                <a:gd name="T45" fmla="*/ 8740 h 12208"/>
                <a:gd name="T46" fmla="*/ 6281 w 6646"/>
                <a:gd name="T47" fmla="*/ 8804 h 12208"/>
                <a:gd name="T48" fmla="*/ 6421 w 6646"/>
                <a:gd name="T49" fmla="*/ 8858 h 12208"/>
                <a:gd name="T50" fmla="*/ 6539 w 6646"/>
                <a:gd name="T51" fmla="*/ 8901 h 12208"/>
                <a:gd name="T52" fmla="*/ 6614 w 6646"/>
                <a:gd name="T53" fmla="*/ 8911 h 12208"/>
                <a:gd name="T54" fmla="*/ 6646 w 6646"/>
                <a:gd name="T55" fmla="*/ 8922 h 12208"/>
                <a:gd name="T56" fmla="*/ 5218 w 6646"/>
                <a:gd name="T57" fmla="*/ 12047 h 12208"/>
                <a:gd name="T58" fmla="*/ 4789 w 6646"/>
                <a:gd name="T59" fmla="*/ 12208 h 12208"/>
                <a:gd name="T60" fmla="*/ 1632 w 6646"/>
                <a:gd name="T61" fmla="*/ 10994 h 12208"/>
                <a:gd name="T62" fmla="*/ 1643 w 6646"/>
                <a:gd name="T63" fmla="*/ 10973 h 12208"/>
                <a:gd name="T64" fmla="*/ 1686 w 6646"/>
                <a:gd name="T65" fmla="*/ 10908 h 12208"/>
                <a:gd name="T66" fmla="*/ 1729 w 6646"/>
                <a:gd name="T67" fmla="*/ 10801 h 12208"/>
                <a:gd name="T68" fmla="*/ 1782 w 6646"/>
                <a:gd name="T69" fmla="*/ 10661 h 12208"/>
                <a:gd name="T70" fmla="*/ 1836 w 6646"/>
                <a:gd name="T71" fmla="*/ 10500 h 12208"/>
                <a:gd name="T72" fmla="*/ 1879 w 6646"/>
                <a:gd name="T73" fmla="*/ 10318 h 12208"/>
                <a:gd name="T74" fmla="*/ 1890 w 6646"/>
                <a:gd name="T75" fmla="*/ 10125 h 12208"/>
                <a:gd name="T76" fmla="*/ 1879 w 6646"/>
                <a:gd name="T77" fmla="*/ 9921 h 12208"/>
                <a:gd name="T78" fmla="*/ 1825 w 6646"/>
                <a:gd name="T79" fmla="*/ 9717 h 12208"/>
                <a:gd name="T80" fmla="*/ 1729 w 6646"/>
                <a:gd name="T81" fmla="*/ 9513 h 12208"/>
                <a:gd name="T82" fmla="*/ 1611 w 6646"/>
                <a:gd name="T83" fmla="*/ 9362 h 12208"/>
                <a:gd name="T84" fmla="*/ 1460 w 6646"/>
                <a:gd name="T85" fmla="*/ 9234 h 12208"/>
                <a:gd name="T86" fmla="*/ 1278 w 6646"/>
                <a:gd name="T87" fmla="*/ 9137 h 12208"/>
                <a:gd name="T88" fmla="*/ 1084 w 6646"/>
                <a:gd name="T89" fmla="*/ 9072 h 12208"/>
                <a:gd name="T90" fmla="*/ 891 w 6646"/>
                <a:gd name="T91" fmla="*/ 9019 h 12208"/>
                <a:gd name="T92" fmla="*/ 687 w 6646"/>
                <a:gd name="T93" fmla="*/ 8987 h 12208"/>
                <a:gd name="T94" fmla="*/ 505 w 6646"/>
                <a:gd name="T95" fmla="*/ 8965 h 12208"/>
                <a:gd name="T96" fmla="*/ 333 w 6646"/>
                <a:gd name="T97" fmla="*/ 8954 h 12208"/>
                <a:gd name="T98" fmla="*/ 0 w 6646"/>
                <a:gd name="T99" fmla="*/ 8965 h 12208"/>
                <a:gd name="T100" fmla="*/ 0 w 6646"/>
                <a:gd name="T101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46" h="12208">
                  <a:moveTo>
                    <a:pt x="0" y="0"/>
                  </a:moveTo>
                  <a:lnTo>
                    <a:pt x="6345" y="6335"/>
                  </a:lnTo>
                  <a:lnTo>
                    <a:pt x="6313" y="6367"/>
                  </a:lnTo>
                  <a:lnTo>
                    <a:pt x="6324" y="6367"/>
                  </a:lnTo>
                  <a:lnTo>
                    <a:pt x="6313" y="6378"/>
                  </a:lnTo>
                  <a:lnTo>
                    <a:pt x="6302" y="6388"/>
                  </a:lnTo>
                  <a:lnTo>
                    <a:pt x="6281" y="6410"/>
                  </a:lnTo>
                  <a:lnTo>
                    <a:pt x="6238" y="6442"/>
                  </a:lnTo>
                  <a:lnTo>
                    <a:pt x="6206" y="6485"/>
                  </a:lnTo>
                  <a:lnTo>
                    <a:pt x="6184" y="6496"/>
                  </a:lnTo>
                  <a:lnTo>
                    <a:pt x="6066" y="6614"/>
                  </a:lnTo>
                  <a:lnTo>
                    <a:pt x="5937" y="6753"/>
                  </a:lnTo>
                  <a:lnTo>
                    <a:pt x="5798" y="6925"/>
                  </a:lnTo>
                  <a:lnTo>
                    <a:pt x="5669" y="7118"/>
                  </a:lnTo>
                  <a:lnTo>
                    <a:pt x="5562" y="7322"/>
                  </a:lnTo>
                  <a:lnTo>
                    <a:pt x="5476" y="7537"/>
                  </a:lnTo>
                  <a:lnTo>
                    <a:pt x="5444" y="7763"/>
                  </a:lnTo>
                  <a:lnTo>
                    <a:pt x="5465" y="7977"/>
                  </a:lnTo>
                  <a:lnTo>
                    <a:pt x="5540" y="8192"/>
                  </a:lnTo>
                  <a:lnTo>
                    <a:pt x="5658" y="8375"/>
                  </a:lnTo>
                  <a:lnTo>
                    <a:pt x="5798" y="8514"/>
                  </a:lnTo>
                  <a:lnTo>
                    <a:pt x="5959" y="8643"/>
                  </a:lnTo>
                  <a:lnTo>
                    <a:pt x="6120" y="8740"/>
                  </a:lnTo>
                  <a:lnTo>
                    <a:pt x="6281" y="8804"/>
                  </a:lnTo>
                  <a:lnTo>
                    <a:pt x="6421" y="8858"/>
                  </a:lnTo>
                  <a:lnTo>
                    <a:pt x="6539" y="8901"/>
                  </a:lnTo>
                  <a:lnTo>
                    <a:pt x="6614" y="8911"/>
                  </a:lnTo>
                  <a:lnTo>
                    <a:pt x="6646" y="8922"/>
                  </a:lnTo>
                  <a:lnTo>
                    <a:pt x="5218" y="12047"/>
                  </a:lnTo>
                  <a:lnTo>
                    <a:pt x="4789" y="12208"/>
                  </a:lnTo>
                  <a:lnTo>
                    <a:pt x="1632" y="10994"/>
                  </a:lnTo>
                  <a:lnTo>
                    <a:pt x="1643" y="10973"/>
                  </a:lnTo>
                  <a:lnTo>
                    <a:pt x="1686" y="10908"/>
                  </a:lnTo>
                  <a:lnTo>
                    <a:pt x="1729" y="10801"/>
                  </a:lnTo>
                  <a:lnTo>
                    <a:pt x="1782" y="10661"/>
                  </a:lnTo>
                  <a:lnTo>
                    <a:pt x="1836" y="10500"/>
                  </a:lnTo>
                  <a:lnTo>
                    <a:pt x="1879" y="10318"/>
                  </a:lnTo>
                  <a:lnTo>
                    <a:pt x="1890" y="10125"/>
                  </a:lnTo>
                  <a:lnTo>
                    <a:pt x="1879" y="9921"/>
                  </a:lnTo>
                  <a:lnTo>
                    <a:pt x="1825" y="9717"/>
                  </a:lnTo>
                  <a:lnTo>
                    <a:pt x="1729" y="9513"/>
                  </a:lnTo>
                  <a:lnTo>
                    <a:pt x="1611" y="9362"/>
                  </a:lnTo>
                  <a:lnTo>
                    <a:pt x="1460" y="9234"/>
                  </a:lnTo>
                  <a:lnTo>
                    <a:pt x="1278" y="9137"/>
                  </a:lnTo>
                  <a:lnTo>
                    <a:pt x="1084" y="9072"/>
                  </a:lnTo>
                  <a:lnTo>
                    <a:pt x="891" y="9019"/>
                  </a:lnTo>
                  <a:lnTo>
                    <a:pt x="687" y="8987"/>
                  </a:lnTo>
                  <a:lnTo>
                    <a:pt x="505" y="8965"/>
                  </a:lnTo>
                  <a:lnTo>
                    <a:pt x="333" y="8954"/>
                  </a:lnTo>
                  <a:lnTo>
                    <a:pt x="0" y="8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42070" y="5091434"/>
              <a:ext cx="1283063" cy="1283063"/>
            </a:xfrm>
            <a:custGeom>
              <a:avLst/>
              <a:gdLst>
                <a:gd name="T0" fmla="*/ 4305 w 8911"/>
                <a:gd name="T1" fmla="*/ 0 h 8911"/>
                <a:gd name="T2" fmla="*/ 4756 w 8911"/>
                <a:gd name="T3" fmla="*/ 10 h 8911"/>
                <a:gd name="T4" fmla="*/ 5207 w 8911"/>
                <a:gd name="T5" fmla="*/ 64 h 8911"/>
                <a:gd name="T6" fmla="*/ 5658 w 8911"/>
                <a:gd name="T7" fmla="*/ 161 h 8911"/>
                <a:gd name="T8" fmla="*/ 6087 w 8911"/>
                <a:gd name="T9" fmla="*/ 311 h 8911"/>
                <a:gd name="T10" fmla="*/ 6506 w 8911"/>
                <a:gd name="T11" fmla="*/ 504 h 8911"/>
                <a:gd name="T12" fmla="*/ 6903 w 8911"/>
                <a:gd name="T13" fmla="*/ 740 h 8911"/>
                <a:gd name="T14" fmla="*/ 7290 w 8911"/>
                <a:gd name="T15" fmla="*/ 1020 h 8911"/>
                <a:gd name="T16" fmla="*/ 7634 w 8911"/>
                <a:gd name="T17" fmla="*/ 1342 h 8911"/>
                <a:gd name="T18" fmla="*/ 7956 w 8911"/>
                <a:gd name="T19" fmla="*/ 1707 h 8911"/>
                <a:gd name="T20" fmla="*/ 8235 w 8911"/>
                <a:gd name="T21" fmla="*/ 2104 h 8911"/>
                <a:gd name="T22" fmla="*/ 8471 w 8911"/>
                <a:gd name="T23" fmla="*/ 2523 h 8911"/>
                <a:gd name="T24" fmla="*/ 8643 w 8911"/>
                <a:gd name="T25" fmla="*/ 2952 h 8911"/>
                <a:gd name="T26" fmla="*/ 8782 w 8911"/>
                <a:gd name="T27" fmla="*/ 3392 h 8911"/>
                <a:gd name="T28" fmla="*/ 8868 w 8911"/>
                <a:gd name="T29" fmla="*/ 3843 h 8911"/>
                <a:gd name="T30" fmla="*/ 8911 w 8911"/>
                <a:gd name="T31" fmla="*/ 4305 h 8911"/>
                <a:gd name="T32" fmla="*/ 8900 w 8911"/>
                <a:gd name="T33" fmla="*/ 4756 h 8911"/>
                <a:gd name="T34" fmla="*/ 8847 w 8911"/>
                <a:gd name="T35" fmla="*/ 5207 h 8911"/>
                <a:gd name="T36" fmla="*/ 8739 w 8911"/>
                <a:gd name="T37" fmla="*/ 5658 h 8911"/>
                <a:gd name="T38" fmla="*/ 8600 w 8911"/>
                <a:gd name="T39" fmla="*/ 6087 h 8911"/>
                <a:gd name="T40" fmla="*/ 8407 w 8911"/>
                <a:gd name="T41" fmla="*/ 6506 h 8911"/>
                <a:gd name="T42" fmla="*/ 8170 w 8911"/>
                <a:gd name="T43" fmla="*/ 6914 h 8911"/>
                <a:gd name="T44" fmla="*/ 7891 w 8911"/>
                <a:gd name="T45" fmla="*/ 7290 h 8911"/>
                <a:gd name="T46" fmla="*/ 7569 w 8911"/>
                <a:gd name="T47" fmla="*/ 7633 h 8911"/>
                <a:gd name="T48" fmla="*/ 7204 w 8911"/>
                <a:gd name="T49" fmla="*/ 7955 h 8911"/>
                <a:gd name="T50" fmla="*/ 6807 w 8911"/>
                <a:gd name="T51" fmla="*/ 8235 h 8911"/>
                <a:gd name="T52" fmla="*/ 6388 w 8911"/>
                <a:gd name="T53" fmla="*/ 8471 h 8911"/>
                <a:gd name="T54" fmla="*/ 5959 w 8911"/>
                <a:gd name="T55" fmla="*/ 8653 h 8911"/>
                <a:gd name="T56" fmla="*/ 5518 w 8911"/>
                <a:gd name="T57" fmla="*/ 8782 h 8911"/>
                <a:gd name="T58" fmla="*/ 5067 w 8911"/>
                <a:gd name="T59" fmla="*/ 8868 h 8911"/>
                <a:gd name="T60" fmla="*/ 4606 w 8911"/>
                <a:gd name="T61" fmla="*/ 8911 h 8911"/>
                <a:gd name="T62" fmla="*/ 4155 w 8911"/>
                <a:gd name="T63" fmla="*/ 8900 h 8911"/>
                <a:gd name="T64" fmla="*/ 3693 w 8911"/>
                <a:gd name="T65" fmla="*/ 8847 h 8911"/>
                <a:gd name="T66" fmla="*/ 3253 w 8911"/>
                <a:gd name="T67" fmla="*/ 8750 h 8911"/>
                <a:gd name="T68" fmla="*/ 2823 w 8911"/>
                <a:gd name="T69" fmla="*/ 8600 h 8911"/>
                <a:gd name="T70" fmla="*/ 2405 w 8911"/>
                <a:gd name="T71" fmla="*/ 8406 h 8911"/>
                <a:gd name="T72" fmla="*/ 1997 w 8911"/>
                <a:gd name="T73" fmla="*/ 8181 h 8911"/>
                <a:gd name="T74" fmla="*/ 1621 w 8911"/>
                <a:gd name="T75" fmla="*/ 7902 h 8911"/>
                <a:gd name="T76" fmla="*/ 1267 w 8911"/>
                <a:gd name="T77" fmla="*/ 7580 h 8911"/>
                <a:gd name="T78" fmla="*/ 955 w 8911"/>
                <a:gd name="T79" fmla="*/ 7204 h 8911"/>
                <a:gd name="T80" fmla="*/ 676 w 8911"/>
                <a:gd name="T81" fmla="*/ 6807 h 8911"/>
                <a:gd name="T82" fmla="*/ 440 w 8911"/>
                <a:gd name="T83" fmla="*/ 6399 h 8911"/>
                <a:gd name="T84" fmla="*/ 257 w 8911"/>
                <a:gd name="T85" fmla="*/ 5958 h 8911"/>
                <a:gd name="T86" fmla="*/ 129 w 8911"/>
                <a:gd name="T87" fmla="*/ 5518 h 8911"/>
                <a:gd name="T88" fmla="*/ 43 w 8911"/>
                <a:gd name="T89" fmla="*/ 5067 h 8911"/>
                <a:gd name="T90" fmla="*/ 0 w 8911"/>
                <a:gd name="T91" fmla="*/ 4606 h 8911"/>
                <a:gd name="T92" fmla="*/ 10 w 8911"/>
                <a:gd name="T93" fmla="*/ 4155 h 8911"/>
                <a:gd name="T94" fmla="*/ 64 w 8911"/>
                <a:gd name="T95" fmla="*/ 3704 h 8911"/>
                <a:gd name="T96" fmla="*/ 161 w 8911"/>
                <a:gd name="T97" fmla="*/ 3253 h 8911"/>
                <a:gd name="T98" fmla="*/ 311 w 8911"/>
                <a:gd name="T99" fmla="*/ 2823 h 8911"/>
                <a:gd name="T100" fmla="*/ 504 w 8911"/>
                <a:gd name="T101" fmla="*/ 2405 h 8911"/>
                <a:gd name="T102" fmla="*/ 730 w 8911"/>
                <a:gd name="T103" fmla="*/ 2007 h 8911"/>
                <a:gd name="T104" fmla="*/ 1009 w 8911"/>
                <a:gd name="T105" fmla="*/ 1621 h 8911"/>
                <a:gd name="T106" fmla="*/ 1331 w 8911"/>
                <a:gd name="T107" fmla="*/ 1277 h 8911"/>
                <a:gd name="T108" fmla="*/ 1696 w 8911"/>
                <a:gd name="T109" fmla="*/ 955 h 8911"/>
                <a:gd name="T110" fmla="*/ 2093 w 8911"/>
                <a:gd name="T111" fmla="*/ 676 h 8911"/>
                <a:gd name="T112" fmla="*/ 2512 w 8911"/>
                <a:gd name="T113" fmla="*/ 440 h 8911"/>
                <a:gd name="T114" fmla="*/ 2952 w 8911"/>
                <a:gd name="T115" fmla="*/ 257 h 8911"/>
                <a:gd name="T116" fmla="*/ 3393 w 8911"/>
                <a:gd name="T117" fmla="*/ 128 h 8911"/>
                <a:gd name="T118" fmla="*/ 3843 w 8911"/>
                <a:gd name="T119" fmla="*/ 43 h 8911"/>
                <a:gd name="T120" fmla="*/ 4305 w 8911"/>
                <a:gd name="T121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11">
                  <a:moveTo>
                    <a:pt x="4305" y="0"/>
                  </a:moveTo>
                  <a:lnTo>
                    <a:pt x="4756" y="10"/>
                  </a:lnTo>
                  <a:lnTo>
                    <a:pt x="5207" y="64"/>
                  </a:lnTo>
                  <a:lnTo>
                    <a:pt x="5658" y="161"/>
                  </a:lnTo>
                  <a:lnTo>
                    <a:pt x="6087" y="311"/>
                  </a:lnTo>
                  <a:lnTo>
                    <a:pt x="6506" y="504"/>
                  </a:lnTo>
                  <a:lnTo>
                    <a:pt x="6903" y="740"/>
                  </a:lnTo>
                  <a:lnTo>
                    <a:pt x="7290" y="1020"/>
                  </a:lnTo>
                  <a:lnTo>
                    <a:pt x="7634" y="1342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1" y="2523"/>
                  </a:lnTo>
                  <a:lnTo>
                    <a:pt x="8643" y="2952"/>
                  </a:lnTo>
                  <a:lnTo>
                    <a:pt x="8782" y="3392"/>
                  </a:lnTo>
                  <a:lnTo>
                    <a:pt x="8868" y="3843"/>
                  </a:lnTo>
                  <a:lnTo>
                    <a:pt x="8911" y="4305"/>
                  </a:lnTo>
                  <a:lnTo>
                    <a:pt x="8900" y="4756"/>
                  </a:lnTo>
                  <a:lnTo>
                    <a:pt x="8847" y="5207"/>
                  </a:lnTo>
                  <a:lnTo>
                    <a:pt x="8739" y="5658"/>
                  </a:lnTo>
                  <a:lnTo>
                    <a:pt x="8600" y="6087"/>
                  </a:lnTo>
                  <a:lnTo>
                    <a:pt x="8407" y="6506"/>
                  </a:lnTo>
                  <a:lnTo>
                    <a:pt x="8170" y="6914"/>
                  </a:lnTo>
                  <a:lnTo>
                    <a:pt x="7891" y="7290"/>
                  </a:lnTo>
                  <a:lnTo>
                    <a:pt x="7569" y="7633"/>
                  </a:lnTo>
                  <a:lnTo>
                    <a:pt x="7204" y="7955"/>
                  </a:lnTo>
                  <a:lnTo>
                    <a:pt x="6807" y="8235"/>
                  </a:lnTo>
                  <a:lnTo>
                    <a:pt x="6388" y="8471"/>
                  </a:lnTo>
                  <a:lnTo>
                    <a:pt x="5959" y="8653"/>
                  </a:lnTo>
                  <a:lnTo>
                    <a:pt x="5518" y="8782"/>
                  </a:lnTo>
                  <a:lnTo>
                    <a:pt x="5067" y="8868"/>
                  </a:lnTo>
                  <a:lnTo>
                    <a:pt x="4606" y="8911"/>
                  </a:lnTo>
                  <a:lnTo>
                    <a:pt x="4155" y="8900"/>
                  </a:lnTo>
                  <a:lnTo>
                    <a:pt x="3693" y="8847"/>
                  </a:lnTo>
                  <a:lnTo>
                    <a:pt x="3253" y="8750"/>
                  </a:lnTo>
                  <a:lnTo>
                    <a:pt x="2823" y="8600"/>
                  </a:lnTo>
                  <a:lnTo>
                    <a:pt x="2405" y="8406"/>
                  </a:lnTo>
                  <a:lnTo>
                    <a:pt x="1997" y="8181"/>
                  </a:lnTo>
                  <a:lnTo>
                    <a:pt x="1621" y="7902"/>
                  </a:lnTo>
                  <a:lnTo>
                    <a:pt x="1267" y="7580"/>
                  </a:lnTo>
                  <a:lnTo>
                    <a:pt x="955" y="7204"/>
                  </a:lnTo>
                  <a:lnTo>
                    <a:pt x="676" y="6807"/>
                  </a:lnTo>
                  <a:lnTo>
                    <a:pt x="440" y="6399"/>
                  </a:lnTo>
                  <a:lnTo>
                    <a:pt x="257" y="5958"/>
                  </a:lnTo>
                  <a:lnTo>
                    <a:pt x="129" y="5518"/>
                  </a:lnTo>
                  <a:lnTo>
                    <a:pt x="43" y="5067"/>
                  </a:lnTo>
                  <a:lnTo>
                    <a:pt x="0" y="4606"/>
                  </a:lnTo>
                  <a:lnTo>
                    <a:pt x="10" y="4155"/>
                  </a:lnTo>
                  <a:lnTo>
                    <a:pt x="64" y="3704"/>
                  </a:lnTo>
                  <a:lnTo>
                    <a:pt x="161" y="3253"/>
                  </a:lnTo>
                  <a:lnTo>
                    <a:pt x="311" y="2823"/>
                  </a:lnTo>
                  <a:lnTo>
                    <a:pt x="504" y="2405"/>
                  </a:lnTo>
                  <a:lnTo>
                    <a:pt x="730" y="2007"/>
                  </a:lnTo>
                  <a:lnTo>
                    <a:pt x="1009" y="1621"/>
                  </a:lnTo>
                  <a:lnTo>
                    <a:pt x="1331" y="1277"/>
                  </a:lnTo>
                  <a:lnTo>
                    <a:pt x="1696" y="955"/>
                  </a:lnTo>
                  <a:lnTo>
                    <a:pt x="2093" y="676"/>
                  </a:lnTo>
                  <a:lnTo>
                    <a:pt x="2512" y="440"/>
                  </a:lnTo>
                  <a:lnTo>
                    <a:pt x="2952" y="257"/>
                  </a:lnTo>
                  <a:lnTo>
                    <a:pt x="3393" y="128"/>
                  </a:lnTo>
                  <a:lnTo>
                    <a:pt x="3843" y="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45901" y="3826802"/>
              <a:ext cx="947719" cy="1760810"/>
            </a:xfrm>
            <a:custGeom>
              <a:avLst/>
              <a:gdLst>
                <a:gd name="T0" fmla="*/ 6582 w 6582"/>
                <a:gd name="T1" fmla="*/ 0 h 12229"/>
                <a:gd name="T2" fmla="*/ 6582 w 6582"/>
                <a:gd name="T3" fmla="*/ 8965 h 12229"/>
                <a:gd name="T4" fmla="*/ 6582 w 6582"/>
                <a:gd name="T5" fmla="*/ 8965 h 12229"/>
                <a:gd name="T6" fmla="*/ 6582 w 6582"/>
                <a:gd name="T7" fmla="*/ 8965 h 12229"/>
                <a:gd name="T8" fmla="*/ 6582 w 6582"/>
                <a:gd name="T9" fmla="*/ 8976 h 12229"/>
                <a:gd name="T10" fmla="*/ 6550 w 6582"/>
                <a:gd name="T11" fmla="*/ 8965 h 12229"/>
                <a:gd name="T12" fmla="*/ 6464 w 6582"/>
                <a:gd name="T13" fmla="*/ 8965 h 12229"/>
                <a:gd name="T14" fmla="*/ 6324 w 6582"/>
                <a:gd name="T15" fmla="*/ 8965 h 12229"/>
                <a:gd name="T16" fmla="*/ 6153 w 6582"/>
                <a:gd name="T17" fmla="*/ 8965 h 12229"/>
                <a:gd name="T18" fmla="*/ 5959 w 6582"/>
                <a:gd name="T19" fmla="*/ 8976 h 12229"/>
                <a:gd name="T20" fmla="*/ 5755 w 6582"/>
                <a:gd name="T21" fmla="*/ 9008 h 12229"/>
                <a:gd name="T22" fmla="*/ 5541 w 6582"/>
                <a:gd name="T23" fmla="*/ 9062 h 12229"/>
                <a:gd name="T24" fmla="*/ 5337 w 6582"/>
                <a:gd name="T25" fmla="*/ 9126 h 12229"/>
                <a:gd name="T26" fmla="*/ 5143 w 6582"/>
                <a:gd name="T27" fmla="*/ 9223 h 12229"/>
                <a:gd name="T28" fmla="*/ 4972 w 6582"/>
                <a:gd name="T29" fmla="*/ 9352 h 12229"/>
                <a:gd name="T30" fmla="*/ 4843 w 6582"/>
                <a:gd name="T31" fmla="*/ 9513 h 12229"/>
                <a:gd name="T32" fmla="*/ 4757 w 6582"/>
                <a:gd name="T33" fmla="*/ 9717 h 12229"/>
                <a:gd name="T34" fmla="*/ 4703 w 6582"/>
                <a:gd name="T35" fmla="*/ 9921 h 12229"/>
                <a:gd name="T36" fmla="*/ 4703 w 6582"/>
                <a:gd name="T37" fmla="*/ 10125 h 12229"/>
                <a:gd name="T38" fmla="*/ 4735 w 6582"/>
                <a:gd name="T39" fmla="*/ 10329 h 12229"/>
                <a:gd name="T40" fmla="*/ 4778 w 6582"/>
                <a:gd name="T41" fmla="*/ 10511 h 12229"/>
                <a:gd name="T42" fmla="*/ 4843 w 6582"/>
                <a:gd name="T43" fmla="*/ 10672 h 12229"/>
                <a:gd name="T44" fmla="*/ 4907 w 6582"/>
                <a:gd name="T45" fmla="*/ 10812 h 12229"/>
                <a:gd name="T46" fmla="*/ 4961 w 6582"/>
                <a:gd name="T47" fmla="*/ 10919 h 12229"/>
                <a:gd name="T48" fmla="*/ 5004 w 6582"/>
                <a:gd name="T49" fmla="*/ 10984 h 12229"/>
                <a:gd name="T50" fmla="*/ 5014 w 6582"/>
                <a:gd name="T51" fmla="*/ 11005 h 12229"/>
                <a:gd name="T52" fmla="*/ 1804 w 6582"/>
                <a:gd name="T53" fmla="*/ 12229 h 12229"/>
                <a:gd name="T54" fmla="*/ 1385 w 6582"/>
                <a:gd name="T55" fmla="*/ 12036 h 12229"/>
                <a:gd name="T56" fmla="*/ 0 w 6582"/>
                <a:gd name="T57" fmla="*/ 8954 h 12229"/>
                <a:gd name="T58" fmla="*/ 22 w 6582"/>
                <a:gd name="T59" fmla="*/ 8944 h 12229"/>
                <a:gd name="T60" fmla="*/ 97 w 6582"/>
                <a:gd name="T61" fmla="*/ 8922 h 12229"/>
                <a:gd name="T62" fmla="*/ 204 w 6582"/>
                <a:gd name="T63" fmla="*/ 8890 h 12229"/>
                <a:gd name="T64" fmla="*/ 344 w 6582"/>
                <a:gd name="T65" fmla="*/ 8826 h 12229"/>
                <a:gd name="T66" fmla="*/ 494 w 6582"/>
                <a:gd name="T67" fmla="*/ 8750 h 12229"/>
                <a:gd name="T68" fmla="*/ 645 w 6582"/>
                <a:gd name="T69" fmla="*/ 8643 h 12229"/>
                <a:gd name="T70" fmla="*/ 795 w 6582"/>
                <a:gd name="T71" fmla="*/ 8514 h 12229"/>
                <a:gd name="T72" fmla="*/ 935 w 6582"/>
                <a:gd name="T73" fmla="*/ 8364 h 12229"/>
                <a:gd name="T74" fmla="*/ 1042 w 6582"/>
                <a:gd name="T75" fmla="*/ 8181 h 12229"/>
                <a:gd name="T76" fmla="*/ 1117 w 6582"/>
                <a:gd name="T77" fmla="*/ 7967 h 12229"/>
                <a:gd name="T78" fmla="*/ 1139 w 6582"/>
                <a:gd name="T79" fmla="*/ 7752 h 12229"/>
                <a:gd name="T80" fmla="*/ 1096 w 6582"/>
                <a:gd name="T81" fmla="*/ 7526 h 12229"/>
                <a:gd name="T82" fmla="*/ 1020 w 6582"/>
                <a:gd name="T83" fmla="*/ 7312 h 12229"/>
                <a:gd name="T84" fmla="*/ 913 w 6582"/>
                <a:gd name="T85" fmla="*/ 7097 h 12229"/>
                <a:gd name="T86" fmla="*/ 784 w 6582"/>
                <a:gd name="T87" fmla="*/ 6914 h 12229"/>
                <a:gd name="T88" fmla="*/ 645 w 6582"/>
                <a:gd name="T89" fmla="*/ 6743 h 12229"/>
                <a:gd name="T90" fmla="*/ 505 w 6582"/>
                <a:gd name="T91" fmla="*/ 6592 h 12229"/>
                <a:gd name="T92" fmla="*/ 258 w 6582"/>
                <a:gd name="T93" fmla="*/ 6356 h 12229"/>
                <a:gd name="T94" fmla="*/ 258 w 6582"/>
                <a:gd name="T95" fmla="*/ 6356 h 12229"/>
                <a:gd name="T96" fmla="*/ 258 w 6582"/>
                <a:gd name="T97" fmla="*/ 6356 h 12229"/>
                <a:gd name="T98" fmla="*/ 247 w 6582"/>
                <a:gd name="T99" fmla="*/ 6335 h 12229"/>
                <a:gd name="T100" fmla="*/ 6582 w 6582"/>
                <a:gd name="T101" fmla="*/ 0 h 1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82" h="12229">
                  <a:moveTo>
                    <a:pt x="6582" y="0"/>
                  </a:moveTo>
                  <a:lnTo>
                    <a:pt x="6582" y="8965"/>
                  </a:lnTo>
                  <a:lnTo>
                    <a:pt x="6582" y="8965"/>
                  </a:lnTo>
                  <a:lnTo>
                    <a:pt x="6582" y="8965"/>
                  </a:lnTo>
                  <a:lnTo>
                    <a:pt x="6582" y="8976"/>
                  </a:lnTo>
                  <a:lnTo>
                    <a:pt x="6550" y="8965"/>
                  </a:lnTo>
                  <a:lnTo>
                    <a:pt x="6464" y="8965"/>
                  </a:lnTo>
                  <a:lnTo>
                    <a:pt x="6324" y="8965"/>
                  </a:lnTo>
                  <a:lnTo>
                    <a:pt x="6153" y="8965"/>
                  </a:lnTo>
                  <a:lnTo>
                    <a:pt x="5959" y="8976"/>
                  </a:lnTo>
                  <a:lnTo>
                    <a:pt x="5755" y="9008"/>
                  </a:lnTo>
                  <a:lnTo>
                    <a:pt x="5541" y="9062"/>
                  </a:lnTo>
                  <a:lnTo>
                    <a:pt x="5337" y="9126"/>
                  </a:lnTo>
                  <a:lnTo>
                    <a:pt x="5143" y="9223"/>
                  </a:lnTo>
                  <a:lnTo>
                    <a:pt x="4972" y="9352"/>
                  </a:lnTo>
                  <a:lnTo>
                    <a:pt x="4843" y="9513"/>
                  </a:lnTo>
                  <a:lnTo>
                    <a:pt x="4757" y="9717"/>
                  </a:lnTo>
                  <a:lnTo>
                    <a:pt x="4703" y="9921"/>
                  </a:lnTo>
                  <a:lnTo>
                    <a:pt x="4703" y="10125"/>
                  </a:lnTo>
                  <a:lnTo>
                    <a:pt x="4735" y="10329"/>
                  </a:lnTo>
                  <a:lnTo>
                    <a:pt x="4778" y="10511"/>
                  </a:lnTo>
                  <a:lnTo>
                    <a:pt x="4843" y="10672"/>
                  </a:lnTo>
                  <a:lnTo>
                    <a:pt x="4907" y="10812"/>
                  </a:lnTo>
                  <a:lnTo>
                    <a:pt x="4961" y="10919"/>
                  </a:lnTo>
                  <a:lnTo>
                    <a:pt x="5004" y="10984"/>
                  </a:lnTo>
                  <a:lnTo>
                    <a:pt x="5014" y="11005"/>
                  </a:lnTo>
                  <a:lnTo>
                    <a:pt x="1804" y="12229"/>
                  </a:lnTo>
                  <a:lnTo>
                    <a:pt x="1385" y="12036"/>
                  </a:lnTo>
                  <a:lnTo>
                    <a:pt x="0" y="8954"/>
                  </a:lnTo>
                  <a:lnTo>
                    <a:pt x="22" y="8944"/>
                  </a:lnTo>
                  <a:lnTo>
                    <a:pt x="97" y="8922"/>
                  </a:lnTo>
                  <a:lnTo>
                    <a:pt x="204" y="8890"/>
                  </a:lnTo>
                  <a:lnTo>
                    <a:pt x="344" y="8826"/>
                  </a:lnTo>
                  <a:lnTo>
                    <a:pt x="494" y="8750"/>
                  </a:lnTo>
                  <a:lnTo>
                    <a:pt x="645" y="8643"/>
                  </a:lnTo>
                  <a:lnTo>
                    <a:pt x="795" y="8514"/>
                  </a:lnTo>
                  <a:lnTo>
                    <a:pt x="935" y="8364"/>
                  </a:lnTo>
                  <a:lnTo>
                    <a:pt x="1042" y="8181"/>
                  </a:lnTo>
                  <a:lnTo>
                    <a:pt x="1117" y="7967"/>
                  </a:lnTo>
                  <a:lnTo>
                    <a:pt x="1139" y="7752"/>
                  </a:lnTo>
                  <a:lnTo>
                    <a:pt x="1096" y="7526"/>
                  </a:lnTo>
                  <a:lnTo>
                    <a:pt x="1020" y="7312"/>
                  </a:lnTo>
                  <a:lnTo>
                    <a:pt x="913" y="7097"/>
                  </a:lnTo>
                  <a:lnTo>
                    <a:pt x="784" y="6914"/>
                  </a:lnTo>
                  <a:lnTo>
                    <a:pt x="645" y="6743"/>
                  </a:lnTo>
                  <a:lnTo>
                    <a:pt x="505" y="6592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47" y="6335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60523" y="5089850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68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07 h 8911"/>
                <a:gd name="T18" fmla="*/ 8246 w 8912"/>
                <a:gd name="T19" fmla="*/ 2104 h 8911"/>
                <a:gd name="T20" fmla="*/ 8482 w 8912"/>
                <a:gd name="T21" fmla="*/ 2534 h 8911"/>
                <a:gd name="T22" fmla="*/ 8665 w 8912"/>
                <a:gd name="T23" fmla="*/ 2985 h 8911"/>
                <a:gd name="T24" fmla="*/ 8804 w 8912"/>
                <a:gd name="T25" fmla="*/ 3468 h 8911"/>
                <a:gd name="T26" fmla="*/ 8890 w 8912"/>
                <a:gd name="T27" fmla="*/ 3962 h 8911"/>
                <a:gd name="T28" fmla="*/ 8912 w 8912"/>
                <a:gd name="T29" fmla="*/ 4466 h 8911"/>
                <a:gd name="T30" fmla="*/ 8879 w 8912"/>
                <a:gd name="T31" fmla="*/ 4992 h 8911"/>
                <a:gd name="T32" fmla="*/ 8793 w 8912"/>
                <a:gd name="T33" fmla="*/ 5497 h 8911"/>
                <a:gd name="T34" fmla="*/ 8643 w 8912"/>
                <a:gd name="T35" fmla="*/ 5991 h 8911"/>
                <a:gd name="T36" fmla="*/ 8450 w 8912"/>
                <a:gd name="T37" fmla="*/ 6453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4 w 8912"/>
                <a:gd name="T53" fmla="*/ 8804 h 8911"/>
                <a:gd name="T54" fmla="*/ 4950 w 8912"/>
                <a:gd name="T55" fmla="*/ 8879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4 w 8912"/>
                <a:gd name="T61" fmla="*/ 8782 h 8911"/>
                <a:gd name="T62" fmla="*/ 2931 w 8912"/>
                <a:gd name="T63" fmla="*/ 8643 h 8911"/>
                <a:gd name="T64" fmla="*/ 2470 w 8912"/>
                <a:gd name="T65" fmla="*/ 8439 h 8911"/>
                <a:gd name="T66" fmla="*/ 2040 w 8912"/>
                <a:gd name="T67" fmla="*/ 8192 h 8911"/>
                <a:gd name="T68" fmla="*/ 1643 w 8912"/>
                <a:gd name="T69" fmla="*/ 7902 h 8911"/>
                <a:gd name="T70" fmla="*/ 1278 w 8912"/>
                <a:gd name="T71" fmla="*/ 7569 h 8911"/>
                <a:gd name="T72" fmla="*/ 956 w 8912"/>
                <a:gd name="T73" fmla="*/ 7204 h 8911"/>
                <a:gd name="T74" fmla="*/ 677 w 8912"/>
                <a:gd name="T75" fmla="*/ 6807 h 8911"/>
                <a:gd name="T76" fmla="*/ 440 w 8912"/>
                <a:gd name="T77" fmla="*/ 6377 h 8911"/>
                <a:gd name="T78" fmla="*/ 258 w 8912"/>
                <a:gd name="T79" fmla="*/ 5916 h 8911"/>
                <a:gd name="T80" fmla="*/ 118 w 8912"/>
                <a:gd name="T81" fmla="*/ 5443 h 8911"/>
                <a:gd name="T82" fmla="*/ 32 w 8912"/>
                <a:gd name="T83" fmla="*/ 4949 h 8911"/>
                <a:gd name="T84" fmla="*/ 0 w 8912"/>
                <a:gd name="T85" fmla="*/ 4445 h 8911"/>
                <a:gd name="T86" fmla="*/ 43 w 8912"/>
                <a:gd name="T87" fmla="*/ 3919 h 8911"/>
                <a:gd name="T88" fmla="*/ 129 w 8912"/>
                <a:gd name="T89" fmla="*/ 3403 h 8911"/>
                <a:gd name="T90" fmla="*/ 279 w 8912"/>
                <a:gd name="T91" fmla="*/ 2920 h 8911"/>
                <a:gd name="T92" fmla="*/ 473 w 8912"/>
                <a:gd name="T93" fmla="*/ 2459 h 8911"/>
                <a:gd name="T94" fmla="*/ 719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62 w 8912"/>
                <a:gd name="T111" fmla="*/ 21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68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07"/>
                  </a:lnTo>
                  <a:lnTo>
                    <a:pt x="8246" y="2104"/>
                  </a:lnTo>
                  <a:lnTo>
                    <a:pt x="8482" y="2534"/>
                  </a:lnTo>
                  <a:lnTo>
                    <a:pt x="8665" y="2985"/>
                  </a:lnTo>
                  <a:lnTo>
                    <a:pt x="8804" y="3468"/>
                  </a:lnTo>
                  <a:lnTo>
                    <a:pt x="8890" y="3962"/>
                  </a:lnTo>
                  <a:lnTo>
                    <a:pt x="8912" y="4466"/>
                  </a:lnTo>
                  <a:lnTo>
                    <a:pt x="8879" y="4992"/>
                  </a:lnTo>
                  <a:lnTo>
                    <a:pt x="8793" y="5497"/>
                  </a:lnTo>
                  <a:lnTo>
                    <a:pt x="8643" y="5991"/>
                  </a:lnTo>
                  <a:lnTo>
                    <a:pt x="8450" y="6453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4" y="8804"/>
                  </a:lnTo>
                  <a:lnTo>
                    <a:pt x="4950" y="8879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4" y="8782"/>
                  </a:lnTo>
                  <a:lnTo>
                    <a:pt x="2931" y="8643"/>
                  </a:lnTo>
                  <a:lnTo>
                    <a:pt x="2470" y="8439"/>
                  </a:lnTo>
                  <a:lnTo>
                    <a:pt x="2040" y="8192"/>
                  </a:lnTo>
                  <a:lnTo>
                    <a:pt x="1643" y="7902"/>
                  </a:lnTo>
                  <a:lnTo>
                    <a:pt x="1278" y="7569"/>
                  </a:lnTo>
                  <a:lnTo>
                    <a:pt x="956" y="7204"/>
                  </a:lnTo>
                  <a:lnTo>
                    <a:pt x="677" y="6807"/>
                  </a:lnTo>
                  <a:lnTo>
                    <a:pt x="440" y="6377"/>
                  </a:lnTo>
                  <a:lnTo>
                    <a:pt x="258" y="5916"/>
                  </a:lnTo>
                  <a:lnTo>
                    <a:pt x="118" y="5443"/>
                  </a:lnTo>
                  <a:lnTo>
                    <a:pt x="32" y="4949"/>
                  </a:lnTo>
                  <a:lnTo>
                    <a:pt x="0" y="4445"/>
                  </a:lnTo>
                  <a:lnTo>
                    <a:pt x="43" y="3919"/>
                  </a:lnTo>
                  <a:lnTo>
                    <a:pt x="129" y="3403"/>
                  </a:lnTo>
                  <a:lnTo>
                    <a:pt x="279" y="2920"/>
                  </a:lnTo>
                  <a:lnTo>
                    <a:pt x="473" y="2459"/>
                  </a:lnTo>
                  <a:lnTo>
                    <a:pt x="719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62" y="2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34394" y="3826802"/>
              <a:ext cx="1759226" cy="950742"/>
            </a:xfrm>
            <a:custGeom>
              <a:avLst/>
              <a:gdLst>
                <a:gd name="T0" fmla="*/ 3253 w 12218"/>
                <a:gd name="T1" fmla="*/ 0 h 6603"/>
                <a:gd name="T2" fmla="*/ 12218 w 12218"/>
                <a:gd name="T3" fmla="*/ 0 h 6603"/>
                <a:gd name="T4" fmla="*/ 5883 w 12218"/>
                <a:gd name="T5" fmla="*/ 6335 h 6603"/>
                <a:gd name="T6" fmla="*/ 5830 w 12218"/>
                <a:gd name="T7" fmla="*/ 6292 h 6603"/>
                <a:gd name="T8" fmla="*/ 5830 w 12218"/>
                <a:gd name="T9" fmla="*/ 6302 h 6603"/>
                <a:gd name="T10" fmla="*/ 5819 w 12218"/>
                <a:gd name="T11" fmla="*/ 6281 h 6603"/>
                <a:gd name="T12" fmla="*/ 5765 w 12218"/>
                <a:gd name="T13" fmla="*/ 6217 h 6603"/>
                <a:gd name="T14" fmla="*/ 5690 w 12218"/>
                <a:gd name="T15" fmla="*/ 6141 h 6603"/>
                <a:gd name="T16" fmla="*/ 5583 w 12218"/>
                <a:gd name="T17" fmla="*/ 6034 h 6603"/>
                <a:gd name="T18" fmla="*/ 5454 w 12218"/>
                <a:gd name="T19" fmla="*/ 5916 h 6603"/>
                <a:gd name="T20" fmla="*/ 5314 w 12218"/>
                <a:gd name="T21" fmla="*/ 5798 h 6603"/>
                <a:gd name="T22" fmla="*/ 5153 w 12218"/>
                <a:gd name="T23" fmla="*/ 5680 h 6603"/>
                <a:gd name="T24" fmla="*/ 4982 w 12218"/>
                <a:gd name="T25" fmla="*/ 5583 h 6603"/>
                <a:gd name="T26" fmla="*/ 4799 w 12218"/>
                <a:gd name="T27" fmla="*/ 5497 h 6603"/>
                <a:gd name="T28" fmla="*/ 4606 w 12218"/>
                <a:gd name="T29" fmla="*/ 5433 h 6603"/>
                <a:gd name="T30" fmla="*/ 4412 w 12218"/>
                <a:gd name="T31" fmla="*/ 5411 h 6603"/>
                <a:gd name="T32" fmla="*/ 4219 w 12218"/>
                <a:gd name="T33" fmla="*/ 5433 h 6603"/>
                <a:gd name="T34" fmla="*/ 4015 w 12218"/>
                <a:gd name="T35" fmla="*/ 5508 h 6603"/>
                <a:gd name="T36" fmla="*/ 3833 w 12218"/>
                <a:gd name="T37" fmla="*/ 5626 h 6603"/>
                <a:gd name="T38" fmla="*/ 3682 w 12218"/>
                <a:gd name="T39" fmla="*/ 5766 h 6603"/>
                <a:gd name="T40" fmla="*/ 3564 w 12218"/>
                <a:gd name="T41" fmla="*/ 5927 h 6603"/>
                <a:gd name="T42" fmla="*/ 3468 w 12218"/>
                <a:gd name="T43" fmla="*/ 6088 h 6603"/>
                <a:gd name="T44" fmla="*/ 3392 w 12218"/>
                <a:gd name="T45" fmla="*/ 6249 h 6603"/>
                <a:gd name="T46" fmla="*/ 3339 w 12218"/>
                <a:gd name="T47" fmla="*/ 6388 h 6603"/>
                <a:gd name="T48" fmla="*/ 3307 w 12218"/>
                <a:gd name="T49" fmla="*/ 6506 h 6603"/>
                <a:gd name="T50" fmla="*/ 3285 w 12218"/>
                <a:gd name="T51" fmla="*/ 6582 h 6603"/>
                <a:gd name="T52" fmla="*/ 3274 w 12218"/>
                <a:gd name="T53" fmla="*/ 6603 h 6603"/>
                <a:gd name="T54" fmla="*/ 161 w 12218"/>
                <a:gd name="T55" fmla="*/ 5175 h 6603"/>
                <a:gd name="T56" fmla="*/ 0 w 12218"/>
                <a:gd name="T57" fmla="*/ 4746 h 6603"/>
                <a:gd name="T58" fmla="*/ 1213 w 12218"/>
                <a:gd name="T59" fmla="*/ 1589 h 6603"/>
                <a:gd name="T60" fmla="*/ 1245 w 12218"/>
                <a:gd name="T61" fmla="*/ 1610 h 6603"/>
                <a:gd name="T62" fmla="*/ 1310 w 12218"/>
                <a:gd name="T63" fmla="*/ 1643 h 6603"/>
                <a:gd name="T64" fmla="*/ 1417 w 12218"/>
                <a:gd name="T65" fmla="*/ 1696 h 6603"/>
                <a:gd name="T66" fmla="*/ 1546 w 12218"/>
                <a:gd name="T67" fmla="*/ 1750 h 6603"/>
                <a:gd name="T68" fmla="*/ 1707 w 12218"/>
                <a:gd name="T69" fmla="*/ 1804 h 6603"/>
                <a:gd name="T70" fmla="*/ 1889 w 12218"/>
                <a:gd name="T71" fmla="*/ 1836 h 6603"/>
                <a:gd name="T72" fmla="*/ 2093 w 12218"/>
                <a:gd name="T73" fmla="*/ 1857 h 6603"/>
                <a:gd name="T74" fmla="*/ 2297 w 12218"/>
                <a:gd name="T75" fmla="*/ 1847 h 6603"/>
                <a:gd name="T76" fmla="*/ 2501 w 12218"/>
                <a:gd name="T77" fmla="*/ 1793 h 6603"/>
                <a:gd name="T78" fmla="*/ 2705 w 12218"/>
                <a:gd name="T79" fmla="*/ 1696 h 6603"/>
                <a:gd name="T80" fmla="*/ 2856 w 12218"/>
                <a:gd name="T81" fmla="*/ 1578 h 6603"/>
                <a:gd name="T82" fmla="*/ 2974 w 12218"/>
                <a:gd name="T83" fmla="*/ 1428 h 6603"/>
                <a:gd name="T84" fmla="*/ 3070 w 12218"/>
                <a:gd name="T85" fmla="*/ 1245 h 6603"/>
                <a:gd name="T86" fmla="*/ 3146 w 12218"/>
                <a:gd name="T87" fmla="*/ 1052 h 6603"/>
                <a:gd name="T88" fmla="*/ 3199 w 12218"/>
                <a:gd name="T89" fmla="*/ 859 h 6603"/>
                <a:gd name="T90" fmla="*/ 3231 w 12218"/>
                <a:gd name="T91" fmla="*/ 655 h 6603"/>
                <a:gd name="T92" fmla="*/ 3253 w 12218"/>
                <a:gd name="T93" fmla="*/ 472 h 6603"/>
                <a:gd name="T94" fmla="*/ 3264 w 12218"/>
                <a:gd name="T95" fmla="*/ 301 h 6603"/>
                <a:gd name="T96" fmla="*/ 3253 w 12218"/>
                <a:gd name="T9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8" h="6603">
                  <a:moveTo>
                    <a:pt x="3253" y="0"/>
                  </a:moveTo>
                  <a:lnTo>
                    <a:pt x="12218" y="0"/>
                  </a:lnTo>
                  <a:lnTo>
                    <a:pt x="5883" y="6335"/>
                  </a:lnTo>
                  <a:lnTo>
                    <a:pt x="5830" y="6292"/>
                  </a:lnTo>
                  <a:lnTo>
                    <a:pt x="5830" y="6302"/>
                  </a:lnTo>
                  <a:lnTo>
                    <a:pt x="5819" y="6281"/>
                  </a:lnTo>
                  <a:lnTo>
                    <a:pt x="5765" y="6217"/>
                  </a:lnTo>
                  <a:lnTo>
                    <a:pt x="5690" y="6141"/>
                  </a:lnTo>
                  <a:lnTo>
                    <a:pt x="5583" y="6034"/>
                  </a:lnTo>
                  <a:lnTo>
                    <a:pt x="5454" y="5916"/>
                  </a:lnTo>
                  <a:lnTo>
                    <a:pt x="5314" y="5798"/>
                  </a:lnTo>
                  <a:lnTo>
                    <a:pt x="5153" y="5680"/>
                  </a:lnTo>
                  <a:lnTo>
                    <a:pt x="4982" y="5583"/>
                  </a:lnTo>
                  <a:lnTo>
                    <a:pt x="4799" y="5497"/>
                  </a:lnTo>
                  <a:lnTo>
                    <a:pt x="4606" y="5433"/>
                  </a:lnTo>
                  <a:lnTo>
                    <a:pt x="4412" y="5411"/>
                  </a:lnTo>
                  <a:lnTo>
                    <a:pt x="4219" y="5433"/>
                  </a:lnTo>
                  <a:lnTo>
                    <a:pt x="4015" y="5508"/>
                  </a:lnTo>
                  <a:lnTo>
                    <a:pt x="3833" y="5626"/>
                  </a:lnTo>
                  <a:lnTo>
                    <a:pt x="3682" y="5766"/>
                  </a:lnTo>
                  <a:lnTo>
                    <a:pt x="3564" y="5927"/>
                  </a:lnTo>
                  <a:lnTo>
                    <a:pt x="3468" y="6088"/>
                  </a:lnTo>
                  <a:lnTo>
                    <a:pt x="3392" y="6249"/>
                  </a:lnTo>
                  <a:lnTo>
                    <a:pt x="3339" y="6388"/>
                  </a:lnTo>
                  <a:lnTo>
                    <a:pt x="3307" y="6506"/>
                  </a:lnTo>
                  <a:lnTo>
                    <a:pt x="3285" y="6582"/>
                  </a:lnTo>
                  <a:lnTo>
                    <a:pt x="3274" y="6603"/>
                  </a:lnTo>
                  <a:lnTo>
                    <a:pt x="161" y="5175"/>
                  </a:lnTo>
                  <a:lnTo>
                    <a:pt x="0" y="4746"/>
                  </a:lnTo>
                  <a:lnTo>
                    <a:pt x="1213" y="1589"/>
                  </a:lnTo>
                  <a:lnTo>
                    <a:pt x="1245" y="1610"/>
                  </a:lnTo>
                  <a:lnTo>
                    <a:pt x="1310" y="1643"/>
                  </a:lnTo>
                  <a:lnTo>
                    <a:pt x="1417" y="1696"/>
                  </a:lnTo>
                  <a:lnTo>
                    <a:pt x="1546" y="1750"/>
                  </a:lnTo>
                  <a:lnTo>
                    <a:pt x="1707" y="1804"/>
                  </a:lnTo>
                  <a:lnTo>
                    <a:pt x="1889" y="1836"/>
                  </a:lnTo>
                  <a:lnTo>
                    <a:pt x="2093" y="1857"/>
                  </a:lnTo>
                  <a:lnTo>
                    <a:pt x="2297" y="1847"/>
                  </a:lnTo>
                  <a:lnTo>
                    <a:pt x="2501" y="1793"/>
                  </a:lnTo>
                  <a:lnTo>
                    <a:pt x="2705" y="1696"/>
                  </a:lnTo>
                  <a:lnTo>
                    <a:pt x="2856" y="1578"/>
                  </a:lnTo>
                  <a:lnTo>
                    <a:pt x="2974" y="1428"/>
                  </a:lnTo>
                  <a:lnTo>
                    <a:pt x="3070" y="1245"/>
                  </a:lnTo>
                  <a:lnTo>
                    <a:pt x="3146" y="1052"/>
                  </a:lnTo>
                  <a:lnTo>
                    <a:pt x="3199" y="859"/>
                  </a:lnTo>
                  <a:lnTo>
                    <a:pt x="3231" y="655"/>
                  </a:lnTo>
                  <a:lnTo>
                    <a:pt x="3253" y="472"/>
                  </a:lnTo>
                  <a:lnTo>
                    <a:pt x="3264" y="301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5924" y="3970500"/>
              <a:ext cx="1283063" cy="1281623"/>
            </a:xfrm>
            <a:custGeom>
              <a:avLst/>
              <a:gdLst>
                <a:gd name="T0" fmla="*/ 4305 w 8911"/>
                <a:gd name="T1" fmla="*/ 0 h 8901"/>
                <a:gd name="T2" fmla="*/ 4767 w 8911"/>
                <a:gd name="T3" fmla="*/ 11 h 8901"/>
                <a:gd name="T4" fmla="*/ 5218 w 8911"/>
                <a:gd name="T5" fmla="*/ 65 h 8901"/>
                <a:gd name="T6" fmla="*/ 5658 w 8911"/>
                <a:gd name="T7" fmla="*/ 162 h 8901"/>
                <a:gd name="T8" fmla="*/ 6098 w 8911"/>
                <a:gd name="T9" fmla="*/ 312 h 8901"/>
                <a:gd name="T10" fmla="*/ 6517 w 8911"/>
                <a:gd name="T11" fmla="*/ 505 h 8901"/>
                <a:gd name="T12" fmla="*/ 6914 w 8911"/>
                <a:gd name="T13" fmla="*/ 731 h 8901"/>
                <a:gd name="T14" fmla="*/ 7290 w 8911"/>
                <a:gd name="T15" fmla="*/ 1020 h 8901"/>
                <a:gd name="T16" fmla="*/ 7645 w 8911"/>
                <a:gd name="T17" fmla="*/ 1343 h 8901"/>
                <a:gd name="T18" fmla="*/ 7967 w 8911"/>
                <a:gd name="T19" fmla="*/ 1708 h 8901"/>
                <a:gd name="T20" fmla="*/ 8246 w 8911"/>
                <a:gd name="T21" fmla="*/ 2105 h 8901"/>
                <a:gd name="T22" fmla="*/ 8471 w 8911"/>
                <a:gd name="T23" fmla="*/ 2524 h 8901"/>
                <a:gd name="T24" fmla="*/ 8654 w 8911"/>
                <a:gd name="T25" fmla="*/ 2953 h 8901"/>
                <a:gd name="T26" fmla="*/ 8783 w 8911"/>
                <a:gd name="T27" fmla="*/ 3393 h 8901"/>
                <a:gd name="T28" fmla="*/ 8868 w 8911"/>
                <a:gd name="T29" fmla="*/ 3844 h 8901"/>
                <a:gd name="T30" fmla="*/ 8911 w 8911"/>
                <a:gd name="T31" fmla="*/ 4306 h 8901"/>
                <a:gd name="T32" fmla="*/ 8901 w 8911"/>
                <a:gd name="T33" fmla="*/ 4757 h 8901"/>
                <a:gd name="T34" fmla="*/ 8847 w 8911"/>
                <a:gd name="T35" fmla="*/ 5219 h 8901"/>
                <a:gd name="T36" fmla="*/ 8740 w 8911"/>
                <a:gd name="T37" fmla="*/ 5659 h 8901"/>
                <a:gd name="T38" fmla="*/ 8600 w 8911"/>
                <a:gd name="T39" fmla="*/ 6088 h 8901"/>
                <a:gd name="T40" fmla="*/ 8407 w 8911"/>
                <a:gd name="T41" fmla="*/ 6507 h 8901"/>
                <a:gd name="T42" fmla="*/ 8171 w 8911"/>
                <a:gd name="T43" fmla="*/ 6915 h 8901"/>
                <a:gd name="T44" fmla="*/ 7891 w 8911"/>
                <a:gd name="T45" fmla="*/ 7291 h 8901"/>
                <a:gd name="T46" fmla="*/ 7569 w 8911"/>
                <a:gd name="T47" fmla="*/ 7634 h 8901"/>
                <a:gd name="T48" fmla="*/ 7204 w 8911"/>
                <a:gd name="T49" fmla="*/ 7956 h 8901"/>
                <a:gd name="T50" fmla="*/ 6807 w 8911"/>
                <a:gd name="T51" fmla="*/ 8236 h 8901"/>
                <a:gd name="T52" fmla="*/ 6388 w 8911"/>
                <a:gd name="T53" fmla="*/ 8472 h 8901"/>
                <a:gd name="T54" fmla="*/ 5948 w 8911"/>
                <a:gd name="T55" fmla="*/ 8644 h 8901"/>
                <a:gd name="T56" fmla="*/ 5508 w 8911"/>
                <a:gd name="T57" fmla="*/ 8783 h 8901"/>
                <a:gd name="T58" fmla="*/ 5057 w 8911"/>
                <a:gd name="T59" fmla="*/ 8869 h 8901"/>
                <a:gd name="T60" fmla="*/ 4606 w 8911"/>
                <a:gd name="T61" fmla="*/ 8901 h 8901"/>
                <a:gd name="T62" fmla="*/ 4144 w 8911"/>
                <a:gd name="T63" fmla="*/ 8890 h 8901"/>
                <a:gd name="T64" fmla="*/ 3693 w 8911"/>
                <a:gd name="T65" fmla="*/ 8837 h 8901"/>
                <a:gd name="T66" fmla="*/ 3242 w 8911"/>
                <a:gd name="T67" fmla="*/ 8740 h 8901"/>
                <a:gd name="T68" fmla="*/ 2813 w 8911"/>
                <a:gd name="T69" fmla="*/ 8590 h 8901"/>
                <a:gd name="T70" fmla="*/ 2394 w 8911"/>
                <a:gd name="T71" fmla="*/ 8407 h 8901"/>
                <a:gd name="T72" fmla="*/ 1997 w 8911"/>
                <a:gd name="T73" fmla="*/ 8171 h 8901"/>
                <a:gd name="T74" fmla="*/ 1621 w 8911"/>
                <a:gd name="T75" fmla="*/ 7892 h 8901"/>
                <a:gd name="T76" fmla="*/ 1267 w 8911"/>
                <a:gd name="T77" fmla="*/ 7559 h 8901"/>
                <a:gd name="T78" fmla="*/ 945 w 8911"/>
                <a:gd name="T79" fmla="*/ 7194 h 8901"/>
                <a:gd name="T80" fmla="*/ 666 w 8911"/>
                <a:gd name="T81" fmla="*/ 6797 h 8901"/>
                <a:gd name="T82" fmla="*/ 440 w 8911"/>
                <a:gd name="T83" fmla="*/ 6378 h 8901"/>
                <a:gd name="T84" fmla="*/ 258 w 8911"/>
                <a:gd name="T85" fmla="*/ 5949 h 8901"/>
                <a:gd name="T86" fmla="*/ 129 w 8911"/>
                <a:gd name="T87" fmla="*/ 5508 h 8901"/>
                <a:gd name="T88" fmla="*/ 43 w 8911"/>
                <a:gd name="T89" fmla="*/ 5057 h 8901"/>
                <a:gd name="T90" fmla="*/ 0 w 8911"/>
                <a:gd name="T91" fmla="*/ 4596 h 8901"/>
                <a:gd name="T92" fmla="*/ 11 w 8911"/>
                <a:gd name="T93" fmla="*/ 4145 h 8901"/>
                <a:gd name="T94" fmla="*/ 64 w 8911"/>
                <a:gd name="T95" fmla="*/ 3683 h 8901"/>
                <a:gd name="T96" fmla="*/ 172 w 8911"/>
                <a:gd name="T97" fmla="*/ 3243 h 8901"/>
                <a:gd name="T98" fmla="*/ 311 w 8911"/>
                <a:gd name="T99" fmla="*/ 2813 h 8901"/>
                <a:gd name="T100" fmla="*/ 505 w 8911"/>
                <a:gd name="T101" fmla="*/ 2395 h 8901"/>
                <a:gd name="T102" fmla="*/ 741 w 8911"/>
                <a:gd name="T103" fmla="*/ 1987 h 8901"/>
                <a:gd name="T104" fmla="*/ 1020 w 8911"/>
                <a:gd name="T105" fmla="*/ 1611 h 8901"/>
                <a:gd name="T106" fmla="*/ 1342 w 8911"/>
                <a:gd name="T107" fmla="*/ 1267 h 8901"/>
                <a:gd name="T108" fmla="*/ 1707 w 8911"/>
                <a:gd name="T109" fmla="*/ 945 h 8901"/>
                <a:gd name="T110" fmla="*/ 2104 w 8911"/>
                <a:gd name="T111" fmla="*/ 666 h 8901"/>
                <a:gd name="T112" fmla="*/ 2523 w 8911"/>
                <a:gd name="T113" fmla="*/ 441 h 8901"/>
                <a:gd name="T114" fmla="*/ 2953 w 8911"/>
                <a:gd name="T115" fmla="*/ 258 h 8901"/>
                <a:gd name="T116" fmla="*/ 3404 w 8911"/>
                <a:gd name="T117" fmla="*/ 119 h 8901"/>
                <a:gd name="T118" fmla="*/ 3854 w 8911"/>
                <a:gd name="T119" fmla="*/ 33 h 8901"/>
                <a:gd name="T120" fmla="*/ 4305 w 8911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01">
                  <a:moveTo>
                    <a:pt x="4305" y="0"/>
                  </a:moveTo>
                  <a:lnTo>
                    <a:pt x="4767" y="11"/>
                  </a:lnTo>
                  <a:lnTo>
                    <a:pt x="5218" y="65"/>
                  </a:lnTo>
                  <a:lnTo>
                    <a:pt x="5658" y="162"/>
                  </a:lnTo>
                  <a:lnTo>
                    <a:pt x="6098" y="312"/>
                  </a:lnTo>
                  <a:lnTo>
                    <a:pt x="6517" y="505"/>
                  </a:lnTo>
                  <a:lnTo>
                    <a:pt x="6914" y="731"/>
                  </a:lnTo>
                  <a:lnTo>
                    <a:pt x="7290" y="1020"/>
                  </a:lnTo>
                  <a:lnTo>
                    <a:pt x="7645" y="1343"/>
                  </a:lnTo>
                  <a:lnTo>
                    <a:pt x="7967" y="1708"/>
                  </a:lnTo>
                  <a:lnTo>
                    <a:pt x="8246" y="2105"/>
                  </a:lnTo>
                  <a:lnTo>
                    <a:pt x="8471" y="2524"/>
                  </a:lnTo>
                  <a:lnTo>
                    <a:pt x="8654" y="2953"/>
                  </a:lnTo>
                  <a:lnTo>
                    <a:pt x="8783" y="3393"/>
                  </a:lnTo>
                  <a:lnTo>
                    <a:pt x="8868" y="3844"/>
                  </a:lnTo>
                  <a:lnTo>
                    <a:pt x="8911" y="4306"/>
                  </a:lnTo>
                  <a:lnTo>
                    <a:pt x="8901" y="4757"/>
                  </a:lnTo>
                  <a:lnTo>
                    <a:pt x="8847" y="5219"/>
                  </a:lnTo>
                  <a:lnTo>
                    <a:pt x="8740" y="5659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15"/>
                  </a:lnTo>
                  <a:lnTo>
                    <a:pt x="7891" y="7291"/>
                  </a:lnTo>
                  <a:lnTo>
                    <a:pt x="7569" y="7634"/>
                  </a:lnTo>
                  <a:lnTo>
                    <a:pt x="7204" y="7956"/>
                  </a:lnTo>
                  <a:lnTo>
                    <a:pt x="6807" y="8236"/>
                  </a:lnTo>
                  <a:lnTo>
                    <a:pt x="6388" y="8472"/>
                  </a:lnTo>
                  <a:lnTo>
                    <a:pt x="5948" y="8644"/>
                  </a:lnTo>
                  <a:lnTo>
                    <a:pt x="5508" y="8783"/>
                  </a:lnTo>
                  <a:lnTo>
                    <a:pt x="5057" y="8869"/>
                  </a:lnTo>
                  <a:lnTo>
                    <a:pt x="4606" y="8901"/>
                  </a:lnTo>
                  <a:lnTo>
                    <a:pt x="4144" y="8890"/>
                  </a:lnTo>
                  <a:lnTo>
                    <a:pt x="3693" y="8837"/>
                  </a:lnTo>
                  <a:lnTo>
                    <a:pt x="3242" y="8740"/>
                  </a:lnTo>
                  <a:lnTo>
                    <a:pt x="2813" y="8590"/>
                  </a:lnTo>
                  <a:lnTo>
                    <a:pt x="2394" y="8407"/>
                  </a:lnTo>
                  <a:lnTo>
                    <a:pt x="1997" y="8171"/>
                  </a:lnTo>
                  <a:lnTo>
                    <a:pt x="1621" y="7892"/>
                  </a:lnTo>
                  <a:lnTo>
                    <a:pt x="1267" y="7559"/>
                  </a:lnTo>
                  <a:lnTo>
                    <a:pt x="945" y="7194"/>
                  </a:lnTo>
                  <a:lnTo>
                    <a:pt x="666" y="6797"/>
                  </a:lnTo>
                  <a:lnTo>
                    <a:pt x="440" y="6378"/>
                  </a:lnTo>
                  <a:lnTo>
                    <a:pt x="258" y="5949"/>
                  </a:lnTo>
                  <a:lnTo>
                    <a:pt x="129" y="5508"/>
                  </a:lnTo>
                  <a:lnTo>
                    <a:pt x="43" y="5057"/>
                  </a:lnTo>
                  <a:lnTo>
                    <a:pt x="0" y="4596"/>
                  </a:lnTo>
                  <a:lnTo>
                    <a:pt x="11" y="4145"/>
                  </a:lnTo>
                  <a:lnTo>
                    <a:pt x="64" y="3683"/>
                  </a:lnTo>
                  <a:lnTo>
                    <a:pt x="172" y="3243"/>
                  </a:lnTo>
                  <a:lnTo>
                    <a:pt x="311" y="2813"/>
                  </a:lnTo>
                  <a:lnTo>
                    <a:pt x="505" y="2395"/>
                  </a:lnTo>
                  <a:lnTo>
                    <a:pt x="741" y="1987"/>
                  </a:lnTo>
                  <a:lnTo>
                    <a:pt x="1020" y="1611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04" y="666"/>
                  </a:lnTo>
                  <a:lnTo>
                    <a:pt x="2523" y="441"/>
                  </a:lnTo>
                  <a:lnTo>
                    <a:pt x="2953" y="258"/>
                  </a:lnTo>
                  <a:lnTo>
                    <a:pt x="3404" y="119"/>
                  </a:lnTo>
                  <a:lnTo>
                    <a:pt x="3854" y="3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39001" y="2868285"/>
              <a:ext cx="1754619" cy="958517"/>
            </a:xfrm>
            <a:custGeom>
              <a:avLst/>
              <a:gdLst>
                <a:gd name="T0" fmla="*/ 3285 w 12186"/>
                <a:gd name="T1" fmla="*/ 0 h 6657"/>
                <a:gd name="T2" fmla="*/ 3285 w 12186"/>
                <a:gd name="T3" fmla="*/ 22 h 6657"/>
                <a:gd name="T4" fmla="*/ 3307 w 12186"/>
                <a:gd name="T5" fmla="*/ 97 h 6657"/>
                <a:gd name="T6" fmla="*/ 3350 w 12186"/>
                <a:gd name="T7" fmla="*/ 204 h 6657"/>
                <a:gd name="T8" fmla="*/ 3403 w 12186"/>
                <a:gd name="T9" fmla="*/ 344 h 6657"/>
                <a:gd name="T10" fmla="*/ 3489 w 12186"/>
                <a:gd name="T11" fmla="*/ 494 h 6657"/>
                <a:gd name="T12" fmla="*/ 3586 w 12186"/>
                <a:gd name="T13" fmla="*/ 644 h 6657"/>
                <a:gd name="T14" fmla="*/ 3715 w 12186"/>
                <a:gd name="T15" fmla="*/ 805 h 6657"/>
                <a:gd name="T16" fmla="*/ 3865 w 12186"/>
                <a:gd name="T17" fmla="*/ 934 h 6657"/>
                <a:gd name="T18" fmla="*/ 4048 w 12186"/>
                <a:gd name="T19" fmla="*/ 1052 h 6657"/>
                <a:gd name="T20" fmla="*/ 4262 w 12186"/>
                <a:gd name="T21" fmla="*/ 1128 h 6657"/>
                <a:gd name="T22" fmla="*/ 4477 w 12186"/>
                <a:gd name="T23" fmla="*/ 1149 h 6657"/>
                <a:gd name="T24" fmla="*/ 4703 w 12186"/>
                <a:gd name="T25" fmla="*/ 1106 h 6657"/>
                <a:gd name="T26" fmla="*/ 4917 w 12186"/>
                <a:gd name="T27" fmla="*/ 1031 h 6657"/>
                <a:gd name="T28" fmla="*/ 5132 w 12186"/>
                <a:gd name="T29" fmla="*/ 924 h 6657"/>
                <a:gd name="T30" fmla="*/ 5325 w 12186"/>
                <a:gd name="T31" fmla="*/ 795 h 6657"/>
                <a:gd name="T32" fmla="*/ 5497 w 12186"/>
                <a:gd name="T33" fmla="*/ 655 h 6657"/>
                <a:gd name="T34" fmla="*/ 5637 w 12186"/>
                <a:gd name="T35" fmla="*/ 526 h 6657"/>
                <a:gd name="T36" fmla="*/ 5851 w 12186"/>
                <a:gd name="T37" fmla="*/ 312 h 6657"/>
                <a:gd name="T38" fmla="*/ 12186 w 12186"/>
                <a:gd name="T39" fmla="*/ 6657 h 6657"/>
                <a:gd name="T40" fmla="*/ 3221 w 12186"/>
                <a:gd name="T41" fmla="*/ 6657 h 6657"/>
                <a:gd name="T42" fmla="*/ 3221 w 12186"/>
                <a:gd name="T43" fmla="*/ 6614 h 6657"/>
                <a:gd name="T44" fmla="*/ 3221 w 12186"/>
                <a:gd name="T45" fmla="*/ 6614 h 6657"/>
                <a:gd name="T46" fmla="*/ 3221 w 12186"/>
                <a:gd name="T47" fmla="*/ 6614 h 6657"/>
                <a:gd name="T48" fmla="*/ 3221 w 12186"/>
                <a:gd name="T49" fmla="*/ 6582 h 6657"/>
                <a:gd name="T50" fmla="*/ 3210 w 12186"/>
                <a:gd name="T51" fmla="*/ 6582 h 6657"/>
                <a:gd name="T52" fmla="*/ 3210 w 12186"/>
                <a:gd name="T53" fmla="*/ 6582 h 6657"/>
                <a:gd name="T54" fmla="*/ 3221 w 12186"/>
                <a:gd name="T55" fmla="*/ 6560 h 6657"/>
                <a:gd name="T56" fmla="*/ 3221 w 12186"/>
                <a:gd name="T57" fmla="*/ 6528 h 6657"/>
                <a:gd name="T58" fmla="*/ 3221 w 12186"/>
                <a:gd name="T59" fmla="*/ 6485 h 6657"/>
                <a:gd name="T60" fmla="*/ 3221 w 12186"/>
                <a:gd name="T61" fmla="*/ 6432 h 6657"/>
                <a:gd name="T62" fmla="*/ 3221 w 12186"/>
                <a:gd name="T63" fmla="*/ 6410 h 6657"/>
                <a:gd name="T64" fmla="*/ 3221 w 12186"/>
                <a:gd name="T65" fmla="*/ 6260 h 6657"/>
                <a:gd name="T66" fmla="*/ 3221 w 12186"/>
                <a:gd name="T67" fmla="*/ 6088 h 6657"/>
                <a:gd name="T68" fmla="*/ 3199 w 12186"/>
                <a:gd name="T69" fmla="*/ 5905 h 6657"/>
                <a:gd name="T70" fmla="*/ 3178 w 12186"/>
                <a:gd name="T71" fmla="*/ 5701 h 6657"/>
                <a:gd name="T72" fmla="*/ 3124 w 12186"/>
                <a:gd name="T73" fmla="*/ 5497 h 6657"/>
                <a:gd name="T74" fmla="*/ 3060 w 12186"/>
                <a:gd name="T75" fmla="*/ 5304 h 6657"/>
                <a:gd name="T76" fmla="*/ 2963 w 12186"/>
                <a:gd name="T77" fmla="*/ 5122 h 6657"/>
                <a:gd name="T78" fmla="*/ 2845 w 12186"/>
                <a:gd name="T79" fmla="*/ 4961 h 6657"/>
                <a:gd name="T80" fmla="*/ 2684 w 12186"/>
                <a:gd name="T81" fmla="*/ 4842 h 6657"/>
                <a:gd name="T82" fmla="*/ 2491 w 12186"/>
                <a:gd name="T83" fmla="*/ 4746 h 6657"/>
                <a:gd name="T84" fmla="*/ 2276 w 12186"/>
                <a:gd name="T85" fmla="*/ 4703 h 6657"/>
                <a:gd name="T86" fmla="*/ 2072 w 12186"/>
                <a:gd name="T87" fmla="*/ 4692 h 6657"/>
                <a:gd name="T88" fmla="*/ 1879 w 12186"/>
                <a:gd name="T89" fmla="*/ 4714 h 6657"/>
                <a:gd name="T90" fmla="*/ 1696 w 12186"/>
                <a:gd name="T91" fmla="*/ 4767 h 6657"/>
                <a:gd name="T92" fmla="*/ 1525 w 12186"/>
                <a:gd name="T93" fmla="*/ 4821 h 6657"/>
                <a:gd name="T94" fmla="*/ 1385 w 12186"/>
                <a:gd name="T95" fmla="*/ 4885 h 6657"/>
                <a:gd name="T96" fmla="*/ 1288 w 12186"/>
                <a:gd name="T97" fmla="*/ 4939 h 6657"/>
                <a:gd name="T98" fmla="*/ 1213 w 12186"/>
                <a:gd name="T99" fmla="*/ 4982 h 6657"/>
                <a:gd name="T100" fmla="*/ 1192 w 12186"/>
                <a:gd name="T101" fmla="*/ 5004 h 6657"/>
                <a:gd name="T102" fmla="*/ 0 w 12186"/>
                <a:gd name="T103" fmla="*/ 1783 h 6657"/>
                <a:gd name="T104" fmla="*/ 193 w 12186"/>
                <a:gd name="T105" fmla="*/ 1364 h 6657"/>
                <a:gd name="T106" fmla="*/ 3285 w 12186"/>
                <a:gd name="T107" fmla="*/ 0 h 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6" h="6657">
                  <a:moveTo>
                    <a:pt x="3285" y="0"/>
                  </a:moveTo>
                  <a:lnTo>
                    <a:pt x="3285" y="22"/>
                  </a:lnTo>
                  <a:lnTo>
                    <a:pt x="3307" y="97"/>
                  </a:lnTo>
                  <a:lnTo>
                    <a:pt x="3350" y="204"/>
                  </a:lnTo>
                  <a:lnTo>
                    <a:pt x="3403" y="344"/>
                  </a:lnTo>
                  <a:lnTo>
                    <a:pt x="3489" y="494"/>
                  </a:lnTo>
                  <a:lnTo>
                    <a:pt x="3586" y="644"/>
                  </a:lnTo>
                  <a:lnTo>
                    <a:pt x="3715" y="805"/>
                  </a:lnTo>
                  <a:lnTo>
                    <a:pt x="3865" y="934"/>
                  </a:lnTo>
                  <a:lnTo>
                    <a:pt x="4048" y="1052"/>
                  </a:lnTo>
                  <a:lnTo>
                    <a:pt x="4262" y="1128"/>
                  </a:lnTo>
                  <a:lnTo>
                    <a:pt x="4477" y="1149"/>
                  </a:lnTo>
                  <a:lnTo>
                    <a:pt x="4703" y="1106"/>
                  </a:lnTo>
                  <a:lnTo>
                    <a:pt x="4917" y="1031"/>
                  </a:lnTo>
                  <a:lnTo>
                    <a:pt x="5132" y="924"/>
                  </a:lnTo>
                  <a:lnTo>
                    <a:pt x="5325" y="795"/>
                  </a:lnTo>
                  <a:lnTo>
                    <a:pt x="5497" y="655"/>
                  </a:lnTo>
                  <a:lnTo>
                    <a:pt x="5637" y="526"/>
                  </a:lnTo>
                  <a:lnTo>
                    <a:pt x="5851" y="312"/>
                  </a:lnTo>
                  <a:lnTo>
                    <a:pt x="12186" y="6657"/>
                  </a:lnTo>
                  <a:lnTo>
                    <a:pt x="3221" y="6657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582"/>
                  </a:lnTo>
                  <a:lnTo>
                    <a:pt x="3210" y="6582"/>
                  </a:lnTo>
                  <a:lnTo>
                    <a:pt x="3210" y="6582"/>
                  </a:lnTo>
                  <a:lnTo>
                    <a:pt x="3221" y="6560"/>
                  </a:lnTo>
                  <a:lnTo>
                    <a:pt x="3221" y="6528"/>
                  </a:lnTo>
                  <a:lnTo>
                    <a:pt x="3221" y="6485"/>
                  </a:lnTo>
                  <a:lnTo>
                    <a:pt x="3221" y="6432"/>
                  </a:lnTo>
                  <a:lnTo>
                    <a:pt x="3221" y="6410"/>
                  </a:lnTo>
                  <a:lnTo>
                    <a:pt x="3221" y="6260"/>
                  </a:lnTo>
                  <a:lnTo>
                    <a:pt x="3221" y="6088"/>
                  </a:lnTo>
                  <a:lnTo>
                    <a:pt x="3199" y="5905"/>
                  </a:lnTo>
                  <a:lnTo>
                    <a:pt x="3178" y="5701"/>
                  </a:lnTo>
                  <a:lnTo>
                    <a:pt x="3124" y="5497"/>
                  </a:lnTo>
                  <a:lnTo>
                    <a:pt x="3060" y="5304"/>
                  </a:lnTo>
                  <a:lnTo>
                    <a:pt x="2963" y="5122"/>
                  </a:lnTo>
                  <a:lnTo>
                    <a:pt x="2845" y="4961"/>
                  </a:lnTo>
                  <a:lnTo>
                    <a:pt x="2684" y="4842"/>
                  </a:lnTo>
                  <a:lnTo>
                    <a:pt x="2491" y="4746"/>
                  </a:lnTo>
                  <a:lnTo>
                    <a:pt x="2276" y="4703"/>
                  </a:lnTo>
                  <a:lnTo>
                    <a:pt x="2072" y="4692"/>
                  </a:lnTo>
                  <a:lnTo>
                    <a:pt x="1879" y="4714"/>
                  </a:lnTo>
                  <a:lnTo>
                    <a:pt x="1696" y="4767"/>
                  </a:lnTo>
                  <a:lnTo>
                    <a:pt x="1525" y="4821"/>
                  </a:lnTo>
                  <a:lnTo>
                    <a:pt x="1385" y="4885"/>
                  </a:lnTo>
                  <a:lnTo>
                    <a:pt x="1288" y="4939"/>
                  </a:lnTo>
                  <a:lnTo>
                    <a:pt x="1213" y="4982"/>
                  </a:lnTo>
                  <a:lnTo>
                    <a:pt x="1192" y="5004"/>
                  </a:lnTo>
                  <a:lnTo>
                    <a:pt x="0" y="1783"/>
                  </a:lnTo>
                  <a:lnTo>
                    <a:pt x="193" y="136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50532" y="2389098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79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18 h 8911"/>
                <a:gd name="T18" fmla="*/ 8246 w 8912"/>
                <a:gd name="T19" fmla="*/ 2115 h 8911"/>
                <a:gd name="T20" fmla="*/ 8482 w 8912"/>
                <a:gd name="T21" fmla="*/ 2544 h 8911"/>
                <a:gd name="T22" fmla="*/ 8665 w 8912"/>
                <a:gd name="T23" fmla="*/ 2995 h 8911"/>
                <a:gd name="T24" fmla="*/ 8804 w 8912"/>
                <a:gd name="T25" fmla="*/ 3479 h 8911"/>
                <a:gd name="T26" fmla="*/ 8879 w 8912"/>
                <a:gd name="T27" fmla="*/ 3972 h 8911"/>
                <a:gd name="T28" fmla="*/ 8912 w 8912"/>
                <a:gd name="T29" fmla="*/ 4477 h 8911"/>
                <a:gd name="T30" fmla="*/ 8879 w 8912"/>
                <a:gd name="T31" fmla="*/ 5003 h 8911"/>
                <a:gd name="T32" fmla="*/ 8783 w 8912"/>
                <a:gd name="T33" fmla="*/ 5508 h 8911"/>
                <a:gd name="T34" fmla="*/ 8632 w 8912"/>
                <a:gd name="T35" fmla="*/ 6002 h 8911"/>
                <a:gd name="T36" fmla="*/ 8439 w 8912"/>
                <a:gd name="T37" fmla="*/ 6463 h 8911"/>
                <a:gd name="T38" fmla="*/ 8192 w 8912"/>
                <a:gd name="T39" fmla="*/ 6893 h 8911"/>
                <a:gd name="T40" fmla="*/ 7902 w 8912"/>
                <a:gd name="T41" fmla="*/ 7279 h 8911"/>
                <a:gd name="T42" fmla="*/ 7570 w 8912"/>
                <a:gd name="T43" fmla="*/ 7644 h 8911"/>
                <a:gd name="T44" fmla="*/ 7194 w 8912"/>
                <a:gd name="T45" fmla="*/ 7966 h 8911"/>
                <a:gd name="T46" fmla="*/ 6797 w 8912"/>
                <a:gd name="T47" fmla="*/ 8246 h 8911"/>
                <a:gd name="T48" fmla="*/ 6367 w 8912"/>
                <a:gd name="T49" fmla="*/ 8482 h 8911"/>
                <a:gd name="T50" fmla="*/ 5916 w 8912"/>
                <a:gd name="T51" fmla="*/ 8664 h 8911"/>
                <a:gd name="T52" fmla="*/ 5433 w 8912"/>
                <a:gd name="T53" fmla="*/ 8804 h 8911"/>
                <a:gd name="T54" fmla="*/ 4939 w 8912"/>
                <a:gd name="T55" fmla="*/ 8890 h 8911"/>
                <a:gd name="T56" fmla="*/ 4434 w 8912"/>
                <a:gd name="T57" fmla="*/ 8911 h 8911"/>
                <a:gd name="T58" fmla="*/ 3908 w 8912"/>
                <a:gd name="T59" fmla="*/ 8879 h 8911"/>
                <a:gd name="T60" fmla="*/ 3404 w 8912"/>
                <a:gd name="T61" fmla="*/ 8782 h 8911"/>
                <a:gd name="T62" fmla="*/ 2910 w 8912"/>
                <a:gd name="T63" fmla="*/ 8643 h 8911"/>
                <a:gd name="T64" fmla="*/ 2448 w 8912"/>
                <a:gd name="T65" fmla="*/ 8439 h 8911"/>
                <a:gd name="T66" fmla="*/ 2019 w 8912"/>
                <a:gd name="T67" fmla="*/ 8192 h 8911"/>
                <a:gd name="T68" fmla="*/ 1621 w 8912"/>
                <a:gd name="T69" fmla="*/ 7902 h 8911"/>
                <a:gd name="T70" fmla="*/ 1267 w 8912"/>
                <a:gd name="T71" fmla="*/ 7569 h 8911"/>
                <a:gd name="T72" fmla="*/ 945 w 8912"/>
                <a:gd name="T73" fmla="*/ 7204 h 8911"/>
                <a:gd name="T74" fmla="*/ 666 w 8912"/>
                <a:gd name="T75" fmla="*/ 6796 h 8911"/>
                <a:gd name="T76" fmla="*/ 430 w 8912"/>
                <a:gd name="T77" fmla="*/ 6367 h 8911"/>
                <a:gd name="T78" fmla="*/ 247 w 8912"/>
                <a:gd name="T79" fmla="*/ 5916 h 8911"/>
                <a:gd name="T80" fmla="*/ 108 w 8912"/>
                <a:gd name="T81" fmla="*/ 5443 h 8911"/>
                <a:gd name="T82" fmla="*/ 22 w 8912"/>
                <a:gd name="T83" fmla="*/ 4939 h 8911"/>
                <a:gd name="T84" fmla="*/ 0 w 8912"/>
                <a:gd name="T85" fmla="*/ 4434 h 8911"/>
                <a:gd name="T86" fmla="*/ 32 w 8912"/>
                <a:gd name="T87" fmla="*/ 3919 h 8911"/>
                <a:gd name="T88" fmla="*/ 129 w 8912"/>
                <a:gd name="T89" fmla="*/ 3403 h 8911"/>
                <a:gd name="T90" fmla="*/ 269 w 8912"/>
                <a:gd name="T91" fmla="*/ 2920 h 8911"/>
                <a:gd name="T92" fmla="*/ 473 w 8912"/>
                <a:gd name="T93" fmla="*/ 2459 h 8911"/>
                <a:gd name="T94" fmla="*/ 720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73 w 8912"/>
                <a:gd name="T111" fmla="*/ 32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79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18"/>
                  </a:lnTo>
                  <a:lnTo>
                    <a:pt x="8246" y="2115"/>
                  </a:lnTo>
                  <a:lnTo>
                    <a:pt x="8482" y="2544"/>
                  </a:lnTo>
                  <a:lnTo>
                    <a:pt x="8665" y="2995"/>
                  </a:lnTo>
                  <a:lnTo>
                    <a:pt x="8804" y="3479"/>
                  </a:lnTo>
                  <a:lnTo>
                    <a:pt x="8879" y="3972"/>
                  </a:lnTo>
                  <a:lnTo>
                    <a:pt x="8912" y="4477"/>
                  </a:lnTo>
                  <a:lnTo>
                    <a:pt x="8879" y="5003"/>
                  </a:lnTo>
                  <a:lnTo>
                    <a:pt x="8783" y="5508"/>
                  </a:lnTo>
                  <a:lnTo>
                    <a:pt x="8632" y="6002"/>
                  </a:lnTo>
                  <a:lnTo>
                    <a:pt x="8439" y="6463"/>
                  </a:lnTo>
                  <a:lnTo>
                    <a:pt x="8192" y="6893"/>
                  </a:lnTo>
                  <a:lnTo>
                    <a:pt x="7902" y="7279"/>
                  </a:lnTo>
                  <a:lnTo>
                    <a:pt x="7570" y="7644"/>
                  </a:lnTo>
                  <a:lnTo>
                    <a:pt x="7194" y="7966"/>
                  </a:lnTo>
                  <a:lnTo>
                    <a:pt x="6797" y="8246"/>
                  </a:lnTo>
                  <a:lnTo>
                    <a:pt x="6367" y="8482"/>
                  </a:lnTo>
                  <a:lnTo>
                    <a:pt x="5916" y="8664"/>
                  </a:lnTo>
                  <a:lnTo>
                    <a:pt x="5433" y="8804"/>
                  </a:lnTo>
                  <a:lnTo>
                    <a:pt x="4939" y="8890"/>
                  </a:lnTo>
                  <a:lnTo>
                    <a:pt x="4434" y="8911"/>
                  </a:lnTo>
                  <a:lnTo>
                    <a:pt x="3908" y="8879"/>
                  </a:lnTo>
                  <a:lnTo>
                    <a:pt x="3404" y="8782"/>
                  </a:lnTo>
                  <a:lnTo>
                    <a:pt x="2910" y="8643"/>
                  </a:lnTo>
                  <a:lnTo>
                    <a:pt x="2448" y="8439"/>
                  </a:lnTo>
                  <a:lnTo>
                    <a:pt x="2019" y="8192"/>
                  </a:lnTo>
                  <a:lnTo>
                    <a:pt x="1621" y="7902"/>
                  </a:lnTo>
                  <a:lnTo>
                    <a:pt x="1267" y="7569"/>
                  </a:lnTo>
                  <a:lnTo>
                    <a:pt x="945" y="7204"/>
                  </a:lnTo>
                  <a:lnTo>
                    <a:pt x="666" y="6796"/>
                  </a:lnTo>
                  <a:lnTo>
                    <a:pt x="430" y="6367"/>
                  </a:lnTo>
                  <a:lnTo>
                    <a:pt x="247" y="5916"/>
                  </a:lnTo>
                  <a:lnTo>
                    <a:pt x="108" y="5443"/>
                  </a:lnTo>
                  <a:lnTo>
                    <a:pt x="22" y="4939"/>
                  </a:lnTo>
                  <a:lnTo>
                    <a:pt x="0" y="4434"/>
                  </a:lnTo>
                  <a:lnTo>
                    <a:pt x="32" y="3919"/>
                  </a:lnTo>
                  <a:lnTo>
                    <a:pt x="129" y="3403"/>
                  </a:lnTo>
                  <a:lnTo>
                    <a:pt x="269" y="2920"/>
                  </a:lnTo>
                  <a:lnTo>
                    <a:pt x="473" y="2459"/>
                  </a:lnTo>
                  <a:lnTo>
                    <a:pt x="720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73" y="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6" name="Oval 25"/>
          <p:cNvSpPr/>
          <p:nvPr/>
        </p:nvSpPr>
        <p:spPr>
          <a:xfrm rot="5400000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 rot="10800000">
            <a:off x="2302771" y="3778157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 rot="8107719">
            <a:off x="2302771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 rot="13507719">
            <a:off x="2283725" y="3765459"/>
            <a:ext cx="4372062" cy="4316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488336" y="3804033"/>
            <a:ext cx="5235" cy="3926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44C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582800" y="2895882"/>
            <a:ext cx="1814996" cy="1817613"/>
          </a:xfrm>
          <a:custGeom>
            <a:avLst/>
            <a:gdLst>
              <a:gd name="T0" fmla="*/ 764 w 1387"/>
              <a:gd name="T1" fmla="*/ 4 h 1389"/>
              <a:gd name="T2" fmla="*/ 899 w 1387"/>
              <a:gd name="T3" fmla="*/ 32 h 1389"/>
              <a:gd name="T4" fmla="*/ 1024 w 1387"/>
              <a:gd name="T5" fmla="*/ 84 h 1389"/>
              <a:gd name="T6" fmla="*/ 1135 w 1387"/>
              <a:gd name="T7" fmla="*/ 159 h 1389"/>
              <a:gd name="T8" fmla="*/ 1229 w 1387"/>
              <a:gd name="T9" fmla="*/ 253 h 1389"/>
              <a:gd name="T10" fmla="*/ 1303 w 1387"/>
              <a:gd name="T11" fmla="*/ 364 h 1389"/>
              <a:gd name="T12" fmla="*/ 1356 w 1387"/>
              <a:gd name="T13" fmla="*/ 488 h 1389"/>
              <a:gd name="T14" fmla="*/ 1384 w 1387"/>
              <a:gd name="T15" fmla="*/ 624 h 1389"/>
              <a:gd name="T16" fmla="*/ 1384 w 1387"/>
              <a:gd name="T17" fmla="*/ 765 h 1389"/>
              <a:gd name="T18" fmla="*/ 1356 w 1387"/>
              <a:gd name="T19" fmla="*/ 901 h 1389"/>
              <a:gd name="T20" fmla="*/ 1303 w 1387"/>
              <a:gd name="T21" fmla="*/ 1025 h 1389"/>
              <a:gd name="T22" fmla="*/ 1229 w 1387"/>
              <a:gd name="T23" fmla="*/ 1136 h 1389"/>
              <a:gd name="T24" fmla="*/ 1135 w 1387"/>
              <a:gd name="T25" fmla="*/ 1230 h 1389"/>
              <a:gd name="T26" fmla="*/ 1024 w 1387"/>
              <a:gd name="T27" fmla="*/ 1305 h 1389"/>
              <a:gd name="T28" fmla="*/ 899 w 1387"/>
              <a:gd name="T29" fmla="*/ 1357 h 1389"/>
              <a:gd name="T30" fmla="*/ 764 w 1387"/>
              <a:gd name="T31" fmla="*/ 1385 h 1389"/>
              <a:gd name="T32" fmla="*/ 622 w 1387"/>
              <a:gd name="T33" fmla="*/ 1385 h 1389"/>
              <a:gd name="T34" fmla="*/ 487 w 1387"/>
              <a:gd name="T35" fmla="*/ 1357 h 1389"/>
              <a:gd name="T36" fmla="*/ 363 w 1387"/>
              <a:gd name="T37" fmla="*/ 1305 h 1389"/>
              <a:gd name="T38" fmla="*/ 253 w 1387"/>
              <a:gd name="T39" fmla="*/ 1230 h 1389"/>
              <a:gd name="T40" fmla="*/ 159 w 1387"/>
              <a:gd name="T41" fmla="*/ 1136 h 1389"/>
              <a:gd name="T42" fmla="*/ 83 w 1387"/>
              <a:gd name="T43" fmla="*/ 1025 h 1389"/>
              <a:gd name="T44" fmla="*/ 31 w 1387"/>
              <a:gd name="T45" fmla="*/ 901 h 1389"/>
              <a:gd name="T46" fmla="*/ 4 w 1387"/>
              <a:gd name="T47" fmla="*/ 765 h 1389"/>
              <a:gd name="T48" fmla="*/ 4 w 1387"/>
              <a:gd name="T49" fmla="*/ 624 h 1389"/>
              <a:gd name="T50" fmla="*/ 31 w 1387"/>
              <a:gd name="T51" fmla="*/ 488 h 1389"/>
              <a:gd name="T52" fmla="*/ 83 w 1387"/>
              <a:gd name="T53" fmla="*/ 364 h 1389"/>
              <a:gd name="T54" fmla="*/ 159 w 1387"/>
              <a:gd name="T55" fmla="*/ 253 h 1389"/>
              <a:gd name="T56" fmla="*/ 253 w 1387"/>
              <a:gd name="T57" fmla="*/ 159 h 1389"/>
              <a:gd name="T58" fmla="*/ 363 w 1387"/>
              <a:gd name="T59" fmla="*/ 84 h 1389"/>
              <a:gd name="T60" fmla="*/ 487 w 1387"/>
              <a:gd name="T61" fmla="*/ 32 h 1389"/>
              <a:gd name="T62" fmla="*/ 622 w 1387"/>
              <a:gd name="T63" fmla="*/ 4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7" h="1389">
                <a:moveTo>
                  <a:pt x="693" y="0"/>
                </a:moveTo>
                <a:lnTo>
                  <a:pt x="764" y="4"/>
                </a:lnTo>
                <a:lnTo>
                  <a:pt x="833" y="15"/>
                </a:lnTo>
                <a:lnTo>
                  <a:pt x="899" y="32"/>
                </a:lnTo>
                <a:lnTo>
                  <a:pt x="964" y="55"/>
                </a:lnTo>
                <a:lnTo>
                  <a:pt x="1024" y="84"/>
                </a:lnTo>
                <a:lnTo>
                  <a:pt x="1081" y="120"/>
                </a:lnTo>
                <a:lnTo>
                  <a:pt x="1135" y="159"/>
                </a:lnTo>
                <a:lnTo>
                  <a:pt x="1184" y="204"/>
                </a:lnTo>
                <a:lnTo>
                  <a:pt x="1229" y="253"/>
                </a:lnTo>
                <a:lnTo>
                  <a:pt x="1269" y="306"/>
                </a:lnTo>
                <a:lnTo>
                  <a:pt x="1303" y="364"/>
                </a:lnTo>
                <a:lnTo>
                  <a:pt x="1333" y="425"/>
                </a:lnTo>
                <a:lnTo>
                  <a:pt x="1356" y="488"/>
                </a:lnTo>
                <a:lnTo>
                  <a:pt x="1373" y="554"/>
                </a:lnTo>
                <a:lnTo>
                  <a:pt x="1384" y="624"/>
                </a:lnTo>
                <a:lnTo>
                  <a:pt x="1387" y="694"/>
                </a:lnTo>
                <a:lnTo>
                  <a:pt x="1384" y="765"/>
                </a:lnTo>
                <a:lnTo>
                  <a:pt x="1373" y="835"/>
                </a:lnTo>
                <a:lnTo>
                  <a:pt x="1356" y="901"/>
                </a:lnTo>
                <a:lnTo>
                  <a:pt x="1333" y="964"/>
                </a:lnTo>
                <a:lnTo>
                  <a:pt x="1303" y="1025"/>
                </a:lnTo>
                <a:lnTo>
                  <a:pt x="1269" y="1082"/>
                </a:lnTo>
                <a:lnTo>
                  <a:pt x="1229" y="1136"/>
                </a:lnTo>
                <a:lnTo>
                  <a:pt x="1184" y="1185"/>
                </a:lnTo>
                <a:lnTo>
                  <a:pt x="1135" y="1230"/>
                </a:lnTo>
                <a:lnTo>
                  <a:pt x="1081" y="1270"/>
                </a:lnTo>
                <a:lnTo>
                  <a:pt x="1024" y="1305"/>
                </a:lnTo>
                <a:lnTo>
                  <a:pt x="964" y="1334"/>
                </a:lnTo>
                <a:lnTo>
                  <a:pt x="899" y="1357"/>
                </a:lnTo>
                <a:lnTo>
                  <a:pt x="833" y="1374"/>
                </a:lnTo>
                <a:lnTo>
                  <a:pt x="764" y="1385"/>
                </a:lnTo>
                <a:lnTo>
                  <a:pt x="693" y="1389"/>
                </a:lnTo>
                <a:lnTo>
                  <a:pt x="622" y="1385"/>
                </a:lnTo>
                <a:lnTo>
                  <a:pt x="554" y="1374"/>
                </a:lnTo>
                <a:lnTo>
                  <a:pt x="487" y="1357"/>
                </a:lnTo>
                <a:lnTo>
                  <a:pt x="424" y="1334"/>
                </a:lnTo>
                <a:lnTo>
                  <a:pt x="363" y="1305"/>
                </a:lnTo>
                <a:lnTo>
                  <a:pt x="305" y="1270"/>
                </a:lnTo>
                <a:lnTo>
                  <a:pt x="253" y="1230"/>
                </a:lnTo>
                <a:lnTo>
                  <a:pt x="203" y="1185"/>
                </a:lnTo>
                <a:lnTo>
                  <a:pt x="159" y="1136"/>
                </a:lnTo>
                <a:lnTo>
                  <a:pt x="119" y="1082"/>
                </a:lnTo>
                <a:lnTo>
                  <a:pt x="83" y="1025"/>
                </a:lnTo>
                <a:lnTo>
                  <a:pt x="54" y="964"/>
                </a:lnTo>
                <a:lnTo>
                  <a:pt x="31" y="901"/>
                </a:lnTo>
                <a:lnTo>
                  <a:pt x="14" y="835"/>
                </a:lnTo>
                <a:lnTo>
                  <a:pt x="4" y="765"/>
                </a:lnTo>
                <a:lnTo>
                  <a:pt x="0" y="694"/>
                </a:lnTo>
                <a:lnTo>
                  <a:pt x="4" y="624"/>
                </a:lnTo>
                <a:lnTo>
                  <a:pt x="14" y="554"/>
                </a:lnTo>
                <a:lnTo>
                  <a:pt x="31" y="488"/>
                </a:lnTo>
                <a:lnTo>
                  <a:pt x="54" y="425"/>
                </a:lnTo>
                <a:lnTo>
                  <a:pt x="83" y="364"/>
                </a:lnTo>
                <a:lnTo>
                  <a:pt x="119" y="306"/>
                </a:lnTo>
                <a:lnTo>
                  <a:pt x="159" y="253"/>
                </a:lnTo>
                <a:lnTo>
                  <a:pt x="203" y="204"/>
                </a:lnTo>
                <a:lnTo>
                  <a:pt x="253" y="159"/>
                </a:lnTo>
                <a:lnTo>
                  <a:pt x="305" y="120"/>
                </a:lnTo>
                <a:lnTo>
                  <a:pt x="363" y="84"/>
                </a:lnTo>
                <a:lnTo>
                  <a:pt x="424" y="55"/>
                </a:lnTo>
                <a:lnTo>
                  <a:pt x="487" y="32"/>
                </a:lnTo>
                <a:lnTo>
                  <a:pt x="554" y="15"/>
                </a:lnTo>
                <a:lnTo>
                  <a:pt x="622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642549" y="2955467"/>
            <a:ext cx="1695503" cy="1698442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3712597" y="3025300"/>
            <a:ext cx="1549759" cy="1552445"/>
          </a:xfrm>
          <a:custGeom>
            <a:avLst/>
            <a:gdLst>
              <a:gd name="T0" fmla="*/ 576 w 1153"/>
              <a:gd name="T1" fmla="*/ 0 h 1155"/>
              <a:gd name="T2" fmla="*/ 643 w 1153"/>
              <a:gd name="T3" fmla="*/ 5 h 1155"/>
              <a:gd name="T4" fmla="*/ 709 w 1153"/>
              <a:gd name="T5" fmla="*/ 16 h 1155"/>
              <a:gd name="T6" fmla="*/ 771 w 1153"/>
              <a:gd name="T7" fmla="*/ 34 h 1155"/>
              <a:gd name="T8" fmla="*/ 830 w 1153"/>
              <a:gd name="T9" fmla="*/ 59 h 1155"/>
              <a:gd name="T10" fmla="*/ 886 w 1153"/>
              <a:gd name="T11" fmla="*/ 90 h 1155"/>
              <a:gd name="T12" fmla="*/ 937 w 1153"/>
              <a:gd name="T13" fmla="*/ 127 h 1155"/>
              <a:gd name="T14" fmla="*/ 985 w 1153"/>
              <a:gd name="T15" fmla="*/ 170 h 1155"/>
              <a:gd name="T16" fmla="*/ 1026 w 1153"/>
              <a:gd name="T17" fmla="*/ 216 h 1155"/>
              <a:gd name="T18" fmla="*/ 1063 w 1153"/>
              <a:gd name="T19" fmla="*/ 269 h 1155"/>
              <a:gd name="T20" fmla="*/ 1095 w 1153"/>
              <a:gd name="T21" fmla="*/ 324 h 1155"/>
              <a:gd name="T22" fmla="*/ 1119 w 1153"/>
              <a:gd name="T23" fmla="*/ 383 h 1155"/>
              <a:gd name="T24" fmla="*/ 1137 w 1153"/>
              <a:gd name="T25" fmla="*/ 446 h 1155"/>
              <a:gd name="T26" fmla="*/ 1150 w 1153"/>
              <a:gd name="T27" fmla="*/ 510 h 1155"/>
              <a:gd name="T28" fmla="*/ 1153 w 1153"/>
              <a:gd name="T29" fmla="*/ 577 h 1155"/>
              <a:gd name="T30" fmla="*/ 1150 w 1153"/>
              <a:gd name="T31" fmla="*/ 645 h 1155"/>
              <a:gd name="T32" fmla="*/ 1137 w 1153"/>
              <a:gd name="T33" fmla="*/ 709 h 1155"/>
              <a:gd name="T34" fmla="*/ 1119 w 1153"/>
              <a:gd name="T35" fmla="*/ 771 h 1155"/>
              <a:gd name="T36" fmla="*/ 1095 w 1153"/>
              <a:gd name="T37" fmla="*/ 831 h 1155"/>
              <a:gd name="T38" fmla="*/ 1063 w 1153"/>
              <a:gd name="T39" fmla="*/ 886 h 1155"/>
              <a:gd name="T40" fmla="*/ 1026 w 1153"/>
              <a:gd name="T41" fmla="*/ 939 h 1155"/>
              <a:gd name="T42" fmla="*/ 985 w 1153"/>
              <a:gd name="T43" fmla="*/ 985 h 1155"/>
              <a:gd name="T44" fmla="*/ 937 w 1153"/>
              <a:gd name="T45" fmla="*/ 1028 h 1155"/>
              <a:gd name="T46" fmla="*/ 886 w 1153"/>
              <a:gd name="T47" fmla="*/ 1064 h 1155"/>
              <a:gd name="T48" fmla="*/ 830 w 1153"/>
              <a:gd name="T49" fmla="*/ 1096 h 1155"/>
              <a:gd name="T50" fmla="*/ 771 w 1153"/>
              <a:gd name="T51" fmla="*/ 1120 h 1155"/>
              <a:gd name="T52" fmla="*/ 709 w 1153"/>
              <a:gd name="T53" fmla="*/ 1139 h 1155"/>
              <a:gd name="T54" fmla="*/ 643 w 1153"/>
              <a:gd name="T55" fmla="*/ 1151 h 1155"/>
              <a:gd name="T56" fmla="*/ 576 w 1153"/>
              <a:gd name="T57" fmla="*/ 1155 h 1155"/>
              <a:gd name="T58" fmla="*/ 509 w 1153"/>
              <a:gd name="T59" fmla="*/ 1151 h 1155"/>
              <a:gd name="T60" fmla="*/ 444 w 1153"/>
              <a:gd name="T61" fmla="*/ 1139 h 1155"/>
              <a:gd name="T62" fmla="*/ 382 w 1153"/>
              <a:gd name="T63" fmla="*/ 1120 h 1155"/>
              <a:gd name="T64" fmla="*/ 322 w 1153"/>
              <a:gd name="T65" fmla="*/ 1096 h 1155"/>
              <a:gd name="T66" fmla="*/ 267 w 1153"/>
              <a:gd name="T67" fmla="*/ 1064 h 1155"/>
              <a:gd name="T68" fmla="*/ 216 w 1153"/>
              <a:gd name="T69" fmla="*/ 1028 h 1155"/>
              <a:gd name="T70" fmla="*/ 169 w 1153"/>
              <a:gd name="T71" fmla="*/ 985 h 1155"/>
              <a:gd name="T72" fmla="*/ 126 w 1153"/>
              <a:gd name="T73" fmla="*/ 939 h 1155"/>
              <a:gd name="T74" fmla="*/ 89 w 1153"/>
              <a:gd name="T75" fmla="*/ 886 h 1155"/>
              <a:gd name="T76" fmla="*/ 59 w 1153"/>
              <a:gd name="T77" fmla="*/ 831 h 1155"/>
              <a:gd name="T78" fmla="*/ 33 w 1153"/>
              <a:gd name="T79" fmla="*/ 771 h 1155"/>
              <a:gd name="T80" fmla="*/ 15 w 1153"/>
              <a:gd name="T81" fmla="*/ 709 h 1155"/>
              <a:gd name="T82" fmla="*/ 4 w 1153"/>
              <a:gd name="T83" fmla="*/ 645 h 1155"/>
              <a:gd name="T84" fmla="*/ 0 w 1153"/>
              <a:gd name="T85" fmla="*/ 577 h 1155"/>
              <a:gd name="T86" fmla="*/ 4 w 1153"/>
              <a:gd name="T87" fmla="*/ 510 h 1155"/>
              <a:gd name="T88" fmla="*/ 15 w 1153"/>
              <a:gd name="T89" fmla="*/ 446 h 1155"/>
              <a:gd name="T90" fmla="*/ 33 w 1153"/>
              <a:gd name="T91" fmla="*/ 383 h 1155"/>
              <a:gd name="T92" fmla="*/ 59 w 1153"/>
              <a:gd name="T93" fmla="*/ 324 h 1155"/>
              <a:gd name="T94" fmla="*/ 89 w 1153"/>
              <a:gd name="T95" fmla="*/ 269 h 1155"/>
              <a:gd name="T96" fmla="*/ 126 w 1153"/>
              <a:gd name="T97" fmla="*/ 216 h 1155"/>
              <a:gd name="T98" fmla="*/ 169 w 1153"/>
              <a:gd name="T99" fmla="*/ 170 h 1155"/>
              <a:gd name="T100" fmla="*/ 216 w 1153"/>
              <a:gd name="T101" fmla="*/ 127 h 1155"/>
              <a:gd name="T102" fmla="*/ 267 w 1153"/>
              <a:gd name="T103" fmla="*/ 90 h 1155"/>
              <a:gd name="T104" fmla="*/ 322 w 1153"/>
              <a:gd name="T105" fmla="*/ 59 h 1155"/>
              <a:gd name="T106" fmla="*/ 382 w 1153"/>
              <a:gd name="T107" fmla="*/ 34 h 1155"/>
              <a:gd name="T108" fmla="*/ 444 w 1153"/>
              <a:gd name="T109" fmla="*/ 16 h 1155"/>
              <a:gd name="T110" fmla="*/ 509 w 1153"/>
              <a:gd name="T111" fmla="*/ 5 h 1155"/>
              <a:gd name="T112" fmla="*/ 576 w 1153"/>
              <a:gd name="T113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3" h="1155">
                <a:moveTo>
                  <a:pt x="576" y="0"/>
                </a:moveTo>
                <a:lnTo>
                  <a:pt x="643" y="5"/>
                </a:lnTo>
                <a:lnTo>
                  <a:pt x="709" y="16"/>
                </a:lnTo>
                <a:lnTo>
                  <a:pt x="771" y="34"/>
                </a:lnTo>
                <a:lnTo>
                  <a:pt x="830" y="59"/>
                </a:lnTo>
                <a:lnTo>
                  <a:pt x="886" y="90"/>
                </a:lnTo>
                <a:lnTo>
                  <a:pt x="937" y="127"/>
                </a:lnTo>
                <a:lnTo>
                  <a:pt x="985" y="170"/>
                </a:lnTo>
                <a:lnTo>
                  <a:pt x="1026" y="216"/>
                </a:lnTo>
                <a:lnTo>
                  <a:pt x="1063" y="269"/>
                </a:lnTo>
                <a:lnTo>
                  <a:pt x="1095" y="324"/>
                </a:lnTo>
                <a:lnTo>
                  <a:pt x="1119" y="383"/>
                </a:lnTo>
                <a:lnTo>
                  <a:pt x="1137" y="446"/>
                </a:lnTo>
                <a:lnTo>
                  <a:pt x="1150" y="510"/>
                </a:lnTo>
                <a:lnTo>
                  <a:pt x="1153" y="577"/>
                </a:lnTo>
                <a:lnTo>
                  <a:pt x="1150" y="645"/>
                </a:lnTo>
                <a:lnTo>
                  <a:pt x="1137" y="709"/>
                </a:lnTo>
                <a:lnTo>
                  <a:pt x="1119" y="771"/>
                </a:lnTo>
                <a:lnTo>
                  <a:pt x="1095" y="831"/>
                </a:lnTo>
                <a:lnTo>
                  <a:pt x="1063" y="886"/>
                </a:lnTo>
                <a:lnTo>
                  <a:pt x="1026" y="939"/>
                </a:lnTo>
                <a:lnTo>
                  <a:pt x="985" y="985"/>
                </a:lnTo>
                <a:lnTo>
                  <a:pt x="937" y="1028"/>
                </a:lnTo>
                <a:lnTo>
                  <a:pt x="886" y="1064"/>
                </a:lnTo>
                <a:lnTo>
                  <a:pt x="830" y="1096"/>
                </a:lnTo>
                <a:lnTo>
                  <a:pt x="771" y="1120"/>
                </a:lnTo>
                <a:lnTo>
                  <a:pt x="709" y="1139"/>
                </a:lnTo>
                <a:lnTo>
                  <a:pt x="643" y="1151"/>
                </a:lnTo>
                <a:lnTo>
                  <a:pt x="576" y="1155"/>
                </a:lnTo>
                <a:lnTo>
                  <a:pt x="509" y="1151"/>
                </a:lnTo>
                <a:lnTo>
                  <a:pt x="444" y="1139"/>
                </a:lnTo>
                <a:lnTo>
                  <a:pt x="382" y="1120"/>
                </a:lnTo>
                <a:lnTo>
                  <a:pt x="322" y="1096"/>
                </a:lnTo>
                <a:lnTo>
                  <a:pt x="267" y="1064"/>
                </a:lnTo>
                <a:lnTo>
                  <a:pt x="216" y="1028"/>
                </a:lnTo>
                <a:lnTo>
                  <a:pt x="169" y="985"/>
                </a:lnTo>
                <a:lnTo>
                  <a:pt x="126" y="939"/>
                </a:lnTo>
                <a:lnTo>
                  <a:pt x="89" y="886"/>
                </a:lnTo>
                <a:lnTo>
                  <a:pt x="59" y="831"/>
                </a:lnTo>
                <a:lnTo>
                  <a:pt x="33" y="771"/>
                </a:lnTo>
                <a:lnTo>
                  <a:pt x="15" y="709"/>
                </a:lnTo>
                <a:lnTo>
                  <a:pt x="4" y="645"/>
                </a:lnTo>
                <a:lnTo>
                  <a:pt x="0" y="577"/>
                </a:lnTo>
                <a:lnTo>
                  <a:pt x="4" y="510"/>
                </a:lnTo>
                <a:lnTo>
                  <a:pt x="15" y="446"/>
                </a:lnTo>
                <a:lnTo>
                  <a:pt x="33" y="383"/>
                </a:lnTo>
                <a:lnTo>
                  <a:pt x="59" y="324"/>
                </a:lnTo>
                <a:lnTo>
                  <a:pt x="89" y="269"/>
                </a:lnTo>
                <a:lnTo>
                  <a:pt x="126" y="216"/>
                </a:lnTo>
                <a:lnTo>
                  <a:pt x="169" y="170"/>
                </a:lnTo>
                <a:lnTo>
                  <a:pt x="216" y="127"/>
                </a:lnTo>
                <a:lnTo>
                  <a:pt x="267" y="90"/>
                </a:lnTo>
                <a:lnTo>
                  <a:pt x="322" y="59"/>
                </a:lnTo>
                <a:lnTo>
                  <a:pt x="382" y="34"/>
                </a:lnTo>
                <a:lnTo>
                  <a:pt x="444" y="16"/>
                </a:lnTo>
                <a:lnTo>
                  <a:pt x="509" y="5"/>
                </a:lnTo>
                <a:lnTo>
                  <a:pt x="5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  <a:effectLst>
            <a:innerShdw blurRad="127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5" name="Group 34"/>
          <p:cNvGrpSpPr/>
          <p:nvPr/>
        </p:nvGrpSpPr>
        <p:grpSpPr>
          <a:xfrm>
            <a:off x="3716585" y="3025300"/>
            <a:ext cx="1546119" cy="1546119"/>
            <a:chOff x="5276374" y="2977923"/>
            <a:chExt cx="1637462" cy="1637462"/>
          </a:xfrm>
        </p:grpSpPr>
        <p:grpSp>
          <p:nvGrpSpPr>
            <p:cNvPr id="55" name="Group 54"/>
            <p:cNvGrpSpPr/>
            <p:nvPr/>
          </p:nvGrpSpPr>
          <p:grpSpPr>
            <a:xfrm>
              <a:off x="6099263" y="2977923"/>
              <a:ext cx="0" cy="1637462"/>
              <a:chOff x="6099263" y="2977923"/>
              <a:chExt cx="0" cy="163746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16200000">
              <a:off x="6095105" y="2977923"/>
              <a:ext cx="0" cy="1637462"/>
              <a:chOff x="6099263" y="2977923"/>
              <a:chExt cx="0" cy="163746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 rot="18892664">
            <a:off x="3878886" y="3188056"/>
            <a:ext cx="1226938" cy="1226930"/>
            <a:chOff x="5356805" y="3058837"/>
            <a:chExt cx="1482342" cy="1482334"/>
          </a:xfrm>
        </p:grpSpPr>
        <p:sp>
          <p:nvSpPr>
            <p:cNvPr id="53" name="Isosceles Triangle 33"/>
            <p:cNvSpPr/>
            <p:nvPr/>
          </p:nvSpPr>
          <p:spPr>
            <a:xfrm>
              <a:off x="6063404" y="3283518"/>
              <a:ext cx="65424" cy="5266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5356805" y="3058837"/>
              <a:ext cx="1482342" cy="14823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/>
          <p:cNvGrpSpPr/>
          <p:nvPr/>
        </p:nvGrpSpPr>
        <p:grpSpPr>
          <a:xfrm rot="10800000">
            <a:off x="3898394" y="3207561"/>
            <a:ext cx="1187923" cy="1187923"/>
            <a:chOff x="5380373" y="3082401"/>
            <a:chExt cx="1435206" cy="1435206"/>
          </a:xfrm>
        </p:grpSpPr>
        <p:sp>
          <p:nvSpPr>
            <p:cNvPr id="51" name="Isosceles Triangle 33"/>
            <p:cNvSpPr/>
            <p:nvPr/>
          </p:nvSpPr>
          <p:spPr>
            <a:xfrm>
              <a:off x="6067228" y="3119753"/>
              <a:ext cx="68788" cy="679046"/>
            </a:xfrm>
            <a:custGeom>
              <a:avLst/>
              <a:gdLst>
                <a:gd name="connsiteX0" fmla="*/ 0 w 80762"/>
                <a:gd name="connsiteY0" fmla="*/ 570554 h 570554"/>
                <a:gd name="connsiteX1" fmla="*/ 40381 w 80762"/>
                <a:gd name="connsiteY1" fmla="*/ 0 h 570554"/>
                <a:gd name="connsiteX2" fmla="*/ 80762 w 80762"/>
                <a:gd name="connsiteY2" fmla="*/ 570554 h 570554"/>
                <a:gd name="connsiteX3" fmla="*/ 0 w 80762"/>
                <a:gd name="connsiteY3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80762 w 80762"/>
                <a:gd name="connsiteY3" fmla="*/ 570554 h 570554"/>
                <a:gd name="connsiteX4" fmla="*/ 0 w 80762"/>
                <a:gd name="connsiteY4" fmla="*/ 570554 h 570554"/>
                <a:gd name="connsiteX0" fmla="*/ 0 w 80762"/>
                <a:gd name="connsiteY0" fmla="*/ 570554 h 570554"/>
                <a:gd name="connsiteX1" fmla="*/ 19817 w 80762"/>
                <a:gd name="connsiteY1" fmla="*/ 283617 h 570554"/>
                <a:gd name="connsiteX2" fmla="*/ 40381 w 80762"/>
                <a:gd name="connsiteY2" fmla="*/ 0 h 570554"/>
                <a:gd name="connsiteX3" fmla="*/ 59689 w 80762"/>
                <a:gd name="connsiteY3" fmla="*/ 286275 h 570554"/>
                <a:gd name="connsiteX4" fmla="*/ 80762 w 80762"/>
                <a:gd name="connsiteY4" fmla="*/ 570554 h 570554"/>
                <a:gd name="connsiteX5" fmla="*/ 0 w 80762"/>
                <a:gd name="connsiteY5" fmla="*/ 570554 h 570554"/>
                <a:gd name="connsiteX0" fmla="*/ 0 w 83612"/>
                <a:gd name="connsiteY0" fmla="*/ 570554 h 570554"/>
                <a:gd name="connsiteX1" fmla="*/ 19817 w 83612"/>
                <a:gd name="connsiteY1" fmla="*/ 283617 h 570554"/>
                <a:gd name="connsiteX2" fmla="*/ 40381 w 83612"/>
                <a:gd name="connsiteY2" fmla="*/ 0 h 570554"/>
                <a:gd name="connsiteX3" fmla="*/ 83612 w 83612"/>
                <a:gd name="connsiteY3" fmla="*/ 291591 h 570554"/>
                <a:gd name="connsiteX4" fmla="*/ 80762 w 83612"/>
                <a:gd name="connsiteY4" fmla="*/ 570554 h 570554"/>
                <a:gd name="connsiteX5" fmla="*/ 0 w 83612"/>
                <a:gd name="connsiteY5" fmla="*/ 570554 h 570554"/>
                <a:gd name="connsiteX0" fmla="*/ 1448 w 85060"/>
                <a:gd name="connsiteY0" fmla="*/ 570554 h 570554"/>
                <a:gd name="connsiteX1" fmla="*/ 0 w 85060"/>
                <a:gd name="connsiteY1" fmla="*/ 280959 h 570554"/>
                <a:gd name="connsiteX2" fmla="*/ 41829 w 85060"/>
                <a:gd name="connsiteY2" fmla="*/ 0 h 570554"/>
                <a:gd name="connsiteX3" fmla="*/ 85060 w 85060"/>
                <a:gd name="connsiteY3" fmla="*/ 291591 h 570554"/>
                <a:gd name="connsiteX4" fmla="*/ 82210 w 85060"/>
                <a:gd name="connsiteY4" fmla="*/ 570554 h 570554"/>
                <a:gd name="connsiteX5" fmla="*/ 1448 w 85060"/>
                <a:gd name="connsiteY5" fmla="*/ 570554 h 570554"/>
                <a:gd name="connsiteX0" fmla="*/ 25372 w 108984"/>
                <a:gd name="connsiteY0" fmla="*/ 570554 h 570554"/>
                <a:gd name="connsiteX1" fmla="*/ 0 w 108984"/>
                <a:gd name="connsiteY1" fmla="*/ 291591 h 570554"/>
                <a:gd name="connsiteX2" fmla="*/ 65753 w 108984"/>
                <a:gd name="connsiteY2" fmla="*/ 0 h 570554"/>
                <a:gd name="connsiteX3" fmla="*/ 108984 w 108984"/>
                <a:gd name="connsiteY3" fmla="*/ 291591 h 570554"/>
                <a:gd name="connsiteX4" fmla="*/ 106134 w 108984"/>
                <a:gd name="connsiteY4" fmla="*/ 570554 h 570554"/>
                <a:gd name="connsiteX5" fmla="*/ 25372 w 108984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  <a:gd name="connsiteX0" fmla="*/ 25372 w 132023"/>
                <a:gd name="connsiteY0" fmla="*/ 570554 h 570554"/>
                <a:gd name="connsiteX1" fmla="*/ 0 w 132023"/>
                <a:gd name="connsiteY1" fmla="*/ 291591 h 570554"/>
                <a:gd name="connsiteX2" fmla="*/ 65753 w 132023"/>
                <a:gd name="connsiteY2" fmla="*/ 0 h 570554"/>
                <a:gd name="connsiteX3" fmla="*/ 130249 w 132023"/>
                <a:gd name="connsiteY3" fmla="*/ 291591 h 570554"/>
                <a:gd name="connsiteX4" fmla="*/ 106134 w 132023"/>
                <a:gd name="connsiteY4" fmla="*/ 570554 h 570554"/>
                <a:gd name="connsiteX5" fmla="*/ 25372 w 132023"/>
                <a:gd name="connsiteY5" fmla="*/ 570554 h 570554"/>
                <a:gd name="connsiteX0" fmla="*/ 25372 w 130249"/>
                <a:gd name="connsiteY0" fmla="*/ 570554 h 570554"/>
                <a:gd name="connsiteX1" fmla="*/ 0 w 130249"/>
                <a:gd name="connsiteY1" fmla="*/ 291591 h 570554"/>
                <a:gd name="connsiteX2" fmla="*/ 65753 w 130249"/>
                <a:gd name="connsiteY2" fmla="*/ 0 h 570554"/>
                <a:gd name="connsiteX3" fmla="*/ 130249 w 130249"/>
                <a:gd name="connsiteY3" fmla="*/ 291591 h 570554"/>
                <a:gd name="connsiteX4" fmla="*/ 106134 w 130249"/>
                <a:gd name="connsiteY4" fmla="*/ 570554 h 570554"/>
                <a:gd name="connsiteX5" fmla="*/ 25372 w 130249"/>
                <a:gd name="connsiteY5" fmla="*/ 570554 h 5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49" h="570554">
                  <a:moveTo>
                    <a:pt x="25372" y="570554"/>
                  </a:moveTo>
                  <a:lnTo>
                    <a:pt x="0" y="291591"/>
                  </a:lnTo>
                  <a:lnTo>
                    <a:pt x="65753" y="0"/>
                  </a:lnTo>
                  <a:lnTo>
                    <a:pt x="130249" y="291591"/>
                  </a:lnTo>
                  <a:lnTo>
                    <a:pt x="106134" y="570554"/>
                  </a:lnTo>
                  <a:lnTo>
                    <a:pt x="25372" y="5705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380373" y="3082401"/>
              <a:ext cx="1435206" cy="143520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Oval 37"/>
          <p:cNvSpPr/>
          <p:nvPr/>
        </p:nvSpPr>
        <p:spPr>
          <a:xfrm>
            <a:off x="4420893" y="3737389"/>
            <a:ext cx="133820" cy="133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4323850" y="305501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3123" y="426666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3338" y="4186854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3744" y="396919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43554" y="3664467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63744" y="3345230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5991" y="314804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58397" y="418685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55246" y="3983703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75436" y="3671721"/>
            <a:ext cx="26321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23230" y="3366995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40891" y="3149333"/>
            <a:ext cx="34176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3240278" y="15004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4727120" y="149807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/>
          <p:cNvSpPr/>
          <p:nvPr/>
        </p:nvSpPr>
        <p:spPr>
          <a:xfrm>
            <a:off x="5784641" y="255199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/>
          <p:cNvSpPr/>
          <p:nvPr/>
        </p:nvSpPr>
        <p:spPr>
          <a:xfrm>
            <a:off x="5785389" y="4043753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/>
          <p:cNvSpPr/>
          <p:nvPr/>
        </p:nvSpPr>
        <p:spPr>
          <a:xfrm>
            <a:off x="4730043" y="5099166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/>
          <p:cNvSpPr/>
          <p:nvPr/>
        </p:nvSpPr>
        <p:spPr>
          <a:xfrm>
            <a:off x="3236788" y="5097671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/>
          <p:cNvSpPr/>
          <p:nvPr/>
        </p:nvSpPr>
        <p:spPr>
          <a:xfrm>
            <a:off x="2184297" y="4040082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Oval 67"/>
          <p:cNvSpPr/>
          <p:nvPr/>
        </p:nvSpPr>
        <p:spPr>
          <a:xfrm>
            <a:off x="2188716" y="2547575"/>
            <a:ext cx="1007851" cy="1007851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Group 68"/>
          <p:cNvGrpSpPr/>
          <p:nvPr/>
        </p:nvGrpSpPr>
        <p:grpSpPr>
          <a:xfrm>
            <a:off x="2549434" y="2731732"/>
            <a:ext cx="274399" cy="319768"/>
            <a:chOff x="13150850" y="-52388"/>
            <a:chExt cx="4195763" cy="488950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9"/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04401" y="1678540"/>
            <a:ext cx="275539" cy="240636"/>
            <a:chOff x="12782550" y="5254625"/>
            <a:chExt cx="4975225" cy="43449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5"/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5" name="Freeform 40"/>
          <p:cNvSpPr>
            <a:spLocks noEditPoints="1"/>
          </p:cNvSpPr>
          <p:nvPr/>
        </p:nvSpPr>
        <p:spPr bwMode="auto">
          <a:xfrm>
            <a:off x="3580417" y="5254218"/>
            <a:ext cx="266542" cy="289853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Freeform 45"/>
          <p:cNvSpPr>
            <a:spLocks noEditPoints="1"/>
          </p:cNvSpPr>
          <p:nvPr/>
        </p:nvSpPr>
        <p:spPr bwMode="auto">
          <a:xfrm>
            <a:off x="6159709" y="4189678"/>
            <a:ext cx="265066" cy="255964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7" name="Group 76"/>
          <p:cNvGrpSpPr/>
          <p:nvPr/>
        </p:nvGrpSpPr>
        <p:grpSpPr>
          <a:xfrm>
            <a:off x="2514636" y="4282656"/>
            <a:ext cx="368059" cy="201198"/>
            <a:chOff x="10055225" y="7335838"/>
            <a:chExt cx="4968875" cy="27162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50"/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76105" y="5297147"/>
            <a:ext cx="285463" cy="307329"/>
            <a:chOff x="13160375" y="5430838"/>
            <a:chExt cx="4579938" cy="4930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00363" y="1661947"/>
            <a:ext cx="275667" cy="304553"/>
            <a:chOff x="10766426" y="5689600"/>
            <a:chExt cx="4378325" cy="4837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9906" y="2725082"/>
            <a:ext cx="304670" cy="304485"/>
            <a:chOff x="-5500688" y="3130550"/>
            <a:chExt cx="5207000" cy="5203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7" name="Freeform 68"/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69"/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176699" y="3033982"/>
            <a:ext cx="1019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cs typeface="Arial" pitchFamily="34" charset="0"/>
              </a:rPr>
              <a:t>Оценка</a:t>
            </a:r>
            <a:endParaRPr lang="en-IN" sz="1200" dirty="0">
              <a:solidFill>
                <a:srgbClr val="C00000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8411439" y="1995055"/>
            <a:ext cx="461592" cy="537910"/>
            <a:chOff x="13150850" y="-52388"/>
            <a:chExt cx="4195763" cy="4889501"/>
          </a:xfrm>
          <a:solidFill>
            <a:schemeClr val="bg1"/>
          </a:solidFill>
        </p:grpSpPr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29"/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864808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528B7F-6976-AA4A-83A3-25D47E667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39" y="573348"/>
            <a:ext cx="6503634" cy="48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39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09" y="365127"/>
            <a:ext cx="10747513" cy="87886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Начните с понимания </a:t>
            </a:r>
            <a:r>
              <a:rPr lang="ru-RU" b="1" dirty="0">
                <a:solidFill>
                  <a:srgbClr val="C00000"/>
                </a:solidFill>
              </a:rPr>
              <a:t>повестки дня</a:t>
            </a:r>
            <a:r>
              <a:rPr lang="en-US" b="1" dirty="0">
                <a:solidFill>
                  <a:schemeClr val="tx1"/>
                </a:solidFill>
              </a:rPr>
              <a:t>!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35460" y="2369023"/>
            <a:ext cx="4006604" cy="295034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en-US" sz="4000" b="1" dirty="0">
                <a:solidFill>
                  <a:srgbClr val="C00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Политическая повестка дня</a:t>
            </a:r>
            <a:r>
              <a:rPr lang="en-GB" altLang="en-US" sz="4000" dirty="0">
                <a:latin typeface="Corbel" panose="020B0503020204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altLang="en-US" sz="4000" dirty="0">
                <a:latin typeface="Corbel" panose="020B0503020204020204" pitchFamily="34" charset="0"/>
                <a:ea typeface="ＭＳ Ｐゴシック" panose="020B0600070205080204" pitchFamily="34" charset="-128"/>
              </a:rPr>
              <a:t>=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3200" dirty="0">
                <a:latin typeface="Corbel" panose="020B0503020204020204" pitchFamily="34" charset="0"/>
                <a:ea typeface="ＭＳ Ｐゴシック" panose="020B0600070205080204" pitchFamily="34" charset="-128"/>
              </a:rPr>
              <a:t>актуальные вопросы, которые стоят перед политиками и государственными служащими и требуют решения</a:t>
            </a:r>
            <a:endParaRPr lang="en-GB" altLang="en-US" sz="4000" dirty="0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 rot="16200000" flipH="1">
            <a:off x="7061034" y="2339107"/>
            <a:ext cx="622796" cy="41519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>
            <a:off x="8047128" y="2235307"/>
            <a:ext cx="622796" cy="31139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8618026" y="2910004"/>
            <a:ext cx="467097" cy="20759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7502182" y="4544845"/>
            <a:ext cx="830395" cy="5189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>
            <a:off x="7009135" y="4155596"/>
            <a:ext cx="570896" cy="36329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5867342" y="3221402"/>
            <a:ext cx="835801" cy="8358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023040" y="4472399"/>
            <a:ext cx="311398" cy="3113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853435" y="3947997"/>
            <a:ext cx="311398" cy="3113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801536" y="3688500"/>
            <a:ext cx="155699" cy="15569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8254727" y="4311295"/>
            <a:ext cx="311398" cy="3113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292721" y="3532800"/>
            <a:ext cx="311398" cy="3113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8981324" y="3429002"/>
            <a:ext cx="207599" cy="20759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8877525" y="2183409"/>
            <a:ext cx="155699" cy="15569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334439" y="2131509"/>
            <a:ext cx="207599" cy="20759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490137" y="2442906"/>
            <a:ext cx="570896" cy="5708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645836" y="1612511"/>
            <a:ext cx="726596" cy="7265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8254727" y="1456811"/>
            <a:ext cx="726596" cy="7265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9137023" y="1923910"/>
            <a:ext cx="570896" cy="5708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8929424" y="2650505"/>
            <a:ext cx="467097" cy="4670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6749636" y="4466995"/>
            <a:ext cx="570896" cy="5708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7631930" y="4830293"/>
            <a:ext cx="570896" cy="5708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8669924" y="4155596"/>
            <a:ext cx="986094" cy="98609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8721824" y="4103696"/>
            <a:ext cx="311398" cy="3113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061033" y="2546705"/>
            <a:ext cx="1712690" cy="171269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528131" y="2183407"/>
            <a:ext cx="311398" cy="31139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38"/>
          <p:cNvSpPr>
            <a:spLocks noEditPoints="1"/>
          </p:cNvSpPr>
          <p:nvPr/>
        </p:nvSpPr>
        <p:spPr bwMode="auto">
          <a:xfrm>
            <a:off x="6867559" y="4583443"/>
            <a:ext cx="335053" cy="338001"/>
          </a:xfrm>
          <a:custGeom>
            <a:avLst/>
            <a:gdLst/>
            <a:ahLst/>
            <a:cxnLst>
              <a:cxn ang="0">
                <a:pos x="354" y="208"/>
              </a:cxn>
              <a:cxn ang="0">
                <a:pos x="257" y="275"/>
              </a:cxn>
              <a:cxn ang="0">
                <a:pos x="198" y="377"/>
              </a:cxn>
              <a:cxn ang="0">
                <a:pos x="188" y="498"/>
              </a:cxn>
              <a:cxn ang="0">
                <a:pos x="228" y="604"/>
              </a:cxn>
              <a:cxn ang="0">
                <a:pos x="307" y="436"/>
              </a:cxn>
              <a:cxn ang="0">
                <a:pos x="341" y="354"/>
              </a:cxn>
              <a:cxn ang="0">
                <a:pos x="415" y="303"/>
              </a:cxn>
              <a:cxn ang="0">
                <a:pos x="504" y="303"/>
              </a:cxn>
              <a:cxn ang="0">
                <a:pos x="507" y="318"/>
              </a:cxn>
              <a:cxn ang="0">
                <a:pos x="420" y="432"/>
              </a:cxn>
              <a:cxn ang="0">
                <a:pos x="456" y="471"/>
              </a:cxn>
              <a:cxn ang="0">
                <a:pos x="488" y="497"/>
              </a:cxn>
              <a:cxn ang="0">
                <a:pos x="599" y="401"/>
              </a:cxn>
              <a:cxn ang="0">
                <a:pos x="614" y="438"/>
              </a:cxn>
              <a:cxn ang="0">
                <a:pos x="597" y="524"/>
              </a:cxn>
              <a:cxn ang="0">
                <a:pos x="533" y="588"/>
              </a:cxn>
              <a:cxn ang="0">
                <a:pos x="445" y="606"/>
              </a:cxn>
              <a:cxn ang="0">
                <a:pos x="341" y="703"/>
              </a:cxn>
              <a:cxn ang="0">
                <a:pos x="455" y="728"/>
              </a:cxn>
              <a:cxn ang="0">
                <a:pos x="573" y="701"/>
              </a:cxn>
              <a:cxn ang="0">
                <a:pos x="664" y="627"/>
              </a:cxn>
              <a:cxn ang="0">
                <a:pos x="716" y="520"/>
              </a:cxn>
              <a:cxn ang="0">
                <a:pos x="716" y="397"/>
              </a:cxn>
              <a:cxn ang="0">
                <a:pos x="664" y="290"/>
              </a:cxn>
              <a:cxn ang="0">
                <a:pos x="573" y="217"/>
              </a:cxn>
              <a:cxn ang="0">
                <a:pos x="455" y="189"/>
              </a:cxn>
              <a:cxn ang="0">
                <a:pos x="589" y="12"/>
              </a:cxn>
              <a:cxn ang="0">
                <a:pos x="607" y="112"/>
              </a:cxn>
              <a:cxn ang="0">
                <a:pos x="739" y="118"/>
              </a:cxn>
              <a:cxn ang="0">
                <a:pos x="784" y="123"/>
              </a:cxn>
              <a:cxn ang="0">
                <a:pos x="907" y="333"/>
              </a:cxn>
              <a:cxn ang="0">
                <a:pos x="896" y="377"/>
              </a:cxn>
              <a:cxn ang="0">
                <a:pos x="832" y="479"/>
              </a:cxn>
              <a:cxn ang="0">
                <a:pos x="904" y="553"/>
              </a:cxn>
              <a:cxn ang="0">
                <a:pos x="902" y="598"/>
              </a:cxn>
              <a:cxn ang="0">
                <a:pos x="771" y="800"/>
              </a:cxn>
              <a:cxn ang="0">
                <a:pos x="678" y="765"/>
              </a:cxn>
              <a:cxn ang="0">
                <a:pos x="606" y="876"/>
              </a:cxn>
              <a:cxn ang="0">
                <a:pos x="575" y="914"/>
              </a:cxn>
              <a:cxn ang="0">
                <a:pos x="329" y="912"/>
              </a:cxn>
              <a:cxn ang="0">
                <a:pos x="302" y="875"/>
              </a:cxn>
              <a:cxn ang="0">
                <a:pos x="231" y="765"/>
              </a:cxn>
              <a:cxn ang="0">
                <a:pos x="138" y="800"/>
              </a:cxn>
              <a:cxn ang="0">
                <a:pos x="7" y="598"/>
              </a:cxn>
              <a:cxn ang="0">
                <a:pos x="4" y="553"/>
              </a:cxn>
              <a:cxn ang="0">
                <a:pos x="77" y="479"/>
              </a:cxn>
              <a:cxn ang="0">
                <a:pos x="13" y="377"/>
              </a:cxn>
              <a:cxn ang="0">
                <a:pos x="1" y="333"/>
              </a:cxn>
              <a:cxn ang="0">
                <a:pos x="125" y="123"/>
              </a:cxn>
              <a:cxn ang="0">
                <a:pos x="170" y="118"/>
              </a:cxn>
              <a:cxn ang="0">
                <a:pos x="302" y="112"/>
              </a:cxn>
              <a:cxn ang="0">
                <a:pos x="319" y="12"/>
              </a:cxn>
            </a:cxnLst>
            <a:rect l="0" t="0" r="r" b="b"/>
            <a:pathLst>
              <a:path w="909" h="917">
                <a:moveTo>
                  <a:pt x="455" y="189"/>
                </a:moveTo>
                <a:lnTo>
                  <a:pt x="433" y="190"/>
                </a:lnTo>
                <a:lnTo>
                  <a:pt x="413" y="192"/>
                </a:lnTo>
                <a:lnTo>
                  <a:pt x="393" y="196"/>
                </a:lnTo>
                <a:lnTo>
                  <a:pt x="373" y="202"/>
                </a:lnTo>
                <a:lnTo>
                  <a:pt x="354" y="208"/>
                </a:lnTo>
                <a:lnTo>
                  <a:pt x="336" y="217"/>
                </a:lnTo>
                <a:lnTo>
                  <a:pt x="319" y="226"/>
                </a:lnTo>
                <a:lnTo>
                  <a:pt x="302" y="237"/>
                </a:lnTo>
                <a:lnTo>
                  <a:pt x="286" y="248"/>
                </a:lnTo>
                <a:lnTo>
                  <a:pt x="272" y="261"/>
                </a:lnTo>
                <a:lnTo>
                  <a:pt x="257" y="275"/>
                </a:lnTo>
                <a:lnTo>
                  <a:pt x="245" y="290"/>
                </a:lnTo>
                <a:lnTo>
                  <a:pt x="233" y="306"/>
                </a:lnTo>
                <a:lnTo>
                  <a:pt x="222" y="322"/>
                </a:lnTo>
                <a:lnTo>
                  <a:pt x="213" y="340"/>
                </a:lnTo>
                <a:lnTo>
                  <a:pt x="205" y="358"/>
                </a:lnTo>
                <a:lnTo>
                  <a:pt x="198" y="377"/>
                </a:lnTo>
                <a:lnTo>
                  <a:pt x="193" y="397"/>
                </a:lnTo>
                <a:lnTo>
                  <a:pt x="189" y="417"/>
                </a:lnTo>
                <a:lnTo>
                  <a:pt x="186" y="437"/>
                </a:lnTo>
                <a:lnTo>
                  <a:pt x="186" y="458"/>
                </a:lnTo>
                <a:lnTo>
                  <a:pt x="186" y="478"/>
                </a:lnTo>
                <a:lnTo>
                  <a:pt x="188" y="498"/>
                </a:lnTo>
                <a:lnTo>
                  <a:pt x="192" y="517"/>
                </a:lnTo>
                <a:lnTo>
                  <a:pt x="197" y="535"/>
                </a:lnTo>
                <a:lnTo>
                  <a:pt x="203" y="553"/>
                </a:lnTo>
                <a:lnTo>
                  <a:pt x="210" y="571"/>
                </a:lnTo>
                <a:lnTo>
                  <a:pt x="218" y="588"/>
                </a:lnTo>
                <a:lnTo>
                  <a:pt x="228" y="604"/>
                </a:lnTo>
                <a:lnTo>
                  <a:pt x="318" y="513"/>
                </a:lnTo>
                <a:lnTo>
                  <a:pt x="313" y="498"/>
                </a:lnTo>
                <a:lnTo>
                  <a:pt x="309" y="483"/>
                </a:lnTo>
                <a:lnTo>
                  <a:pt x="307" y="467"/>
                </a:lnTo>
                <a:lnTo>
                  <a:pt x="306" y="452"/>
                </a:lnTo>
                <a:lnTo>
                  <a:pt x="307" y="436"/>
                </a:lnTo>
                <a:lnTo>
                  <a:pt x="309" y="421"/>
                </a:lnTo>
                <a:lnTo>
                  <a:pt x="313" y="407"/>
                </a:lnTo>
                <a:lnTo>
                  <a:pt x="318" y="392"/>
                </a:lnTo>
                <a:lnTo>
                  <a:pt x="324" y="379"/>
                </a:lnTo>
                <a:lnTo>
                  <a:pt x="332" y="366"/>
                </a:lnTo>
                <a:lnTo>
                  <a:pt x="341" y="354"/>
                </a:lnTo>
                <a:lnTo>
                  <a:pt x="351" y="342"/>
                </a:lnTo>
                <a:lnTo>
                  <a:pt x="362" y="332"/>
                </a:lnTo>
                <a:lnTo>
                  <a:pt x="375" y="323"/>
                </a:lnTo>
                <a:lnTo>
                  <a:pt x="388" y="315"/>
                </a:lnTo>
                <a:lnTo>
                  <a:pt x="401" y="309"/>
                </a:lnTo>
                <a:lnTo>
                  <a:pt x="415" y="303"/>
                </a:lnTo>
                <a:lnTo>
                  <a:pt x="430" y="300"/>
                </a:lnTo>
                <a:lnTo>
                  <a:pt x="445" y="297"/>
                </a:lnTo>
                <a:lnTo>
                  <a:pt x="460" y="297"/>
                </a:lnTo>
                <a:lnTo>
                  <a:pt x="475" y="297"/>
                </a:lnTo>
                <a:lnTo>
                  <a:pt x="489" y="299"/>
                </a:lnTo>
                <a:lnTo>
                  <a:pt x="504" y="303"/>
                </a:lnTo>
                <a:lnTo>
                  <a:pt x="506" y="304"/>
                </a:lnTo>
                <a:lnTo>
                  <a:pt x="509" y="307"/>
                </a:lnTo>
                <a:lnTo>
                  <a:pt x="510" y="309"/>
                </a:lnTo>
                <a:lnTo>
                  <a:pt x="510" y="313"/>
                </a:lnTo>
                <a:lnTo>
                  <a:pt x="509" y="316"/>
                </a:lnTo>
                <a:lnTo>
                  <a:pt x="507" y="318"/>
                </a:lnTo>
                <a:lnTo>
                  <a:pt x="410" y="416"/>
                </a:lnTo>
                <a:lnTo>
                  <a:pt x="411" y="418"/>
                </a:lnTo>
                <a:lnTo>
                  <a:pt x="412" y="421"/>
                </a:lnTo>
                <a:lnTo>
                  <a:pt x="414" y="424"/>
                </a:lnTo>
                <a:lnTo>
                  <a:pt x="417" y="428"/>
                </a:lnTo>
                <a:lnTo>
                  <a:pt x="420" y="432"/>
                </a:lnTo>
                <a:lnTo>
                  <a:pt x="424" y="437"/>
                </a:lnTo>
                <a:lnTo>
                  <a:pt x="428" y="443"/>
                </a:lnTo>
                <a:lnTo>
                  <a:pt x="434" y="449"/>
                </a:lnTo>
                <a:lnTo>
                  <a:pt x="440" y="456"/>
                </a:lnTo>
                <a:lnTo>
                  <a:pt x="448" y="464"/>
                </a:lnTo>
                <a:lnTo>
                  <a:pt x="456" y="471"/>
                </a:lnTo>
                <a:lnTo>
                  <a:pt x="463" y="478"/>
                </a:lnTo>
                <a:lnTo>
                  <a:pt x="469" y="484"/>
                </a:lnTo>
                <a:lnTo>
                  <a:pt x="475" y="488"/>
                </a:lnTo>
                <a:lnTo>
                  <a:pt x="480" y="492"/>
                </a:lnTo>
                <a:lnTo>
                  <a:pt x="484" y="495"/>
                </a:lnTo>
                <a:lnTo>
                  <a:pt x="488" y="497"/>
                </a:lnTo>
                <a:lnTo>
                  <a:pt x="491" y="499"/>
                </a:lnTo>
                <a:lnTo>
                  <a:pt x="494" y="501"/>
                </a:lnTo>
                <a:lnTo>
                  <a:pt x="496" y="502"/>
                </a:lnTo>
                <a:lnTo>
                  <a:pt x="593" y="404"/>
                </a:lnTo>
                <a:lnTo>
                  <a:pt x="596" y="402"/>
                </a:lnTo>
                <a:lnTo>
                  <a:pt x="599" y="401"/>
                </a:lnTo>
                <a:lnTo>
                  <a:pt x="602" y="401"/>
                </a:lnTo>
                <a:lnTo>
                  <a:pt x="605" y="403"/>
                </a:lnTo>
                <a:lnTo>
                  <a:pt x="607" y="405"/>
                </a:lnTo>
                <a:lnTo>
                  <a:pt x="609" y="408"/>
                </a:lnTo>
                <a:lnTo>
                  <a:pt x="612" y="423"/>
                </a:lnTo>
                <a:lnTo>
                  <a:pt x="614" y="438"/>
                </a:lnTo>
                <a:lnTo>
                  <a:pt x="615" y="453"/>
                </a:lnTo>
                <a:lnTo>
                  <a:pt x="614" y="468"/>
                </a:lnTo>
                <a:lnTo>
                  <a:pt x="612" y="482"/>
                </a:lnTo>
                <a:lnTo>
                  <a:pt x="608" y="497"/>
                </a:lnTo>
                <a:lnTo>
                  <a:pt x="603" y="511"/>
                </a:lnTo>
                <a:lnTo>
                  <a:pt x="597" y="524"/>
                </a:lnTo>
                <a:lnTo>
                  <a:pt x="589" y="537"/>
                </a:lnTo>
                <a:lnTo>
                  <a:pt x="580" y="549"/>
                </a:lnTo>
                <a:lnTo>
                  <a:pt x="570" y="561"/>
                </a:lnTo>
                <a:lnTo>
                  <a:pt x="558" y="571"/>
                </a:lnTo>
                <a:lnTo>
                  <a:pt x="546" y="580"/>
                </a:lnTo>
                <a:lnTo>
                  <a:pt x="533" y="588"/>
                </a:lnTo>
                <a:lnTo>
                  <a:pt x="520" y="595"/>
                </a:lnTo>
                <a:lnTo>
                  <a:pt x="505" y="600"/>
                </a:lnTo>
                <a:lnTo>
                  <a:pt x="491" y="603"/>
                </a:lnTo>
                <a:lnTo>
                  <a:pt x="476" y="606"/>
                </a:lnTo>
                <a:lnTo>
                  <a:pt x="460" y="606"/>
                </a:lnTo>
                <a:lnTo>
                  <a:pt x="445" y="606"/>
                </a:lnTo>
                <a:lnTo>
                  <a:pt x="429" y="603"/>
                </a:lnTo>
                <a:lnTo>
                  <a:pt x="414" y="599"/>
                </a:lnTo>
                <a:lnTo>
                  <a:pt x="399" y="594"/>
                </a:lnTo>
                <a:lnTo>
                  <a:pt x="308" y="685"/>
                </a:lnTo>
                <a:lnTo>
                  <a:pt x="324" y="695"/>
                </a:lnTo>
                <a:lnTo>
                  <a:pt x="341" y="703"/>
                </a:lnTo>
                <a:lnTo>
                  <a:pt x="359" y="711"/>
                </a:lnTo>
                <a:lnTo>
                  <a:pt x="377" y="717"/>
                </a:lnTo>
                <a:lnTo>
                  <a:pt x="396" y="722"/>
                </a:lnTo>
                <a:lnTo>
                  <a:pt x="415" y="725"/>
                </a:lnTo>
                <a:lnTo>
                  <a:pt x="435" y="727"/>
                </a:lnTo>
                <a:lnTo>
                  <a:pt x="455" y="728"/>
                </a:lnTo>
                <a:lnTo>
                  <a:pt x="476" y="727"/>
                </a:lnTo>
                <a:lnTo>
                  <a:pt x="496" y="725"/>
                </a:lnTo>
                <a:lnTo>
                  <a:pt x="516" y="721"/>
                </a:lnTo>
                <a:lnTo>
                  <a:pt x="535" y="716"/>
                </a:lnTo>
                <a:lnTo>
                  <a:pt x="554" y="709"/>
                </a:lnTo>
                <a:lnTo>
                  <a:pt x="573" y="701"/>
                </a:lnTo>
                <a:lnTo>
                  <a:pt x="590" y="691"/>
                </a:lnTo>
                <a:lnTo>
                  <a:pt x="607" y="681"/>
                </a:lnTo>
                <a:lnTo>
                  <a:pt x="622" y="669"/>
                </a:lnTo>
                <a:lnTo>
                  <a:pt x="637" y="656"/>
                </a:lnTo>
                <a:lnTo>
                  <a:pt x="651" y="642"/>
                </a:lnTo>
                <a:lnTo>
                  <a:pt x="664" y="627"/>
                </a:lnTo>
                <a:lnTo>
                  <a:pt x="676" y="611"/>
                </a:lnTo>
                <a:lnTo>
                  <a:pt x="687" y="594"/>
                </a:lnTo>
                <a:lnTo>
                  <a:pt x="696" y="577"/>
                </a:lnTo>
                <a:lnTo>
                  <a:pt x="704" y="559"/>
                </a:lnTo>
                <a:lnTo>
                  <a:pt x="711" y="540"/>
                </a:lnTo>
                <a:lnTo>
                  <a:pt x="716" y="520"/>
                </a:lnTo>
                <a:lnTo>
                  <a:pt x="720" y="500"/>
                </a:lnTo>
                <a:lnTo>
                  <a:pt x="722" y="479"/>
                </a:lnTo>
                <a:lnTo>
                  <a:pt x="723" y="458"/>
                </a:lnTo>
                <a:lnTo>
                  <a:pt x="722" y="437"/>
                </a:lnTo>
                <a:lnTo>
                  <a:pt x="720" y="417"/>
                </a:lnTo>
                <a:lnTo>
                  <a:pt x="716" y="397"/>
                </a:lnTo>
                <a:lnTo>
                  <a:pt x="711" y="377"/>
                </a:lnTo>
                <a:lnTo>
                  <a:pt x="704" y="358"/>
                </a:lnTo>
                <a:lnTo>
                  <a:pt x="696" y="340"/>
                </a:lnTo>
                <a:lnTo>
                  <a:pt x="687" y="322"/>
                </a:lnTo>
                <a:lnTo>
                  <a:pt x="676" y="306"/>
                </a:lnTo>
                <a:lnTo>
                  <a:pt x="664" y="290"/>
                </a:lnTo>
                <a:lnTo>
                  <a:pt x="651" y="275"/>
                </a:lnTo>
                <a:lnTo>
                  <a:pt x="637" y="261"/>
                </a:lnTo>
                <a:lnTo>
                  <a:pt x="622" y="248"/>
                </a:lnTo>
                <a:lnTo>
                  <a:pt x="607" y="237"/>
                </a:lnTo>
                <a:lnTo>
                  <a:pt x="590" y="226"/>
                </a:lnTo>
                <a:lnTo>
                  <a:pt x="573" y="217"/>
                </a:lnTo>
                <a:lnTo>
                  <a:pt x="554" y="208"/>
                </a:lnTo>
                <a:lnTo>
                  <a:pt x="535" y="202"/>
                </a:lnTo>
                <a:lnTo>
                  <a:pt x="516" y="196"/>
                </a:lnTo>
                <a:lnTo>
                  <a:pt x="496" y="192"/>
                </a:lnTo>
                <a:lnTo>
                  <a:pt x="476" y="190"/>
                </a:lnTo>
                <a:lnTo>
                  <a:pt x="455" y="189"/>
                </a:lnTo>
                <a:close/>
                <a:moveTo>
                  <a:pt x="351" y="0"/>
                </a:moveTo>
                <a:lnTo>
                  <a:pt x="558" y="0"/>
                </a:lnTo>
                <a:lnTo>
                  <a:pt x="566" y="1"/>
                </a:lnTo>
                <a:lnTo>
                  <a:pt x="575" y="3"/>
                </a:lnTo>
                <a:lnTo>
                  <a:pt x="583" y="7"/>
                </a:lnTo>
                <a:lnTo>
                  <a:pt x="589" y="12"/>
                </a:lnTo>
                <a:lnTo>
                  <a:pt x="595" y="18"/>
                </a:lnTo>
                <a:lnTo>
                  <a:pt x="600" y="25"/>
                </a:lnTo>
                <a:lnTo>
                  <a:pt x="604" y="32"/>
                </a:lnTo>
                <a:lnTo>
                  <a:pt x="606" y="41"/>
                </a:lnTo>
                <a:lnTo>
                  <a:pt x="607" y="50"/>
                </a:lnTo>
                <a:lnTo>
                  <a:pt x="607" y="112"/>
                </a:lnTo>
                <a:lnTo>
                  <a:pt x="626" y="121"/>
                </a:lnTo>
                <a:lnTo>
                  <a:pt x="644" y="130"/>
                </a:lnTo>
                <a:lnTo>
                  <a:pt x="661" y="141"/>
                </a:lnTo>
                <a:lnTo>
                  <a:pt x="678" y="153"/>
                </a:lnTo>
                <a:lnTo>
                  <a:pt x="731" y="122"/>
                </a:lnTo>
                <a:lnTo>
                  <a:pt x="739" y="118"/>
                </a:lnTo>
                <a:lnTo>
                  <a:pt x="748" y="116"/>
                </a:lnTo>
                <a:lnTo>
                  <a:pt x="756" y="115"/>
                </a:lnTo>
                <a:lnTo>
                  <a:pt x="764" y="115"/>
                </a:lnTo>
                <a:lnTo>
                  <a:pt x="771" y="117"/>
                </a:lnTo>
                <a:lnTo>
                  <a:pt x="777" y="120"/>
                </a:lnTo>
                <a:lnTo>
                  <a:pt x="784" y="123"/>
                </a:lnTo>
                <a:lnTo>
                  <a:pt x="790" y="128"/>
                </a:lnTo>
                <a:lnTo>
                  <a:pt x="795" y="134"/>
                </a:lnTo>
                <a:lnTo>
                  <a:pt x="799" y="140"/>
                </a:lnTo>
                <a:lnTo>
                  <a:pt x="902" y="319"/>
                </a:lnTo>
                <a:lnTo>
                  <a:pt x="905" y="326"/>
                </a:lnTo>
                <a:lnTo>
                  <a:pt x="907" y="333"/>
                </a:lnTo>
                <a:lnTo>
                  <a:pt x="909" y="341"/>
                </a:lnTo>
                <a:lnTo>
                  <a:pt x="908" y="349"/>
                </a:lnTo>
                <a:lnTo>
                  <a:pt x="907" y="357"/>
                </a:lnTo>
                <a:lnTo>
                  <a:pt x="904" y="364"/>
                </a:lnTo>
                <a:lnTo>
                  <a:pt x="901" y="371"/>
                </a:lnTo>
                <a:lnTo>
                  <a:pt x="896" y="377"/>
                </a:lnTo>
                <a:lnTo>
                  <a:pt x="890" y="382"/>
                </a:lnTo>
                <a:lnTo>
                  <a:pt x="884" y="387"/>
                </a:lnTo>
                <a:lnTo>
                  <a:pt x="830" y="418"/>
                </a:lnTo>
                <a:lnTo>
                  <a:pt x="832" y="438"/>
                </a:lnTo>
                <a:lnTo>
                  <a:pt x="833" y="458"/>
                </a:lnTo>
                <a:lnTo>
                  <a:pt x="832" y="479"/>
                </a:lnTo>
                <a:lnTo>
                  <a:pt x="830" y="499"/>
                </a:lnTo>
                <a:lnTo>
                  <a:pt x="884" y="531"/>
                </a:lnTo>
                <a:lnTo>
                  <a:pt x="890" y="535"/>
                </a:lnTo>
                <a:lnTo>
                  <a:pt x="896" y="540"/>
                </a:lnTo>
                <a:lnTo>
                  <a:pt x="901" y="546"/>
                </a:lnTo>
                <a:lnTo>
                  <a:pt x="904" y="553"/>
                </a:lnTo>
                <a:lnTo>
                  <a:pt x="907" y="561"/>
                </a:lnTo>
                <a:lnTo>
                  <a:pt x="908" y="568"/>
                </a:lnTo>
                <a:lnTo>
                  <a:pt x="909" y="576"/>
                </a:lnTo>
                <a:lnTo>
                  <a:pt x="907" y="584"/>
                </a:lnTo>
                <a:lnTo>
                  <a:pt x="905" y="591"/>
                </a:lnTo>
                <a:lnTo>
                  <a:pt x="902" y="598"/>
                </a:lnTo>
                <a:lnTo>
                  <a:pt x="799" y="777"/>
                </a:lnTo>
                <a:lnTo>
                  <a:pt x="795" y="783"/>
                </a:lnTo>
                <a:lnTo>
                  <a:pt x="790" y="789"/>
                </a:lnTo>
                <a:lnTo>
                  <a:pt x="784" y="794"/>
                </a:lnTo>
                <a:lnTo>
                  <a:pt x="777" y="797"/>
                </a:lnTo>
                <a:lnTo>
                  <a:pt x="771" y="800"/>
                </a:lnTo>
                <a:lnTo>
                  <a:pt x="764" y="802"/>
                </a:lnTo>
                <a:lnTo>
                  <a:pt x="756" y="802"/>
                </a:lnTo>
                <a:lnTo>
                  <a:pt x="748" y="801"/>
                </a:lnTo>
                <a:lnTo>
                  <a:pt x="739" y="799"/>
                </a:lnTo>
                <a:lnTo>
                  <a:pt x="731" y="796"/>
                </a:lnTo>
                <a:lnTo>
                  <a:pt x="678" y="765"/>
                </a:lnTo>
                <a:lnTo>
                  <a:pt x="661" y="776"/>
                </a:lnTo>
                <a:lnTo>
                  <a:pt x="644" y="787"/>
                </a:lnTo>
                <a:lnTo>
                  <a:pt x="626" y="796"/>
                </a:lnTo>
                <a:lnTo>
                  <a:pt x="607" y="805"/>
                </a:lnTo>
                <a:lnTo>
                  <a:pt x="607" y="867"/>
                </a:lnTo>
                <a:lnTo>
                  <a:pt x="606" y="876"/>
                </a:lnTo>
                <a:lnTo>
                  <a:pt x="604" y="885"/>
                </a:lnTo>
                <a:lnTo>
                  <a:pt x="600" y="892"/>
                </a:lnTo>
                <a:lnTo>
                  <a:pt x="595" y="899"/>
                </a:lnTo>
                <a:lnTo>
                  <a:pt x="589" y="905"/>
                </a:lnTo>
                <a:lnTo>
                  <a:pt x="583" y="910"/>
                </a:lnTo>
                <a:lnTo>
                  <a:pt x="575" y="914"/>
                </a:lnTo>
                <a:lnTo>
                  <a:pt x="566" y="916"/>
                </a:lnTo>
                <a:lnTo>
                  <a:pt x="558" y="917"/>
                </a:lnTo>
                <a:lnTo>
                  <a:pt x="351" y="917"/>
                </a:lnTo>
                <a:lnTo>
                  <a:pt x="344" y="917"/>
                </a:lnTo>
                <a:lnTo>
                  <a:pt x="336" y="915"/>
                </a:lnTo>
                <a:lnTo>
                  <a:pt x="329" y="912"/>
                </a:lnTo>
                <a:lnTo>
                  <a:pt x="322" y="908"/>
                </a:lnTo>
                <a:lnTo>
                  <a:pt x="316" y="903"/>
                </a:lnTo>
                <a:lnTo>
                  <a:pt x="311" y="897"/>
                </a:lnTo>
                <a:lnTo>
                  <a:pt x="307" y="890"/>
                </a:lnTo>
                <a:lnTo>
                  <a:pt x="304" y="883"/>
                </a:lnTo>
                <a:lnTo>
                  <a:pt x="302" y="875"/>
                </a:lnTo>
                <a:lnTo>
                  <a:pt x="302" y="867"/>
                </a:lnTo>
                <a:lnTo>
                  <a:pt x="302" y="805"/>
                </a:lnTo>
                <a:lnTo>
                  <a:pt x="283" y="796"/>
                </a:lnTo>
                <a:lnTo>
                  <a:pt x="265" y="787"/>
                </a:lnTo>
                <a:lnTo>
                  <a:pt x="248" y="776"/>
                </a:lnTo>
                <a:lnTo>
                  <a:pt x="231" y="765"/>
                </a:lnTo>
                <a:lnTo>
                  <a:pt x="178" y="796"/>
                </a:lnTo>
                <a:lnTo>
                  <a:pt x="170" y="799"/>
                </a:lnTo>
                <a:lnTo>
                  <a:pt x="161" y="801"/>
                </a:lnTo>
                <a:lnTo>
                  <a:pt x="153" y="802"/>
                </a:lnTo>
                <a:lnTo>
                  <a:pt x="145" y="802"/>
                </a:lnTo>
                <a:lnTo>
                  <a:pt x="138" y="800"/>
                </a:lnTo>
                <a:lnTo>
                  <a:pt x="131" y="797"/>
                </a:lnTo>
                <a:lnTo>
                  <a:pt x="125" y="794"/>
                </a:lnTo>
                <a:lnTo>
                  <a:pt x="119" y="789"/>
                </a:lnTo>
                <a:lnTo>
                  <a:pt x="114" y="783"/>
                </a:lnTo>
                <a:lnTo>
                  <a:pt x="110" y="777"/>
                </a:lnTo>
                <a:lnTo>
                  <a:pt x="7" y="598"/>
                </a:lnTo>
                <a:lnTo>
                  <a:pt x="3" y="591"/>
                </a:lnTo>
                <a:lnTo>
                  <a:pt x="1" y="584"/>
                </a:lnTo>
                <a:lnTo>
                  <a:pt x="0" y="576"/>
                </a:lnTo>
                <a:lnTo>
                  <a:pt x="0" y="568"/>
                </a:lnTo>
                <a:lnTo>
                  <a:pt x="2" y="561"/>
                </a:lnTo>
                <a:lnTo>
                  <a:pt x="4" y="553"/>
                </a:lnTo>
                <a:lnTo>
                  <a:pt x="8" y="546"/>
                </a:lnTo>
                <a:lnTo>
                  <a:pt x="13" y="540"/>
                </a:lnTo>
                <a:lnTo>
                  <a:pt x="18" y="535"/>
                </a:lnTo>
                <a:lnTo>
                  <a:pt x="25" y="531"/>
                </a:lnTo>
                <a:lnTo>
                  <a:pt x="78" y="499"/>
                </a:lnTo>
                <a:lnTo>
                  <a:pt x="77" y="479"/>
                </a:lnTo>
                <a:lnTo>
                  <a:pt x="76" y="458"/>
                </a:lnTo>
                <a:lnTo>
                  <a:pt x="77" y="438"/>
                </a:lnTo>
                <a:lnTo>
                  <a:pt x="78" y="418"/>
                </a:lnTo>
                <a:lnTo>
                  <a:pt x="25" y="387"/>
                </a:lnTo>
                <a:lnTo>
                  <a:pt x="18" y="382"/>
                </a:lnTo>
                <a:lnTo>
                  <a:pt x="13" y="377"/>
                </a:lnTo>
                <a:lnTo>
                  <a:pt x="8" y="371"/>
                </a:lnTo>
                <a:lnTo>
                  <a:pt x="4" y="364"/>
                </a:lnTo>
                <a:lnTo>
                  <a:pt x="2" y="357"/>
                </a:lnTo>
                <a:lnTo>
                  <a:pt x="0" y="349"/>
                </a:lnTo>
                <a:lnTo>
                  <a:pt x="0" y="341"/>
                </a:lnTo>
                <a:lnTo>
                  <a:pt x="1" y="333"/>
                </a:lnTo>
                <a:lnTo>
                  <a:pt x="3" y="326"/>
                </a:lnTo>
                <a:lnTo>
                  <a:pt x="7" y="319"/>
                </a:lnTo>
                <a:lnTo>
                  <a:pt x="110" y="140"/>
                </a:lnTo>
                <a:lnTo>
                  <a:pt x="114" y="134"/>
                </a:lnTo>
                <a:lnTo>
                  <a:pt x="119" y="128"/>
                </a:lnTo>
                <a:lnTo>
                  <a:pt x="125" y="123"/>
                </a:lnTo>
                <a:lnTo>
                  <a:pt x="131" y="120"/>
                </a:lnTo>
                <a:lnTo>
                  <a:pt x="138" y="117"/>
                </a:lnTo>
                <a:lnTo>
                  <a:pt x="145" y="115"/>
                </a:lnTo>
                <a:lnTo>
                  <a:pt x="153" y="115"/>
                </a:lnTo>
                <a:lnTo>
                  <a:pt x="161" y="116"/>
                </a:lnTo>
                <a:lnTo>
                  <a:pt x="170" y="118"/>
                </a:lnTo>
                <a:lnTo>
                  <a:pt x="178" y="122"/>
                </a:lnTo>
                <a:lnTo>
                  <a:pt x="231" y="153"/>
                </a:lnTo>
                <a:lnTo>
                  <a:pt x="248" y="141"/>
                </a:lnTo>
                <a:lnTo>
                  <a:pt x="265" y="130"/>
                </a:lnTo>
                <a:lnTo>
                  <a:pt x="283" y="121"/>
                </a:lnTo>
                <a:lnTo>
                  <a:pt x="302" y="112"/>
                </a:lnTo>
                <a:lnTo>
                  <a:pt x="302" y="50"/>
                </a:lnTo>
                <a:lnTo>
                  <a:pt x="303" y="41"/>
                </a:lnTo>
                <a:lnTo>
                  <a:pt x="305" y="32"/>
                </a:lnTo>
                <a:lnTo>
                  <a:pt x="308" y="25"/>
                </a:lnTo>
                <a:lnTo>
                  <a:pt x="313" y="18"/>
                </a:lnTo>
                <a:lnTo>
                  <a:pt x="319" y="12"/>
                </a:lnTo>
                <a:lnTo>
                  <a:pt x="326" y="7"/>
                </a:lnTo>
                <a:lnTo>
                  <a:pt x="334" y="3"/>
                </a:lnTo>
                <a:lnTo>
                  <a:pt x="343" y="1"/>
                </a:lnTo>
                <a:lnTo>
                  <a:pt x="3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7" name="Group 59"/>
          <p:cNvGrpSpPr/>
          <p:nvPr/>
        </p:nvGrpSpPr>
        <p:grpSpPr>
          <a:xfrm>
            <a:off x="6779263" y="1763226"/>
            <a:ext cx="459742" cy="425167"/>
            <a:chOff x="1217613" y="1984375"/>
            <a:chExt cx="1773237" cy="1639888"/>
          </a:xfrm>
          <a:solidFill>
            <a:schemeClr val="bg1"/>
          </a:solidFill>
        </p:grpSpPr>
        <p:sp>
          <p:nvSpPr>
            <p:cNvPr id="182" name="Freeform 54"/>
            <p:cNvSpPr>
              <a:spLocks/>
            </p:cNvSpPr>
            <p:nvPr/>
          </p:nvSpPr>
          <p:spPr bwMode="auto">
            <a:xfrm>
              <a:off x="1217613" y="2951163"/>
              <a:ext cx="1773237" cy="67310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78" y="0"/>
                </a:cxn>
                <a:cxn ang="0">
                  <a:pos x="178" y="190"/>
                </a:cxn>
                <a:cxn ang="0">
                  <a:pos x="179" y="190"/>
                </a:cxn>
                <a:cxn ang="0">
                  <a:pos x="180" y="203"/>
                </a:cxn>
                <a:cxn ang="0">
                  <a:pos x="183" y="215"/>
                </a:cxn>
                <a:cxn ang="0">
                  <a:pos x="188" y="226"/>
                </a:cxn>
                <a:cxn ang="0">
                  <a:pos x="194" y="237"/>
                </a:cxn>
                <a:cxn ang="0">
                  <a:pos x="202" y="246"/>
                </a:cxn>
                <a:cxn ang="0">
                  <a:pos x="211" y="254"/>
                </a:cxn>
                <a:cxn ang="0">
                  <a:pos x="222" y="261"/>
                </a:cxn>
                <a:cxn ang="0">
                  <a:pos x="233" y="266"/>
                </a:cxn>
                <a:cxn ang="0">
                  <a:pos x="246" y="269"/>
                </a:cxn>
                <a:cxn ang="0">
                  <a:pos x="258" y="270"/>
                </a:cxn>
                <a:cxn ang="0">
                  <a:pos x="859" y="270"/>
                </a:cxn>
                <a:cxn ang="0">
                  <a:pos x="872" y="269"/>
                </a:cxn>
                <a:cxn ang="0">
                  <a:pos x="884" y="266"/>
                </a:cxn>
                <a:cxn ang="0">
                  <a:pos x="896" y="261"/>
                </a:cxn>
                <a:cxn ang="0">
                  <a:pos x="906" y="254"/>
                </a:cxn>
                <a:cxn ang="0">
                  <a:pos x="916" y="246"/>
                </a:cxn>
                <a:cxn ang="0">
                  <a:pos x="923" y="237"/>
                </a:cxn>
                <a:cxn ang="0">
                  <a:pos x="930" y="226"/>
                </a:cxn>
                <a:cxn ang="0">
                  <a:pos x="935" y="215"/>
                </a:cxn>
                <a:cxn ang="0">
                  <a:pos x="938" y="203"/>
                </a:cxn>
                <a:cxn ang="0">
                  <a:pos x="939" y="190"/>
                </a:cxn>
                <a:cxn ang="0">
                  <a:pos x="939" y="0"/>
                </a:cxn>
                <a:cxn ang="0">
                  <a:pos x="984" y="0"/>
                </a:cxn>
                <a:cxn ang="0">
                  <a:pos x="991" y="1"/>
                </a:cxn>
                <a:cxn ang="0">
                  <a:pos x="997" y="3"/>
                </a:cxn>
                <a:cxn ang="0">
                  <a:pos x="1003" y="7"/>
                </a:cxn>
                <a:cxn ang="0">
                  <a:pos x="1007" y="12"/>
                </a:cxn>
                <a:cxn ang="0">
                  <a:pos x="1010" y="19"/>
                </a:cxn>
                <a:cxn ang="0">
                  <a:pos x="1116" y="390"/>
                </a:cxn>
                <a:cxn ang="0">
                  <a:pos x="1117" y="397"/>
                </a:cxn>
                <a:cxn ang="0">
                  <a:pos x="1117" y="403"/>
                </a:cxn>
                <a:cxn ang="0">
                  <a:pos x="1115" y="408"/>
                </a:cxn>
                <a:cxn ang="0">
                  <a:pos x="1112" y="414"/>
                </a:cxn>
                <a:cxn ang="0">
                  <a:pos x="1107" y="418"/>
                </a:cxn>
                <a:cxn ang="0">
                  <a:pos x="1102" y="422"/>
                </a:cxn>
                <a:cxn ang="0">
                  <a:pos x="1097" y="424"/>
                </a:cxn>
                <a:cxn ang="0">
                  <a:pos x="1091" y="424"/>
                </a:cxn>
                <a:cxn ang="0">
                  <a:pos x="26" y="424"/>
                </a:cxn>
                <a:cxn ang="0">
                  <a:pos x="20" y="424"/>
                </a:cxn>
                <a:cxn ang="0">
                  <a:pos x="15" y="422"/>
                </a:cxn>
                <a:cxn ang="0">
                  <a:pos x="10" y="418"/>
                </a:cxn>
                <a:cxn ang="0">
                  <a:pos x="5" y="414"/>
                </a:cxn>
                <a:cxn ang="0">
                  <a:pos x="2" y="408"/>
                </a:cxn>
                <a:cxn ang="0">
                  <a:pos x="0" y="403"/>
                </a:cxn>
                <a:cxn ang="0">
                  <a:pos x="0" y="397"/>
                </a:cxn>
                <a:cxn ang="0">
                  <a:pos x="1" y="390"/>
                </a:cxn>
                <a:cxn ang="0">
                  <a:pos x="107" y="19"/>
                </a:cxn>
                <a:cxn ang="0">
                  <a:pos x="110" y="12"/>
                </a:cxn>
                <a:cxn ang="0">
                  <a:pos x="115" y="7"/>
                </a:cxn>
                <a:cxn ang="0">
                  <a:pos x="120" y="3"/>
                </a:cxn>
                <a:cxn ang="0">
                  <a:pos x="126" y="1"/>
                </a:cxn>
                <a:cxn ang="0">
                  <a:pos x="133" y="0"/>
                </a:cxn>
              </a:cxnLst>
              <a:rect l="0" t="0" r="r" b="b"/>
              <a:pathLst>
                <a:path w="1117" h="424">
                  <a:moveTo>
                    <a:pt x="133" y="0"/>
                  </a:moveTo>
                  <a:lnTo>
                    <a:pt x="178" y="0"/>
                  </a:lnTo>
                  <a:lnTo>
                    <a:pt x="178" y="190"/>
                  </a:lnTo>
                  <a:lnTo>
                    <a:pt x="179" y="190"/>
                  </a:lnTo>
                  <a:lnTo>
                    <a:pt x="180" y="203"/>
                  </a:lnTo>
                  <a:lnTo>
                    <a:pt x="183" y="215"/>
                  </a:lnTo>
                  <a:lnTo>
                    <a:pt x="188" y="226"/>
                  </a:lnTo>
                  <a:lnTo>
                    <a:pt x="194" y="237"/>
                  </a:lnTo>
                  <a:lnTo>
                    <a:pt x="202" y="246"/>
                  </a:lnTo>
                  <a:lnTo>
                    <a:pt x="211" y="254"/>
                  </a:lnTo>
                  <a:lnTo>
                    <a:pt x="222" y="261"/>
                  </a:lnTo>
                  <a:lnTo>
                    <a:pt x="233" y="266"/>
                  </a:lnTo>
                  <a:lnTo>
                    <a:pt x="246" y="269"/>
                  </a:lnTo>
                  <a:lnTo>
                    <a:pt x="258" y="270"/>
                  </a:lnTo>
                  <a:lnTo>
                    <a:pt x="859" y="270"/>
                  </a:lnTo>
                  <a:lnTo>
                    <a:pt x="872" y="269"/>
                  </a:lnTo>
                  <a:lnTo>
                    <a:pt x="884" y="266"/>
                  </a:lnTo>
                  <a:lnTo>
                    <a:pt x="896" y="261"/>
                  </a:lnTo>
                  <a:lnTo>
                    <a:pt x="906" y="254"/>
                  </a:lnTo>
                  <a:lnTo>
                    <a:pt x="916" y="246"/>
                  </a:lnTo>
                  <a:lnTo>
                    <a:pt x="923" y="237"/>
                  </a:lnTo>
                  <a:lnTo>
                    <a:pt x="930" y="226"/>
                  </a:lnTo>
                  <a:lnTo>
                    <a:pt x="935" y="215"/>
                  </a:lnTo>
                  <a:lnTo>
                    <a:pt x="938" y="203"/>
                  </a:lnTo>
                  <a:lnTo>
                    <a:pt x="939" y="190"/>
                  </a:lnTo>
                  <a:lnTo>
                    <a:pt x="939" y="0"/>
                  </a:lnTo>
                  <a:lnTo>
                    <a:pt x="984" y="0"/>
                  </a:lnTo>
                  <a:lnTo>
                    <a:pt x="991" y="1"/>
                  </a:lnTo>
                  <a:lnTo>
                    <a:pt x="997" y="3"/>
                  </a:lnTo>
                  <a:lnTo>
                    <a:pt x="1003" y="7"/>
                  </a:lnTo>
                  <a:lnTo>
                    <a:pt x="1007" y="12"/>
                  </a:lnTo>
                  <a:lnTo>
                    <a:pt x="1010" y="19"/>
                  </a:lnTo>
                  <a:lnTo>
                    <a:pt x="1116" y="390"/>
                  </a:lnTo>
                  <a:lnTo>
                    <a:pt x="1117" y="397"/>
                  </a:lnTo>
                  <a:lnTo>
                    <a:pt x="1117" y="403"/>
                  </a:lnTo>
                  <a:lnTo>
                    <a:pt x="1115" y="408"/>
                  </a:lnTo>
                  <a:lnTo>
                    <a:pt x="1112" y="414"/>
                  </a:lnTo>
                  <a:lnTo>
                    <a:pt x="1107" y="418"/>
                  </a:lnTo>
                  <a:lnTo>
                    <a:pt x="1102" y="422"/>
                  </a:lnTo>
                  <a:lnTo>
                    <a:pt x="1097" y="424"/>
                  </a:lnTo>
                  <a:lnTo>
                    <a:pt x="1091" y="424"/>
                  </a:lnTo>
                  <a:lnTo>
                    <a:pt x="26" y="424"/>
                  </a:lnTo>
                  <a:lnTo>
                    <a:pt x="20" y="424"/>
                  </a:lnTo>
                  <a:lnTo>
                    <a:pt x="15" y="422"/>
                  </a:lnTo>
                  <a:lnTo>
                    <a:pt x="10" y="418"/>
                  </a:lnTo>
                  <a:lnTo>
                    <a:pt x="5" y="414"/>
                  </a:lnTo>
                  <a:lnTo>
                    <a:pt x="2" y="408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1" y="390"/>
                  </a:lnTo>
                  <a:lnTo>
                    <a:pt x="107" y="19"/>
                  </a:lnTo>
                  <a:lnTo>
                    <a:pt x="110" y="12"/>
                  </a:lnTo>
                  <a:lnTo>
                    <a:pt x="115" y="7"/>
                  </a:lnTo>
                  <a:lnTo>
                    <a:pt x="120" y="3"/>
                  </a:lnTo>
                  <a:lnTo>
                    <a:pt x="126" y="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5"/>
            <p:cNvSpPr>
              <a:spLocks/>
            </p:cNvSpPr>
            <p:nvPr/>
          </p:nvSpPr>
          <p:spPr bwMode="auto">
            <a:xfrm>
              <a:off x="1408113" y="1984375"/>
              <a:ext cx="1392237" cy="673100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42" y="0"/>
                </a:cxn>
                <a:cxn ang="0">
                  <a:pos x="450" y="2"/>
                </a:cxn>
                <a:cxn ang="0">
                  <a:pos x="458" y="5"/>
                </a:cxn>
                <a:cxn ang="0">
                  <a:pos x="464" y="10"/>
                </a:cxn>
                <a:cxn ang="0">
                  <a:pos x="863" y="353"/>
                </a:cxn>
                <a:cxn ang="0">
                  <a:pos x="869" y="359"/>
                </a:cxn>
                <a:cxn ang="0">
                  <a:pos x="873" y="366"/>
                </a:cxn>
                <a:cxn ang="0">
                  <a:pos x="876" y="373"/>
                </a:cxn>
                <a:cxn ang="0">
                  <a:pos x="877" y="380"/>
                </a:cxn>
                <a:cxn ang="0">
                  <a:pos x="877" y="388"/>
                </a:cxn>
                <a:cxn ang="0">
                  <a:pos x="875" y="396"/>
                </a:cxn>
                <a:cxn ang="0">
                  <a:pos x="872" y="403"/>
                </a:cxn>
                <a:cxn ang="0">
                  <a:pos x="867" y="410"/>
                </a:cxn>
                <a:cxn ang="0">
                  <a:pos x="862" y="415"/>
                </a:cxn>
                <a:cxn ang="0">
                  <a:pos x="856" y="418"/>
                </a:cxn>
                <a:cxn ang="0">
                  <a:pos x="850" y="421"/>
                </a:cxn>
                <a:cxn ang="0">
                  <a:pos x="844" y="423"/>
                </a:cxn>
                <a:cxn ang="0">
                  <a:pos x="837" y="424"/>
                </a:cxn>
                <a:cxn ang="0">
                  <a:pos x="830" y="423"/>
                </a:cxn>
                <a:cxn ang="0">
                  <a:pos x="823" y="421"/>
                </a:cxn>
                <a:cxn ang="0">
                  <a:pos x="817" y="418"/>
                </a:cxn>
                <a:cxn ang="0">
                  <a:pos x="811" y="414"/>
                </a:cxn>
                <a:cxn ang="0">
                  <a:pos x="438" y="93"/>
                </a:cxn>
                <a:cxn ang="0">
                  <a:pos x="66" y="414"/>
                </a:cxn>
                <a:cxn ang="0">
                  <a:pos x="59" y="418"/>
                </a:cxn>
                <a:cxn ang="0">
                  <a:pos x="52" y="422"/>
                </a:cxn>
                <a:cxn ang="0">
                  <a:pos x="44" y="423"/>
                </a:cxn>
                <a:cxn ang="0">
                  <a:pos x="36" y="423"/>
                </a:cxn>
                <a:cxn ang="0">
                  <a:pos x="29" y="422"/>
                </a:cxn>
                <a:cxn ang="0">
                  <a:pos x="22" y="419"/>
                </a:cxn>
                <a:cxn ang="0">
                  <a:pos x="15" y="415"/>
                </a:cxn>
                <a:cxn ang="0">
                  <a:pos x="9" y="410"/>
                </a:cxn>
                <a:cxn ang="0">
                  <a:pos x="5" y="403"/>
                </a:cxn>
                <a:cxn ang="0">
                  <a:pos x="2" y="396"/>
                </a:cxn>
                <a:cxn ang="0">
                  <a:pos x="0" y="388"/>
                </a:cxn>
                <a:cxn ang="0">
                  <a:pos x="0" y="380"/>
                </a:cxn>
                <a:cxn ang="0">
                  <a:pos x="1" y="373"/>
                </a:cxn>
                <a:cxn ang="0">
                  <a:pos x="4" y="366"/>
                </a:cxn>
                <a:cxn ang="0">
                  <a:pos x="8" y="359"/>
                </a:cxn>
                <a:cxn ang="0">
                  <a:pos x="13" y="353"/>
                </a:cxn>
                <a:cxn ang="0">
                  <a:pos x="412" y="10"/>
                </a:cxn>
                <a:cxn ang="0">
                  <a:pos x="419" y="5"/>
                </a:cxn>
                <a:cxn ang="0">
                  <a:pos x="427" y="2"/>
                </a:cxn>
                <a:cxn ang="0">
                  <a:pos x="435" y="0"/>
                </a:cxn>
              </a:cxnLst>
              <a:rect l="0" t="0" r="r" b="b"/>
              <a:pathLst>
                <a:path w="877" h="424">
                  <a:moveTo>
                    <a:pt x="435" y="0"/>
                  </a:moveTo>
                  <a:lnTo>
                    <a:pt x="442" y="0"/>
                  </a:lnTo>
                  <a:lnTo>
                    <a:pt x="450" y="2"/>
                  </a:lnTo>
                  <a:lnTo>
                    <a:pt x="458" y="5"/>
                  </a:lnTo>
                  <a:lnTo>
                    <a:pt x="464" y="10"/>
                  </a:lnTo>
                  <a:lnTo>
                    <a:pt x="863" y="353"/>
                  </a:lnTo>
                  <a:lnTo>
                    <a:pt x="869" y="359"/>
                  </a:lnTo>
                  <a:lnTo>
                    <a:pt x="873" y="366"/>
                  </a:lnTo>
                  <a:lnTo>
                    <a:pt x="876" y="373"/>
                  </a:lnTo>
                  <a:lnTo>
                    <a:pt x="877" y="380"/>
                  </a:lnTo>
                  <a:lnTo>
                    <a:pt x="877" y="388"/>
                  </a:lnTo>
                  <a:lnTo>
                    <a:pt x="875" y="396"/>
                  </a:lnTo>
                  <a:lnTo>
                    <a:pt x="872" y="403"/>
                  </a:lnTo>
                  <a:lnTo>
                    <a:pt x="867" y="410"/>
                  </a:lnTo>
                  <a:lnTo>
                    <a:pt x="862" y="415"/>
                  </a:lnTo>
                  <a:lnTo>
                    <a:pt x="856" y="418"/>
                  </a:lnTo>
                  <a:lnTo>
                    <a:pt x="850" y="421"/>
                  </a:lnTo>
                  <a:lnTo>
                    <a:pt x="844" y="423"/>
                  </a:lnTo>
                  <a:lnTo>
                    <a:pt x="837" y="424"/>
                  </a:lnTo>
                  <a:lnTo>
                    <a:pt x="830" y="423"/>
                  </a:lnTo>
                  <a:lnTo>
                    <a:pt x="823" y="421"/>
                  </a:lnTo>
                  <a:lnTo>
                    <a:pt x="817" y="418"/>
                  </a:lnTo>
                  <a:lnTo>
                    <a:pt x="811" y="414"/>
                  </a:lnTo>
                  <a:lnTo>
                    <a:pt x="438" y="93"/>
                  </a:lnTo>
                  <a:lnTo>
                    <a:pt x="66" y="414"/>
                  </a:lnTo>
                  <a:lnTo>
                    <a:pt x="59" y="418"/>
                  </a:lnTo>
                  <a:lnTo>
                    <a:pt x="52" y="422"/>
                  </a:lnTo>
                  <a:lnTo>
                    <a:pt x="44" y="423"/>
                  </a:lnTo>
                  <a:lnTo>
                    <a:pt x="36" y="423"/>
                  </a:lnTo>
                  <a:lnTo>
                    <a:pt x="29" y="422"/>
                  </a:lnTo>
                  <a:lnTo>
                    <a:pt x="22" y="419"/>
                  </a:lnTo>
                  <a:lnTo>
                    <a:pt x="15" y="415"/>
                  </a:lnTo>
                  <a:lnTo>
                    <a:pt x="9" y="410"/>
                  </a:lnTo>
                  <a:lnTo>
                    <a:pt x="5" y="403"/>
                  </a:lnTo>
                  <a:lnTo>
                    <a:pt x="2" y="396"/>
                  </a:lnTo>
                  <a:lnTo>
                    <a:pt x="0" y="388"/>
                  </a:lnTo>
                  <a:lnTo>
                    <a:pt x="0" y="380"/>
                  </a:lnTo>
                  <a:lnTo>
                    <a:pt x="1" y="373"/>
                  </a:lnTo>
                  <a:lnTo>
                    <a:pt x="4" y="366"/>
                  </a:lnTo>
                  <a:lnTo>
                    <a:pt x="8" y="359"/>
                  </a:lnTo>
                  <a:lnTo>
                    <a:pt x="13" y="353"/>
                  </a:lnTo>
                  <a:lnTo>
                    <a:pt x="412" y="10"/>
                  </a:lnTo>
                  <a:lnTo>
                    <a:pt x="419" y="5"/>
                  </a:lnTo>
                  <a:lnTo>
                    <a:pt x="427" y="2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6"/>
            <p:cNvSpPr>
              <a:spLocks noEditPoints="1"/>
            </p:cNvSpPr>
            <p:nvPr/>
          </p:nvSpPr>
          <p:spPr bwMode="auto">
            <a:xfrm>
              <a:off x="1584325" y="2201863"/>
              <a:ext cx="1038225" cy="1093788"/>
            </a:xfrm>
            <a:custGeom>
              <a:avLst/>
              <a:gdLst/>
              <a:ahLst/>
              <a:cxnLst>
                <a:cxn ang="0">
                  <a:pos x="367" y="455"/>
                </a:cxn>
                <a:cxn ang="0">
                  <a:pos x="355" y="470"/>
                </a:cxn>
                <a:cxn ang="0">
                  <a:pos x="355" y="578"/>
                </a:cxn>
                <a:cxn ang="0">
                  <a:pos x="367" y="594"/>
                </a:cxn>
                <a:cxn ang="0">
                  <a:pos x="473" y="597"/>
                </a:cxn>
                <a:cxn ang="0">
                  <a:pos x="492" y="590"/>
                </a:cxn>
                <a:cxn ang="0">
                  <a:pos x="500" y="571"/>
                </a:cxn>
                <a:cxn ang="0">
                  <a:pos x="496" y="464"/>
                </a:cxn>
                <a:cxn ang="0">
                  <a:pos x="481" y="452"/>
                </a:cxn>
                <a:cxn ang="0">
                  <a:pos x="181" y="451"/>
                </a:cxn>
                <a:cxn ang="0">
                  <a:pos x="162" y="459"/>
                </a:cxn>
                <a:cxn ang="0">
                  <a:pos x="155" y="477"/>
                </a:cxn>
                <a:cxn ang="0">
                  <a:pos x="158" y="584"/>
                </a:cxn>
                <a:cxn ang="0">
                  <a:pos x="174" y="596"/>
                </a:cxn>
                <a:cxn ang="0">
                  <a:pos x="281" y="596"/>
                </a:cxn>
                <a:cxn ang="0">
                  <a:pos x="297" y="584"/>
                </a:cxn>
                <a:cxn ang="0">
                  <a:pos x="301" y="477"/>
                </a:cxn>
                <a:cxn ang="0">
                  <a:pos x="293" y="459"/>
                </a:cxn>
                <a:cxn ang="0">
                  <a:pos x="274" y="451"/>
                </a:cxn>
                <a:cxn ang="0">
                  <a:pos x="373" y="252"/>
                </a:cxn>
                <a:cxn ang="0">
                  <a:pos x="358" y="265"/>
                </a:cxn>
                <a:cxn ang="0">
                  <a:pos x="354" y="371"/>
                </a:cxn>
                <a:cxn ang="0">
                  <a:pos x="362" y="390"/>
                </a:cxn>
                <a:cxn ang="0">
                  <a:pos x="380" y="398"/>
                </a:cxn>
                <a:cxn ang="0">
                  <a:pos x="487" y="394"/>
                </a:cxn>
                <a:cxn ang="0">
                  <a:pos x="499" y="378"/>
                </a:cxn>
                <a:cxn ang="0">
                  <a:pos x="499" y="271"/>
                </a:cxn>
                <a:cxn ang="0">
                  <a:pos x="487" y="255"/>
                </a:cxn>
                <a:cxn ang="0">
                  <a:pos x="380" y="251"/>
                </a:cxn>
                <a:cxn ang="0">
                  <a:pos x="168" y="255"/>
                </a:cxn>
                <a:cxn ang="0">
                  <a:pos x="156" y="271"/>
                </a:cxn>
                <a:cxn ang="0">
                  <a:pos x="156" y="378"/>
                </a:cxn>
                <a:cxn ang="0">
                  <a:pos x="168" y="394"/>
                </a:cxn>
                <a:cxn ang="0">
                  <a:pos x="274" y="398"/>
                </a:cxn>
                <a:cxn ang="0">
                  <a:pos x="293" y="390"/>
                </a:cxn>
                <a:cxn ang="0">
                  <a:pos x="301" y="371"/>
                </a:cxn>
                <a:cxn ang="0">
                  <a:pos x="297" y="265"/>
                </a:cxn>
                <a:cxn ang="0">
                  <a:pos x="281" y="252"/>
                </a:cxn>
                <a:cxn ang="0">
                  <a:pos x="327" y="0"/>
                </a:cxn>
                <a:cxn ang="0">
                  <a:pos x="345" y="7"/>
                </a:cxn>
                <a:cxn ang="0">
                  <a:pos x="652" y="275"/>
                </a:cxn>
                <a:cxn ang="0">
                  <a:pos x="654" y="662"/>
                </a:cxn>
                <a:cxn ang="0">
                  <a:pos x="646" y="681"/>
                </a:cxn>
                <a:cxn ang="0">
                  <a:pos x="628" y="689"/>
                </a:cxn>
                <a:cxn ang="0">
                  <a:pos x="13" y="685"/>
                </a:cxn>
                <a:cxn ang="0">
                  <a:pos x="1" y="669"/>
                </a:cxn>
                <a:cxn ang="0">
                  <a:pos x="1" y="281"/>
                </a:cxn>
                <a:cxn ang="0">
                  <a:pos x="9" y="267"/>
                </a:cxn>
                <a:cxn ang="0">
                  <a:pos x="321" y="1"/>
                </a:cxn>
              </a:cxnLst>
              <a:rect l="0" t="0" r="r" b="b"/>
              <a:pathLst>
                <a:path w="654" h="689">
                  <a:moveTo>
                    <a:pt x="380" y="451"/>
                  </a:moveTo>
                  <a:lnTo>
                    <a:pt x="373" y="452"/>
                  </a:lnTo>
                  <a:lnTo>
                    <a:pt x="367" y="455"/>
                  </a:lnTo>
                  <a:lnTo>
                    <a:pt x="362" y="459"/>
                  </a:lnTo>
                  <a:lnTo>
                    <a:pt x="358" y="464"/>
                  </a:lnTo>
                  <a:lnTo>
                    <a:pt x="355" y="470"/>
                  </a:lnTo>
                  <a:lnTo>
                    <a:pt x="354" y="477"/>
                  </a:lnTo>
                  <a:lnTo>
                    <a:pt x="354" y="571"/>
                  </a:lnTo>
                  <a:lnTo>
                    <a:pt x="355" y="578"/>
                  </a:lnTo>
                  <a:lnTo>
                    <a:pt x="358" y="584"/>
                  </a:lnTo>
                  <a:lnTo>
                    <a:pt x="362" y="590"/>
                  </a:lnTo>
                  <a:lnTo>
                    <a:pt x="367" y="594"/>
                  </a:lnTo>
                  <a:lnTo>
                    <a:pt x="373" y="596"/>
                  </a:lnTo>
                  <a:lnTo>
                    <a:pt x="380" y="597"/>
                  </a:lnTo>
                  <a:lnTo>
                    <a:pt x="473" y="597"/>
                  </a:lnTo>
                  <a:lnTo>
                    <a:pt x="481" y="596"/>
                  </a:lnTo>
                  <a:lnTo>
                    <a:pt x="487" y="594"/>
                  </a:lnTo>
                  <a:lnTo>
                    <a:pt x="492" y="590"/>
                  </a:lnTo>
                  <a:lnTo>
                    <a:pt x="496" y="584"/>
                  </a:lnTo>
                  <a:lnTo>
                    <a:pt x="499" y="578"/>
                  </a:lnTo>
                  <a:lnTo>
                    <a:pt x="500" y="571"/>
                  </a:lnTo>
                  <a:lnTo>
                    <a:pt x="500" y="477"/>
                  </a:lnTo>
                  <a:lnTo>
                    <a:pt x="499" y="470"/>
                  </a:lnTo>
                  <a:lnTo>
                    <a:pt x="496" y="464"/>
                  </a:lnTo>
                  <a:lnTo>
                    <a:pt x="492" y="459"/>
                  </a:lnTo>
                  <a:lnTo>
                    <a:pt x="487" y="455"/>
                  </a:lnTo>
                  <a:lnTo>
                    <a:pt x="481" y="452"/>
                  </a:lnTo>
                  <a:lnTo>
                    <a:pt x="473" y="451"/>
                  </a:lnTo>
                  <a:lnTo>
                    <a:pt x="380" y="451"/>
                  </a:lnTo>
                  <a:close/>
                  <a:moveTo>
                    <a:pt x="181" y="451"/>
                  </a:moveTo>
                  <a:lnTo>
                    <a:pt x="174" y="452"/>
                  </a:lnTo>
                  <a:lnTo>
                    <a:pt x="168" y="455"/>
                  </a:lnTo>
                  <a:lnTo>
                    <a:pt x="162" y="459"/>
                  </a:lnTo>
                  <a:lnTo>
                    <a:pt x="158" y="464"/>
                  </a:lnTo>
                  <a:lnTo>
                    <a:pt x="156" y="470"/>
                  </a:lnTo>
                  <a:lnTo>
                    <a:pt x="155" y="477"/>
                  </a:lnTo>
                  <a:lnTo>
                    <a:pt x="155" y="571"/>
                  </a:lnTo>
                  <a:lnTo>
                    <a:pt x="156" y="578"/>
                  </a:lnTo>
                  <a:lnTo>
                    <a:pt x="158" y="584"/>
                  </a:lnTo>
                  <a:lnTo>
                    <a:pt x="162" y="590"/>
                  </a:lnTo>
                  <a:lnTo>
                    <a:pt x="168" y="594"/>
                  </a:lnTo>
                  <a:lnTo>
                    <a:pt x="174" y="596"/>
                  </a:lnTo>
                  <a:lnTo>
                    <a:pt x="181" y="597"/>
                  </a:lnTo>
                  <a:lnTo>
                    <a:pt x="274" y="597"/>
                  </a:lnTo>
                  <a:lnTo>
                    <a:pt x="281" y="596"/>
                  </a:lnTo>
                  <a:lnTo>
                    <a:pt x="288" y="594"/>
                  </a:lnTo>
                  <a:lnTo>
                    <a:pt x="293" y="590"/>
                  </a:lnTo>
                  <a:lnTo>
                    <a:pt x="297" y="584"/>
                  </a:lnTo>
                  <a:lnTo>
                    <a:pt x="300" y="578"/>
                  </a:lnTo>
                  <a:lnTo>
                    <a:pt x="301" y="571"/>
                  </a:lnTo>
                  <a:lnTo>
                    <a:pt x="301" y="477"/>
                  </a:lnTo>
                  <a:lnTo>
                    <a:pt x="300" y="470"/>
                  </a:lnTo>
                  <a:lnTo>
                    <a:pt x="297" y="464"/>
                  </a:lnTo>
                  <a:lnTo>
                    <a:pt x="293" y="459"/>
                  </a:lnTo>
                  <a:lnTo>
                    <a:pt x="288" y="455"/>
                  </a:lnTo>
                  <a:lnTo>
                    <a:pt x="281" y="452"/>
                  </a:lnTo>
                  <a:lnTo>
                    <a:pt x="274" y="451"/>
                  </a:lnTo>
                  <a:lnTo>
                    <a:pt x="181" y="451"/>
                  </a:lnTo>
                  <a:close/>
                  <a:moveTo>
                    <a:pt x="380" y="251"/>
                  </a:moveTo>
                  <a:lnTo>
                    <a:pt x="373" y="252"/>
                  </a:lnTo>
                  <a:lnTo>
                    <a:pt x="367" y="255"/>
                  </a:lnTo>
                  <a:lnTo>
                    <a:pt x="362" y="259"/>
                  </a:lnTo>
                  <a:lnTo>
                    <a:pt x="358" y="265"/>
                  </a:lnTo>
                  <a:lnTo>
                    <a:pt x="355" y="271"/>
                  </a:lnTo>
                  <a:lnTo>
                    <a:pt x="354" y="278"/>
                  </a:lnTo>
                  <a:lnTo>
                    <a:pt x="354" y="371"/>
                  </a:lnTo>
                  <a:lnTo>
                    <a:pt x="355" y="378"/>
                  </a:lnTo>
                  <a:lnTo>
                    <a:pt x="358" y="384"/>
                  </a:lnTo>
                  <a:lnTo>
                    <a:pt x="362" y="390"/>
                  </a:lnTo>
                  <a:lnTo>
                    <a:pt x="367" y="394"/>
                  </a:lnTo>
                  <a:lnTo>
                    <a:pt x="373" y="397"/>
                  </a:lnTo>
                  <a:lnTo>
                    <a:pt x="380" y="398"/>
                  </a:lnTo>
                  <a:lnTo>
                    <a:pt x="473" y="398"/>
                  </a:lnTo>
                  <a:lnTo>
                    <a:pt x="481" y="397"/>
                  </a:lnTo>
                  <a:lnTo>
                    <a:pt x="487" y="394"/>
                  </a:lnTo>
                  <a:lnTo>
                    <a:pt x="492" y="390"/>
                  </a:lnTo>
                  <a:lnTo>
                    <a:pt x="496" y="384"/>
                  </a:lnTo>
                  <a:lnTo>
                    <a:pt x="499" y="378"/>
                  </a:lnTo>
                  <a:lnTo>
                    <a:pt x="500" y="371"/>
                  </a:lnTo>
                  <a:lnTo>
                    <a:pt x="500" y="278"/>
                  </a:lnTo>
                  <a:lnTo>
                    <a:pt x="499" y="271"/>
                  </a:lnTo>
                  <a:lnTo>
                    <a:pt x="496" y="265"/>
                  </a:lnTo>
                  <a:lnTo>
                    <a:pt x="492" y="259"/>
                  </a:lnTo>
                  <a:lnTo>
                    <a:pt x="487" y="255"/>
                  </a:lnTo>
                  <a:lnTo>
                    <a:pt x="481" y="252"/>
                  </a:lnTo>
                  <a:lnTo>
                    <a:pt x="473" y="251"/>
                  </a:lnTo>
                  <a:lnTo>
                    <a:pt x="380" y="251"/>
                  </a:lnTo>
                  <a:close/>
                  <a:moveTo>
                    <a:pt x="181" y="251"/>
                  </a:moveTo>
                  <a:lnTo>
                    <a:pt x="174" y="252"/>
                  </a:lnTo>
                  <a:lnTo>
                    <a:pt x="168" y="255"/>
                  </a:lnTo>
                  <a:lnTo>
                    <a:pt x="162" y="259"/>
                  </a:lnTo>
                  <a:lnTo>
                    <a:pt x="158" y="265"/>
                  </a:lnTo>
                  <a:lnTo>
                    <a:pt x="156" y="271"/>
                  </a:lnTo>
                  <a:lnTo>
                    <a:pt x="155" y="278"/>
                  </a:lnTo>
                  <a:lnTo>
                    <a:pt x="155" y="371"/>
                  </a:lnTo>
                  <a:lnTo>
                    <a:pt x="156" y="378"/>
                  </a:lnTo>
                  <a:lnTo>
                    <a:pt x="158" y="384"/>
                  </a:lnTo>
                  <a:lnTo>
                    <a:pt x="162" y="390"/>
                  </a:lnTo>
                  <a:lnTo>
                    <a:pt x="168" y="394"/>
                  </a:lnTo>
                  <a:lnTo>
                    <a:pt x="174" y="397"/>
                  </a:lnTo>
                  <a:lnTo>
                    <a:pt x="181" y="398"/>
                  </a:lnTo>
                  <a:lnTo>
                    <a:pt x="274" y="398"/>
                  </a:lnTo>
                  <a:lnTo>
                    <a:pt x="281" y="397"/>
                  </a:lnTo>
                  <a:lnTo>
                    <a:pt x="288" y="394"/>
                  </a:lnTo>
                  <a:lnTo>
                    <a:pt x="293" y="390"/>
                  </a:lnTo>
                  <a:lnTo>
                    <a:pt x="297" y="384"/>
                  </a:lnTo>
                  <a:lnTo>
                    <a:pt x="300" y="378"/>
                  </a:lnTo>
                  <a:lnTo>
                    <a:pt x="301" y="371"/>
                  </a:lnTo>
                  <a:lnTo>
                    <a:pt x="301" y="278"/>
                  </a:lnTo>
                  <a:lnTo>
                    <a:pt x="300" y="271"/>
                  </a:lnTo>
                  <a:lnTo>
                    <a:pt x="297" y="265"/>
                  </a:lnTo>
                  <a:lnTo>
                    <a:pt x="293" y="259"/>
                  </a:lnTo>
                  <a:lnTo>
                    <a:pt x="288" y="255"/>
                  </a:lnTo>
                  <a:lnTo>
                    <a:pt x="281" y="252"/>
                  </a:lnTo>
                  <a:lnTo>
                    <a:pt x="274" y="251"/>
                  </a:lnTo>
                  <a:lnTo>
                    <a:pt x="181" y="251"/>
                  </a:lnTo>
                  <a:close/>
                  <a:moveTo>
                    <a:pt x="327" y="0"/>
                  </a:moveTo>
                  <a:lnTo>
                    <a:pt x="333" y="1"/>
                  </a:lnTo>
                  <a:lnTo>
                    <a:pt x="339" y="3"/>
                  </a:lnTo>
                  <a:lnTo>
                    <a:pt x="345" y="7"/>
                  </a:lnTo>
                  <a:lnTo>
                    <a:pt x="645" y="267"/>
                  </a:lnTo>
                  <a:lnTo>
                    <a:pt x="649" y="271"/>
                  </a:lnTo>
                  <a:lnTo>
                    <a:pt x="652" y="275"/>
                  </a:lnTo>
                  <a:lnTo>
                    <a:pt x="654" y="281"/>
                  </a:lnTo>
                  <a:lnTo>
                    <a:pt x="654" y="287"/>
                  </a:lnTo>
                  <a:lnTo>
                    <a:pt x="654" y="662"/>
                  </a:lnTo>
                  <a:lnTo>
                    <a:pt x="653" y="669"/>
                  </a:lnTo>
                  <a:lnTo>
                    <a:pt x="651" y="675"/>
                  </a:lnTo>
                  <a:lnTo>
                    <a:pt x="646" y="681"/>
                  </a:lnTo>
                  <a:lnTo>
                    <a:pt x="641" y="685"/>
                  </a:lnTo>
                  <a:lnTo>
                    <a:pt x="635" y="688"/>
                  </a:lnTo>
                  <a:lnTo>
                    <a:pt x="628" y="689"/>
                  </a:lnTo>
                  <a:lnTo>
                    <a:pt x="27" y="689"/>
                  </a:lnTo>
                  <a:lnTo>
                    <a:pt x="20" y="688"/>
                  </a:lnTo>
                  <a:lnTo>
                    <a:pt x="13" y="685"/>
                  </a:lnTo>
                  <a:lnTo>
                    <a:pt x="8" y="681"/>
                  </a:lnTo>
                  <a:lnTo>
                    <a:pt x="4" y="675"/>
                  </a:lnTo>
                  <a:lnTo>
                    <a:pt x="1" y="669"/>
                  </a:lnTo>
                  <a:lnTo>
                    <a:pt x="0" y="662"/>
                  </a:lnTo>
                  <a:lnTo>
                    <a:pt x="0" y="287"/>
                  </a:lnTo>
                  <a:lnTo>
                    <a:pt x="1" y="281"/>
                  </a:lnTo>
                  <a:lnTo>
                    <a:pt x="3" y="275"/>
                  </a:lnTo>
                  <a:lnTo>
                    <a:pt x="6" y="271"/>
                  </a:lnTo>
                  <a:lnTo>
                    <a:pt x="9" y="267"/>
                  </a:lnTo>
                  <a:lnTo>
                    <a:pt x="310" y="7"/>
                  </a:lnTo>
                  <a:lnTo>
                    <a:pt x="315" y="3"/>
                  </a:lnTo>
                  <a:lnTo>
                    <a:pt x="321" y="1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" name="Freeform 61"/>
          <p:cNvSpPr>
            <a:spLocks noEditPoints="1"/>
          </p:cNvSpPr>
          <p:nvPr/>
        </p:nvSpPr>
        <p:spPr bwMode="auto">
          <a:xfrm>
            <a:off x="7512437" y="2863325"/>
            <a:ext cx="809885" cy="1079453"/>
          </a:xfrm>
          <a:custGeom>
            <a:avLst/>
            <a:gdLst/>
            <a:ahLst/>
            <a:cxnLst>
              <a:cxn ang="0">
                <a:pos x="439" y="798"/>
              </a:cxn>
              <a:cxn ang="0">
                <a:pos x="454" y="817"/>
              </a:cxn>
              <a:cxn ang="0">
                <a:pos x="449" y="841"/>
              </a:cxn>
              <a:cxn ang="0">
                <a:pos x="426" y="852"/>
              </a:cxn>
              <a:cxn ang="0">
                <a:pos x="403" y="881"/>
              </a:cxn>
              <a:cxn ang="0">
                <a:pos x="365" y="906"/>
              </a:cxn>
              <a:cxn ang="0">
                <a:pos x="317" y="906"/>
              </a:cxn>
              <a:cxn ang="0">
                <a:pos x="279" y="881"/>
              </a:cxn>
              <a:cxn ang="0">
                <a:pos x="256" y="852"/>
              </a:cxn>
              <a:cxn ang="0">
                <a:pos x="234" y="841"/>
              </a:cxn>
              <a:cxn ang="0">
                <a:pos x="228" y="817"/>
              </a:cxn>
              <a:cxn ang="0">
                <a:pos x="243" y="798"/>
              </a:cxn>
              <a:cxn ang="0">
                <a:pos x="426" y="710"/>
              </a:cxn>
              <a:cxn ang="0">
                <a:pos x="449" y="721"/>
              </a:cxn>
              <a:cxn ang="0">
                <a:pos x="454" y="745"/>
              </a:cxn>
              <a:cxn ang="0">
                <a:pos x="439" y="764"/>
              </a:cxn>
              <a:cxn ang="0">
                <a:pos x="249" y="766"/>
              </a:cxn>
              <a:cxn ang="0">
                <a:pos x="230" y="751"/>
              </a:cxn>
              <a:cxn ang="0">
                <a:pos x="230" y="726"/>
              </a:cxn>
              <a:cxn ang="0">
                <a:pos x="249" y="711"/>
              </a:cxn>
              <a:cxn ang="0">
                <a:pos x="106" y="509"/>
              </a:cxn>
              <a:cxn ang="0">
                <a:pos x="599" y="457"/>
              </a:cxn>
              <a:cxn ang="0">
                <a:pos x="588" y="483"/>
              </a:cxn>
              <a:cxn ang="0">
                <a:pos x="682" y="369"/>
              </a:cxn>
              <a:cxn ang="0">
                <a:pos x="626" y="341"/>
              </a:cxn>
              <a:cxn ang="0">
                <a:pos x="0" y="312"/>
              </a:cxn>
              <a:cxn ang="0">
                <a:pos x="57" y="350"/>
              </a:cxn>
              <a:cxn ang="0">
                <a:pos x="0" y="312"/>
              </a:cxn>
              <a:cxn ang="0">
                <a:pos x="591" y="207"/>
              </a:cxn>
              <a:cxn ang="0">
                <a:pos x="60" y="146"/>
              </a:cxn>
              <a:cxn ang="0">
                <a:pos x="83" y="224"/>
              </a:cxn>
              <a:cxn ang="0">
                <a:pos x="361" y="114"/>
              </a:cxn>
              <a:cxn ang="0">
                <a:pos x="434" y="133"/>
              </a:cxn>
              <a:cxn ang="0">
                <a:pos x="495" y="173"/>
              </a:cxn>
              <a:cxn ang="0">
                <a:pos x="541" y="231"/>
              </a:cxn>
              <a:cxn ang="0">
                <a:pos x="565" y="302"/>
              </a:cxn>
              <a:cxn ang="0">
                <a:pos x="565" y="379"/>
              </a:cxn>
              <a:cxn ang="0">
                <a:pos x="539" y="454"/>
              </a:cxn>
              <a:cxn ang="0">
                <a:pos x="502" y="529"/>
              </a:cxn>
              <a:cxn ang="0">
                <a:pos x="469" y="605"/>
              </a:cxn>
              <a:cxn ang="0">
                <a:pos x="455" y="682"/>
              </a:cxn>
              <a:cxn ang="0">
                <a:pos x="219" y="625"/>
              </a:cxn>
              <a:cxn ang="0">
                <a:pos x="189" y="550"/>
              </a:cxn>
              <a:cxn ang="0">
                <a:pos x="152" y="474"/>
              </a:cxn>
              <a:cxn ang="0">
                <a:pos x="122" y="398"/>
              </a:cxn>
              <a:cxn ang="0">
                <a:pos x="115" y="321"/>
              </a:cxn>
              <a:cxn ang="0">
                <a:pos x="133" y="248"/>
              </a:cxn>
              <a:cxn ang="0">
                <a:pos x="174" y="186"/>
              </a:cxn>
              <a:cxn ang="0">
                <a:pos x="232" y="141"/>
              </a:cxn>
              <a:cxn ang="0">
                <a:pos x="303" y="117"/>
              </a:cxn>
              <a:cxn ang="0">
                <a:pos x="536" y="60"/>
              </a:cxn>
              <a:cxn ang="0">
                <a:pos x="458" y="82"/>
              </a:cxn>
              <a:cxn ang="0">
                <a:pos x="208" y="91"/>
              </a:cxn>
              <a:cxn ang="0">
                <a:pos x="195" y="31"/>
              </a:cxn>
              <a:cxn ang="0">
                <a:pos x="360" y="58"/>
              </a:cxn>
              <a:cxn ang="0">
                <a:pos x="313" y="59"/>
              </a:cxn>
            </a:cxnLst>
            <a:rect l="0" t="0" r="r" b="b"/>
            <a:pathLst>
              <a:path w="682" h="909">
                <a:moveTo>
                  <a:pt x="256" y="795"/>
                </a:moveTo>
                <a:lnTo>
                  <a:pt x="426" y="795"/>
                </a:lnTo>
                <a:lnTo>
                  <a:pt x="433" y="796"/>
                </a:lnTo>
                <a:lnTo>
                  <a:pt x="439" y="798"/>
                </a:lnTo>
                <a:lnTo>
                  <a:pt x="444" y="802"/>
                </a:lnTo>
                <a:lnTo>
                  <a:pt x="449" y="806"/>
                </a:lnTo>
                <a:lnTo>
                  <a:pt x="452" y="811"/>
                </a:lnTo>
                <a:lnTo>
                  <a:pt x="454" y="817"/>
                </a:lnTo>
                <a:lnTo>
                  <a:pt x="455" y="824"/>
                </a:lnTo>
                <a:lnTo>
                  <a:pt x="454" y="830"/>
                </a:lnTo>
                <a:lnTo>
                  <a:pt x="452" y="836"/>
                </a:lnTo>
                <a:lnTo>
                  <a:pt x="449" y="841"/>
                </a:lnTo>
                <a:lnTo>
                  <a:pt x="444" y="846"/>
                </a:lnTo>
                <a:lnTo>
                  <a:pt x="439" y="849"/>
                </a:lnTo>
                <a:lnTo>
                  <a:pt x="433" y="851"/>
                </a:lnTo>
                <a:lnTo>
                  <a:pt x="426" y="852"/>
                </a:lnTo>
                <a:lnTo>
                  <a:pt x="421" y="852"/>
                </a:lnTo>
                <a:lnTo>
                  <a:pt x="417" y="863"/>
                </a:lnTo>
                <a:lnTo>
                  <a:pt x="411" y="872"/>
                </a:lnTo>
                <a:lnTo>
                  <a:pt x="403" y="881"/>
                </a:lnTo>
                <a:lnTo>
                  <a:pt x="395" y="889"/>
                </a:lnTo>
                <a:lnTo>
                  <a:pt x="386" y="896"/>
                </a:lnTo>
                <a:lnTo>
                  <a:pt x="376" y="901"/>
                </a:lnTo>
                <a:lnTo>
                  <a:pt x="365" y="906"/>
                </a:lnTo>
                <a:lnTo>
                  <a:pt x="353" y="908"/>
                </a:lnTo>
                <a:lnTo>
                  <a:pt x="341" y="909"/>
                </a:lnTo>
                <a:lnTo>
                  <a:pt x="329" y="908"/>
                </a:lnTo>
                <a:lnTo>
                  <a:pt x="317" y="906"/>
                </a:lnTo>
                <a:lnTo>
                  <a:pt x="307" y="901"/>
                </a:lnTo>
                <a:lnTo>
                  <a:pt x="296" y="896"/>
                </a:lnTo>
                <a:lnTo>
                  <a:pt x="287" y="889"/>
                </a:lnTo>
                <a:lnTo>
                  <a:pt x="279" y="881"/>
                </a:lnTo>
                <a:lnTo>
                  <a:pt x="272" y="872"/>
                </a:lnTo>
                <a:lnTo>
                  <a:pt x="266" y="863"/>
                </a:lnTo>
                <a:lnTo>
                  <a:pt x="261" y="852"/>
                </a:lnTo>
                <a:lnTo>
                  <a:pt x="256" y="852"/>
                </a:lnTo>
                <a:lnTo>
                  <a:pt x="249" y="851"/>
                </a:lnTo>
                <a:lnTo>
                  <a:pt x="243" y="849"/>
                </a:lnTo>
                <a:lnTo>
                  <a:pt x="238" y="846"/>
                </a:lnTo>
                <a:lnTo>
                  <a:pt x="234" y="841"/>
                </a:lnTo>
                <a:lnTo>
                  <a:pt x="230" y="836"/>
                </a:lnTo>
                <a:lnTo>
                  <a:pt x="228" y="830"/>
                </a:lnTo>
                <a:lnTo>
                  <a:pt x="228" y="824"/>
                </a:lnTo>
                <a:lnTo>
                  <a:pt x="228" y="817"/>
                </a:lnTo>
                <a:lnTo>
                  <a:pt x="230" y="811"/>
                </a:lnTo>
                <a:lnTo>
                  <a:pt x="234" y="806"/>
                </a:lnTo>
                <a:lnTo>
                  <a:pt x="238" y="802"/>
                </a:lnTo>
                <a:lnTo>
                  <a:pt x="243" y="798"/>
                </a:lnTo>
                <a:lnTo>
                  <a:pt x="249" y="796"/>
                </a:lnTo>
                <a:lnTo>
                  <a:pt x="256" y="795"/>
                </a:lnTo>
                <a:close/>
                <a:moveTo>
                  <a:pt x="256" y="710"/>
                </a:moveTo>
                <a:lnTo>
                  <a:pt x="426" y="710"/>
                </a:lnTo>
                <a:lnTo>
                  <a:pt x="433" y="711"/>
                </a:lnTo>
                <a:lnTo>
                  <a:pt x="439" y="713"/>
                </a:lnTo>
                <a:lnTo>
                  <a:pt x="444" y="716"/>
                </a:lnTo>
                <a:lnTo>
                  <a:pt x="449" y="721"/>
                </a:lnTo>
                <a:lnTo>
                  <a:pt x="452" y="726"/>
                </a:lnTo>
                <a:lnTo>
                  <a:pt x="454" y="732"/>
                </a:lnTo>
                <a:lnTo>
                  <a:pt x="455" y="738"/>
                </a:lnTo>
                <a:lnTo>
                  <a:pt x="454" y="745"/>
                </a:lnTo>
                <a:lnTo>
                  <a:pt x="452" y="751"/>
                </a:lnTo>
                <a:lnTo>
                  <a:pt x="449" y="756"/>
                </a:lnTo>
                <a:lnTo>
                  <a:pt x="444" y="760"/>
                </a:lnTo>
                <a:lnTo>
                  <a:pt x="439" y="764"/>
                </a:lnTo>
                <a:lnTo>
                  <a:pt x="433" y="766"/>
                </a:lnTo>
                <a:lnTo>
                  <a:pt x="426" y="767"/>
                </a:lnTo>
                <a:lnTo>
                  <a:pt x="256" y="767"/>
                </a:lnTo>
                <a:lnTo>
                  <a:pt x="249" y="766"/>
                </a:lnTo>
                <a:lnTo>
                  <a:pt x="243" y="764"/>
                </a:lnTo>
                <a:lnTo>
                  <a:pt x="238" y="760"/>
                </a:lnTo>
                <a:lnTo>
                  <a:pt x="234" y="756"/>
                </a:lnTo>
                <a:lnTo>
                  <a:pt x="230" y="751"/>
                </a:lnTo>
                <a:lnTo>
                  <a:pt x="228" y="745"/>
                </a:lnTo>
                <a:lnTo>
                  <a:pt x="228" y="738"/>
                </a:lnTo>
                <a:lnTo>
                  <a:pt x="228" y="732"/>
                </a:lnTo>
                <a:lnTo>
                  <a:pt x="230" y="726"/>
                </a:lnTo>
                <a:lnTo>
                  <a:pt x="234" y="721"/>
                </a:lnTo>
                <a:lnTo>
                  <a:pt x="238" y="716"/>
                </a:lnTo>
                <a:lnTo>
                  <a:pt x="243" y="713"/>
                </a:lnTo>
                <a:lnTo>
                  <a:pt x="249" y="711"/>
                </a:lnTo>
                <a:lnTo>
                  <a:pt x="256" y="710"/>
                </a:lnTo>
                <a:close/>
                <a:moveTo>
                  <a:pt x="83" y="457"/>
                </a:moveTo>
                <a:lnTo>
                  <a:pt x="94" y="483"/>
                </a:lnTo>
                <a:lnTo>
                  <a:pt x="106" y="509"/>
                </a:lnTo>
                <a:lnTo>
                  <a:pt x="60" y="536"/>
                </a:lnTo>
                <a:lnTo>
                  <a:pt x="31" y="486"/>
                </a:lnTo>
                <a:lnTo>
                  <a:pt x="83" y="457"/>
                </a:lnTo>
                <a:close/>
                <a:moveTo>
                  <a:pt x="599" y="457"/>
                </a:moveTo>
                <a:lnTo>
                  <a:pt x="651" y="486"/>
                </a:lnTo>
                <a:lnTo>
                  <a:pt x="623" y="536"/>
                </a:lnTo>
                <a:lnTo>
                  <a:pt x="576" y="509"/>
                </a:lnTo>
                <a:lnTo>
                  <a:pt x="588" y="483"/>
                </a:lnTo>
                <a:lnTo>
                  <a:pt x="599" y="457"/>
                </a:lnTo>
                <a:close/>
                <a:moveTo>
                  <a:pt x="623" y="312"/>
                </a:moveTo>
                <a:lnTo>
                  <a:pt x="682" y="312"/>
                </a:lnTo>
                <a:lnTo>
                  <a:pt x="682" y="369"/>
                </a:lnTo>
                <a:lnTo>
                  <a:pt x="623" y="369"/>
                </a:lnTo>
                <a:lnTo>
                  <a:pt x="624" y="360"/>
                </a:lnTo>
                <a:lnTo>
                  <a:pt x="625" y="350"/>
                </a:lnTo>
                <a:lnTo>
                  <a:pt x="626" y="341"/>
                </a:lnTo>
                <a:lnTo>
                  <a:pt x="625" y="331"/>
                </a:lnTo>
                <a:lnTo>
                  <a:pt x="624" y="322"/>
                </a:lnTo>
                <a:lnTo>
                  <a:pt x="623" y="312"/>
                </a:lnTo>
                <a:close/>
                <a:moveTo>
                  <a:pt x="0" y="312"/>
                </a:moveTo>
                <a:lnTo>
                  <a:pt x="60" y="312"/>
                </a:lnTo>
                <a:lnTo>
                  <a:pt x="57" y="331"/>
                </a:lnTo>
                <a:lnTo>
                  <a:pt x="57" y="341"/>
                </a:lnTo>
                <a:lnTo>
                  <a:pt x="57" y="350"/>
                </a:lnTo>
                <a:lnTo>
                  <a:pt x="58" y="360"/>
                </a:lnTo>
                <a:lnTo>
                  <a:pt x="60" y="369"/>
                </a:lnTo>
                <a:lnTo>
                  <a:pt x="0" y="369"/>
                </a:lnTo>
                <a:lnTo>
                  <a:pt x="0" y="312"/>
                </a:lnTo>
                <a:close/>
                <a:moveTo>
                  <a:pt x="623" y="146"/>
                </a:moveTo>
                <a:lnTo>
                  <a:pt x="651" y="195"/>
                </a:lnTo>
                <a:lnTo>
                  <a:pt x="600" y="224"/>
                </a:lnTo>
                <a:lnTo>
                  <a:pt x="591" y="207"/>
                </a:lnTo>
                <a:lnTo>
                  <a:pt x="582" y="191"/>
                </a:lnTo>
                <a:lnTo>
                  <a:pt x="571" y="175"/>
                </a:lnTo>
                <a:lnTo>
                  <a:pt x="623" y="146"/>
                </a:lnTo>
                <a:close/>
                <a:moveTo>
                  <a:pt x="60" y="146"/>
                </a:moveTo>
                <a:lnTo>
                  <a:pt x="111" y="175"/>
                </a:lnTo>
                <a:lnTo>
                  <a:pt x="101" y="191"/>
                </a:lnTo>
                <a:lnTo>
                  <a:pt x="91" y="207"/>
                </a:lnTo>
                <a:lnTo>
                  <a:pt x="83" y="224"/>
                </a:lnTo>
                <a:lnTo>
                  <a:pt x="31" y="195"/>
                </a:lnTo>
                <a:lnTo>
                  <a:pt x="60" y="146"/>
                </a:lnTo>
                <a:close/>
                <a:moveTo>
                  <a:pt x="341" y="113"/>
                </a:moveTo>
                <a:lnTo>
                  <a:pt x="361" y="114"/>
                </a:lnTo>
                <a:lnTo>
                  <a:pt x="380" y="117"/>
                </a:lnTo>
                <a:lnTo>
                  <a:pt x="399" y="120"/>
                </a:lnTo>
                <a:lnTo>
                  <a:pt x="417" y="126"/>
                </a:lnTo>
                <a:lnTo>
                  <a:pt x="434" y="133"/>
                </a:lnTo>
                <a:lnTo>
                  <a:pt x="451" y="141"/>
                </a:lnTo>
                <a:lnTo>
                  <a:pt x="467" y="151"/>
                </a:lnTo>
                <a:lnTo>
                  <a:pt x="482" y="162"/>
                </a:lnTo>
                <a:lnTo>
                  <a:pt x="495" y="173"/>
                </a:lnTo>
                <a:lnTo>
                  <a:pt x="508" y="186"/>
                </a:lnTo>
                <a:lnTo>
                  <a:pt x="520" y="201"/>
                </a:lnTo>
                <a:lnTo>
                  <a:pt x="531" y="216"/>
                </a:lnTo>
                <a:lnTo>
                  <a:pt x="541" y="231"/>
                </a:lnTo>
                <a:lnTo>
                  <a:pt x="549" y="248"/>
                </a:lnTo>
                <a:lnTo>
                  <a:pt x="556" y="265"/>
                </a:lnTo>
                <a:lnTo>
                  <a:pt x="562" y="283"/>
                </a:lnTo>
                <a:lnTo>
                  <a:pt x="565" y="302"/>
                </a:lnTo>
                <a:lnTo>
                  <a:pt x="568" y="321"/>
                </a:lnTo>
                <a:lnTo>
                  <a:pt x="569" y="341"/>
                </a:lnTo>
                <a:lnTo>
                  <a:pt x="568" y="360"/>
                </a:lnTo>
                <a:lnTo>
                  <a:pt x="565" y="379"/>
                </a:lnTo>
                <a:lnTo>
                  <a:pt x="560" y="397"/>
                </a:lnTo>
                <a:lnTo>
                  <a:pt x="554" y="416"/>
                </a:lnTo>
                <a:lnTo>
                  <a:pt x="547" y="435"/>
                </a:lnTo>
                <a:lnTo>
                  <a:pt x="539" y="454"/>
                </a:lnTo>
                <a:lnTo>
                  <a:pt x="531" y="473"/>
                </a:lnTo>
                <a:lnTo>
                  <a:pt x="521" y="492"/>
                </a:lnTo>
                <a:lnTo>
                  <a:pt x="512" y="510"/>
                </a:lnTo>
                <a:lnTo>
                  <a:pt x="502" y="529"/>
                </a:lnTo>
                <a:lnTo>
                  <a:pt x="493" y="548"/>
                </a:lnTo>
                <a:lnTo>
                  <a:pt x="485" y="567"/>
                </a:lnTo>
                <a:lnTo>
                  <a:pt x="477" y="586"/>
                </a:lnTo>
                <a:lnTo>
                  <a:pt x="469" y="605"/>
                </a:lnTo>
                <a:lnTo>
                  <a:pt x="463" y="624"/>
                </a:lnTo>
                <a:lnTo>
                  <a:pt x="459" y="643"/>
                </a:lnTo>
                <a:lnTo>
                  <a:pt x="456" y="662"/>
                </a:lnTo>
                <a:lnTo>
                  <a:pt x="455" y="682"/>
                </a:lnTo>
                <a:lnTo>
                  <a:pt x="228" y="682"/>
                </a:lnTo>
                <a:lnTo>
                  <a:pt x="226" y="663"/>
                </a:lnTo>
                <a:lnTo>
                  <a:pt x="224" y="644"/>
                </a:lnTo>
                <a:lnTo>
                  <a:pt x="219" y="625"/>
                </a:lnTo>
                <a:lnTo>
                  <a:pt x="213" y="606"/>
                </a:lnTo>
                <a:lnTo>
                  <a:pt x="206" y="588"/>
                </a:lnTo>
                <a:lnTo>
                  <a:pt x="198" y="569"/>
                </a:lnTo>
                <a:lnTo>
                  <a:pt x="189" y="550"/>
                </a:lnTo>
                <a:lnTo>
                  <a:pt x="180" y="531"/>
                </a:lnTo>
                <a:lnTo>
                  <a:pt x="171" y="512"/>
                </a:lnTo>
                <a:lnTo>
                  <a:pt x="161" y="493"/>
                </a:lnTo>
                <a:lnTo>
                  <a:pt x="152" y="474"/>
                </a:lnTo>
                <a:lnTo>
                  <a:pt x="143" y="455"/>
                </a:lnTo>
                <a:lnTo>
                  <a:pt x="135" y="436"/>
                </a:lnTo>
                <a:lnTo>
                  <a:pt x="128" y="417"/>
                </a:lnTo>
                <a:lnTo>
                  <a:pt x="122" y="398"/>
                </a:lnTo>
                <a:lnTo>
                  <a:pt x="118" y="379"/>
                </a:lnTo>
                <a:lnTo>
                  <a:pt x="115" y="360"/>
                </a:lnTo>
                <a:lnTo>
                  <a:pt x="114" y="341"/>
                </a:lnTo>
                <a:lnTo>
                  <a:pt x="115" y="321"/>
                </a:lnTo>
                <a:lnTo>
                  <a:pt x="117" y="302"/>
                </a:lnTo>
                <a:lnTo>
                  <a:pt x="121" y="283"/>
                </a:lnTo>
                <a:lnTo>
                  <a:pt x="127" y="265"/>
                </a:lnTo>
                <a:lnTo>
                  <a:pt x="133" y="248"/>
                </a:lnTo>
                <a:lnTo>
                  <a:pt x="142" y="231"/>
                </a:lnTo>
                <a:lnTo>
                  <a:pt x="151" y="216"/>
                </a:lnTo>
                <a:lnTo>
                  <a:pt x="162" y="201"/>
                </a:lnTo>
                <a:lnTo>
                  <a:pt x="174" y="186"/>
                </a:lnTo>
                <a:lnTo>
                  <a:pt x="187" y="173"/>
                </a:lnTo>
                <a:lnTo>
                  <a:pt x="201" y="162"/>
                </a:lnTo>
                <a:lnTo>
                  <a:pt x="216" y="151"/>
                </a:lnTo>
                <a:lnTo>
                  <a:pt x="232" y="141"/>
                </a:lnTo>
                <a:lnTo>
                  <a:pt x="249" y="133"/>
                </a:lnTo>
                <a:lnTo>
                  <a:pt x="266" y="126"/>
                </a:lnTo>
                <a:lnTo>
                  <a:pt x="284" y="120"/>
                </a:lnTo>
                <a:lnTo>
                  <a:pt x="303" y="117"/>
                </a:lnTo>
                <a:lnTo>
                  <a:pt x="322" y="114"/>
                </a:lnTo>
                <a:lnTo>
                  <a:pt x="341" y="113"/>
                </a:lnTo>
                <a:close/>
                <a:moveTo>
                  <a:pt x="487" y="31"/>
                </a:moveTo>
                <a:lnTo>
                  <a:pt x="536" y="60"/>
                </a:lnTo>
                <a:lnTo>
                  <a:pt x="507" y="111"/>
                </a:lnTo>
                <a:lnTo>
                  <a:pt x="491" y="100"/>
                </a:lnTo>
                <a:lnTo>
                  <a:pt x="475" y="91"/>
                </a:lnTo>
                <a:lnTo>
                  <a:pt x="458" y="82"/>
                </a:lnTo>
                <a:lnTo>
                  <a:pt x="487" y="31"/>
                </a:lnTo>
                <a:close/>
                <a:moveTo>
                  <a:pt x="195" y="31"/>
                </a:moveTo>
                <a:lnTo>
                  <a:pt x="225" y="82"/>
                </a:lnTo>
                <a:lnTo>
                  <a:pt x="208" y="91"/>
                </a:lnTo>
                <a:lnTo>
                  <a:pt x="191" y="100"/>
                </a:lnTo>
                <a:lnTo>
                  <a:pt x="176" y="111"/>
                </a:lnTo>
                <a:lnTo>
                  <a:pt x="146" y="60"/>
                </a:lnTo>
                <a:lnTo>
                  <a:pt x="195" y="31"/>
                </a:lnTo>
                <a:close/>
                <a:moveTo>
                  <a:pt x="313" y="0"/>
                </a:moveTo>
                <a:lnTo>
                  <a:pt x="370" y="0"/>
                </a:lnTo>
                <a:lnTo>
                  <a:pt x="370" y="59"/>
                </a:lnTo>
                <a:lnTo>
                  <a:pt x="360" y="58"/>
                </a:lnTo>
                <a:lnTo>
                  <a:pt x="351" y="57"/>
                </a:lnTo>
                <a:lnTo>
                  <a:pt x="341" y="57"/>
                </a:lnTo>
                <a:lnTo>
                  <a:pt x="332" y="57"/>
                </a:lnTo>
                <a:lnTo>
                  <a:pt x="313" y="59"/>
                </a:lnTo>
                <a:lnTo>
                  <a:pt x="3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66"/>
          <p:cNvSpPr>
            <a:spLocks noEditPoints="1"/>
          </p:cNvSpPr>
          <p:nvPr/>
        </p:nvSpPr>
        <p:spPr bwMode="auto">
          <a:xfrm>
            <a:off x="7800596" y="4952290"/>
            <a:ext cx="233564" cy="326900"/>
          </a:xfrm>
          <a:custGeom>
            <a:avLst/>
            <a:gdLst/>
            <a:ahLst/>
            <a:cxnLst>
              <a:cxn ang="0">
                <a:pos x="499" y="883"/>
              </a:cxn>
              <a:cxn ang="0">
                <a:pos x="457" y="907"/>
              </a:cxn>
              <a:cxn ang="0">
                <a:pos x="428" y="946"/>
              </a:cxn>
              <a:cxn ang="0">
                <a:pos x="417" y="995"/>
              </a:cxn>
              <a:cxn ang="0">
                <a:pos x="427" y="1042"/>
              </a:cxn>
              <a:cxn ang="0">
                <a:pos x="454" y="1079"/>
              </a:cxn>
              <a:cxn ang="0">
                <a:pos x="467" y="1270"/>
              </a:cxn>
              <a:cxn ang="0">
                <a:pos x="484" y="1287"/>
              </a:cxn>
              <a:cxn ang="0">
                <a:pos x="581" y="1287"/>
              </a:cxn>
              <a:cxn ang="0">
                <a:pos x="599" y="1270"/>
              </a:cxn>
              <a:cxn ang="0">
                <a:pos x="612" y="1079"/>
              </a:cxn>
              <a:cxn ang="0">
                <a:pos x="640" y="1042"/>
              </a:cxn>
              <a:cxn ang="0">
                <a:pos x="650" y="995"/>
              </a:cxn>
              <a:cxn ang="0">
                <a:pos x="639" y="946"/>
              </a:cxn>
              <a:cxn ang="0">
                <a:pos x="610" y="907"/>
              </a:cxn>
              <a:cxn ang="0">
                <a:pos x="566" y="883"/>
              </a:cxn>
              <a:cxn ang="0">
                <a:pos x="533" y="198"/>
              </a:cxn>
              <a:cxn ang="0">
                <a:pos x="464" y="210"/>
              </a:cxn>
              <a:cxn ang="0">
                <a:pos x="404" y="240"/>
              </a:cxn>
              <a:cxn ang="0">
                <a:pos x="358" y="288"/>
              </a:cxn>
              <a:cxn ang="0">
                <a:pos x="326" y="347"/>
              </a:cxn>
              <a:cxn ang="0">
                <a:pos x="316" y="416"/>
              </a:cxn>
              <a:cxn ang="0">
                <a:pos x="751" y="416"/>
              </a:cxn>
              <a:cxn ang="0">
                <a:pos x="740" y="347"/>
              </a:cxn>
              <a:cxn ang="0">
                <a:pos x="709" y="288"/>
              </a:cxn>
              <a:cxn ang="0">
                <a:pos x="661" y="240"/>
              </a:cxn>
              <a:cxn ang="0">
                <a:pos x="602" y="210"/>
              </a:cxn>
              <a:cxn ang="0">
                <a:pos x="533" y="198"/>
              </a:cxn>
              <a:cxn ang="0">
                <a:pos x="600" y="5"/>
              </a:cxn>
              <a:cxn ang="0">
                <a:pos x="695" y="32"/>
              </a:cxn>
              <a:cxn ang="0">
                <a:pos x="779" y="80"/>
              </a:cxn>
              <a:cxn ang="0">
                <a:pos x="849" y="145"/>
              </a:cxn>
              <a:cxn ang="0">
                <a:pos x="903" y="225"/>
              </a:cxn>
              <a:cxn ang="0">
                <a:pos x="937" y="316"/>
              </a:cxn>
              <a:cxn ang="0">
                <a:pos x="950" y="416"/>
              </a:cxn>
              <a:cxn ang="0">
                <a:pos x="1033" y="599"/>
              </a:cxn>
              <a:cxn ang="0">
                <a:pos x="1057" y="614"/>
              </a:cxn>
              <a:cxn ang="0">
                <a:pos x="1066" y="641"/>
              </a:cxn>
              <a:cxn ang="0">
                <a:pos x="1062" y="1468"/>
              </a:cxn>
              <a:cxn ang="0">
                <a:pos x="1042" y="1487"/>
              </a:cxn>
              <a:cxn ang="0">
                <a:pos x="43" y="1492"/>
              </a:cxn>
              <a:cxn ang="0">
                <a:pos x="16" y="1482"/>
              </a:cxn>
              <a:cxn ang="0">
                <a:pos x="1" y="1458"/>
              </a:cxn>
              <a:cxn ang="0">
                <a:pos x="1" y="631"/>
              </a:cxn>
              <a:cxn ang="0">
                <a:pos x="16" y="608"/>
              </a:cxn>
              <a:cxn ang="0">
                <a:pos x="43" y="598"/>
              </a:cxn>
              <a:cxn ang="0">
                <a:pos x="118" y="382"/>
              </a:cxn>
              <a:cxn ang="0">
                <a:pos x="138" y="284"/>
              </a:cxn>
              <a:cxn ang="0">
                <a:pos x="179" y="197"/>
              </a:cxn>
              <a:cxn ang="0">
                <a:pos x="239" y="122"/>
              </a:cxn>
              <a:cxn ang="0">
                <a:pos x="314" y="62"/>
              </a:cxn>
              <a:cxn ang="0">
                <a:pos x="401" y="21"/>
              </a:cxn>
              <a:cxn ang="0">
                <a:pos x="499" y="1"/>
              </a:cxn>
            </a:cxnLst>
            <a:rect l="0" t="0" r="r" b="b"/>
            <a:pathLst>
              <a:path w="1066" h="1492">
                <a:moveTo>
                  <a:pt x="533" y="878"/>
                </a:moveTo>
                <a:lnTo>
                  <a:pt x="516" y="880"/>
                </a:lnTo>
                <a:lnTo>
                  <a:pt x="499" y="883"/>
                </a:lnTo>
                <a:lnTo>
                  <a:pt x="484" y="889"/>
                </a:lnTo>
                <a:lnTo>
                  <a:pt x="470" y="897"/>
                </a:lnTo>
                <a:lnTo>
                  <a:pt x="457" y="907"/>
                </a:lnTo>
                <a:lnTo>
                  <a:pt x="445" y="918"/>
                </a:lnTo>
                <a:lnTo>
                  <a:pt x="435" y="931"/>
                </a:lnTo>
                <a:lnTo>
                  <a:pt x="428" y="946"/>
                </a:lnTo>
                <a:lnTo>
                  <a:pt x="422" y="961"/>
                </a:lnTo>
                <a:lnTo>
                  <a:pt x="418" y="977"/>
                </a:lnTo>
                <a:lnTo>
                  <a:pt x="417" y="995"/>
                </a:lnTo>
                <a:lnTo>
                  <a:pt x="418" y="1011"/>
                </a:lnTo>
                <a:lnTo>
                  <a:pt x="421" y="1027"/>
                </a:lnTo>
                <a:lnTo>
                  <a:pt x="427" y="1042"/>
                </a:lnTo>
                <a:lnTo>
                  <a:pt x="434" y="1056"/>
                </a:lnTo>
                <a:lnTo>
                  <a:pt x="443" y="1068"/>
                </a:lnTo>
                <a:lnTo>
                  <a:pt x="454" y="1079"/>
                </a:lnTo>
                <a:lnTo>
                  <a:pt x="466" y="1089"/>
                </a:lnTo>
                <a:lnTo>
                  <a:pt x="466" y="1261"/>
                </a:lnTo>
                <a:lnTo>
                  <a:pt x="467" y="1270"/>
                </a:lnTo>
                <a:lnTo>
                  <a:pt x="471" y="1277"/>
                </a:lnTo>
                <a:lnTo>
                  <a:pt x="477" y="1283"/>
                </a:lnTo>
                <a:lnTo>
                  <a:pt x="484" y="1287"/>
                </a:lnTo>
                <a:lnTo>
                  <a:pt x="493" y="1288"/>
                </a:lnTo>
                <a:lnTo>
                  <a:pt x="573" y="1288"/>
                </a:lnTo>
                <a:lnTo>
                  <a:pt x="581" y="1287"/>
                </a:lnTo>
                <a:lnTo>
                  <a:pt x="589" y="1283"/>
                </a:lnTo>
                <a:lnTo>
                  <a:pt x="595" y="1277"/>
                </a:lnTo>
                <a:lnTo>
                  <a:pt x="599" y="1270"/>
                </a:lnTo>
                <a:lnTo>
                  <a:pt x="600" y="1261"/>
                </a:lnTo>
                <a:lnTo>
                  <a:pt x="600" y="1089"/>
                </a:lnTo>
                <a:lnTo>
                  <a:pt x="612" y="1079"/>
                </a:lnTo>
                <a:lnTo>
                  <a:pt x="623" y="1068"/>
                </a:lnTo>
                <a:lnTo>
                  <a:pt x="632" y="1056"/>
                </a:lnTo>
                <a:lnTo>
                  <a:pt x="640" y="1042"/>
                </a:lnTo>
                <a:lnTo>
                  <a:pt x="645" y="1027"/>
                </a:lnTo>
                <a:lnTo>
                  <a:pt x="648" y="1011"/>
                </a:lnTo>
                <a:lnTo>
                  <a:pt x="650" y="995"/>
                </a:lnTo>
                <a:lnTo>
                  <a:pt x="648" y="977"/>
                </a:lnTo>
                <a:lnTo>
                  <a:pt x="645" y="961"/>
                </a:lnTo>
                <a:lnTo>
                  <a:pt x="639" y="946"/>
                </a:lnTo>
                <a:lnTo>
                  <a:pt x="631" y="931"/>
                </a:lnTo>
                <a:lnTo>
                  <a:pt x="621" y="918"/>
                </a:lnTo>
                <a:lnTo>
                  <a:pt x="610" y="907"/>
                </a:lnTo>
                <a:lnTo>
                  <a:pt x="596" y="897"/>
                </a:lnTo>
                <a:lnTo>
                  <a:pt x="582" y="889"/>
                </a:lnTo>
                <a:lnTo>
                  <a:pt x="566" y="883"/>
                </a:lnTo>
                <a:lnTo>
                  <a:pt x="550" y="880"/>
                </a:lnTo>
                <a:lnTo>
                  <a:pt x="533" y="878"/>
                </a:lnTo>
                <a:close/>
                <a:moveTo>
                  <a:pt x="533" y="198"/>
                </a:moveTo>
                <a:lnTo>
                  <a:pt x="509" y="200"/>
                </a:lnTo>
                <a:lnTo>
                  <a:pt x="486" y="203"/>
                </a:lnTo>
                <a:lnTo>
                  <a:pt x="464" y="210"/>
                </a:lnTo>
                <a:lnTo>
                  <a:pt x="443" y="218"/>
                </a:lnTo>
                <a:lnTo>
                  <a:pt x="423" y="228"/>
                </a:lnTo>
                <a:lnTo>
                  <a:pt x="404" y="240"/>
                </a:lnTo>
                <a:lnTo>
                  <a:pt x="387" y="254"/>
                </a:lnTo>
                <a:lnTo>
                  <a:pt x="372" y="270"/>
                </a:lnTo>
                <a:lnTo>
                  <a:pt x="358" y="288"/>
                </a:lnTo>
                <a:lnTo>
                  <a:pt x="345" y="306"/>
                </a:lnTo>
                <a:lnTo>
                  <a:pt x="335" y="326"/>
                </a:lnTo>
                <a:lnTo>
                  <a:pt x="326" y="347"/>
                </a:lnTo>
                <a:lnTo>
                  <a:pt x="321" y="369"/>
                </a:lnTo>
                <a:lnTo>
                  <a:pt x="317" y="392"/>
                </a:lnTo>
                <a:lnTo>
                  <a:pt x="316" y="416"/>
                </a:lnTo>
                <a:lnTo>
                  <a:pt x="316" y="598"/>
                </a:lnTo>
                <a:lnTo>
                  <a:pt x="751" y="598"/>
                </a:lnTo>
                <a:lnTo>
                  <a:pt x="751" y="416"/>
                </a:lnTo>
                <a:lnTo>
                  <a:pt x="749" y="392"/>
                </a:lnTo>
                <a:lnTo>
                  <a:pt x="746" y="369"/>
                </a:lnTo>
                <a:lnTo>
                  <a:pt x="740" y="347"/>
                </a:lnTo>
                <a:lnTo>
                  <a:pt x="731" y="326"/>
                </a:lnTo>
                <a:lnTo>
                  <a:pt x="721" y="306"/>
                </a:lnTo>
                <a:lnTo>
                  <a:pt x="709" y="288"/>
                </a:lnTo>
                <a:lnTo>
                  <a:pt x="694" y="270"/>
                </a:lnTo>
                <a:lnTo>
                  <a:pt x="679" y="254"/>
                </a:lnTo>
                <a:lnTo>
                  <a:pt x="661" y="240"/>
                </a:lnTo>
                <a:lnTo>
                  <a:pt x="643" y="228"/>
                </a:lnTo>
                <a:lnTo>
                  <a:pt x="623" y="218"/>
                </a:lnTo>
                <a:lnTo>
                  <a:pt x="602" y="210"/>
                </a:lnTo>
                <a:lnTo>
                  <a:pt x="580" y="203"/>
                </a:lnTo>
                <a:lnTo>
                  <a:pt x="556" y="200"/>
                </a:lnTo>
                <a:lnTo>
                  <a:pt x="533" y="198"/>
                </a:lnTo>
                <a:close/>
                <a:moveTo>
                  <a:pt x="533" y="0"/>
                </a:moveTo>
                <a:lnTo>
                  <a:pt x="567" y="1"/>
                </a:lnTo>
                <a:lnTo>
                  <a:pt x="600" y="5"/>
                </a:lnTo>
                <a:lnTo>
                  <a:pt x="633" y="12"/>
                </a:lnTo>
                <a:lnTo>
                  <a:pt x="664" y="21"/>
                </a:lnTo>
                <a:lnTo>
                  <a:pt x="695" y="32"/>
                </a:lnTo>
                <a:lnTo>
                  <a:pt x="724" y="46"/>
                </a:lnTo>
                <a:lnTo>
                  <a:pt x="752" y="62"/>
                </a:lnTo>
                <a:lnTo>
                  <a:pt x="779" y="80"/>
                </a:lnTo>
                <a:lnTo>
                  <a:pt x="804" y="100"/>
                </a:lnTo>
                <a:lnTo>
                  <a:pt x="827" y="122"/>
                </a:lnTo>
                <a:lnTo>
                  <a:pt x="849" y="145"/>
                </a:lnTo>
                <a:lnTo>
                  <a:pt x="869" y="170"/>
                </a:lnTo>
                <a:lnTo>
                  <a:pt x="887" y="197"/>
                </a:lnTo>
                <a:lnTo>
                  <a:pt x="903" y="225"/>
                </a:lnTo>
                <a:lnTo>
                  <a:pt x="917" y="254"/>
                </a:lnTo>
                <a:lnTo>
                  <a:pt x="928" y="284"/>
                </a:lnTo>
                <a:lnTo>
                  <a:pt x="937" y="316"/>
                </a:lnTo>
                <a:lnTo>
                  <a:pt x="944" y="348"/>
                </a:lnTo>
                <a:lnTo>
                  <a:pt x="948" y="382"/>
                </a:lnTo>
                <a:lnTo>
                  <a:pt x="950" y="416"/>
                </a:lnTo>
                <a:lnTo>
                  <a:pt x="950" y="598"/>
                </a:lnTo>
                <a:lnTo>
                  <a:pt x="1023" y="598"/>
                </a:lnTo>
                <a:lnTo>
                  <a:pt x="1033" y="599"/>
                </a:lnTo>
                <a:lnTo>
                  <a:pt x="1042" y="603"/>
                </a:lnTo>
                <a:lnTo>
                  <a:pt x="1050" y="608"/>
                </a:lnTo>
                <a:lnTo>
                  <a:pt x="1057" y="614"/>
                </a:lnTo>
                <a:lnTo>
                  <a:pt x="1062" y="622"/>
                </a:lnTo>
                <a:lnTo>
                  <a:pt x="1065" y="631"/>
                </a:lnTo>
                <a:lnTo>
                  <a:pt x="1066" y="641"/>
                </a:lnTo>
                <a:lnTo>
                  <a:pt x="1066" y="1448"/>
                </a:lnTo>
                <a:lnTo>
                  <a:pt x="1065" y="1458"/>
                </a:lnTo>
                <a:lnTo>
                  <a:pt x="1062" y="1468"/>
                </a:lnTo>
                <a:lnTo>
                  <a:pt x="1057" y="1476"/>
                </a:lnTo>
                <a:lnTo>
                  <a:pt x="1050" y="1482"/>
                </a:lnTo>
                <a:lnTo>
                  <a:pt x="1042" y="1487"/>
                </a:lnTo>
                <a:lnTo>
                  <a:pt x="1033" y="1491"/>
                </a:lnTo>
                <a:lnTo>
                  <a:pt x="1023" y="1492"/>
                </a:lnTo>
                <a:lnTo>
                  <a:pt x="43" y="1492"/>
                </a:lnTo>
                <a:lnTo>
                  <a:pt x="33" y="1491"/>
                </a:lnTo>
                <a:lnTo>
                  <a:pt x="24" y="1487"/>
                </a:lnTo>
                <a:lnTo>
                  <a:pt x="16" y="1482"/>
                </a:lnTo>
                <a:lnTo>
                  <a:pt x="9" y="1476"/>
                </a:lnTo>
                <a:lnTo>
                  <a:pt x="4" y="1468"/>
                </a:lnTo>
                <a:lnTo>
                  <a:pt x="1" y="1458"/>
                </a:lnTo>
                <a:lnTo>
                  <a:pt x="0" y="1448"/>
                </a:lnTo>
                <a:lnTo>
                  <a:pt x="0" y="641"/>
                </a:lnTo>
                <a:lnTo>
                  <a:pt x="1" y="631"/>
                </a:lnTo>
                <a:lnTo>
                  <a:pt x="4" y="622"/>
                </a:lnTo>
                <a:lnTo>
                  <a:pt x="9" y="614"/>
                </a:lnTo>
                <a:lnTo>
                  <a:pt x="16" y="608"/>
                </a:lnTo>
                <a:lnTo>
                  <a:pt x="24" y="603"/>
                </a:lnTo>
                <a:lnTo>
                  <a:pt x="33" y="599"/>
                </a:lnTo>
                <a:lnTo>
                  <a:pt x="43" y="598"/>
                </a:lnTo>
                <a:lnTo>
                  <a:pt x="117" y="598"/>
                </a:lnTo>
                <a:lnTo>
                  <a:pt x="117" y="416"/>
                </a:lnTo>
                <a:lnTo>
                  <a:pt x="118" y="382"/>
                </a:lnTo>
                <a:lnTo>
                  <a:pt x="122" y="348"/>
                </a:lnTo>
                <a:lnTo>
                  <a:pt x="129" y="316"/>
                </a:lnTo>
                <a:lnTo>
                  <a:pt x="138" y="284"/>
                </a:lnTo>
                <a:lnTo>
                  <a:pt x="149" y="254"/>
                </a:lnTo>
                <a:lnTo>
                  <a:pt x="163" y="225"/>
                </a:lnTo>
                <a:lnTo>
                  <a:pt x="179" y="197"/>
                </a:lnTo>
                <a:lnTo>
                  <a:pt x="197" y="170"/>
                </a:lnTo>
                <a:lnTo>
                  <a:pt x="217" y="145"/>
                </a:lnTo>
                <a:lnTo>
                  <a:pt x="239" y="122"/>
                </a:lnTo>
                <a:lnTo>
                  <a:pt x="262" y="100"/>
                </a:lnTo>
                <a:lnTo>
                  <a:pt x="287" y="80"/>
                </a:lnTo>
                <a:lnTo>
                  <a:pt x="314" y="62"/>
                </a:lnTo>
                <a:lnTo>
                  <a:pt x="342" y="46"/>
                </a:lnTo>
                <a:lnTo>
                  <a:pt x="371" y="32"/>
                </a:lnTo>
                <a:lnTo>
                  <a:pt x="401" y="21"/>
                </a:lnTo>
                <a:lnTo>
                  <a:pt x="433" y="12"/>
                </a:lnTo>
                <a:lnTo>
                  <a:pt x="465" y="5"/>
                </a:lnTo>
                <a:lnTo>
                  <a:pt x="499" y="1"/>
                </a:lnTo>
                <a:lnTo>
                  <a:pt x="5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71"/>
          <p:cNvSpPr>
            <a:spLocks noEditPoints="1"/>
          </p:cNvSpPr>
          <p:nvPr/>
        </p:nvSpPr>
        <p:spPr bwMode="auto">
          <a:xfrm>
            <a:off x="8405861" y="1596666"/>
            <a:ext cx="424329" cy="446888"/>
          </a:xfrm>
          <a:custGeom>
            <a:avLst/>
            <a:gdLst/>
            <a:ahLst/>
            <a:cxnLst>
              <a:cxn ang="0">
                <a:pos x="483" y="254"/>
              </a:cxn>
              <a:cxn ang="0">
                <a:pos x="345" y="39"/>
              </a:cxn>
              <a:cxn ang="0">
                <a:pos x="477" y="167"/>
              </a:cxn>
              <a:cxn ang="0">
                <a:pos x="468" y="131"/>
              </a:cxn>
              <a:cxn ang="0">
                <a:pos x="394" y="106"/>
              </a:cxn>
              <a:cxn ang="0">
                <a:pos x="340" y="94"/>
              </a:cxn>
              <a:cxn ang="0">
                <a:pos x="290" y="111"/>
              </a:cxn>
              <a:cxn ang="0">
                <a:pos x="334" y="111"/>
              </a:cxn>
              <a:cxn ang="0">
                <a:pos x="265" y="166"/>
              </a:cxn>
              <a:cxn ang="0">
                <a:pos x="303" y="171"/>
              </a:cxn>
              <a:cxn ang="0">
                <a:pos x="346" y="179"/>
              </a:cxn>
              <a:cxn ang="0">
                <a:pos x="383" y="189"/>
              </a:cxn>
              <a:cxn ang="0">
                <a:pos x="378" y="215"/>
              </a:cxn>
              <a:cxn ang="0">
                <a:pos x="370" y="227"/>
              </a:cxn>
              <a:cxn ang="0">
                <a:pos x="371" y="240"/>
              </a:cxn>
              <a:cxn ang="0">
                <a:pos x="338" y="283"/>
              </a:cxn>
              <a:cxn ang="0">
                <a:pos x="353" y="366"/>
              </a:cxn>
              <a:cxn ang="0">
                <a:pos x="299" y="339"/>
              </a:cxn>
              <a:cxn ang="0">
                <a:pos x="207" y="307"/>
              </a:cxn>
              <a:cxn ang="0">
                <a:pos x="250" y="358"/>
              </a:cxn>
              <a:cxn ang="0">
                <a:pos x="200" y="389"/>
              </a:cxn>
              <a:cxn ang="0">
                <a:pos x="235" y="419"/>
              </a:cxn>
              <a:cxn ang="0">
                <a:pos x="289" y="410"/>
              </a:cxn>
              <a:cxn ang="0">
                <a:pos x="363" y="413"/>
              </a:cxn>
              <a:cxn ang="0">
                <a:pos x="384" y="468"/>
              </a:cxn>
              <a:cxn ang="0">
                <a:pos x="359" y="550"/>
              </a:cxn>
              <a:cxn ang="0">
                <a:pos x="295" y="625"/>
              </a:cxn>
              <a:cxn ang="0">
                <a:pos x="283" y="669"/>
              </a:cxn>
              <a:cxn ang="0">
                <a:pos x="260" y="647"/>
              </a:cxn>
              <a:cxn ang="0">
                <a:pos x="261" y="565"/>
              </a:cxn>
              <a:cxn ang="0">
                <a:pos x="217" y="465"/>
              </a:cxn>
              <a:cxn ang="0">
                <a:pos x="207" y="438"/>
              </a:cxn>
              <a:cxn ang="0">
                <a:pos x="178" y="368"/>
              </a:cxn>
              <a:cxn ang="0">
                <a:pos x="138" y="336"/>
              </a:cxn>
              <a:cxn ang="0">
                <a:pos x="116" y="359"/>
              </a:cxn>
              <a:cxn ang="0">
                <a:pos x="97" y="231"/>
              </a:cxn>
              <a:cxn ang="0">
                <a:pos x="63" y="470"/>
              </a:cxn>
              <a:cxn ang="0">
                <a:pos x="228" y="662"/>
              </a:cxn>
              <a:cxn ang="0">
                <a:pos x="476" y="660"/>
              </a:cxn>
              <a:cxn ang="0">
                <a:pos x="486" y="599"/>
              </a:cxn>
              <a:cxn ang="0">
                <a:pos x="488" y="479"/>
              </a:cxn>
              <a:cxn ang="0">
                <a:pos x="513" y="469"/>
              </a:cxn>
              <a:cxn ang="0">
                <a:pos x="565" y="496"/>
              </a:cxn>
              <a:cxn ang="0">
                <a:pos x="588" y="455"/>
              </a:cxn>
              <a:cxn ang="0">
                <a:pos x="644" y="452"/>
              </a:cxn>
              <a:cxn ang="0">
                <a:pos x="602" y="356"/>
              </a:cxn>
              <a:cxn ang="0">
                <a:pos x="566" y="314"/>
              </a:cxn>
              <a:cxn ang="0">
                <a:pos x="585" y="226"/>
              </a:cxn>
              <a:cxn ang="0">
                <a:pos x="554" y="189"/>
              </a:cxn>
              <a:cxn ang="0">
                <a:pos x="631" y="184"/>
              </a:cxn>
              <a:cxn ang="0">
                <a:pos x="690" y="452"/>
              </a:cxn>
              <a:cxn ang="0">
                <a:pos x="522" y="688"/>
              </a:cxn>
              <a:cxn ang="0">
                <a:pos x="238" y="716"/>
              </a:cxn>
              <a:cxn ang="0">
                <a:pos x="28" y="524"/>
              </a:cxn>
              <a:cxn ang="0">
                <a:pos x="31" y="245"/>
              </a:cxn>
              <a:cxn ang="0">
                <a:pos x="232" y="60"/>
              </a:cxn>
              <a:cxn ang="0">
                <a:pos x="594" y="70"/>
              </a:cxn>
              <a:cxn ang="0">
                <a:pos x="616" y="56"/>
              </a:cxn>
              <a:cxn ang="0">
                <a:pos x="613" y="27"/>
              </a:cxn>
              <a:cxn ang="0">
                <a:pos x="585" y="132"/>
              </a:cxn>
              <a:cxn ang="0">
                <a:pos x="489" y="261"/>
              </a:cxn>
              <a:cxn ang="0">
                <a:pos x="469" y="220"/>
              </a:cxn>
              <a:cxn ang="0">
                <a:pos x="498" y="34"/>
              </a:cxn>
            </a:cxnLst>
            <a:rect l="0" t="0" r="r" b="b"/>
            <a:pathLst>
              <a:path w="696" h="733">
                <a:moveTo>
                  <a:pt x="479" y="226"/>
                </a:moveTo>
                <a:lnTo>
                  <a:pt x="475" y="227"/>
                </a:lnTo>
                <a:lnTo>
                  <a:pt x="472" y="228"/>
                </a:lnTo>
                <a:lnTo>
                  <a:pt x="469" y="230"/>
                </a:lnTo>
                <a:lnTo>
                  <a:pt x="466" y="233"/>
                </a:lnTo>
                <a:lnTo>
                  <a:pt x="465" y="237"/>
                </a:lnTo>
                <a:lnTo>
                  <a:pt x="464" y="241"/>
                </a:lnTo>
                <a:lnTo>
                  <a:pt x="465" y="244"/>
                </a:lnTo>
                <a:lnTo>
                  <a:pt x="466" y="248"/>
                </a:lnTo>
                <a:lnTo>
                  <a:pt x="469" y="251"/>
                </a:lnTo>
                <a:lnTo>
                  <a:pt x="472" y="253"/>
                </a:lnTo>
                <a:lnTo>
                  <a:pt x="475" y="254"/>
                </a:lnTo>
                <a:lnTo>
                  <a:pt x="479" y="255"/>
                </a:lnTo>
                <a:lnTo>
                  <a:pt x="483" y="254"/>
                </a:lnTo>
                <a:lnTo>
                  <a:pt x="486" y="253"/>
                </a:lnTo>
                <a:lnTo>
                  <a:pt x="489" y="251"/>
                </a:lnTo>
                <a:lnTo>
                  <a:pt x="491" y="248"/>
                </a:lnTo>
                <a:lnTo>
                  <a:pt x="493" y="244"/>
                </a:lnTo>
                <a:lnTo>
                  <a:pt x="493" y="241"/>
                </a:lnTo>
                <a:lnTo>
                  <a:pt x="493" y="237"/>
                </a:lnTo>
                <a:lnTo>
                  <a:pt x="491" y="234"/>
                </a:lnTo>
                <a:lnTo>
                  <a:pt x="490" y="231"/>
                </a:lnTo>
                <a:lnTo>
                  <a:pt x="487" y="229"/>
                </a:lnTo>
                <a:lnTo>
                  <a:pt x="479" y="241"/>
                </a:lnTo>
                <a:lnTo>
                  <a:pt x="482" y="227"/>
                </a:lnTo>
                <a:lnTo>
                  <a:pt x="481" y="226"/>
                </a:lnTo>
                <a:lnTo>
                  <a:pt x="479" y="226"/>
                </a:lnTo>
                <a:close/>
                <a:moveTo>
                  <a:pt x="345" y="39"/>
                </a:moveTo>
                <a:lnTo>
                  <a:pt x="349" y="39"/>
                </a:lnTo>
                <a:lnTo>
                  <a:pt x="387" y="42"/>
                </a:lnTo>
                <a:lnTo>
                  <a:pt x="406" y="45"/>
                </a:lnTo>
                <a:lnTo>
                  <a:pt x="423" y="48"/>
                </a:lnTo>
                <a:lnTo>
                  <a:pt x="440" y="52"/>
                </a:lnTo>
                <a:lnTo>
                  <a:pt x="456" y="57"/>
                </a:lnTo>
                <a:lnTo>
                  <a:pt x="472" y="63"/>
                </a:lnTo>
                <a:lnTo>
                  <a:pt x="473" y="72"/>
                </a:lnTo>
                <a:lnTo>
                  <a:pt x="474" y="82"/>
                </a:lnTo>
                <a:lnTo>
                  <a:pt x="477" y="91"/>
                </a:lnTo>
                <a:lnTo>
                  <a:pt x="480" y="100"/>
                </a:lnTo>
                <a:lnTo>
                  <a:pt x="485" y="108"/>
                </a:lnTo>
                <a:lnTo>
                  <a:pt x="490" y="116"/>
                </a:lnTo>
                <a:lnTo>
                  <a:pt x="477" y="167"/>
                </a:lnTo>
                <a:lnTo>
                  <a:pt x="477" y="167"/>
                </a:lnTo>
                <a:lnTo>
                  <a:pt x="476" y="168"/>
                </a:lnTo>
                <a:lnTo>
                  <a:pt x="476" y="168"/>
                </a:lnTo>
                <a:lnTo>
                  <a:pt x="472" y="167"/>
                </a:lnTo>
                <a:lnTo>
                  <a:pt x="468" y="166"/>
                </a:lnTo>
                <a:lnTo>
                  <a:pt x="465" y="164"/>
                </a:lnTo>
                <a:lnTo>
                  <a:pt x="463" y="162"/>
                </a:lnTo>
                <a:lnTo>
                  <a:pt x="462" y="158"/>
                </a:lnTo>
                <a:lnTo>
                  <a:pt x="462" y="155"/>
                </a:lnTo>
                <a:lnTo>
                  <a:pt x="462" y="151"/>
                </a:lnTo>
                <a:lnTo>
                  <a:pt x="466" y="141"/>
                </a:lnTo>
                <a:lnTo>
                  <a:pt x="467" y="137"/>
                </a:lnTo>
                <a:lnTo>
                  <a:pt x="468" y="134"/>
                </a:lnTo>
                <a:lnTo>
                  <a:pt x="468" y="131"/>
                </a:lnTo>
                <a:lnTo>
                  <a:pt x="468" y="129"/>
                </a:lnTo>
                <a:lnTo>
                  <a:pt x="468" y="127"/>
                </a:lnTo>
                <a:lnTo>
                  <a:pt x="467" y="125"/>
                </a:lnTo>
                <a:lnTo>
                  <a:pt x="460" y="118"/>
                </a:lnTo>
                <a:lnTo>
                  <a:pt x="452" y="111"/>
                </a:lnTo>
                <a:lnTo>
                  <a:pt x="443" y="105"/>
                </a:lnTo>
                <a:lnTo>
                  <a:pt x="437" y="102"/>
                </a:lnTo>
                <a:lnTo>
                  <a:pt x="431" y="100"/>
                </a:lnTo>
                <a:lnTo>
                  <a:pt x="425" y="100"/>
                </a:lnTo>
                <a:lnTo>
                  <a:pt x="419" y="100"/>
                </a:lnTo>
                <a:lnTo>
                  <a:pt x="413" y="102"/>
                </a:lnTo>
                <a:lnTo>
                  <a:pt x="407" y="103"/>
                </a:lnTo>
                <a:lnTo>
                  <a:pt x="401" y="105"/>
                </a:lnTo>
                <a:lnTo>
                  <a:pt x="394" y="106"/>
                </a:lnTo>
                <a:lnTo>
                  <a:pt x="394" y="110"/>
                </a:lnTo>
                <a:lnTo>
                  <a:pt x="393" y="114"/>
                </a:lnTo>
                <a:lnTo>
                  <a:pt x="392" y="116"/>
                </a:lnTo>
                <a:lnTo>
                  <a:pt x="391" y="118"/>
                </a:lnTo>
                <a:lnTo>
                  <a:pt x="389" y="119"/>
                </a:lnTo>
                <a:lnTo>
                  <a:pt x="386" y="119"/>
                </a:lnTo>
                <a:lnTo>
                  <a:pt x="383" y="118"/>
                </a:lnTo>
                <a:lnTo>
                  <a:pt x="379" y="117"/>
                </a:lnTo>
                <a:lnTo>
                  <a:pt x="371" y="115"/>
                </a:lnTo>
                <a:lnTo>
                  <a:pt x="364" y="112"/>
                </a:lnTo>
                <a:lnTo>
                  <a:pt x="357" y="109"/>
                </a:lnTo>
                <a:lnTo>
                  <a:pt x="351" y="105"/>
                </a:lnTo>
                <a:lnTo>
                  <a:pt x="345" y="100"/>
                </a:lnTo>
                <a:lnTo>
                  <a:pt x="340" y="94"/>
                </a:lnTo>
                <a:lnTo>
                  <a:pt x="338" y="93"/>
                </a:lnTo>
                <a:lnTo>
                  <a:pt x="336" y="92"/>
                </a:lnTo>
                <a:lnTo>
                  <a:pt x="333" y="91"/>
                </a:lnTo>
                <a:lnTo>
                  <a:pt x="310" y="94"/>
                </a:lnTo>
                <a:lnTo>
                  <a:pt x="288" y="98"/>
                </a:lnTo>
                <a:lnTo>
                  <a:pt x="286" y="98"/>
                </a:lnTo>
                <a:lnTo>
                  <a:pt x="284" y="99"/>
                </a:lnTo>
                <a:lnTo>
                  <a:pt x="282" y="101"/>
                </a:lnTo>
                <a:lnTo>
                  <a:pt x="282" y="102"/>
                </a:lnTo>
                <a:lnTo>
                  <a:pt x="282" y="105"/>
                </a:lnTo>
                <a:lnTo>
                  <a:pt x="283" y="107"/>
                </a:lnTo>
                <a:lnTo>
                  <a:pt x="284" y="110"/>
                </a:lnTo>
                <a:lnTo>
                  <a:pt x="286" y="111"/>
                </a:lnTo>
                <a:lnTo>
                  <a:pt x="290" y="111"/>
                </a:lnTo>
                <a:lnTo>
                  <a:pt x="294" y="111"/>
                </a:lnTo>
                <a:lnTo>
                  <a:pt x="297" y="111"/>
                </a:lnTo>
                <a:lnTo>
                  <a:pt x="301" y="110"/>
                </a:lnTo>
                <a:lnTo>
                  <a:pt x="306" y="108"/>
                </a:lnTo>
                <a:lnTo>
                  <a:pt x="310" y="105"/>
                </a:lnTo>
                <a:lnTo>
                  <a:pt x="314" y="102"/>
                </a:lnTo>
                <a:lnTo>
                  <a:pt x="319" y="100"/>
                </a:lnTo>
                <a:lnTo>
                  <a:pt x="322" y="98"/>
                </a:lnTo>
                <a:lnTo>
                  <a:pt x="325" y="98"/>
                </a:lnTo>
                <a:lnTo>
                  <a:pt x="328" y="99"/>
                </a:lnTo>
                <a:lnTo>
                  <a:pt x="330" y="100"/>
                </a:lnTo>
                <a:lnTo>
                  <a:pt x="332" y="103"/>
                </a:lnTo>
                <a:lnTo>
                  <a:pt x="334" y="107"/>
                </a:lnTo>
                <a:lnTo>
                  <a:pt x="334" y="111"/>
                </a:lnTo>
                <a:lnTo>
                  <a:pt x="334" y="116"/>
                </a:lnTo>
                <a:lnTo>
                  <a:pt x="333" y="119"/>
                </a:lnTo>
                <a:lnTo>
                  <a:pt x="331" y="123"/>
                </a:lnTo>
                <a:lnTo>
                  <a:pt x="329" y="126"/>
                </a:lnTo>
                <a:lnTo>
                  <a:pt x="325" y="129"/>
                </a:lnTo>
                <a:lnTo>
                  <a:pt x="317" y="134"/>
                </a:lnTo>
                <a:lnTo>
                  <a:pt x="309" y="138"/>
                </a:lnTo>
                <a:lnTo>
                  <a:pt x="300" y="142"/>
                </a:lnTo>
                <a:lnTo>
                  <a:pt x="292" y="147"/>
                </a:lnTo>
                <a:lnTo>
                  <a:pt x="284" y="151"/>
                </a:lnTo>
                <a:lnTo>
                  <a:pt x="277" y="155"/>
                </a:lnTo>
                <a:lnTo>
                  <a:pt x="270" y="161"/>
                </a:lnTo>
                <a:lnTo>
                  <a:pt x="267" y="163"/>
                </a:lnTo>
                <a:lnTo>
                  <a:pt x="265" y="166"/>
                </a:lnTo>
                <a:lnTo>
                  <a:pt x="264" y="169"/>
                </a:lnTo>
                <a:lnTo>
                  <a:pt x="263" y="172"/>
                </a:lnTo>
                <a:lnTo>
                  <a:pt x="263" y="175"/>
                </a:lnTo>
                <a:lnTo>
                  <a:pt x="265" y="179"/>
                </a:lnTo>
                <a:lnTo>
                  <a:pt x="267" y="181"/>
                </a:lnTo>
                <a:lnTo>
                  <a:pt x="269" y="183"/>
                </a:lnTo>
                <a:lnTo>
                  <a:pt x="272" y="183"/>
                </a:lnTo>
                <a:lnTo>
                  <a:pt x="274" y="183"/>
                </a:lnTo>
                <a:lnTo>
                  <a:pt x="279" y="183"/>
                </a:lnTo>
                <a:lnTo>
                  <a:pt x="282" y="182"/>
                </a:lnTo>
                <a:lnTo>
                  <a:pt x="288" y="179"/>
                </a:lnTo>
                <a:lnTo>
                  <a:pt x="294" y="176"/>
                </a:lnTo>
                <a:lnTo>
                  <a:pt x="300" y="173"/>
                </a:lnTo>
                <a:lnTo>
                  <a:pt x="303" y="171"/>
                </a:lnTo>
                <a:lnTo>
                  <a:pt x="306" y="169"/>
                </a:lnTo>
                <a:lnTo>
                  <a:pt x="309" y="166"/>
                </a:lnTo>
                <a:lnTo>
                  <a:pt x="313" y="165"/>
                </a:lnTo>
                <a:lnTo>
                  <a:pt x="315" y="164"/>
                </a:lnTo>
                <a:lnTo>
                  <a:pt x="318" y="164"/>
                </a:lnTo>
                <a:lnTo>
                  <a:pt x="319" y="165"/>
                </a:lnTo>
                <a:lnTo>
                  <a:pt x="321" y="168"/>
                </a:lnTo>
                <a:lnTo>
                  <a:pt x="324" y="176"/>
                </a:lnTo>
                <a:lnTo>
                  <a:pt x="327" y="179"/>
                </a:lnTo>
                <a:lnTo>
                  <a:pt x="330" y="181"/>
                </a:lnTo>
                <a:lnTo>
                  <a:pt x="333" y="183"/>
                </a:lnTo>
                <a:lnTo>
                  <a:pt x="337" y="183"/>
                </a:lnTo>
                <a:lnTo>
                  <a:pt x="341" y="181"/>
                </a:lnTo>
                <a:lnTo>
                  <a:pt x="346" y="179"/>
                </a:lnTo>
                <a:lnTo>
                  <a:pt x="351" y="176"/>
                </a:lnTo>
                <a:lnTo>
                  <a:pt x="355" y="172"/>
                </a:lnTo>
                <a:lnTo>
                  <a:pt x="360" y="169"/>
                </a:lnTo>
                <a:lnTo>
                  <a:pt x="363" y="168"/>
                </a:lnTo>
                <a:lnTo>
                  <a:pt x="367" y="168"/>
                </a:lnTo>
                <a:lnTo>
                  <a:pt x="370" y="169"/>
                </a:lnTo>
                <a:lnTo>
                  <a:pt x="373" y="171"/>
                </a:lnTo>
                <a:lnTo>
                  <a:pt x="375" y="174"/>
                </a:lnTo>
                <a:lnTo>
                  <a:pt x="376" y="177"/>
                </a:lnTo>
                <a:lnTo>
                  <a:pt x="376" y="181"/>
                </a:lnTo>
                <a:lnTo>
                  <a:pt x="377" y="185"/>
                </a:lnTo>
                <a:lnTo>
                  <a:pt x="379" y="187"/>
                </a:lnTo>
                <a:lnTo>
                  <a:pt x="380" y="189"/>
                </a:lnTo>
                <a:lnTo>
                  <a:pt x="383" y="189"/>
                </a:lnTo>
                <a:lnTo>
                  <a:pt x="386" y="190"/>
                </a:lnTo>
                <a:lnTo>
                  <a:pt x="391" y="189"/>
                </a:lnTo>
                <a:lnTo>
                  <a:pt x="401" y="188"/>
                </a:lnTo>
                <a:lnTo>
                  <a:pt x="411" y="187"/>
                </a:lnTo>
                <a:lnTo>
                  <a:pt x="412" y="188"/>
                </a:lnTo>
                <a:lnTo>
                  <a:pt x="412" y="189"/>
                </a:lnTo>
                <a:lnTo>
                  <a:pt x="409" y="195"/>
                </a:lnTo>
                <a:lnTo>
                  <a:pt x="407" y="199"/>
                </a:lnTo>
                <a:lnTo>
                  <a:pt x="405" y="201"/>
                </a:lnTo>
                <a:lnTo>
                  <a:pt x="399" y="205"/>
                </a:lnTo>
                <a:lnTo>
                  <a:pt x="393" y="208"/>
                </a:lnTo>
                <a:lnTo>
                  <a:pt x="387" y="211"/>
                </a:lnTo>
                <a:lnTo>
                  <a:pt x="382" y="213"/>
                </a:lnTo>
                <a:lnTo>
                  <a:pt x="378" y="215"/>
                </a:lnTo>
                <a:lnTo>
                  <a:pt x="374" y="216"/>
                </a:lnTo>
                <a:lnTo>
                  <a:pt x="371" y="217"/>
                </a:lnTo>
                <a:lnTo>
                  <a:pt x="369" y="218"/>
                </a:lnTo>
                <a:lnTo>
                  <a:pt x="368" y="218"/>
                </a:lnTo>
                <a:lnTo>
                  <a:pt x="369" y="219"/>
                </a:lnTo>
                <a:lnTo>
                  <a:pt x="370" y="219"/>
                </a:lnTo>
                <a:lnTo>
                  <a:pt x="372" y="220"/>
                </a:lnTo>
                <a:lnTo>
                  <a:pt x="373" y="221"/>
                </a:lnTo>
                <a:lnTo>
                  <a:pt x="375" y="222"/>
                </a:lnTo>
                <a:lnTo>
                  <a:pt x="376" y="223"/>
                </a:lnTo>
                <a:lnTo>
                  <a:pt x="377" y="224"/>
                </a:lnTo>
                <a:lnTo>
                  <a:pt x="376" y="225"/>
                </a:lnTo>
                <a:lnTo>
                  <a:pt x="375" y="226"/>
                </a:lnTo>
                <a:lnTo>
                  <a:pt x="370" y="227"/>
                </a:lnTo>
                <a:lnTo>
                  <a:pt x="368" y="229"/>
                </a:lnTo>
                <a:lnTo>
                  <a:pt x="366" y="230"/>
                </a:lnTo>
                <a:lnTo>
                  <a:pt x="364" y="232"/>
                </a:lnTo>
                <a:lnTo>
                  <a:pt x="362" y="234"/>
                </a:lnTo>
                <a:lnTo>
                  <a:pt x="360" y="235"/>
                </a:lnTo>
                <a:lnTo>
                  <a:pt x="359" y="237"/>
                </a:lnTo>
                <a:lnTo>
                  <a:pt x="358" y="238"/>
                </a:lnTo>
                <a:lnTo>
                  <a:pt x="358" y="240"/>
                </a:lnTo>
                <a:lnTo>
                  <a:pt x="358" y="241"/>
                </a:lnTo>
                <a:lnTo>
                  <a:pt x="359" y="241"/>
                </a:lnTo>
                <a:lnTo>
                  <a:pt x="361" y="242"/>
                </a:lnTo>
                <a:lnTo>
                  <a:pt x="363" y="242"/>
                </a:lnTo>
                <a:lnTo>
                  <a:pt x="367" y="241"/>
                </a:lnTo>
                <a:lnTo>
                  <a:pt x="371" y="240"/>
                </a:lnTo>
                <a:lnTo>
                  <a:pt x="375" y="238"/>
                </a:lnTo>
                <a:lnTo>
                  <a:pt x="380" y="237"/>
                </a:lnTo>
                <a:lnTo>
                  <a:pt x="386" y="236"/>
                </a:lnTo>
                <a:lnTo>
                  <a:pt x="384" y="241"/>
                </a:lnTo>
                <a:lnTo>
                  <a:pt x="381" y="246"/>
                </a:lnTo>
                <a:lnTo>
                  <a:pt x="378" y="250"/>
                </a:lnTo>
                <a:lnTo>
                  <a:pt x="375" y="253"/>
                </a:lnTo>
                <a:lnTo>
                  <a:pt x="371" y="256"/>
                </a:lnTo>
                <a:lnTo>
                  <a:pt x="363" y="261"/>
                </a:lnTo>
                <a:lnTo>
                  <a:pt x="359" y="264"/>
                </a:lnTo>
                <a:lnTo>
                  <a:pt x="352" y="268"/>
                </a:lnTo>
                <a:lnTo>
                  <a:pt x="347" y="272"/>
                </a:lnTo>
                <a:lnTo>
                  <a:pt x="342" y="278"/>
                </a:lnTo>
                <a:lnTo>
                  <a:pt x="338" y="283"/>
                </a:lnTo>
                <a:lnTo>
                  <a:pt x="335" y="289"/>
                </a:lnTo>
                <a:lnTo>
                  <a:pt x="333" y="296"/>
                </a:lnTo>
                <a:lnTo>
                  <a:pt x="332" y="303"/>
                </a:lnTo>
                <a:lnTo>
                  <a:pt x="331" y="309"/>
                </a:lnTo>
                <a:lnTo>
                  <a:pt x="331" y="316"/>
                </a:lnTo>
                <a:lnTo>
                  <a:pt x="332" y="322"/>
                </a:lnTo>
                <a:lnTo>
                  <a:pt x="333" y="328"/>
                </a:lnTo>
                <a:lnTo>
                  <a:pt x="335" y="334"/>
                </a:lnTo>
                <a:lnTo>
                  <a:pt x="338" y="340"/>
                </a:lnTo>
                <a:lnTo>
                  <a:pt x="342" y="344"/>
                </a:lnTo>
                <a:lnTo>
                  <a:pt x="347" y="352"/>
                </a:lnTo>
                <a:lnTo>
                  <a:pt x="351" y="360"/>
                </a:lnTo>
                <a:lnTo>
                  <a:pt x="352" y="363"/>
                </a:lnTo>
                <a:lnTo>
                  <a:pt x="353" y="366"/>
                </a:lnTo>
                <a:lnTo>
                  <a:pt x="353" y="369"/>
                </a:lnTo>
                <a:lnTo>
                  <a:pt x="352" y="372"/>
                </a:lnTo>
                <a:lnTo>
                  <a:pt x="350" y="375"/>
                </a:lnTo>
                <a:lnTo>
                  <a:pt x="348" y="376"/>
                </a:lnTo>
                <a:lnTo>
                  <a:pt x="345" y="378"/>
                </a:lnTo>
                <a:lnTo>
                  <a:pt x="342" y="378"/>
                </a:lnTo>
                <a:lnTo>
                  <a:pt x="338" y="378"/>
                </a:lnTo>
                <a:lnTo>
                  <a:pt x="335" y="377"/>
                </a:lnTo>
                <a:lnTo>
                  <a:pt x="332" y="376"/>
                </a:lnTo>
                <a:lnTo>
                  <a:pt x="324" y="369"/>
                </a:lnTo>
                <a:lnTo>
                  <a:pt x="316" y="361"/>
                </a:lnTo>
                <a:lnTo>
                  <a:pt x="309" y="352"/>
                </a:lnTo>
                <a:lnTo>
                  <a:pt x="304" y="346"/>
                </a:lnTo>
                <a:lnTo>
                  <a:pt x="299" y="339"/>
                </a:lnTo>
                <a:lnTo>
                  <a:pt x="295" y="332"/>
                </a:lnTo>
                <a:lnTo>
                  <a:pt x="290" y="325"/>
                </a:lnTo>
                <a:lnTo>
                  <a:pt x="285" y="318"/>
                </a:lnTo>
                <a:lnTo>
                  <a:pt x="278" y="311"/>
                </a:lnTo>
                <a:lnTo>
                  <a:pt x="271" y="306"/>
                </a:lnTo>
                <a:lnTo>
                  <a:pt x="264" y="302"/>
                </a:lnTo>
                <a:lnTo>
                  <a:pt x="257" y="298"/>
                </a:lnTo>
                <a:lnTo>
                  <a:pt x="250" y="297"/>
                </a:lnTo>
                <a:lnTo>
                  <a:pt x="242" y="296"/>
                </a:lnTo>
                <a:lnTo>
                  <a:pt x="235" y="296"/>
                </a:lnTo>
                <a:lnTo>
                  <a:pt x="228" y="298"/>
                </a:lnTo>
                <a:lnTo>
                  <a:pt x="221" y="300"/>
                </a:lnTo>
                <a:lnTo>
                  <a:pt x="214" y="303"/>
                </a:lnTo>
                <a:lnTo>
                  <a:pt x="207" y="307"/>
                </a:lnTo>
                <a:lnTo>
                  <a:pt x="200" y="312"/>
                </a:lnTo>
                <a:lnTo>
                  <a:pt x="193" y="317"/>
                </a:lnTo>
                <a:lnTo>
                  <a:pt x="190" y="321"/>
                </a:lnTo>
                <a:lnTo>
                  <a:pt x="189" y="324"/>
                </a:lnTo>
                <a:lnTo>
                  <a:pt x="188" y="326"/>
                </a:lnTo>
                <a:lnTo>
                  <a:pt x="189" y="329"/>
                </a:lnTo>
                <a:lnTo>
                  <a:pt x="192" y="332"/>
                </a:lnTo>
                <a:lnTo>
                  <a:pt x="195" y="335"/>
                </a:lnTo>
                <a:lnTo>
                  <a:pt x="199" y="337"/>
                </a:lnTo>
                <a:lnTo>
                  <a:pt x="204" y="340"/>
                </a:lnTo>
                <a:lnTo>
                  <a:pt x="223" y="347"/>
                </a:lnTo>
                <a:lnTo>
                  <a:pt x="242" y="355"/>
                </a:lnTo>
                <a:lnTo>
                  <a:pt x="246" y="356"/>
                </a:lnTo>
                <a:lnTo>
                  <a:pt x="250" y="358"/>
                </a:lnTo>
                <a:lnTo>
                  <a:pt x="252" y="361"/>
                </a:lnTo>
                <a:lnTo>
                  <a:pt x="253" y="363"/>
                </a:lnTo>
                <a:lnTo>
                  <a:pt x="253" y="365"/>
                </a:lnTo>
                <a:lnTo>
                  <a:pt x="251" y="367"/>
                </a:lnTo>
                <a:lnTo>
                  <a:pt x="249" y="368"/>
                </a:lnTo>
                <a:lnTo>
                  <a:pt x="242" y="370"/>
                </a:lnTo>
                <a:lnTo>
                  <a:pt x="236" y="372"/>
                </a:lnTo>
                <a:lnTo>
                  <a:pt x="216" y="375"/>
                </a:lnTo>
                <a:lnTo>
                  <a:pt x="211" y="377"/>
                </a:lnTo>
                <a:lnTo>
                  <a:pt x="208" y="379"/>
                </a:lnTo>
                <a:lnTo>
                  <a:pt x="205" y="381"/>
                </a:lnTo>
                <a:lnTo>
                  <a:pt x="203" y="383"/>
                </a:lnTo>
                <a:lnTo>
                  <a:pt x="201" y="386"/>
                </a:lnTo>
                <a:lnTo>
                  <a:pt x="200" y="389"/>
                </a:lnTo>
                <a:lnTo>
                  <a:pt x="200" y="391"/>
                </a:lnTo>
                <a:lnTo>
                  <a:pt x="202" y="394"/>
                </a:lnTo>
                <a:lnTo>
                  <a:pt x="204" y="397"/>
                </a:lnTo>
                <a:lnTo>
                  <a:pt x="206" y="399"/>
                </a:lnTo>
                <a:lnTo>
                  <a:pt x="208" y="401"/>
                </a:lnTo>
                <a:lnTo>
                  <a:pt x="211" y="403"/>
                </a:lnTo>
                <a:lnTo>
                  <a:pt x="213" y="404"/>
                </a:lnTo>
                <a:lnTo>
                  <a:pt x="216" y="405"/>
                </a:lnTo>
                <a:lnTo>
                  <a:pt x="219" y="406"/>
                </a:lnTo>
                <a:lnTo>
                  <a:pt x="223" y="409"/>
                </a:lnTo>
                <a:lnTo>
                  <a:pt x="226" y="411"/>
                </a:lnTo>
                <a:lnTo>
                  <a:pt x="229" y="413"/>
                </a:lnTo>
                <a:lnTo>
                  <a:pt x="232" y="416"/>
                </a:lnTo>
                <a:lnTo>
                  <a:pt x="235" y="419"/>
                </a:lnTo>
                <a:lnTo>
                  <a:pt x="238" y="421"/>
                </a:lnTo>
                <a:lnTo>
                  <a:pt x="241" y="422"/>
                </a:lnTo>
                <a:lnTo>
                  <a:pt x="244" y="422"/>
                </a:lnTo>
                <a:lnTo>
                  <a:pt x="247" y="422"/>
                </a:lnTo>
                <a:lnTo>
                  <a:pt x="251" y="420"/>
                </a:lnTo>
                <a:lnTo>
                  <a:pt x="262" y="413"/>
                </a:lnTo>
                <a:lnTo>
                  <a:pt x="274" y="406"/>
                </a:lnTo>
                <a:lnTo>
                  <a:pt x="277" y="404"/>
                </a:lnTo>
                <a:lnTo>
                  <a:pt x="280" y="403"/>
                </a:lnTo>
                <a:lnTo>
                  <a:pt x="282" y="403"/>
                </a:lnTo>
                <a:lnTo>
                  <a:pt x="284" y="403"/>
                </a:lnTo>
                <a:lnTo>
                  <a:pt x="285" y="405"/>
                </a:lnTo>
                <a:lnTo>
                  <a:pt x="287" y="407"/>
                </a:lnTo>
                <a:lnTo>
                  <a:pt x="289" y="410"/>
                </a:lnTo>
                <a:lnTo>
                  <a:pt x="292" y="414"/>
                </a:lnTo>
                <a:lnTo>
                  <a:pt x="294" y="418"/>
                </a:lnTo>
                <a:lnTo>
                  <a:pt x="297" y="421"/>
                </a:lnTo>
                <a:lnTo>
                  <a:pt x="301" y="424"/>
                </a:lnTo>
                <a:lnTo>
                  <a:pt x="304" y="427"/>
                </a:lnTo>
                <a:lnTo>
                  <a:pt x="309" y="428"/>
                </a:lnTo>
                <a:lnTo>
                  <a:pt x="313" y="429"/>
                </a:lnTo>
                <a:lnTo>
                  <a:pt x="318" y="428"/>
                </a:lnTo>
                <a:lnTo>
                  <a:pt x="326" y="426"/>
                </a:lnTo>
                <a:lnTo>
                  <a:pt x="333" y="424"/>
                </a:lnTo>
                <a:lnTo>
                  <a:pt x="340" y="421"/>
                </a:lnTo>
                <a:lnTo>
                  <a:pt x="353" y="417"/>
                </a:lnTo>
                <a:lnTo>
                  <a:pt x="358" y="415"/>
                </a:lnTo>
                <a:lnTo>
                  <a:pt x="363" y="413"/>
                </a:lnTo>
                <a:lnTo>
                  <a:pt x="368" y="412"/>
                </a:lnTo>
                <a:lnTo>
                  <a:pt x="373" y="412"/>
                </a:lnTo>
                <a:lnTo>
                  <a:pt x="378" y="413"/>
                </a:lnTo>
                <a:lnTo>
                  <a:pt x="382" y="415"/>
                </a:lnTo>
                <a:lnTo>
                  <a:pt x="386" y="419"/>
                </a:lnTo>
                <a:lnTo>
                  <a:pt x="389" y="422"/>
                </a:lnTo>
                <a:lnTo>
                  <a:pt x="391" y="427"/>
                </a:lnTo>
                <a:lnTo>
                  <a:pt x="393" y="433"/>
                </a:lnTo>
                <a:lnTo>
                  <a:pt x="394" y="439"/>
                </a:lnTo>
                <a:lnTo>
                  <a:pt x="393" y="445"/>
                </a:lnTo>
                <a:lnTo>
                  <a:pt x="392" y="452"/>
                </a:lnTo>
                <a:lnTo>
                  <a:pt x="390" y="458"/>
                </a:lnTo>
                <a:lnTo>
                  <a:pt x="387" y="463"/>
                </a:lnTo>
                <a:lnTo>
                  <a:pt x="384" y="468"/>
                </a:lnTo>
                <a:lnTo>
                  <a:pt x="380" y="473"/>
                </a:lnTo>
                <a:lnTo>
                  <a:pt x="371" y="482"/>
                </a:lnTo>
                <a:lnTo>
                  <a:pt x="368" y="486"/>
                </a:lnTo>
                <a:lnTo>
                  <a:pt x="365" y="491"/>
                </a:lnTo>
                <a:lnTo>
                  <a:pt x="363" y="495"/>
                </a:lnTo>
                <a:lnTo>
                  <a:pt x="361" y="500"/>
                </a:lnTo>
                <a:lnTo>
                  <a:pt x="361" y="505"/>
                </a:lnTo>
                <a:lnTo>
                  <a:pt x="361" y="511"/>
                </a:lnTo>
                <a:lnTo>
                  <a:pt x="363" y="517"/>
                </a:lnTo>
                <a:lnTo>
                  <a:pt x="365" y="524"/>
                </a:lnTo>
                <a:lnTo>
                  <a:pt x="365" y="531"/>
                </a:lnTo>
                <a:lnTo>
                  <a:pt x="364" y="538"/>
                </a:lnTo>
                <a:lnTo>
                  <a:pt x="362" y="544"/>
                </a:lnTo>
                <a:lnTo>
                  <a:pt x="359" y="550"/>
                </a:lnTo>
                <a:lnTo>
                  <a:pt x="354" y="555"/>
                </a:lnTo>
                <a:lnTo>
                  <a:pt x="349" y="560"/>
                </a:lnTo>
                <a:lnTo>
                  <a:pt x="340" y="568"/>
                </a:lnTo>
                <a:lnTo>
                  <a:pt x="330" y="575"/>
                </a:lnTo>
                <a:lnTo>
                  <a:pt x="320" y="582"/>
                </a:lnTo>
                <a:lnTo>
                  <a:pt x="317" y="584"/>
                </a:lnTo>
                <a:lnTo>
                  <a:pt x="314" y="588"/>
                </a:lnTo>
                <a:lnTo>
                  <a:pt x="311" y="591"/>
                </a:lnTo>
                <a:lnTo>
                  <a:pt x="308" y="596"/>
                </a:lnTo>
                <a:lnTo>
                  <a:pt x="305" y="601"/>
                </a:lnTo>
                <a:lnTo>
                  <a:pt x="303" y="607"/>
                </a:lnTo>
                <a:lnTo>
                  <a:pt x="300" y="613"/>
                </a:lnTo>
                <a:lnTo>
                  <a:pt x="297" y="619"/>
                </a:lnTo>
                <a:lnTo>
                  <a:pt x="295" y="625"/>
                </a:lnTo>
                <a:lnTo>
                  <a:pt x="294" y="630"/>
                </a:lnTo>
                <a:lnTo>
                  <a:pt x="292" y="636"/>
                </a:lnTo>
                <a:lnTo>
                  <a:pt x="292" y="641"/>
                </a:lnTo>
                <a:lnTo>
                  <a:pt x="292" y="645"/>
                </a:lnTo>
                <a:lnTo>
                  <a:pt x="292" y="649"/>
                </a:lnTo>
                <a:lnTo>
                  <a:pt x="293" y="651"/>
                </a:lnTo>
                <a:lnTo>
                  <a:pt x="293" y="652"/>
                </a:lnTo>
                <a:lnTo>
                  <a:pt x="293" y="655"/>
                </a:lnTo>
                <a:lnTo>
                  <a:pt x="293" y="660"/>
                </a:lnTo>
                <a:lnTo>
                  <a:pt x="291" y="663"/>
                </a:lnTo>
                <a:lnTo>
                  <a:pt x="290" y="666"/>
                </a:lnTo>
                <a:lnTo>
                  <a:pt x="288" y="667"/>
                </a:lnTo>
                <a:lnTo>
                  <a:pt x="286" y="669"/>
                </a:lnTo>
                <a:lnTo>
                  <a:pt x="283" y="669"/>
                </a:lnTo>
                <a:lnTo>
                  <a:pt x="280" y="670"/>
                </a:lnTo>
                <a:lnTo>
                  <a:pt x="277" y="670"/>
                </a:lnTo>
                <a:lnTo>
                  <a:pt x="273" y="671"/>
                </a:lnTo>
                <a:lnTo>
                  <a:pt x="269" y="671"/>
                </a:lnTo>
                <a:lnTo>
                  <a:pt x="267" y="671"/>
                </a:lnTo>
                <a:lnTo>
                  <a:pt x="265" y="670"/>
                </a:lnTo>
                <a:lnTo>
                  <a:pt x="263" y="669"/>
                </a:lnTo>
                <a:lnTo>
                  <a:pt x="262" y="666"/>
                </a:lnTo>
                <a:lnTo>
                  <a:pt x="262" y="663"/>
                </a:lnTo>
                <a:lnTo>
                  <a:pt x="261" y="660"/>
                </a:lnTo>
                <a:lnTo>
                  <a:pt x="261" y="656"/>
                </a:lnTo>
                <a:lnTo>
                  <a:pt x="260" y="653"/>
                </a:lnTo>
                <a:lnTo>
                  <a:pt x="260" y="650"/>
                </a:lnTo>
                <a:lnTo>
                  <a:pt x="260" y="647"/>
                </a:lnTo>
                <a:lnTo>
                  <a:pt x="258" y="641"/>
                </a:lnTo>
                <a:lnTo>
                  <a:pt x="258" y="635"/>
                </a:lnTo>
                <a:lnTo>
                  <a:pt x="258" y="629"/>
                </a:lnTo>
                <a:lnTo>
                  <a:pt x="259" y="623"/>
                </a:lnTo>
                <a:lnTo>
                  <a:pt x="260" y="618"/>
                </a:lnTo>
                <a:lnTo>
                  <a:pt x="262" y="612"/>
                </a:lnTo>
                <a:lnTo>
                  <a:pt x="264" y="607"/>
                </a:lnTo>
                <a:lnTo>
                  <a:pt x="266" y="601"/>
                </a:lnTo>
                <a:lnTo>
                  <a:pt x="268" y="594"/>
                </a:lnTo>
                <a:lnTo>
                  <a:pt x="269" y="588"/>
                </a:lnTo>
                <a:lnTo>
                  <a:pt x="268" y="582"/>
                </a:lnTo>
                <a:lnTo>
                  <a:pt x="267" y="576"/>
                </a:lnTo>
                <a:lnTo>
                  <a:pt x="264" y="571"/>
                </a:lnTo>
                <a:lnTo>
                  <a:pt x="261" y="565"/>
                </a:lnTo>
                <a:lnTo>
                  <a:pt x="256" y="560"/>
                </a:lnTo>
                <a:lnTo>
                  <a:pt x="248" y="553"/>
                </a:lnTo>
                <a:lnTo>
                  <a:pt x="240" y="546"/>
                </a:lnTo>
                <a:lnTo>
                  <a:pt x="233" y="538"/>
                </a:lnTo>
                <a:lnTo>
                  <a:pt x="227" y="530"/>
                </a:lnTo>
                <a:lnTo>
                  <a:pt x="221" y="521"/>
                </a:lnTo>
                <a:lnTo>
                  <a:pt x="217" y="512"/>
                </a:lnTo>
                <a:lnTo>
                  <a:pt x="214" y="502"/>
                </a:lnTo>
                <a:lnTo>
                  <a:pt x="212" y="491"/>
                </a:lnTo>
                <a:lnTo>
                  <a:pt x="211" y="481"/>
                </a:lnTo>
                <a:lnTo>
                  <a:pt x="211" y="476"/>
                </a:lnTo>
                <a:lnTo>
                  <a:pt x="213" y="472"/>
                </a:lnTo>
                <a:lnTo>
                  <a:pt x="214" y="468"/>
                </a:lnTo>
                <a:lnTo>
                  <a:pt x="217" y="465"/>
                </a:lnTo>
                <a:lnTo>
                  <a:pt x="221" y="463"/>
                </a:lnTo>
                <a:lnTo>
                  <a:pt x="225" y="462"/>
                </a:lnTo>
                <a:lnTo>
                  <a:pt x="230" y="461"/>
                </a:lnTo>
                <a:lnTo>
                  <a:pt x="234" y="461"/>
                </a:lnTo>
                <a:lnTo>
                  <a:pt x="238" y="460"/>
                </a:lnTo>
                <a:lnTo>
                  <a:pt x="237" y="455"/>
                </a:lnTo>
                <a:lnTo>
                  <a:pt x="236" y="452"/>
                </a:lnTo>
                <a:lnTo>
                  <a:pt x="233" y="449"/>
                </a:lnTo>
                <a:lnTo>
                  <a:pt x="231" y="447"/>
                </a:lnTo>
                <a:lnTo>
                  <a:pt x="227" y="445"/>
                </a:lnTo>
                <a:lnTo>
                  <a:pt x="217" y="444"/>
                </a:lnTo>
                <a:lnTo>
                  <a:pt x="214" y="443"/>
                </a:lnTo>
                <a:lnTo>
                  <a:pt x="210" y="441"/>
                </a:lnTo>
                <a:lnTo>
                  <a:pt x="207" y="438"/>
                </a:lnTo>
                <a:lnTo>
                  <a:pt x="205" y="434"/>
                </a:lnTo>
                <a:lnTo>
                  <a:pt x="203" y="431"/>
                </a:lnTo>
                <a:lnTo>
                  <a:pt x="201" y="427"/>
                </a:lnTo>
                <a:lnTo>
                  <a:pt x="199" y="418"/>
                </a:lnTo>
                <a:lnTo>
                  <a:pt x="197" y="413"/>
                </a:lnTo>
                <a:lnTo>
                  <a:pt x="195" y="407"/>
                </a:lnTo>
                <a:lnTo>
                  <a:pt x="193" y="401"/>
                </a:lnTo>
                <a:lnTo>
                  <a:pt x="190" y="396"/>
                </a:lnTo>
                <a:lnTo>
                  <a:pt x="187" y="391"/>
                </a:lnTo>
                <a:lnTo>
                  <a:pt x="184" y="386"/>
                </a:lnTo>
                <a:lnTo>
                  <a:pt x="182" y="382"/>
                </a:lnTo>
                <a:lnTo>
                  <a:pt x="180" y="378"/>
                </a:lnTo>
                <a:lnTo>
                  <a:pt x="179" y="373"/>
                </a:lnTo>
                <a:lnTo>
                  <a:pt x="178" y="368"/>
                </a:lnTo>
                <a:lnTo>
                  <a:pt x="178" y="364"/>
                </a:lnTo>
                <a:lnTo>
                  <a:pt x="176" y="361"/>
                </a:lnTo>
                <a:lnTo>
                  <a:pt x="175" y="358"/>
                </a:lnTo>
                <a:lnTo>
                  <a:pt x="172" y="355"/>
                </a:lnTo>
                <a:lnTo>
                  <a:pt x="165" y="347"/>
                </a:lnTo>
                <a:lnTo>
                  <a:pt x="158" y="339"/>
                </a:lnTo>
                <a:lnTo>
                  <a:pt x="150" y="332"/>
                </a:lnTo>
                <a:lnTo>
                  <a:pt x="148" y="329"/>
                </a:lnTo>
                <a:lnTo>
                  <a:pt x="145" y="327"/>
                </a:lnTo>
                <a:lnTo>
                  <a:pt x="142" y="325"/>
                </a:lnTo>
                <a:lnTo>
                  <a:pt x="139" y="322"/>
                </a:lnTo>
                <a:lnTo>
                  <a:pt x="139" y="327"/>
                </a:lnTo>
                <a:lnTo>
                  <a:pt x="139" y="332"/>
                </a:lnTo>
                <a:lnTo>
                  <a:pt x="138" y="336"/>
                </a:lnTo>
                <a:lnTo>
                  <a:pt x="138" y="339"/>
                </a:lnTo>
                <a:lnTo>
                  <a:pt x="137" y="346"/>
                </a:lnTo>
                <a:lnTo>
                  <a:pt x="137" y="353"/>
                </a:lnTo>
                <a:lnTo>
                  <a:pt x="135" y="359"/>
                </a:lnTo>
                <a:lnTo>
                  <a:pt x="134" y="361"/>
                </a:lnTo>
                <a:lnTo>
                  <a:pt x="132" y="364"/>
                </a:lnTo>
                <a:lnTo>
                  <a:pt x="130" y="365"/>
                </a:lnTo>
                <a:lnTo>
                  <a:pt x="128" y="367"/>
                </a:lnTo>
                <a:lnTo>
                  <a:pt x="126" y="367"/>
                </a:lnTo>
                <a:lnTo>
                  <a:pt x="123" y="367"/>
                </a:lnTo>
                <a:lnTo>
                  <a:pt x="121" y="365"/>
                </a:lnTo>
                <a:lnTo>
                  <a:pt x="119" y="363"/>
                </a:lnTo>
                <a:lnTo>
                  <a:pt x="117" y="361"/>
                </a:lnTo>
                <a:lnTo>
                  <a:pt x="116" y="359"/>
                </a:lnTo>
                <a:lnTo>
                  <a:pt x="115" y="354"/>
                </a:lnTo>
                <a:lnTo>
                  <a:pt x="114" y="349"/>
                </a:lnTo>
                <a:lnTo>
                  <a:pt x="114" y="343"/>
                </a:lnTo>
                <a:lnTo>
                  <a:pt x="115" y="338"/>
                </a:lnTo>
                <a:lnTo>
                  <a:pt x="118" y="319"/>
                </a:lnTo>
                <a:lnTo>
                  <a:pt x="121" y="301"/>
                </a:lnTo>
                <a:lnTo>
                  <a:pt x="122" y="282"/>
                </a:lnTo>
                <a:lnTo>
                  <a:pt x="122" y="262"/>
                </a:lnTo>
                <a:lnTo>
                  <a:pt x="120" y="243"/>
                </a:lnTo>
                <a:lnTo>
                  <a:pt x="119" y="231"/>
                </a:lnTo>
                <a:lnTo>
                  <a:pt x="117" y="220"/>
                </a:lnTo>
                <a:lnTo>
                  <a:pt x="116" y="207"/>
                </a:lnTo>
                <a:lnTo>
                  <a:pt x="106" y="219"/>
                </a:lnTo>
                <a:lnTo>
                  <a:pt x="97" y="231"/>
                </a:lnTo>
                <a:lnTo>
                  <a:pt x="89" y="245"/>
                </a:lnTo>
                <a:lnTo>
                  <a:pt x="81" y="260"/>
                </a:lnTo>
                <a:lnTo>
                  <a:pt x="75" y="275"/>
                </a:lnTo>
                <a:lnTo>
                  <a:pt x="69" y="291"/>
                </a:lnTo>
                <a:lnTo>
                  <a:pt x="64" y="307"/>
                </a:lnTo>
                <a:lnTo>
                  <a:pt x="59" y="324"/>
                </a:lnTo>
                <a:lnTo>
                  <a:pt x="56" y="341"/>
                </a:lnTo>
                <a:lnTo>
                  <a:pt x="54" y="359"/>
                </a:lnTo>
                <a:lnTo>
                  <a:pt x="52" y="377"/>
                </a:lnTo>
                <a:lnTo>
                  <a:pt x="52" y="395"/>
                </a:lnTo>
                <a:lnTo>
                  <a:pt x="53" y="414"/>
                </a:lnTo>
                <a:lnTo>
                  <a:pt x="55" y="433"/>
                </a:lnTo>
                <a:lnTo>
                  <a:pt x="58" y="451"/>
                </a:lnTo>
                <a:lnTo>
                  <a:pt x="63" y="470"/>
                </a:lnTo>
                <a:lnTo>
                  <a:pt x="69" y="489"/>
                </a:lnTo>
                <a:lnTo>
                  <a:pt x="76" y="507"/>
                </a:lnTo>
                <a:lnTo>
                  <a:pt x="85" y="526"/>
                </a:lnTo>
                <a:lnTo>
                  <a:pt x="95" y="542"/>
                </a:lnTo>
                <a:lnTo>
                  <a:pt x="105" y="558"/>
                </a:lnTo>
                <a:lnTo>
                  <a:pt x="116" y="573"/>
                </a:lnTo>
                <a:lnTo>
                  <a:pt x="127" y="587"/>
                </a:lnTo>
                <a:lnTo>
                  <a:pt x="140" y="600"/>
                </a:lnTo>
                <a:lnTo>
                  <a:pt x="153" y="613"/>
                </a:lnTo>
                <a:lnTo>
                  <a:pt x="167" y="625"/>
                </a:lnTo>
                <a:lnTo>
                  <a:pt x="182" y="635"/>
                </a:lnTo>
                <a:lnTo>
                  <a:pt x="197" y="645"/>
                </a:lnTo>
                <a:lnTo>
                  <a:pt x="212" y="654"/>
                </a:lnTo>
                <a:lnTo>
                  <a:pt x="228" y="662"/>
                </a:lnTo>
                <a:lnTo>
                  <a:pt x="245" y="668"/>
                </a:lnTo>
                <a:lnTo>
                  <a:pt x="262" y="674"/>
                </a:lnTo>
                <a:lnTo>
                  <a:pt x="279" y="679"/>
                </a:lnTo>
                <a:lnTo>
                  <a:pt x="297" y="683"/>
                </a:lnTo>
                <a:lnTo>
                  <a:pt x="315" y="685"/>
                </a:lnTo>
                <a:lnTo>
                  <a:pt x="333" y="687"/>
                </a:lnTo>
                <a:lnTo>
                  <a:pt x="351" y="687"/>
                </a:lnTo>
                <a:lnTo>
                  <a:pt x="370" y="687"/>
                </a:lnTo>
                <a:lnTo>
                  <a:pt x="388" y="685"/>
                </a:lnTo>
                <a:lnTo>
                  <a:pt x="407" y="682"/>
                </a:lnTo>
                <a:lnTo>
                  <a:pt x="426" y="678"/>
                </a:lnTo>
                <a:lnTo>
                  <a:pt x="443" y="673"/>
                </a:lnTo>
                <a:lnTo>
                  <a:pt x="460" y="667"/>
                </a:lnTo>
                <a:lnTo>
                  <a:pt x="476" y="660"/>
                </a:lnTo>
                <a:lnTo>
                  <a:pt x="492" y="653"/>
                </a:lnTo>
                <a:lnTo>
                  <a:pt x="506" y="644"/>
                </a:lnTo>
                <a:lnTo>
                  <a:pt x="521" y="635"/>
                </a:lnTo>
                <a:lnTo>
                  <a:pt x="515" y="633"/>
                </a:lnTo>
                <a:lnTo>
                  <a:pt x="512" y="632"/>
                </a:lnTo>
                <a:lnTo>
                  <a:pt x="508" y="630"/>
                </a:lnTo>
                <a:lnTo>
                  <a:pt x="505" y="629"/>
                </a:lnTo>
                <a:lnTo>
                  <a:pt x="502" y="626"/>
                </a:lnTo>
                <a:lnTo>
                  <a:pt x="499" y="623"/>
                </a:lnTo>
                <a:lnTo>
                  <a:pt x="496" y="620"/>
                </a:lnTo>
                <a:lnTo>
                  <a:pt x="493" y="616"/>
                </a:lnTo>
                <a:lnTo>
                  <a:pt x="490" y="611"/>
                </a:lnTo>
                <a:lnTo>
                  <a:pt x="488" y="606"/>
                </a:lnTo>
                <a:lnTo>
                  <a:pt x="486" y="599"/>
                </a:lnTo>
                <a:lnTo>
                  <a:pt x="484" y="592"/>
                </a:lnTo>
                <a:lnTo>
                  <a:pt x="482" y="584"/>
                </a:lnTo>
                <a:lnTo>
                  <a:pt x="481" y="575"/>
                </a:lnTo>
                <a:lnTo>
                  <a:pt x="481" y="565"/>
                </a:lnTo>
                <a:lnTo>
                  <a:pt x="480" y="551"/>
                </a:lnTo>
                <a:lnTo>
                  <a:pt x="480" y="539"/>
                </a:lnTo>
                <a:lnTo>
                  <a:pt x="481" y="528"/>
                </a:lnTo>
                <a:lnTo>
                  <a:pt x="481" y="517"/>
                </a:lnTo>
                <a:lnTo>
                  <a:pt x="482" y="509"/>
                </a:lnTo>
                <a:lnTo>
                  <a:pt x="483" y="501"/>
                </a:lnTo>
                <a:lnTo>
                  <a:pt x="484" y="494"/>
                </a:lnTo>
                <a:lnTo>
                  <a:pt x="485" y="488"/>
                </a:lnTo>
                <a:lnTo>
                  <a:pt x="486" y="483"/>
                </a:lnTo>
                <a:lnTo>
                  <a:pt x="488" y="479"/>
                </a:lnTo>
                <a:lnTo>
                  <a:pt x="489" y="475"/>
                </a:lnTo>
                <a:lnTo>
                  <a:pt x="491" y="472"/>
                </a:lnTo>
                <a:lnTo>
                  <a:pt x="492" y="470"/>
                </a:lnTo>
                <a:lnTo>
                  <a:pt x="494" y="468"/>
                </a:lnTo>
                <a:lnTo>
                  <a:pt x="496" y="467"/>
                </a:lnTo>
                <a:lnTo>
                  <a:pt x="497" y="467"/>
                </a:lnTo>
                <a:lnTo>
                  <a:pt x="498" y="467"/>
                </a:lnTo>
                <a:lnTo>
                  <a:pt x="500" y="467"/>
                </a:lnTo>
                <a:lnTo>
                  <a:pt x="503" y="466"/>
                </a:lnTo>
                <a:lnTo>
                  <a:pt x="505" y="466"/>
                </a:lnTo>
                <a:lnTo>
                  <a:pt x="507" y="466"/>
                </a:lnTo>
                <a:lnTo>
                  <a:pt x="508" y="467"/>
                </a:lnTo>
                <a:lnTo>
                  <a:pt x="511" y="467"/>
                </a:lnTo>
                <a:lnTo>
                  <a:pt x="513" y="469"/>
                </a:lnTo>
                <a:lnTo>
                  <a:pt x="516" y="471"/>
                </a:lnTo>
                <a:lnTo>
                  <a:pt x="520" y="473"/>
                </a:lnTo>
                <a:lnTo>
                  <a:pt x="523" y="477"/>
                </a:lnTo>
                <a:lnTo>
                  <a:pt x="528" y="481"/>
                </a:lnTo>
                <a:lnTo>
                  <a:pt x="533" y="487"/>
                </a:lnTo>
                <a:lnTo>
                  <a:pt x="538" y="492"/>
                </a:lnTo>
                <a:lnTo>
                  <a:pt x="543" y="496"/>
                </a:lnTo>
                <a:lnTo>
                  <a:pt x="547" y="499"/>
                </a:lnTo>
                <a:lnTo>
                  <a:pt x="551" y="501"/>
                </a:lnTo>
                <a:lnTo>
                  <a:pt x="554" y="501"/>
                </a:lnTo>
                <a:lnTo>
                  <a:pt x="558" y="501"/>
                </a:lnTo>
                <a:lnTo>
                  <a:pt x="560" y="500"/>
                </a:lnTo>
                <a:lnTo>
                  <a:pt x="563" y="498"/>
                </a:lnTo>
                <a:lnTo>
                  <a:pt x="565" y="496"/>
                </a:lnTo>
                <a:lnTo>
                  <a:pt x="566" y="493"/>
                </a:lnTo>
                <a:lnTo>
                  <a:pt x="568" y="490"/>
                </a:lnTo>
                <a:lnTo>
                  <a:pt x="569" y="486"/>
                </a:lnTo>
                <a:lnTo>
                  <a:pt x="569" y="482"/>
                </a:lnTo>
                <a:lnTo>
                  <a:pt x="569" y="479"/>
                </a:lnTo>
                <a:lnTo>
                  <a:pt x="570" y="475"/>
                </a:lnTo>
                <a:lnTo>
                  <a:pt x="573" y="468"/>
                </a:lnTo>
                <a:lnTo>
                  <a:pt x="575" y="465"/>
                </a:lnTo>
                <a:lnTo>
                  <a:pt x="577" y="461"/>
                </a:lnTo>
                <a:lnTo>
                  <a:pt x="579" y="459"/>
                </a:lnTo>
                <a:lnTo>
                  <a:pt x="581" y="457"/>
                </a:lnTo>
                <a:lnTo>
                  <a:pt x="583" y="455"/>
                </a:lnTo>
                <a:lnTo>
                  <a:pt x="585" y="455"/>
                </a:lnTo>
                <a:lnTo>
                  <a:pt x="588" y="455"/>
                </a:lnTo>
                <a:lnTo>
                  <a:pt x="590" y="456"/>
                </a:lnTo>
                <a:lnTo>
                  <a:pt x="592" y="458"/>
                </a:lnTo>
                <a:lnTo>
                  <a:pt x="593" y="461"/>
                </a:lnTo>
                <a:lnTo>
                  <a:pt x="595" y="466"/>
                </a:lnTo>
                <a:lnTo>
                  <a:pt x="598" y="475"/>
                </a:lnTo>
                <a:lnTo>
                  <a:pt x="602" y="485"/>
                </a:lnTo>
                <a:lnTo>
                  <a:pt x="606" y="495"/>
                </a:lnTo>
                <a:lnTo>
                  <a:pt x="611" y="504"/>
                </a:lnTo>
                <a:lnTo>
                  <a:pt x="615" y="513"/>
                </a:lnTo>
                <a:lnTo>
                  <a:pt x="620" y="521"/>
                </a:lnTo>
                <a:lnTo>
                  <a:pt x="628" y="504"/>
                </a:lnTo>
                <a:lnTo>
                  <a:pt x="634" y="487"/>
                </a:lnTo>
                <a:lnTo>
                  <a:pt x="640" y="470"/>
                </a:lnTo>
                <a:lnTo>
                  <a:pt x="644" y="452"/>
                </a:lnTo>
                <a:lnTo>
                  <a:pt x="647" y="435"/>
                </a:lnTo>
                <a:lnTo>
                  <a:pt x="648" y="418"/>
                </a:lnTo>
                <a:lnTo>
                  <a:pt x="642" y="415"/>
                </a:lnTo>
                <a:lnTo>
                  <a:pt x="635" y="413"/>
                </a:lnTo>
                <a:lnTo>
                  <a:pt x="628" y="409"/>
                </a:lnTo>
                <a:lnTo>
                  <a:pt x="622" y="404"/>
                </a:lnTo>
                <a:lnTo>
                  <a:pt x="617" y="399"/>
                </a:lnTo>
                <a:lnTo>
                  <a:pt x="612" y="394"/>
                </a:lnTo>
                <a:lnTo>
                  <a:pt x="609" y="388"/>
                </a:lnTo>
                <a:lnTo>
                  <a:pt x="606" y="381"/>
                </a:lnTo>
                <a:lnTo>
                  <a:pt x="605" y="374"/>
                </a:lnTo>
                <a:lnTo>
                  <a:pt x="604" y="366"/>
                </a:lnTo>
                <a:lnTo>
                  <a:pt x="603" y="360"/>
                </a:lnTo>
                <a:lnTo>
                  <a:pt x="602" y="356"/>
                </a:lnTo>
                <a:lnTo>
                  <a:pt x="601" y="352"/>
                </a:lnTo>
                <a:lnTo>
                  <a:pt x="600" y="349"/>
                </a:lnTo>
                <a:lnTo>
                  <a:pt x="597" y="347"/>
                </a:lnTo>
                <a:lnTo>
                  <a:pt x="594" y="346"/>
                </a:lnTo>
                <a:lnTo>
                  <a:pt x="589" y="344"/>
                </a:lnTo>
                <a:lnTo>
                  <a:pt x="584" y="343"/>
                </a:lnTo>
                <a:lnTo>
                  <a:pt x="578" y="341"/>
                </a:lnTo>
                <a:lnTo>
                  <a:pt x="573" y="339"/>
                </a:lnTo>
                <a:lnTo>
                  <a:pt x="569" y="336"/>
                </a:lnTo>
                <a:lnTo>
                  <a:pt x="566" y="333"/>
                </a:lnTo>
                <a:lnTo>
                  <a:pt x="565" y="330"/>
                </a:lnTo>
                <a:lnTo>
                  <a:pt x="564" y="325"/>
                </a:lnTo>
                <a:lnTo>
                  <a:pt x="564" y="320"/>
                </a:lnTo>
                <a:lnTo>
                  <a:pt x="566" y="314"/>
                </a:lnTo>
                <a:lnTo>
                  <a:pt x="569" y="305"/>
                </a:lnTo>
                <a:lnTo>
                  <a:pt x="572" y="297"/>
                </a:lnTo>
                <a:lnTo>
                  <a:pt x="575" y="289"/>
                </a:lnTo>
                <a:lnTo>
                  <a:pt x="579" y="281"/>
                </a:lnTo>
                <a:lnTo>
                  <a:pt x="581" y="275"/>
                </a:lnTo>
                <a:lnTo>
                  <a:pt x="583" y="270"/>
                </a:lnTo>
                <a:lnTo>
                  <a:pt x="585" y="264"/>
                </a:lnTo>
                <a:lnTo>
                  <a:pt x="586" y="258"/>
                </a:lnTo>
                <a:lnTo>
                  <a:pt x="586" y="252"/>
                </a:lnTo>
                <a:lnTo>
                  <a:pt x="585" y="246"/>
                </a:lnTo>
                <a:lnTo>
                  <a:pt x="584" y="241"/>
                </a:lnTo>
                <a:lnTo>
                  <a:pt x="584" y="236"/>
                </a:lnTo>
                <a:lnTo>
                  <a:pt x="584" y="231"/>
                </a:lnTo>
                <a:lnTo>
                  <a:pt x="585" y="226"/>
                </a:lnTo>
                <a:lnTo>
                  <a:pt x="587" y="221"/>
                </a:lnTo>
                <a:lnTo>
                  <a:pt x="590" y="217"/>
                </a:lnTo>
                <a:lnTo>
                  <a:pt x="594" y="213"/>
                </a:lnTo>
                <a:lnTo>
                  <a:pt x="584" y="201"/>
                </a:lnTo>
                <a:lnTo>
                  <a:pt x="574" y="191"/>
                </a:lnTo>
                <a:lnTo>
                  <a:pt x="565" y="180"/>
                </a:lnTo>
                <a:lnTo>
                  <a:pt x="563" y="178"/>
                </a:lnTo>
                <a:lnTo>
                  <a:pt x="561" y="178"/>
                </a:lnTo>
                <a:lnTo>
                  <a:pt x="559" y="178"/>
                </a:lnTo>
                <a:lnTo>
                  <a:pt x="557" y="179"/>
                </a:lnTo>
                <a:lnTo>
                  <a:pt x="556" y="181"/>
                </a:lnTo>
                <a:lnTo>
                  <a:pt x="555" y="184"/>
                </a:lnTo>
                <a:lnTo>
                  <a:pt x="555" y="186"/>
                </a:lnTo>
                <a:lnTo>
                  <a:pt x="554" y="189"/>
                </a:lnTo>
                <a:lnTo>
                  <a:pt x="553" y="194"/>
                </a:lnTo>
                <a:lnTo>
                  <a:pt x="551" y="198"/>
                </a:lnTo>
                <a:lnTo>
                  <a:pt x="548" y="201"/>
                </a:lnTo>
                <a:lnTo>
                  <a:pt x="545" y="203"/>
                </a:lnTo>
                <a:lnTo>
                  <a:pt x="542" y="203"/>
                </a:lnTo>
                <a:lnTo>
                  <a:pt x="538" y="203"/>
                </a:lnTo>
                <a:lnTo>
                  <a:pt x="534" y="201"/>
                </a:lnTo>
                <a:lnTo>
                  <a:pt x="569" y="152"/>
                </a:lnTo>
                <a:lnTo>
                  <a:pt x="579" y="151"/>
                </a:lnTo>
                <a:lnTo>
                  <a:pt x="589" y="149"/>
                </a:lnTo>
                <a:lnTo>
                  <a:pt x="598" y="146"/>
                </a:lnTo>
                <a:lnTo>
                  <a:pt x="609" y="158"/>
                </a:lnTo>
                <a:lnTo>
                  <a:pt x="620" y="171"/>
                </a:lnTo>
                <a:lnTo>
                  <a:pt x="631" y="184"/>
                </a:lnTo>
                <a:lnTo>
                  <a:pt x="642" y="200"/>
                </a:lnTo>
                <a:lnTo>
                  <a:pt x="652" y="217"/>
                </a:lnTo>
                <a:lnTo>
                  <a:pt x="661" y="234"/>
                </a:lnTo>
                <a:lnTo>
                  <a:pt x="669" y="251"/>
                </a:lnTo>
                <a:lnTo>
                  <a:pt x="676" y="269"/>
                </a:lnTo>
                <a:lnTo>
                  <a:pt x="682" y="287"/>
                </a:lnTo>
                <a:lnTo>
                  <a:pt x="687" y="305"/>
                </a:lnTo>
                <a:lnTo>
                  <a:pt x="691" y="324"/>
                </a:lnTo>
                <a:lnTo>
                  <a:pt x="693" y="343"/>
                </a:lnTo>
                <a:lnTo>
                  <a:pt x="695" y="366"/>
                </a:lnTo>
                <a:lnTo>
                  <a:pt x="696" y="388"/>
                </a:lnTo>
                <a:lnTo>
                  <a:pt x="695" y="410"/>
                </a:lnTo>
                <a:lnTo>
                  <a:pt x="693" y="431"/>
                </a:lnTo>
                <a:lnTo>
                  <a:pt x="690" y="452"/>
                </a:lnTo>
                <a:lnTo>
                  <a:pt x="686" y="473"/>
                </a:lnTo>
                <a:lnTo>
                  <a:pt x="680" y="493"/>
                </a:lnTo>
                <a:lnTo>
                  <a:pt x="673" y="512"/>
                </a:lnTo>
                <a:lnTo>
                  <a:pt x="665" y="531"/>
                </a:lnTo>
                <a:lnTo>
                  <a:pt x="656" y="550"/>
                </a:lnTo>
                <a:lnTo>
                  <a:pt x="645" y="568"/>
                </a:lnTo>
                <a:lnTo>
                  <a:pt x="633" y="586"/>
                </a:lnTo>
                <a:lnTo>
                  <a:pt x="619" y="604"/>
                </a:lnTo>
                <a:lnTo>
                  <a:pt x="605" y="620"/>
                </a:lnTo>
                <a:lnTo>
                  <a:pt x="589" y="637"/>
                </a:lnTo>
                <a:lnTo>
                  <a:pt x="573" y="651"/>
                </a:lnTo>
                <a:lnTo>
                  <a:pt x="556" y="665"/>
                </a:lnTo>
                <a:lnTo>
                  <a:pt x="540" y="677"/>
                </a:lnTo>
                <a:lnTo>
                  <a:pt x="522" y="688"/>
                </a:lnTo>
                <a:lnTo>
                  <a:pt x="504" y="698"/>
                </a:lnTo>
                <a:lnTo>
                  <a:pt x="485" y="706"/>
                </a:lnTo>
                <a:lnTo>
                  <a:pt x="466" y="714"/>
                </a:lnTo>
                <a:lnTo>
                  <a:pt x="446" y="720"/>
                </a:lnTo>
                <a:lnTo>
                  <a:pt x="426" y="725"/>
                </a:lnTo>
                <a:lnTo>
                  <a:pt x="405" y="729"/>
                </a:lnTo>
                <a:lnTo>
                  <a:pt x="384" y="731"/>
                </a:lnTo>
                <a:lnTo>
                  <a:pt x="362" y="733"/>
                </a:lnTo>
                <a:lnTo>
                  <a:pt x="340" y="733"/>
                </a:lnTo>
                <a:lnTo>
                  <a:pt x="319" y="732"/>
                </a:lnTo>
                <a:lnTo>
                  <a:pt x="298" y="730"/>
                </a:lnTo>
                <a:lnTo>
                  <a:pt x="278" y="727"/>
                </a:lnTo>
                <a:lnTo>
                  <a:pt x="258" y="722"/>
                </a:lnTo>
                <a:lnTo>
                  <a:pt x="238" y="716"/>
                </a:lnTo>
                <a:lnTo>
                  <a:pt x="219" y="709"/>
                </a:lnTo>
                <a:lnTo>
                  <a:pt x="200" y="701"/>
                </a:lnTo>
                <a:lnTo>
                  <a:pt x="182" y="692"/>
                </a:lnTo>
                <a:lnTo>
                  <a:pt x="164" y="681"/>
                </a:lnTo>
                <a:lnTo>
                  <a:pt x="146" y="669"/>
                </a:lnTo>
                <a:lnTo>
                  <a:pt x="129" y="656"/>
                </a:lnTo>
                <a:lnTo>
                  <a:pt x="113" y="641"/>
                </a:lnTo>
                <a:lnTo>
                  <a:pt x="97" y="627"/>
                </a:lnTo>
                <a:lnTo>
                  <a:pt x="83" y="611"/>
                </a:lnTo>
                <a:lnTo>
                  <a:pt x="70" y="595"/>
                </a:lnTo>
                <a:lnTo>
                  <a:pt x="58" y="578"/>
                </a:lnTo>
                <a:lnTo>
                  <a:pt x="47" y="561"/>
                </a:lnTo>
                <a:lnTo>
                  <a:pt x="37" y="543"/>
                </a:lnTo>
                <a:lnTo>
                  <a:pt x="28" y="524"/>
                </a:lnTo>
                <a:lnTo>
                  <a:pt x="21" y="505"/>
                </a:lnTo>
                <a:lnTo>
                  <a:pt x="14" y="485"/>
                </a:lnTo>
                <a:lnTo>
                  <a:pt x="9" y="465"/>
                </a:lnTo>
                <a:lnTo>
                  <a:pt x="5" y="444"/>
                </a:lnTo>
                <a:lnTo>
                  <a:pt x="2" y="423"/>
                </a:lnTo>
                <a:lnTo>
                  <a:pt x="0" y="402"/>
                </a:lnTo>
                <a:lnTo>
                  <a:pt x="0" y="381"/>
                </a:lnTo>
                <a:lnTo>
                  <a:pt x="1" y="361"/>
                </a:lnTo>
                <a:lnTo>
                  <a:pt x="3" y="341"/>
                </a:lnTo>
                <a:lnTo>
                  <a:pt x="6" y="321"/>
                </a:lnTo>
                <a:lnTo>
                  <a:pt x="11" y="301"/>
                </a:lnTo>
                <a:lnTo>
                  <a:pt x="16" y="282"/>
                </a:lnTo>
                <a:lnTo>
                  <a:pt x="23" y="263"/>
                </a:lnTo>
                <a:lnTo>
                  <a:pt x="31" y="245"/>
                </a:lnTo>
                <a:lnTo>
                  <a:pt x="40" y="227"/>
                </a:lnTo>
                <a:lnTo>
                  <a:pt x="49" y="209"/>
                </a:lnTo>
                <a:lnTo>
                  <a:pt x="60" y="192"/>
                </a:lnTo>
                <a:lnTo>
                  <a:pt x="72" y="176"/>
                </a:lnTo>
                <a:lnTo>
                  <a:pt x="84" y="161"/>
                </a:lnTo>
                <a:lnTo>
                  <a:pt x="98" y="146"/>
                </a:lnTo>
                <a:lnTo>
                  <a:pt x="112" y="132"/>
                </a:lnTo>
                <a:lnTo>
                  <a:pt x="127" y="119"/>
                </a:lnTo>
                <a:lnTo>
                  <a:pt x="143" y="107"/>
                </a:lnTo>
                <a:lnTo>
                  <a:pt x="159" y="95"/>
                </a:lnTo>
                <a:lnTo>
                  <a:pt x="177" y="85"/>
                </a:lnTo>
                <a:lnTo>
                  <a:pt x="194" y="75"/>
                </a:lnTo>
                <a:lnTo>
                  <a:pt x="213" y="67"/>
                </a:lnTo>
                <a:lnTo>
                  <a:pt x="232" y="60"/>
                </a:lnTo>
                <a:lnTo>
                  <a:pt x="251" y="54"/>
                </a:lnTo>
                <a:lnTo>
                  <a:pt x="272" y="49"/>
                </a:lnTo>
                <a:lnTo>
                  <a:pt x="292" y="45"/>
                </a:lnTo>
                <a:lnTo>
                  <a:pt x="310" y="42"/>
                </a:lnTo>
                <a:lnTo>
                  <a:pt x="345" y="39"/>
                </a:lnTo>
                <a:close/>
                <a:moveTo>
                  <a:pt x="603" y="35"/>
                </a:moveTo>
                <a:lnTo>
                  <a:pt x="601" y="36"/>
                </a:lnTo>
                <a:lnTo>
                  <a:pt x="599" y="38"/>
                </a:lnTo>
                <a:lnTo>
                  <a:pt x="597" y="42"/>
                </a:lnTo>
                <a:lnTo>
                  <a:pt x="595" y="46"/>
                </a:lnTo>
                <a:lnTo>
                  <a:pt x="594" y="51"/>
                </a:lnTo>
                <a:lnTo>
                  <a:pt x="594" y="57"/>
                </a:lnTo>
                <a:lnTo>
                  <a:pt x="594" y="63"/>
                </a:lnTo>
                <a:lnTo>
                  <a:pt x="594" y="70"/>
                </a:lnTo>
                <a:lnTo>
                  <a:pt x="596" y="75"/>
                </a:lnTo>
                <a:lnTo>
                  <a:pt x="598" y="80"/>
                </a:lnTo>
                <a:lnTo>
                  <a:pt x="600" y="84"/>
                </a:lnTo>
                <a:lnTo>
                  <a:pt x="602" y="87"/>
                </a:lnTo>
                <a:lnTo>
                  <a:pt x="605" y="89"/>
                </a:lnTo>
                <a:lnTo>
                  <a:pt x="607" y="90"/>
                </a:lnTo>
                <a:lnTo>
                  <a:pt x="610" y="89"/>
                </a:lnTo>
                <a:lnTo>
                  <a:pt x="612" y="87"/>
                </a:lnTo>
                <a:lnTo>
                  <a:pt x="614" y="83"/>
                </a:lnTo>
                <a:lnTo>
                  <a:pt x="615" y="79"/>
                </a:lnTo>
                <a:lnTo>
                  <a:pt x="617" y="74"/>
                </a:lnTo>
                <a:lnTo>
                  <a:pt x="617" y="68"/>
                </a:lnTo>
                <a:lnTo>
                  <a:pt x="617" y="62"/>
                </a:lnTo>
                <a:lnTo>
                  <a:pt x="616" y="56"/>
                </a:lnTo>
                <a:lnTo>
                  <a:pt x="615" y="50"/>
                </a:lnTo>
                <a:lnTo>
                  <a:pt x="613" y="45"/>
                </a:lnTo>
                <a:lnTo>
                  <a:pt x="611" y="41"/>
                </a:lnTo>
                <a:lnTo>
                  <a:pt x="609" y="38"/>
                </a:lnTo>
                <a:lnTo>
                  <a:pt x="606" y="36"/>
                </a:lnTo>
                <a:lnTo>
                  <a:pt x="603" y="35"/>
                </a:lnTo>
                <a:close/>
                <a:moveTo>
                  <a:pt x="558" y="0"/>
                </a:moveTo>
                <a:lnTo>
                  <a:pt x="568" y="1"/>
                </a:lnTo>
                <a:lnTo>
                  <a:pt x="577" y="2"/>
                </a:lnTo>
                <a:lnTo>
                  <a:pt x="585" y="5"/>
                </a:lnTo>
                <a:lnTo>
                  <a:pt x="593" y="9"/>
                </a:lnTo>
                <a:lnTo>
                  <a:pt x="601" y="14"/>
                </a:lnTo>
                <a:lnTo>
                  <a:pt x="607" y="20"/>
                </a:lnTo>
                <a:lnTo>
                  <a:pt x="613" y="27"/>
                </a:lnTo>
                <a:lnTo>
                  <a:pt x="618" y="34"/>
                </a:lnTo>
                <a:lnTo>
                  <a:pt x="622" y="42"/>
                </a:lnTo>
                <a:lnTo>
                  <a:pt x="625" y="51"/>
                </a:lnTo>
                <a:lnTo>
                  <a:pt x="627" y="59"/>
                </a:lnTo>
                <a:lnTo>
                  <a:pt x="628" y="69"/>
                </a:lnTo>
                <a:lnTo>
                  <a:pt x="627" y="78"/>
                </a:lnTo>
                <a:lnTo>
                  <a:pt x="625" y="87"/>
                </a:lnTo>
                <a:lnTo>
                  <a:pt x="622" y="96"/>
                </a:lnTo>
                <a:lnTo>
                  <a:pt x="618" y="104"/>
                </a:lnTo>
                <a:lnTo>
                  <a:pt x="613" y="111"/>
                </a:lnTo>
                <a:lnTo>
                  <a:pt x="607" y="118"/>
                </a:lnTo>
                <a:lnTo>
                  <a:pt x="601" y="123"/>
                </a:lnTo>
                <a:lnTo>
                  <a:pt x="593" y="128"/>
                </a:lnTo>
                <a:lnTo>
                  <a:pt x="585" y="132"/>
                </a:lnTo>
                <a:lnTo>
                  <a:pt x="577" y="135"/>
                </a:lnTo>
                <a:lnTo>
                  <a:pt x="568" y="137"/>
                </a:lnTo>
                <a:lnTo>
                  <a:pt x="558" y="138"/>
                </a:lnTo>
                <a:lnTo>
                  <a:pt x="554" y="138"/>
                </a:lnTo>
                <a:lnTo>
                  <a:pt x="492" y="222"/>
                </a:lnTo>
                <a:lnTo>
                  <a:pt x="496" y="226"/>
                </a:lnTo>
                <a:lnTo>
                  <a:pt x="499" y="230"/>
                </a:lnTo>
                <a:lnTo>
                  <a:pt x="501" y="235"/>
                </a:lnTo>
                <a:lnTo>
                  <a:pt x="502" y="241"/>
                </a:lnTo>
                <a:lnTo>
                  <a:pt x="501" y="246"/>
                </a:lnTo>
                <a:lnTo>
                  <a:pt x="500" y="251"/>
                </a:lnTo>
                <a:lnTo>
                  <a:pt x="497" y="255"/>
                </a:lnTo>
                <a:lnTo>
                  <a:pt x="493" y="258"/>
                </a:lnTo>
                <a:lnTo>
                  <a:pt x="489" y="261"/>
                </a:lnTo>
                <a:lnTo>
                  <a:pt x="484" y="263"/>
                </a:lnTo>
                <a:lnTo>
                  <a:pt x="479" y="263"/>
                </a:lnTo>
                <a:lnTo>
                  <a:pt x="474" y="263"/>
                </a:lnTo>
                <a:lnTo>
                  <a:pt x="469" y="261"/>
                </a:lnTo>
                <a:lnTo>
                  <a:pt x="464" y="258"/>
                </a:lnTo>
                <a:lnTo>
                  <a:pt x="461" y="255"/>
                </a:lnTo>
                <a:lnTo>
                  <a:pt x="458" y="251"/>
                </a:lnTo>
                <a:lnTo>
                  <a:pt x="456" y="246"/>
                </a:lnTo>
                <a:lnTo>
                  <a:pt x="456" y="241"/>
                </a:lnTo>
                <a:lnTo>
                  <a:pt x="456" y="235"/>
                </a:lnTo>
                <a:lnTo>
                  <a:pt x="458" y="230"/>
                </a:lnTo>
                <a:lnTo>
                  <a:pt x="461" y="226"/>
                </a:lnTo>
                <a:lnTo>
                  <a:pt x="464" y="223"/>
                </a:lnTo>
                <a:lnTo>
                  <a:pt x="469" y="220"/>
                </a:lnTo>
                <a:lnTo>
                  <a:pt x="474" y="218"/>
                </a:lnTo>
                <a:lnTo>
                  <a:pt x="479" y="218"/>
                </a:lnTo>
                <a:lnTo>
                  <a:pt x="484" y="218"/>
                </a:lnTo>
                <a:lnTo>
                  <a:pt x="509" y="117"/>
                </a:lnTo>
                <a:lnTo>
                  <a:pt x="503" y="111"/>
                </a:lnTo>
                <a:lnTo>
                  <a:pt x="498" y="103"/>
                </a:lnTo>
                <a:lnTo>
                  <a:pt x="494" y="95"/>
                </a:lnTo>
                <a:lnTo>
                  <a:pt x="491" y="87"/>
                </a:lnTo>
                <a:lnTo>
                  <a:pt x="490" y="78"/>
                </a:lnTo>
                <a:lnTo>
                  <a:pt x="489" y="69"/>
                </a:lnTo>
                <a:lnTo>
                  <a:pt x="490" y="59"/>
                </a:lnTo>
                <a:lnTo>
                  <a:pt x="491" y="51"/>
                </a:lnTo>
                <a:lnTo>
                  <a:pt x="494" y="42"/>
                </a:lnTo>
                <a:lnTo>
                  <a:pt x="498" y="34"/>
                </a:lnTo>
                <a:lnTo>
                  <a:pt x="503" y="27"/>
                </a:lnTo>
                <a:lnTo>
                  <a:pt x="509" y="20"/>
                </a:lnTo>
                <a:lnTo>
                  <a:pt x="516" y="14"/>
                </a:lnTo>
                <a:lnTo>
                  <a:pt x="523" y="9"/>
                </a:lnTo>
                <a:lnTo>
                  <a:pt x="531" y="5"/>
                </a:lnTo>
                <a:lnTo>
                  <a:pt x="540" y="2"/>
                </a:lnTo>
                <a:lnTo>
                  <a:pt x="549" y="1"/>
                </a:lnTo>
                <a:lnTo>
                  <a:pt x="55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6"/>
          <p:cNvSpPr>
            <a:spLocks noEditPoints="1"/>
          </p:cNvSpPr>
          <p:nvPr/>
        </p:nvSpPr>
        <p:spPr bwMode="auto">
          <a:xfrm>
            <a:off x="9028710" y="2748959"/>
            <a:ext cx="268525" cy="270189"/>
          </a:xfrm>
          <a:custGeom>
            <a:avLst/>
            <a:gdLst/>
            <a:ahLst/>
            <a:cxnLst>
              <a:cxn ang="0">
                <a:pos x="652" y="681"/>
              </a:cxn>
              <a:cxn ang="0">
                <a:pos x="662" y="751"/>
              </a:cxn>
              <a:cxn ang="0">
                <a:pos x="732" y="762"/>
              </a:cxn>
              <a:cxn ang="0">
                <a:pos x="763" y="699"/>
              </a:cxn>
              <a:cxn ang="0">
                <a:pos x="714" y="649"/>
              </a:cxn>
              <a:cxn ang="0">
                <a:pos x="356" y="673"/>
              </a:cxn>
              <a:cxn ang="0">
                <a:pos x="356" y="744"/>
              </a:cxn>
              <a:cxn ang="0">
                <a:pos x="423" y="765"/>
              </a:cxn>
              <a:cxn ang="0">
                <a:pos x="463" y="709"/>
              </a:cxn>
              <a:cxn ang="0">
                <a:pos x="423" y="652"/>
              </a:cxn>
              <a:cxn ang="0">
                <a:pos x="61" y="666"/>
              </a:cxn>
              <a:cxn ang="0">
                <a:pos x="50" y="736"/>
              </a:cxn>
              <a:cxn ang="0">
                <a:pos x="113" y="768"/>
              </a:cxn>
              <a:cxn ang="0">
                <a:pos x="162" y="718"/>
              </a:cxn>
              <a:cxn ang="0">
                <a:pos x="130" y="655"/>
              </a:cxn>
              <a:cxn ang="0">
                <a:pos x="369" y="55"/>
              </a:cxn>
              <a:cxn ang="0">
                <a:pos x="347" y="122"/>
              </a:cxn>
              <a:cxn ang="0">
                <a:pos x="404" y="163"/>
              </a:cxn>
              <a:cxn ang="0">
                <a:pos x="460" y="122"/>
              </a:cxn>
              <a:cxn ang="0">
                <a:pos x="439" y="55"/>
              </a:cxn>
              <a:cxn ang="0">
                <a:pos x="439" y="6"/>
              </a:cxn>
              <a:cxn ang="0">
                <a:pos x="501" y="68"/>
              </a:cxn>
              <a:cxn ang="0">
                <a:pos x="489" y="161"/>
              </a:cxn>
              <a:cxn ang="0">
                <a:pos x="446" y="329"/>
              </a:cxn>
              <a:cxn ang="0">
                <a:pos x="469" y="358"/>
              </a:cxn>
              <a:cxn ang="0">
                <a:pos x="625" y="367"/>
              </a:cxn>
              <a:cxn ang="0">
                <a:pos x="705" y="409"/>
              </a:cxn>
              <a:cxn ang="0">
                <a:pos x="741" y="479"/>
              </a:cxn>
              <a:cxn ang="0">
                <a:pos x="775" y="633"/>
              </a:cxn>
              <a:cxn ang="0">
                <a:pos x="807" y="721"/>
              </a:cxn>
              <a:cxn ang="0">
                <a:pos x="760" y="796"/>
              </a:cxn>
              <a:cxn ang="0">
                <a:pos x="670" y="806"/>
              </a:cxn>
              <a:cxn ang="0">
                <a:pos x="607" y="744"/>
              </a:cxn>
              <a:cxn ang="0">
                <a:pos x="619" y="651"/>
              </a:cxn>
              <a:cxn ang="0">
                <a:pos x="663" y="504"/>
              </a:cxn>
              <a:cxn ang="0">
                <a:pos x="646" y="465"/>
              </a:cxn>
              <a:cxn ang="0">
                <a:pos x="511" y="447"/>
              </a:cxn>
              <a:cxn ang="0">
                <a:pos x="465" y="625"/>
              </a:cxn>
              <a:cxn ang="0">
                <a:pos x="507" y="709"/>
              </a:cxn>
              <a:cxn ang="0">
                <a:pos x="468" y="790"/>
              </a:cxn>
              <a:cxn ang="0">
                <a:pos x="380" y="810"/>
              </a:cxn>
              <a:cxn ang="0">
                <a:pos x="311" y="754"/>
              </a:cxn>
              <a:cxn ang="0">
                <a:pos x="312" y="661"/>
              </a:cxn>
              <a:cxn ang="0">
                <a:pos x="351" y="440"/>
              </a:cxn>
              <a:cxn ang="0">
                <a:pos x="185" y="451"/>
              </a:cxn>
              <a:cxn ang="0">
                <a:pos x="150" y="484"/>
              </a:cxn>
              <a:cxn ang="0">
                <a:pos x="144" y="613"/>
              </a:cxn>
              <a:cxn ang="0">
                <a:pos x="203" y="684"/>
              </a:cxn>
              <a:cxn ang="0">
                <a:pos x="184" y="773"/>
              </a:cxn>
              <a:cxn ang="0">
                <a:pos x="103" y="812"/>
              </a:cxn>
              <a:cxn ang="0">
                <a:pos x="23" y="773"/>
              </a:cxn>
              <a:cxn ang="0">
                <a:pos x="3" y="684"/>
              </a:cxn>
              <a:cxn ang="0">
                <a:pos x="62" y="613"/>
              </a:cxn>
              <a:cxn ang="0">
                <a:pos x="75" y="452"/>
              </a:cxn>
              <a:cxn ang="0">
                <a:pos x="127" y="388"/>
              </a:cxn>
              <a:cxn ang="0">
                <a:pos x="296" y="365"/>
              </a:cxn>
              <a:cxn ang="0">
                <a:pos x="352" y="348"/>
              </a:cxn>
              <a:cxn ang="0">
                <a:pos x="363" y="322"/>
              </a:cxn>
              <a:cxn ang="0">
                <a:pos x="307" y="140"/>
              </a:cxn>
              <a:cxn ang="0">
                <a:pos x="317" y="48"/>
              </a:cxn>
              <a:cxn ang="0">
                <a:pos x="392" y="0"/>
              </a:cxn>
            </a:cxnLst>
            <a:rect l="0" t="0" r="r" b="b"/>
            <a:pathLst>
              <a:path w="807" h="812">
                <a:moveTo>
                  <a:pt x="704" y="649"/>
                </a:moveTo>
                <a:lnTo>
                  <a:pt x="695" y="649"/>
                </a:lnTo>
                <a:lnTo>
                  <a:pt x="686" y="652"/>
                </a:lnTo>
                <a:lnTo>
                  <a:pt x="677" y="655"/>
                </a:lnTo>
                <a:lnTo>
                  <a:pt x="669" y="660"/>
                </a:lnTo>
                <a:lnTo>
                  <a:pt x="662" y="666"/>
                </a:lnTo>
                <a:lnTo>
                  <a:pt x="657" y="673"/>
                </a:lnTo>
                <a:lnTo>
                  <a:pt x="652" y="681"/>
                </a:lnTo>
                <a:lnTo>
                  <a:pt x="648" y="690"/>
                </a:lnTo>
                <a:lnTo>
                  <a:pt x="646" y="699"/>
                </a:lnTo>
                <a:lnTo>
                  <a:pt x="645" y="709"/>
                </a:lnTo>
                <a:lnTo>
                  <a:pt x="646" y="718"/>
                </a:lnTo>
                <a:lnTo>
                  <a:pt x="648" y="728"/>
                </a:lnTo>
                <a:lnTo>
                  <a:pt x="652" y="736"/>
                </a:lnTo>
                <a:lnTo>
                  <a:pt x="657" y="744"/>
                </a:lnTo>
                <a:lnTo>
                  <a:pt x="662" y="751"/>
                </a:lnTo>
                <a:lnTo>
                  <a:pt x="669" y="757"/>
                </a:lnTo>
                <a:lnTo>
                  <a:pt x="677" y="762"/>
                </a:lnTo>
                <a:lnTo>
                  <a:pt x="686" y="765"/>
                </a:lnTo>
                <a:lnTo>
                  <a:pt x="695" y="768"/>
                </a:lnTo>
                <a:lnTo>
                  <a:pt x="704" y="768"/>
                </a:lnTo>
                <a:lnTo>
                  <a:pt x="714" y="768"/>
                </a:lnTo>
                <a:lnTo>
                  <a:pt x="723" y="765"/>
                </a:lnTo>
                <a:lnTo>
                  <a:pt x="732" y="762"/>
                </a:lnTo>
                <a:lnTo>
                  <a:pt x="740" y="757"/>
                </a:lnTo>
                <a:lnTo>
                  <a:pt x="747" y="751"/>
                </a:lnTo>
                <a:lnTo>
                  <a:pt x="752" y="744"/>
                </a:lnTo>
                <a:lnTo>
                  <a:pt x="757" y="736"/>
                </a:lnTo>
                <a:lnTo>
                  <a:pt x="761" y="728"/>
                </a:lnTo>
                <a:lnTo>
                  <a:pt x="763" y="718"/>
                </a:lnTo>
                <a:lnTo>
                  <a:pt x="764" y="709"/>
                </a:lnTo>
                <a:lnTo>
                  <a:pt x="763" y="699"/>
                </a:lnTo>
                <a:lnTo>
                  <a:pt x="761" y="690"/>
                </a:lnTo>
                <a:lnTo>
                  <a:pt x="757" y="681"/>
                </a:lnTo>
                <a:lnTo>
                  <a:pt x="752" y="673"/>
                </a:lnTo>
                <a:lnTo>
                  <a:pt x="747" y="666"/>
                </a:lnTo>
                <a:lnTo>
                  <a:pt x="740" y="660"/>
                </a:lnTo>
                <a:lnTo>
                  <a:pt x="732" y="655"/>
                </a:lnTo>
                <a:lnTo>
                  <a:pt x="723" y="652"/>
                </a:lnTo>
                <a:lnTo>
                  <a:pt x="714" y="649"/>
                </a:lnTo>
                <a:lnTo>
                  <a:pt x="704" y="649"/>
                </a:lnTo>
                <a:close/>
                <a:moveTo>
                  <a:pt x="404" y="649"/>
                </a:moveTo>
                <a:lnTo>
                  <a:pt x="394" y="649"/>
                </a:lnTo>
                <a:lnTo>
                  <a:pt x="385" y="652"/>
                </a:lnTo>
                <a:lnTo>
                  <a:pt x="376" y="655"/>
                </a:lnTo>
                <a:lnTo>
                  <a:pt x="369" y="660"/>
                </a:lnTo>
                <a:lnTo>
                  <a:pt x="362" y="666"/>
                </a:lnTo>
                <a:lnTo>
                  <a:pt x="356" y="673"/>
                </a:lnTo>
                <a:lnTo>
                  <a:pt x="351" y="681"/>
                </a:lnTo>
                <a:lnTo>
                  <a:pt x="347" y="690"/>
                </a:lnTo>
                <a:lnTo>
                  <a:pt x="345" y="699"/>
                </a:lnTo>
                <a:lnTo>
                  <a:pt x="344" y="709"/>
                </a:lnTo>
                <a:lnTo>
                  <a:pt x="345" y="718"/>
                </a:lnTo>
                <a:lnTo>
                  <a:pt x="347" y="728"/>
                </a:lnTo>
                <a:lnTo>
                  <a:pt x="351" y="736"/>
                </a:lnTo>
                <a:lnTo>
                  <a:pt x="356" y="744"/>
                </a:lnTo>
                <a:lnTo>
                  <a:pt x="362" y="751"/>
                </a:lnTo>
                <a:lnTo>
                  <a:pt x="369" y="757"/>
                </a:lnTo>
                <a:lnTo>
                  <a:pt x="376" y="762"/>
                </a:lnTo>
                <a:lnTo>
                  <a:pt x="385" y="765"/>
                </a:lnTo>
                <a:lnTo>
                  <a:pt x="394" y="768"/>
                </a:lnTo>
                <a:lnTo>
                  <a:pt x="404" y="768"/>
                </a:lnTo>
                <a:lnTo>
                  <a:pt x="413" y="768"/>
                </a:lnTo>
                <a:lnTo>
                  <a:pt x="423" y="765"/>
                </a:lnTo>
                <a:lnTo>
                  <a:pt x="431" y="762"/>
                </a:lnTo>
                <a:lnTo>
                  <a:pt x="439" y="757"/>
                </a:lnTo>
                <a:lnTo>
                  <a:pt x="446" y="751"/>
                </a:lnTo>
                <a:lnTo>
                  <a:pt x="452" y="744"/>
                </a:lnTo>
                <a:lnTo>
                  <a:pt x="457" y="736"/>
                </a:lnTo>
                <a:lnTo>
                  <a:pt x="460" y="728"/>
                </a:lnTo>
                <a:lnTo>
                  <a:pt x="462" y="718"/>
                </a:lnTo>
                <a:lnTo>
                  <a:pt x="463" y="709"/>
                </a:lnTo>
                <a:lnTo>
                  <a:pt x="462" y="699"/>
                </a:lnTo>
                <a:lnTo>
                  <a:pt x="460" y="690"/>
                </a:lnTo>
                <a:lnTo>
                  <a:pt x="457" y="681"/>
                </a:lnTo>
                <a:lnTo>
                  <a:pt x="452" y="673"/>
                </a:lnTo>
                <a:lnTo>
                  <a:pt x="446" y="666"/>
                </a:lnTo>
                <a:lnTo>
                  <a:pt x="439" y="660"/>
                </a:lnTo>
                <a:lnTo>
                  <a:pt x="431" y="655"/>
                </a:lnTo>
                <a:lnTo>
                  <a:pt x="423" y="652"/>
                </a:lnTo>
                <a:lnTo>
                  <a:pt x="413" y="649"/>
                </a:lnTo>
                <a:lnTo>
                  <a:pt x="404" y="649"/>
                </a:lnTo>
                <a:close/>
                <a:moveTo>
                  <a:pt x="103" y="649"/>
                </a:moveTo>
                <a:lnTo>
                  <a:pt x="94" y="649"/>
                </a:lnTo>
                <a:lnTo>
                  <a:pt x="84" y="652"/>
                </a:lnTo>
                <a:lnTo>
                  <a:pt x="76" y="655"/>
                </a:lnTo>
                <a:lnTo>
                  <a:pt x="68" y="660"/>
                </a:lnTo>
                <a:lnTo>
                  <a:pt x="61" y="666"/>
                </a:lnTo>
                <a:lnTo>
                  <a:pt x="55" y="673"/>
                </a:lnTo>
                <a:lnTo>
                  <a:pt x="50" y="681"/>
                </a:lnTo>
                <a:lnTo>
                  <a:pt x="47" y="690"/>
                </a:lnTo>
                <a:lnTo>
                  <a:pt x="44" y="699"/>
                </a:lnTo>
                <a:lnTo>
                  <a:pt x="44" y="709"/>
                </a:lnTo>
                <a:lnTo>
                  <a:pt x="44" y="718"/>
                </a:lnTo>
                <a:lnTo>
                  <a:pt x="47" y="728"/>
                </a:lnTo>
                <a:lnTo>
                  <a:pt x="50" y="736"/>
                </a:lnTo>
                <a:lnTo>
                  <a:pt x="55" y="744"/>
                </a:lnTo>
                <a:lnTo>
                  <a:pt x="61" y="751"/>
                </a:lnTo>
                <a:lnTo>
                  <a:pt x="68" y="757"/>
                </a:lnTo>
                <a:lnTo>
                  <a:pt x="76" y="762"/>
                </a:lnTo>
                <a:lnTo>
                  <a:pt x="84" y="765"/>
                </a:lnTo>
                <a:lnTo>
                  <a:pt x="94" y="768"/>
                </a:lnTo>
                <a:lnTo>
                  <a:pt x="103" y="768"/>
                </a:lnTo>
                <a:lnTo>
                  <a:pt x="113" y="768"/>
                </a:lnTo>
                <a:lnTo>
                  <a:pt x="122" y="765"/>
                </a:lnTo>
                <a:lnTo>
                  <a:pt x="130" y="762"/>
                </a:lnTo>
                <a:lnTo>
                  <a:pt x="138" y="757"/>
                </a:lnTo>
                <a:lnTo>
                  <a:pt x="145" y="751"/>
                </a:lnTo>
                <a:lnTo>
                  <a:pt x="151" y="744"/>
                </a:lnTo>
                <a:lnTo>
                  <a:pt x="156" y="736"/>
                </a:lnTo>
                <a:lnTo>
                  <a:pt x="159" y="728"/>
                </a:lnTo>
                <a:lnTo>
                  <a:pt x="162" y="718"/>
                </a:lnTo>
                <a:lnTo>
                  <a:pt x="162" y="709"/>
                </a:lnTo>
                <a:lnTo>
                  <a:pt x="162" y="699"/>
                </a:lnTo>
                <a:lnTo>
                  <a:pt x="159" y="690"/>
                </a:lnTo>
                <a:lnTo>
                  <a:pt x="156" y="681"/>
                </a:lnTo>
                <a:lnTo>
                  <a:pt x="151" y="673"/>
                </a:lnTo>
                <a:lnTo>
                  <a:pt x="145" y="666"/>
                </a:lnTo>
                <a:lnTo>
                  <a:pt x="138" y="660"/>
                </a:lnTo>
                <a:lnTo>
                  <a:pt x="130" y="655"/>
                </a:lnTo>
                <a:lnTo>
                  <a:pt x="122" y="652"/>
                </a:lnTo>
                <a:lnTo>
                  <a:pt x="113" y="649"/>
                </a:lnTo>
                <a:lnTo>
                  <a:pt x="103" y="649"/>
                </a:lnTo>
                <a:close/>
                <a:moveTo>
                  <a:pt x="404" y="44"/>
                </a:moveTo>
                <a:lnTo>
                  <a:pt x="394" y="44"/>
                </a:lnTo>
                <a:lnTo>
                  <a:pt x="385" y="47"/>
                </a:lnTo>
                <a:lnTo>
                  <a:pt x="376" y="50"/>
                </a:lnTo>
                <a:lnTo>
                  <a:pt x="369" y="55"/>
                </a:lnTo>
                <a:lnTo>
                  <a:pt x="362" y="61"/>
                </a:lnTo>
                <a:lnTo>
                  <a:pt x="356" y="68"/>
                </a:lnTo>
                <a:lnTo>
                  <a:pt x="351" y="76"/>
                </a:lnTo>
                <a:lnTo>
                  <a:pt x="347" y="85"/>
                </a:lnTo>
                <a:lnTo>
                  <a:pt x="345" y="94"/>
                </a:lnTo>
                <a:lnTo>
                  <a:pt x="344" y="104"/>
                </a:lnTo>
                <a:lnTo>
                  <a:pt x="345" y="113"/>
                </a:lnTo>
                <a:lnTo>
                  <a:pt x="347" y="122"/>
                </a:lnTo>
                <a:lnTo>
                  <a:pt x="351" y="131"/>
                </a:lnTo>
                <a:lnTo>
                  <a:pt x="356" y="139"/>
                </a:lnTo>
                <a:lnTo>
                  <a:pt x="362" y="146"/>
                </a:lnTo>
                <a:lnTo>
                  <a:pt x="369" y="152"/>
                </a:lnTo>
                <a:lnTo>
                  <a:pt x="376" y="157"/>
                </a:lnTo>
                <a:lnTo>
                  <a:pt x="385" y="160"/>
                </a:lnTo>
                <a:lnTo>
                  <a:pt x="394" y="163"/>
                </a:lnTo>
                <a:lnTo>
                  <a:pt x="404" y="163"/>
                </a:lnTo>
                <a:lnTo>
                  <a:pt x="413" y="163"/>
                </a:lnTo>
                <a:lnTo>
                  <a:pt x="423" y="160"/>
                </a:lnTo>
                <a:lnTo>
                  <a:pt x="431" y="157"/>
                </a:lnTo>
                <a:lnTo>
                  <a:pt x="439" y="152"/>
                </a:lnTo>
                <a:lnTo>
                  <a:pt x="446" y="146"/>
                </a:lnTo>
                <a:lnTo>
                  <a:pt x="452" y="139"/>
                </a:lnTo>
                <a:lnTo>
                  <a:pt x="457" y="131"/>
                </a:lnTo>
                <a:lnTo>
                  <a:pt x="460" y="122"/>
                </a:lnTo>
                <a:lnTo>
                  <a:pt x="462" y="113"/>
                </a:lnTo>
                <a:lnTo>
                  <a:pt x="463" y="104"/>
                </a:lnTo>
                <a:lnTo>
                  <a:pt x="462" y="94"/>
                </a:lnTo>
                <a:lnTo>
                  <a:pt x="460" y="85"/>
                </a:lnTo>
                <a:lnTo>
                  <a:pt x="457" y="76"/>
                </a:lnTo>
                <a:lnTo>
                  <a:pt x="452" y="68"/>
                </a:lnTo>
                <a:lnTo>
                  <a:pt x="446" y="61"/>
                </a:lnTo>
                <a:lnTo>
                  <a:pt x="439" y="55"/>
                </a:lnTo>
                <a:lnTo>
                  <a:pt x="431" y="50"/>
                </a:lnTo>
                <a:lnTo>
                  <a:pt x="423" y="47"/>
                </a:lnTo>
                <a:lnTo>
                  <a:pt x="413" y="44"/>
                </a:lnTo>
                <a:lnTo>
                  <a:pt x="404" y="44"/>
                </a:lnTo>
                <a:close/>
                <a:moveTo>
                  <a:pt x="404" y="0"/>
                </a:moveTo>
                <a:lnTo>
                  <a:pt x="416" y="0"/>
                </a:lnTo>
                <a:lnTo>
                  <a:pt x="427" y="2"/>
                </a:lnTo>
                <a:lnTo>
                  <a:pt x="439" y="6"/>
                </a:lnTo>
                <a:lnTo>
                  <a:pt x="449" y="10"/>
                </a:lnTo>
                <a:lnTo>
                  <a:pt x="459" y="16"/>
                </a:lnTo>
                <a:lnTo>
                  <a:pt x="468" y="23"/>
                </a:lnTo>
                <a:lnTo>
                  <a:pt x="477" y="30"/>
                </a:lnTo>
                <a:lnTo>
                  <a:pt x="484" y="39"/>
                </a:lnTo>
                <a:lnTo>
                  <a:pt x="491" y="48"/>
                </a:lnTo>
                <a:lnTo>
                  <a:pt x="496" y="58"/>
                </a:lnTo>
                <a:lnTo>
                  <a:pt x="501" y="68"/>
                </a:lnTo>
                <a:lnTo>
                  <a:pt x="504" y="80"/>
                </a:lnTo>
                <a:lnTo>
                  <a:pt x="506" y="91"/>
                </a:lnTo>
                <a:lnTo>
                  <a:pt x="507" y="104"/>
                </a:lnTo>
                <a:lnTo>
                  <a:pt x="506" y="116"/>
                </a:lnTo>
                <a:lnTo>
                  <a:pt x="504" y="128"/>
                </a:lnTo>
                <a:lnTo>
                  <a:pt x="500" y="140"/>
                </a:lnTo>
                <a:lnTo>
                  <a:pt x="495" y="151"/>
                </a:lnTo>
                <a:lnTo>
                  <a:pt x="489" y="161"/>
                </a:lnTo>
                <a:lnTo>
                  <a:pt x="482" y="171"/>
                </a:lnTo>
                <a:lnTo>
                  <a:pt x="474" y="179"/>
                </a:lnTo>
                <a:lnTo>
                  <a:pt x="465" y="187"/>
                </a:lnTo>
                <a:lnTo>
                  <a:pt x="455" y="193"/>
                </a:lnTo>
                <a:lnTo>
                  <a:pt x="445" y="199"/>
                </a:lnTo>
                <a:lnTo>
                  <a:pt x="445" y="323"/>
                </a:lnTo>
                <a:lnTo>
                  <a:pt x="445" y="326"/>
                </a:lnTo>
                <a:lnTo>
                  <a:pt x="446" y="329"/>
                </a:lnTo>
                <a:lnTo>
                  <a:pt x="447" y="333"/>
                </a:lnTo>
                <a:lnTo>
                  <a:pt x="448" y="337"/>
                </a:lnTo>
                <a:lnTo>
                  <a:pt x="450" y="341"/>
                </a:lnTo>
                <a:lnTo>
                  <a:pt x="452" y="345"/>
                </a:lnTo>
                <a:lnTo>
                  <a:pt x="455" y="348"/>
                </a:lnTo>
                <a:lnTo>
                  <a:pt x="459" y="351"/>
                </a:lnTo>
                <a:lnTo>
                  <a:pt x="463" y="355"/>
                </a:lnTo>
                <a:lnTo>
                  <a:pt x="469" y="358"/>
                </a:lnTo>
                <a:lnTo>
                  <a:pt x="475" y="360"/>
                </a:lnTo>
                <a:lnTo>
                  <a:pt x="482" y="362"/>
                </a:lnTo>
                <a:lnTo>
                  <a:pt x="491" y="364"/>
                </a:lnTo>
                <a:lnTo>
                  <a:pt x="500" y="365"/>
                </a:lnTo>
                <a:lnTo>
                  <a:pt x="511" y="365"/>
                </a:lnTo>
                <a:lnTo>
                  <a:pt x="597" y="365"/>
                </a:lnTo>
                <a:lnTo>
                  <a:pt x="611" y="366"/>
                </a:lnTo>
                <a:lnTo>
                  <a:pt x="625" y="367"/>
                </a:lnTo>
                <a:lnTo>
                  <a:pt x="638" y="370"/>
                </a:lnTo>
                <a:lnTo>
                  <a:pt x="650" y="373"/>
                </a:lnTo>
                <a:lnTo>
                  <a:pt x="661" y="377"/>
                </a:lnTo>
                <a:lnTo>
                  <a:pt x="671" y="382"/>
                </a:lnTo>
                <a:lnTo>
                  <a:pt x="681" y="388"/>
                </a:lnTo>
                <a:lnTo>
                  <a:pt x="690" y="395"/>
                </a:lnTo>
                <a:lnTo>
                  <a:pt x="698" y="402"/>
                </a:lnTo>
                <a:lnTo>
                  <a:pt x="705" y="409"/>
                </a:lnTo>
                <a:lnTo>
                  <a:pt x="712" y="417"/>
                </a:lnTo>
                <a:lnTo>
                  <a:pt x="718" y="425"/>
                </a:lnTo>
                <a:lnTo>
                  <a:pt x="724" y="434"/>
                </a:lnTo>
                <a:lnTo>
                  <a:pt x="728" y="443"/>
                </a:lnTo>
                <a:lnTo>
                  <a:pt x="732" y="452"/>
                </a:lnTo>
                <a:lnTo>
                  <a:pt x="736" y="461"/>
                </a:lnTo>
                <a:lnTo>
                  <a:pt x="739" y="470"/>
                </a:lnTo>
                <a:lnTo>
                  <a:pt x="741" y="479"/>
                </a:lnTo>
                <a:lnTo>
                  <a:pt x="743" y="488"/>
                </a:lnTo>
                <a:lnTo>
                  <a:pt x="744" y="497"/>
                </a:lnTo>
                <a:lnTo>
                  <a:pt x="745" y="506"/>
                </a:lnTo>
                <a:lnTo>
                  <a:pt x="745" y="514"/>
                </a:lnTo>
                <a:lnTo>
                  <a:pt x="745" y="613"/>
                </a:lnTo>
                <a:lnTo>
                  <a:pt x="756" y="619"/>
                </a:lnTo>
                <a:lnTo>
                  <a:pt x="766" y="625"/>
                </a:lnTo>
                <a:lnTo>
                  <a:pt x="775" y="633"/>
                </a:lnTo>
                <a:lnTo>
                  <a:pt x="783" y="641"/>
                </a:lnTo>
                <a:lnTo>
                  <a:pt x="790" y="651"/>
                </a:lnTo>
                <a:lnTo>
                  <a:pt x="796" y="661"/>
                </a:lnTo>
                <a:lnTo>
                  <a:pt x="801" y="672"/>
                </a:lnTo>
                <a:lnTo>
                  <a:pt x="804" y="684"/>
                </a:lnTo>
                <a:lnTo>
                  <a:pt x="807" y="696"/>
                </a:lnTo>
                <a:lnTo>
                  <a:pt x="807" y="709"/>
                </a:lnTo>
                <a:lnTo>
                  <a:pt x="807" y="721"/>
                </a:lnTo>
                <a:lnTo>
                  <a:pt x="805" y="732"/>
                </a:lnTo>
                <a:lnTo>
                  <a:pt x="801" y="744"/>
                </a:lnTo>
                <a:lnTo>
                  <a:pt x="797" y="754"/>
                </a:lnTo>
                <a:lnTo>
                  <a:pt x="791" y="764"/>
                </a:lnTo>
                <a:lnTo>
                  <a:pt x="785" y="773"/>
                </a:lnTo>
                <a:lnTo>
                  <a:pt x="777" y="782"/>
                </a:lnTo>
                <a:lnTo>
                  <a:pt x="769" y="790"/>
                </a:lnTo>
                <a:lnTo>
                  <a:pt x="760" y="796"/>
                </a:lnTo>
                <a:lnTo>
                  <a:pt x="750" y="802"/>
                </a:lnTo>
                <a:lnTo>
                  <a:pt x="739" y="806"/>
                </a:lnTo>
                <a:lnTo>
                  <a:pt x="728" y="810"/>
                </a:lnTo>
                <a:lnTo>
                  <a:pt x="716" y="812"/>
                </a:lnTo>
                <a:lnTo>
                  <a:pt x="704" y="812"/>
                </a:lnTo>
                <a:lnTo>
                  <a:pt x="692" y="812"/>
                </a:lnTo>
                <a:lnTo>
                  <a:pt x="681" y="810"/>
                </a:lnTo>
                <a:lnTo>
                  <a:pt x="670" y="806"/>
                </a:lnTo>
                <a:lnTo>
                  <a:pt x="659" y="802"/>
                </a:lnTo>
                <a:lnTo>
                  <a:pt x="649" y="796"/>
                </a:lnTo>
                <a:lnTo>
                  <a:pt x="640" y="790"/>
                </a:lnTo>
                <a:lnTo>
                  <a:pt x="632" y="782"/>
                </a:lnTo>
                <a:lnTo>
                  <a:pt x="624" y="773"/>
                </a:lnTo>
                <a:lnTo>
                  <a:pt x="617" y="764"/>
                </a:lnTo>
                <a:lnTo>
                  <a:pt x="612" y="754"/>
                </a:lnTo>
                <a:lnTo>
                  <a:pt x="607" y="744"/>
                </a:lnTo>
                <a:lnTo>
                  <a:pt x="604" y="732"/>
                </a:lnTo>
                <a:lnTo>
                  <a:pt x="602" y="721"/>
                </a:lnTo>
                <a:lnTo>
                  <a:pt x="601" y="709"/>
                </a:lnTo>
                <a:lnTo>
                  <a:pt x="602" y="696"/>
                </a:lnTo>
                <a:lnTo>
                  <a:pt x="604" y="684"/>
                </a:lnTo>
                <a:lnTo>
                  <a:pt x="608" y="672"/>
                </a:lnTo>
                <a:lnTo>
                  <a:pt x="613" y="661"/>
                </a:lnTo>
                <a:lnTo>
                  <a:pt x="619" y="651"/>
                </a:lnTo>
                <a:lnTo>
                  <a:pt x="626" y="641"/>
                </a:lnTo>
                <a:lnTo>
                  <a:pt x="634" y="633"/>
                </a:lnTo>
                <a:lnTo>
                  <a:pt x="643" y="625"/>
                </a:lnTo>
                <a:lnTo>
                  <a:pt x="653" y="619"/>
                </a:lnTo>
                <a:lnTo>
                  <a:pt x="664" y="613"/>
                </a:lnTo>
                <a:lnTo>
                  <a:pt x="664" y="511"/>
                </a:lnTo>
                <a:lnTo>
                  <a:pt x="663" y="508"/>
                </a:lnTo>
                <a:lnTo>
                  <a:pt x="663" y="504"/>
                </a:lnTo>
                <a:lnTo>
                  <a:pt x="662" y="499"/>
                </a:lnTo>
                <a:lnTo>
                  <a:pt x="661" y="495"/>
                </a:lnTo>
                <a:lnTo>
                  <a:pt x="660" y="490"/>
                </a:lnTo>
                <a:lnTo>
                  <a:pt x="658" y="485"/>
                </a:lnTo>
                <a:lnTo>
                  <a:pt x="656" y="480"/>
                </a:lnTo>
                <a:lnTo>
                  <a:pt x="653" y="475"/>
                </a:lnTo>
                <a:lnTo>
                  <a:pt x="650" y="470"/>
                </a:lnTo>
                <a:lnTo>
                  <a:pt x="646" y="465"/>
                </a:lnTo>
                <a:lnTo>
                  <a:pt x="641" y="461"/>
                </a:lnTo>
                <a:lnTo>
                  <a:pt x="636" y="457"/>
                </a:lnTo>
                <a:lnTo>
                  <a:pt x="630" y="454"/>
                </a:lnTo>
                <a:lnTo>
                  <a:pt x="623" y="451"/>
                </a:lnTo>
                <a:lnTo>
                  <a:pt x="615" y="449"/>
                </a:lnTo>
                <a:lnTo>
                  <a:pt x="606" y="447"/>
                </a:lnTo>
                <a:lnTo>
                  <a:pt x="597" y="447"/>
                </a:lnTo>
                <a:lnTo>
                  <a:pt x="511" y="447"/>
                </a:lnTo>
                <a:lnTo>
                  <a:pt x="496" y="446"/>
                </a:lnTo>
                <a:lnTo>
                  <a:pt x="482" y="445"/>
                </a:lnTo>
                <a:lnTo>
                  <a:pt x="468" y="443"/>
                </a:lnTo>
                <a:lnTo>
                  <a:pt x="456" y="440"/>
                </a:lnTo>
                <a:lnTo>
                  <a:pt x="445" y="436"/>
                </a:lnTo>
                <a:lnTo>
                  <a:pt x="445" y="613"/>
                </a:lnTo>
                <a:lnTo>
                  <a:pt x="455" y="619"/>
                </a:lnTo>
                <a:lnTo>
                  <a:pt x="465" y="625"/>
                </a:lnTo>
                <a:lnTo>
                  <a:pt x="474" y="633"/>
                </a:lnTo>
                <a:lnTo>
                  <a:pt x="482" y="641"/>
                </a:lnTo>
                <a:lnTo>
                  <a:pt x="489" y="651"/>
                </a:lnTo>
                <a:lnTo>
                  <a:pt x="495" y="661"/>
                </a:lnTo>
                <a:lnTo>
                  <a:pt x="500" y="672"/>
                </a:lnTo>
                <a:lnTo>
                  <a:pt x="504" y="684"/>
                </a:lnTo>
                <a:lnTo>
                  <a:pt x="506" y="696"/>
                </a:lnTo>
                <a:lnTo>
                  <a:pt x="507" y="709"/>
                </a:lnTo>
                <a:lnTo>
                  <a:pt x="506" y="721"/>
                </a:lnTo>
                <a:lnTo>
                  <a:pt x="504" y="732"/>
                </a:lnTo>
                <a:lnTo>
                  <a:pt x="501" y="744"/>
                </a:lnTo>
                <a:lnTo>
                  <a:pt x="496" y="754"/>
                </a:lnTo>
                <a:lnTo>
                  <a:pt x="491" y="764"/>
                </a:lnTo>
                <a:lnTo>
                  <a:pt x="484" y="773"/>
                </a:lnTo>
                <a:lnTo>
                  <a:pt x="477" y="782"/>
                </a:lnTo>
                <a:lnTo>
                  <a:pt x="468" y="790"/>
                </a:lnTo>
                <a:lnTo>
                  <a:pt x="459" y="796"/>
                </a:lnTo>
                <a:lnTo>
                  <a:pt x="449" y="802"/>
                </a:lnTo>
                <a:lnTo>
                  <a:pt x="439" y="806"/>
                </a:lnTo>
                <a:lnTo>
                  <a:pt x="427" y="810"/>
                </a:lnTo>
                <a:lnTo>
                  <a:pt x="416" y="812"/>
                </a:lnTo>
                <a:lnTo>
                  <a:pt x="404" y="812"/>
                </a:lnTo>
                <a:lnTo>
                  <a:pt x="392" y="812"/>
                </a:lnTo>
                <a:lnTo>
                  <a:pt x="380" y="810"/>
                </a:lnTo>
                <a:lnTo>
                  <a:pt x="369" y="806"/>
                </a:lnTo>
                <a:lnTo>
                  <a:pt x="358" y="802"/>
                </a:lnTo>
                <a:lnTo>
                  <a:pt x="348" y="796"/>
                </a:lnTo>
                <a:lnTo>
                  <a:pt x="339" y="790"/>
                </a:lnTo>
                <a:lnTo>
                  <a:pt x="331" y="782"/>
                </a:lnTo>
                <a:lnTo>
                  <a:pt x="323" y="773"/>
                </a:lnTo>
                <a:lnTo>
                  <a:pt x="317" y="764"/>
                </a:lnTo>
                <a:lnTo>
                  <a:pt x="311" y="754"/>
                </a:lnTo>
                <a:lnTo>
                  <a:pt x="307" y="744"/>
                </a:lnTo>
                <a:lnTo>
                  <a:pt x="303" y="732"/>
                </a:lnTo>
                <a:lnTo>
                  <a:pt x="301" y="721"/>
                </a:lnTo>
                <a:lnTo>
                  <a:pt x="301" y="709"/>
                </a:lnTo>
                <a:lnTo>
                  <a:pt x="301" y="696"/>
                </a:lnTo>
                <a:lnTo>
                  <a:pt x="304" y="684"/>
                </a:lnTo>
                <a:lnTo>
                  <a:pt x="307" y="672"/>
                </a:lnTo>
                <a:lnTo>
                  <a:pt x="312" y="661"/>
                </a:lnTo>
                <a:lnTo>
                  <a:pt x="318" y="651"/>
                </a:lnTo>
                <a:lnTo>
                  <a:pt x="325" y="641"/>
                </a:lnTo>
                <a:lnTo>
                  <a:pt x="333" y="633"/>
                </a:lnTo>
                <a:lnTo>
                  <a:pt x="342" y="625"/>
                </a:lnTo>
                <a:lnTo>
                  <a:pt x="352" y="619"/>
                </a:lnTo>
                <a:lnTo>
                  <a:pt x="363" y="613"/>
                </a:lnTo>
                <a:lnTo>
                  <a:pt x="363" y="436"/>
                </a:lnTo>
                <a:lnTo>
                  <a:pt x="351" y="440"/>
                </a:lnTo>
                <a:lnTo>
                  <a:pt x="339" y="443"/>
                </a:lnTo>
                <a:lnTo>
                  <a:pt x="326" y="445"/>
                </a:lnTo>
                <a:lnTo>
                  <a:pt x="311" y="446"/>
                </a:lnTo>
                <a:lnTo>
                  <a:pt x="296" y="447"/>
                </a:lnTo>
                <a:lnTo>
                  <a:pt x="211" y="447"/>
                </a:lnTo>
                <a:lnTo>
                  <a:pt x="201" y="447"/>
                </a:lnTo>
                <a:lnTo>
                  <a:pt x="193" y="449"/>
                </a:lnTo>
                <a:lnTo>
                  <a:pt x="185" y="451"/>
                </a:lnTo>
                <a:lnTo>
                  <a:pt x="178" y="453"/>
                </a:lnTo>
                <a:lnTo>
                  <a:pt x="172" y="457"/>
                </a:lnTo>
                <a:lnTo>
                  <a:pt x="167" y="461"/>
                </a:lnTo>
                <a:lnTo>
                  <a:pt x="162" y="465"/>
                </a:lnTo>
                <a:lnTo>
                  <a:pt x="158" y="469"/>
                </a:lnTo>
                <a:lnTo>
                  <a:pt x="155" y="474"/>
                </a:lnTo>
                <a:lnTo>
                  <a:pt x="152" y="479"/>
                </a:lnTo>
                <a:lnTo>
                  <a:pt x="150" y="484"/>
                </a:lnTo>
                <a:lnTo>
                  <a:pt x="148" y="489"/>
                </a:lnTo>
                <a:lnTo>
                  <a:pt x="147" y="493"/>
                </a:lnTo>
                <a:lnTo>
                  <a:pt x="146" y="498"/>
                </a:lnTo>
                <a:lnTo>
                  <a:pt x="145" y="502"/>
                </a:lnTo>
                <a:lnTo>
                  <a:pt x="144" y="506"/>
                </a:lnTo>
                <a:lnTo>
                  <a:pt x="144" y="509"/>
                </a:lnTo>
                <a:lnTo>
                  <a:pt x="144" y="512"/>
                </a:lnTo>
                <a:lnTo>
                  <a:pt x="144" y="613"/>
                </a:lnTo>
                <a:lnTo>
                  <a:pt x="154" y="619"/>
                </a:lnTo>
                <a:lnTo>
                  <a:pt x="164" y="625"/>
                </a:lnTo>
                <a:lnTo>
                  <a:pt x="174" y="633"/>
                </a:lnTo>
                <a:lnTo>
                  <a:pt x="182" y="641"/>
                </a:lnTo>
                <a:lnTo>
                  <a:pt x="189" y="651"/>
                </a:lnTo>
                <a:lnTo>
                  <a:pt x="195" y="661"/>
                </a:lnTo>
                <a:lnTo>
                  <a:pt x="200" y="672"/>
                </a:lnTo>
                <a:lnTo>
                  <a:pt x="203" y="684"/>
                </a:lnTo>
                <a:lnTo>
                  <a:pt x="205" y="696"/>
                </a:lnTo>
                <a:lnTo>
                  <a:pt x="206" y="709"/>
                </a:lnTo>
                <a:lnTo>
                  <a:pt x="205" y="721"/>
                </a:lnTo>
                <a:lnTo>
                  <a:pt x="203" y="732"/>
                </a:lnTo>
                <a:lnTo>
                  <a:pt x="200" y="744"/>
                </a:lnTo>
                <a:lnTo>
                  <a:pt x="196" y="754"/>
                </a:lnTo>
                <a:lnTo>
                  <a:pt x="190" y="764"/>
                </a:lnTo>
                <a:lnTo>
                  <a:pt x="184" y="773"/>
                </a:lnTo>
                <a:lnTo>
                  <a:pt x="176" y="782"/>
                </a:lnTo>
                <a:lnTo>
                  <a:pt x="167" y="790"/>
                </a:lnTo>
                <a:lnTo>
                  <a:pt x="158" y="796"/>
                </a:lnTo>
                <a:lnTo>
                  <a:pt x="148" y="802"/>
                </a:lnTo>
                <a:lnTo>
                  <a:pt x="138" y="806"/>
                </a:lnTo>
                <a:lnTo>
                  <a:pt x="127" y="810"/>
                </a:lnTo>
                <a:lnTo>
                  <a:pt x="115" y="812"/>
                </a:lnTo>
                <a:lnTo>
                  <a:pt x="103" y="812"/>
                </a:lnTo>
                <a:lnTo>
                  <a:pt x="91" y="812"/>
                </a:lnTo>
                <a:lnTo>
                  <a:pt x="80" y="810"/>
                </a:lnTo>
                <a:lnTo>
                  <a:pt x="68" y="806"/>
                </a:lnTo>
                <a:lnTo>
                  <a:pt x="58" y="802"/>
                </a:lnTo>
                <a:lnTo>
                  <a:pt x="48" y="796"/>
                </a:lnTo>
                <a:lnTo>
                  <a:pt x="39" y="790"/>
                </a:lnTo>
                <a:lnTo>
                  <a:pt x="30" y="782"/>
                </a:lnTo>
                <a:lnTo>
                  <a:pt x="23" y="773"/>
                </a:lnTo>
                <a:lnTo>
                  <a:pt x="16" y="764"/>
                </a:lnTo>
                <a:lnTo>
                  <a:pt x="10" y="754"/>
                </a:lnTo>
                <a:lnTo>
                  <a:pt x="6" y="744"/>
                </a:lnTo>
                <a:lnTo>
                  <a:pt x="3" y="732"/>
                </a:lnTo>
                <a:lnTo>
                  <a:pt x="1" y="721"/>
                </a:lnTo>
                <a:lnTo>
                  <a:pt x="0" y="709"/>
                </a:lnTo>
                <a:lnTo>
                  <a:pt x="1" y="696"/>
                </a:lnTo>
                <a:lnTo>
                  <a:pt x="3" y="684"/>
                </a:lnTo>
                <a:lnTo>
                  <a:pt x="6" y="672"/>
                </a:lnTo>
                <a:lnTo>
                  <a:pt x="11" y="661"/>
                </a:lnTo>
                <a:lnTo>
                  <a:pt x="17" y="651"/>
                </a:lnTo>
                <a:lnTo>
                  <a:pt x="24" y="641"/>
                </a:lnTo>
                <a:lnTo>
                  <a:pt x="33" y="633"/>
                </a:lnTo>
                <a:lnTo>
                  <a:pt x="42" y="625"/>
                </a:lnTo>
                <a:lnTo>
                  <a:pt x="52" y="619"/>
                </a:lnTo>
                <a:lnTo>
                  <a:pt x="62" y="613"/>
                </a:lnTo>
                <a:lnTo>
                  <a:pt x="62" y="514"/>
                </a:lnTo>
                <a:lnTo>
                  <a:pt x="62" y="506"/>
                </a:lnTo>
                <a:lnTo>
                  <a:pt x="63" y="497"/>
                </a:lnTo>
                <a:lnTo>
                  <a:pt x="64" y="488"/>
                </a:lnTo>
                <a:lnTo>
                  <a:pt x="66" y="479"/>
                </a:lnTo>
                <a:lnTo>
                  <a:pt x="69" y="470"/>
                </a:lnTo>
                <a:lnTo>
                  <a:pt x="72" y="461"/>
                </a:lnTo>
                <a:lnTo>
                  <a:pt x="75" y="452"/>
                </a:lnTo>
                <a:lnTo>
                  <a:pt x="79" y="443"/>
                </a:lnTo>
                <a:lnTo>
                  <a:pt x="84" y="434"/>
                </a:lnTo>
                <a:lnTo>
                  <a:pt x="90" y="425"/>
                </a:lnTo>
                <a:lnTo>
                  <a:pt x="96" y="417"/>
                </a:lnTo>
                <a:lnTo>
                  <a:pt x="102" y="409"/>
                </a:lnTo>
                <a:lnTo>
                  <a:pt x="110" y="402"/>
                </a:lnTo>
                <a:lnTo>
                  <a:pt x="118" y="395"/>
                </a:lnTo>
                <a:lnTo>
                  <a:pt x="127" y="388"/>
                </a:lnTo>
                <a:lnTo>
                  <a:pt x="136" y="382"/>
                </a:lnTo>
                <a:lnTo>
                  <a:pt x="147" y="377"/>
                </a:lnTo>
                <a:lnTo>
                  <a:pt x="158" y="373"/>
                </a:lnTo>
                <a:lnTo>
                  <a:pt x="170" y="370"/>
                </a:lnTo>
                <a:lnTo>
                  <a:pt x="183" y="367"/>
                </a:lnTo>
                <a:lnTo>
                  <a:pt x="196" y="366"/>
                </a:lnTo>
                <a:lnTo>
                  <a:pt x="211" y="365"/>
                </a:lnTo>
                <a:lnTo>
                  <a:pt x="296" y="365"/>
                </a:lnTo>
                <a:lnTo>
                  <a:pt x="307" y="365"/>
                </a:lnTo>
                <a:lnTo>
                  <a:pt x="316" y="364"/>
                </a:lnTo>
                <a:lnTo>
                  <a:pt x="325" y="362"/>
                </a:lnTo>
                <a:lnTo>
                  <a:pt x="332" y="360"/>
                </a:lnTo>
                <a:lnTo>
                  <a:pt x="338" y="358"/>
                </a:lnTo>
                <a:lnTo>
                  <a:pt x="343" y="355"/>
                </a:lnTo>
                <a:lnTo>
                  <a:pt x="348" y="352"/>
                </a:lnTo>
                <a:lnTo>
                  <a:pt x="352" y="348"/>
                </a:lnTo>
                <a:lnTo>
                  <a:pt x="355" y="345"/>
                </a:lnTo>
                <a:lnTo>
                  <a:pt x="357" y="341"/>
                </a:lnTo>
                <a:lnTo>
                  <a:pt x="359" y="338"/>
                </a:lnTo>
                <a:lnTo>
                  <a:pt x="361" y="334"/>
                </a:lnTo>
                <a:lnTo>
                  <a:pt x="362" y="330"/>
                </a:lnTo>
                <a:lnTo>
                  <a:pt x="362" y="327"/>
                </a:lnTo>
                <a:lnTo>
                  <a:pt x="363" y="324"/>
                </a:lnTo>
                <a:lnTo>
                  <a:pt x="363" y="322"/>
                </a:lnTo>
                <a:lnTo>
                  <a:pt x="363" y="199"/>
                </a:lnTo>
                <a:lnTo>
                  <a:pt x="352" y="193"/>
                </a:lnTo>
                <a:lnTo>
                  <a:pt x="342" y="187"/>
                </a:lnTo>
                <a:lnTo>
                  <a:pt x="333" y="179"/>
                </a:lnTo>
                <a:lnTo>
                  <a:pt x="325" y="171"/>
                </a:lnTo>
                <a:lnTo>
                  <a:pt x="318" y="161"/>
                </a:lnTo>
                <a:lnTo>
                  <a:pt x="312" y="151"/>
                </a:lnTo>
                <a:lnTo>
                  <a:pt x="307" y="140"/>
                </a:lnTo>
                <a:lnTo>
                  <a:pt x="304" y="128"/>
                </a:lnTo>
                <a:lnTo>
                  <a:pt x="301" y="116"/>
                </a:lnTo>
                <a:lnTo>
                  <a:pt x="301" y="104"/>
                </a:lnTo>
                <a:lnTo>
                  <a:pt x="301" y="91"/>
                </a:lnTo>
                <a:lnTo>
                  <a:pt x="303" y="80"/>
                </a:lnTo>
                <a:lnTo>
                  <a:pt x="307" y="68"/>
                </a:lnTo>
                <a:lnTo>
                  <a:pt x="311" y="58"/>
                </a:lnTo>
                <a:lnTo>
                  <a:pt x="317" y="48"/>
                </a:lnTo>
                <a:lnTo>
                  <a:pt x="323" y="39"/>
                </a:lnTo>
                <a:lnTo>
                  <a:pt x="331" y="30"/>
                </a:lnTo>
                <a:lnTo>
                  <a:pt x="339" y="23"/>
                </a:lnTo>
                <a:lnTo>
                  <a:pt x="348" y="16"/>
                </a:lnTo>
                <a:lnTo>
                  <a:pt x="358" y="10"/>
                </a:lnTo>
                <a:lnTo>
                  <a:pt x="369" y="6"/>
                </a:lnTo>
                <a:lnTo>
                  <a:pt x="380" y="2"/>
                </a:lnTo>
                <a:lnTo>
                  <a:pt x="392" y="0"/>
                </a:lnTo>
                <a:lnTo>
                  <a:pt x="4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1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8109084"/>
              </p:ext>
            </p:extLst>
          </p:nvPr>
        </p:nvGraphicFramePr>
        <p:xfrm>
          <a:off x="396770" y="184727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6789602" y="1655350"/>
            <a:ext cx="5402398" cy="4719637"/>
          </a:xfrm>
          <a:prstGeom prst="wedgeRectCallout">
            <a:avLst>
              <a:gd name="adj1" fmla="val -89673"/>
              <a:gd name="adj2" fmla="val 344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>
              <a:buFont typeface="Arial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еще в правительстве должен быть вовлечен и как?</a:t>
            </a:r>
          </a:p>
          <a:p>
            <a:pPr marL="177800" indent="-177800">
              <a:buFont typeface="Arial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Какова роль различных сфер управления?</a:t>
            </a:r>
          </a:p>
          <a:p>
            <a:pPr marL="177800" indent="-177800">
              <a:buFont typeface="Arial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Какова роль международных договоров и соглашений?</a:t>
            </a:r>
          </a:p>
          <a:p>
            <a:pPr marL="177800" indent="-177800">
              <a:buFont typeface="Arial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Как организовать сбор и использование доказательств?</a:t>
            </a:r>
          </a:p>
          <a:p>
            <a:pPr marL="177800" indent="-177800">
              <a:buFont typeface="Arial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Как должен быть задействован персонал, работающий непосредственно с клиентами?</a:t>
            </a:r>
          </a:p>
          <a:p>
            <a:pPr marL="177800" indent="-177800">
              <a:buFont typeface="Arial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сквозные вопросы существуют?</a:t>
            </a:r>
          </a:p>
          <a:p>
            <a:pPr marL="177800" indent="-177800">
              <a:buFont typeface="Arial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обучение и поддержка необходимы персоналу, разрабатывающему политику и реализующему ее?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715618" y="407582"/>
            <a:ext cx="1074628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cs typeface="Times New Roman" pitchFamily="18" charset="0"/>
              </a:rPr>
              <a:t>Организационный контекст разработки политики</a:t>
            </a:r>
            <a:endParaRPr lang="en-GB" sz="4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62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977389410"/>
              </p:ext>
            </p:extLst>
          </p:nvPr>
        </p:nvGraphicFramePr>
        <p:xfrm>
          <a:off x="470176" y="1722305"/>
          <a:ext cx="6096000" cy="406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ectangular Callout 24"/>
          <p:cNvSpPr/>
          <p:nvPr/>
        </p:nvSpPr>
        <p:spPr>
          <a:xfrm>
            <a:off x="6798988" y="1958422"/>
            <a:ext cx="4925642" cy="4064000"/>
          </a:xfrm>
          <a:prstGeom prst="wedgeRectCallout">
            <a:avLst>
              <a:gd name="adj1" fmla="val -103291"/>
              <a:gd name="adj2" fmla="val -19854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проблема/политика согласуется с заявленными приоритетами правительства?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политический конфликт / приоритеты необходимо разрешить?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когда должны быть задействованы ключевые политические представители?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ли сквозной ведомственный подход?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Министры подписаны?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Какова стратегия представления политики?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702966" y="338422"/>
            <a:ext cx="107963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cs typeface="Times New Roman" pitchFamily="18" charset="0"/>
              </a:rPr>
              <a:t>Политический контекст разработки политики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93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020054674"/>
              </p:ext>
            </p:extLst>
          </p:nvPr>
        </p:nvGraphicFramePr>
        <p:xfrm>
          <a:off x="66261" y="16892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ular Callout 16"/>
          <p:cNvSpPr/>
          <p:nvPr/>
        </p:nvSpPr>
        <p:spPr>
          <a:xfrm>
            <a:off x="6489700" y="1866900"/>
            <a:ext cx="4908402" cy="4064000"/>
          </a:xfrm>
          <a:prstGeom prst="wedgeRectCallout">
            <a:avLst>
              <a:gd name="adj1" fmla="val -85747"/>
              <a:gd name="adj2" fmla="val -34804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Каковы потребности и взгляды тех, на кого политика стремится повлиять/на кого она может повлиять?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является заинтересованными сторонами и как они должны быть вовлечены?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 опыт других стран?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политика будет работать в «реальном» мире?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данные потребуются для мониторинга и оценки результатов в реальном мире?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78296" y="386227"/>
            <a:ext cx="117679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Более широкий общественный контекст разработки политики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4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7"/>
          <p:cNvSpPr txBox="1">
            <a:spLocks noChangeArrowheads="1"/>
          </p:cNvSpPr>
          <p:nvPr/>
        </p:nvSpPr>
        <p:spPr bwMode="auto">
          <a:xfrm>
            <a:off x="1896620" y="652196"/>
            <a:ext cx="87265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0000"/>
                </a:solidFill>
              </a:rPr>
              <a:t>Что такое Стратегия</a:t>
            </a:r>
            <a:r>
              <a:rPr lang="en-US" sz="44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1510146" y="1787237"/>
            <a:ext cx="911303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9731" indent="-159731" algn="just">
              <a:spcAft>
                <a:spcPts val="120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"Стратегия - это общий процесс принятия решения о том, куда мы хотим идти и как мы собираемся туда попасть".</a:t>
            </a:r>
          </a:p>
          <a:p>
            <a:pPr marL="159731" indent="-159731" algn="just">
              <a:spcAft>
                <a:spcPts val="120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                 	</a:t>
            </a:r>
            <a:r>
              <a:rPr lang="ru-RU" dirty="0">
                <a:solidFill>
                  <a:srgbClr val="000000"/>
                </a:solidFill>
              </a:rPr>
              <a:t>Отдел стратегии премьер-министра            	</a:t>
            </a:r>
          </a:p>
          <a:p>
            <a:pPr marL="159731" indent="-159731" algn="just">
              <a:spcAft>
                <a:spcPts val="120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			Великобритании, 2004:4</a:t>
            </a:r>
          </a:p>
          <a:p>
            <a:pPr marL="159731" indent="-159731" algn="just">
              <a:spcAft>
                <a:spcPts val="1200"/>
              </a:spcAft>
              <a:defRPr/>
            </a:pPr>
            <a:r>
              <a:rPr lang="ru-RU" sz="2800" dirty="0">
                <a:solidFill>
                  <a:srgbClr val="000000"/>
                </a:solidFill>
              </a:rPr>
              <a:t>"Стратегия - это широкое изложение приоритетов и соображений, связанных с достижением этих приоритетов".</a:t>
            </a:r>
          </a:p>
          <a:p>
            <a:pPr marL="159731" indent="-159731" algn="just">
              <a:spcAft>
                <a:spcPts val="120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			Великобритания, Руководство по оценке воздействия, 2008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14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443A48-D170-434D-B414-B7E780205AD6}"/>
              </a:ext>
            </a:extLst>
          </p:cNvPr>
          <p:cNvGrpSpPr/>
          <p:nvPr/>
        </p:nvGrpSpPr>
        <p:grpSpPr>
          <a:xfrm>
            <a:off x="3174724" y="616721"/>
            <a:ext cx="4299502" cy="4061297"/>
            <a:chOff x="6405563" y="1173163"/>
            <a:chExt cx="4487862" cy="4657725"/>
          </a:xfrm>
        </p:grpSpPr>
        <p:sp>
          <p:nvSpPr>
            <p:cNvPr id="5" name="Freeform 59">
              <a:extLst>
                <a:ext uri="{FF2B5EF4-FFF2-40B4-BE49-F238E27FC236}">
                  <a16:creationId xmlns:a16="http://schemas.microsoft.com/office/drawing/2014/main" id="{BE707DB0-1AB4-E048-BAB3-65A0C924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8" y="2466975"/>
              <a:ext cx="1895475" cy="1554163"/>
            </a:xfrm>
            <a:custGeom>
              <a:avLst/>
              <a:gdLst>
                <a:gd name="T0" fmla="*/ 581 w 1755"/>
                <a:gd name="T1" fmla="*/ 0 h 1439"/>
                <a:gd name="T2" fmla="*/ 12 w 1755"/>
                <a:gd name="T3" fmla="*/ 567 h 1439"/>
                <a:gd name="T4" fmla="*/ 0 w 1755"/>
                <a:gd name="T5" fmla="*/ 604 h 1439"/>
                <a:gd name="T6" fmla="*/ 1438 w 1755"/>
                <a:gd name="T7" fmla="*/ 1439 h 1439"/>
                <a:gd name="T8" fmla="*/ 1755 w 1755"/>
                <a:gd name="T9" fmla="*/ 804 h 1439"/>
                <a:gd name="T10" fmla="*/ 581 w 1755"/>
                <a:gd name="T11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5" h="1439">
                  <a:moveTo>
                    <a:pt x="581" y="0"/>
                  </a:moveTo>
                  <a:cubicBezTo>
                    <a:pt x="373" y="260"/>
                    <a:pt x="168" y="445"/>
                    <a:pt x="12" y="567"/>
                  </a:cubicBezTo>
                  <a:cubicBezTo>
                    <a:pt x="0" y="604"/>
                    <a:pt x="0" y="604"/>
                    <a:pt x="0" y="604"/>
                  </a:cubicBezTo>
                  <a:cubicBezTo>
                    <a:pt x="1438" y="1439"/>
                    <a:pt x="1438" y="1439"/>
                    <a:pt x="1438" y="1439"/>
                  </a:cubicBezTo>
                  <a:cubicBezTo>
                    <a:pt x="1755" y="804"/>
                    <a:pt x="1755" y="804"/>
                    <a:pt x="1755" y="804"/>
                  </a:cubicBezTo>
                  <a:lnTo>
                    <a:pt x="581" y="0"/>
                  </a:lnTo>
                  <a:close/>
                </a:path>
              </a:pathLst>
            </a:custGeom>
            <a:solidFill>
              <a:srgbClr val="FFC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0">
              <a:extLst>
                <a:ext uri="{FF2B5EF4-FFF2-40B4-BE49-F238E27FC236}">
                  <a16:creationId xmlns:a16="http://schemas.microsoft.com/office/drawing/2014/main" id="{7D38998C-6770-0746-92B9-EA336E643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0" y="1897063"/>
              <a:ext cx="334962" cy="406400"/>
            </a:xfrm>
            <a:custGeom>
              <a:avLst/>
              <a:gdLst>
                <a:gd name="T0" fmla="*/ 0 w 310"/>
                <a:gd name="T1" fmla="*/ 81 h 376"/>
                <a:gd name="T2" fmla="*/ 230 w 310"/>
                <a:gd name="T3" fmla="*/ 91 h 376"/>
                <a:gd name="T4" fmla="*/ 136 w 310"/>
                <a:gd name="T5" fmla="*/ 376 h 376"/>
                <a:gd name="T6" fmla="*/ 0 w 310"/>
                <a:gd name="T7" fmla="*/ 8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0" h="376">
                  <a:moveTo>
                    <a:pt x="0" y="81"/>
                  </a:moveTo>
                  <a:cubicBezTo>
                    <a:pt x="0" y="81"/>
                    <a:pt x="150" y="0"/>
                    <a:pt x="230" y="91"/>
                  </a:cubicBezTo>
                  <a:cubicBezTo>
                    <a:pt x="310" y="182"/>
                    <a:pt x="253" y="310"/>
                    <a:pt x="136" y="376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FC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61">
              <a:extLst>
                <a:ext uri="{FF2B5EF4-FFF2-40B4-BE49-F238E27FC236}">
                  <a16:creationId xmlns:a16="http://schemas.microsoft.com/office/drawing/2014/main" id="{343AA8E6-E5BC-004A-BCDA-9AFDC75EF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25" y="1963738"/>
              <a:ext cx="298450" cy="339725"/>
            </a:xfrm>
            <a:custGeom>
              <a:avLst/>
              <a:gdLst>
                <a:gd name="T0" fmla="*/ 136 w 276"/>
                <a:gd name="T1" fmla="*/ 314 h 314"/>
                <a:gd name="T2" fmla="*/ 266 w 276"/>
                <a:gd name="T3" fmla="*/ 106 h 314"/>
                <a:gd name="T4" fmla="*/ 182 w 276"/>
                <a:gd name="T5" fmla="*/ 229 h 314"/>
                <a:gd name="T6" fmla="*/ 46 w 276"/>
                <a:gd name="T7" fmla="*/ 0 h 314"/>
                <a:gd name="T8" fmla="*/ 0 w 276"/>
                <a:gd name="T9" fmla="*/ 19 h 314"/>
                <a:gd name="T10" fmla="*/ 136 w 276"/>
                <a:gd name="T11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314">
                  <a:moveTo>
                    <a:pt x="136" y="314"/>
                  </a:moveTo>
                  <a:cubicBezTo>
                    <a:pt x="222" y="266"/>
                    <a:pt x="276" y="183"/>
                    <a:pt x="266" y="106"/>
                  </a:cubicBezTo>
                  <a:cubicBezTo>
                    <a:pt x="241" y="201"/>
                    <a:pt x="182" y="229"/>
                    <a:pt x="182" y="229"/>
                  </a:cubicBezTo>
                  <a:cubicBezTo>
                    <a:pt x="168" y="105"/>
                    <a:pt x="77" y="24"/>
                    <a:pt x="46" y="0"/>
                  </a:cubicBezTo>
                  <a:cubicBezTo>
                    <a:pt x="18" y="9"/>
                    <a:pt x="0" y="19"/>
                    <a:pt x="0" y="19"/>
                  </a:cubicBezTo>
                  <a:lnTo>
                    <a:pt x="136" y="314"/>
                  </a:lnTo>
                  <a:close/>
                </a:path>
              </a:pathLst>
            </a:custGeom>
            <a:solidFill>
              <a:srgbClr val="E29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0F670B57-44D7-5B4D-94D9-CE485B8ED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563" y="2605088"/>
              <a:ext cx="284162" cy="415925"/>
            </a:xfrm>
            <a:custGeom>
              <a:avLst/>
              <a:gdLst>
                <a:gd name="T0" fmla="*/ 0 w 179"/>
                <a:gd name="T1" fmla="*/ 0 h 262"/>
                <a:gd name="T2" fmla="*/ 94 w 179"/>
                <a:gd name="T3" fmla="*/ 226 h 262"/>
                <a:gd name="T4" fmla="*/ 179 w 179"/>
                <a:gd name="T5" fmla="*/ 262 h 262"/>
                <a:gd name="T6" fmla="*/ 0 w 179"/>
                <a:gd name="T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262">
                  <a:moveTo>
                    <a:pt x="0" y="0"/>
                  </a:moveTo>
                  <a:lnTo>
                    <a:pt x="94" y="226"/>
                  </a:lnTo>
                  <a:lnTo>
                    <a:pt x="179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9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861A9E80-387E-2C48-8EA8-7E9E0254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925" y="1455738"/>
              <a:ext cx="698500" cy="984250"/>
            </a:xfrm>
            <a:custGeom>
              <a:avLst/>
              <a:gdLst>
                <a:gd name="T0" fmla="*/ 295 w 646"/>
                <a:gd name="T1" fmla="*/ 911 h 911"/>
                <a:gd name="T2" fmla="*/ 646 w 646"/>
                <a:gd name="T3" fmla="*/ 488 h 911"/>
                <a:gd name="T4" fmla="*/ 200 w 646"/>
                <a:gd name="T5" fmla="*/ 0 h 911"/>
                <a:gd name="T6" fmla="*/ 125 w 646"/>
                <a:gd name="T7" fmla="*/ 340 h 911"/>
                <a:gd name="T8" fmla="*/ 191 w 646"/>
                <a:gd name="T9" fmla="*/ 411 h 911"/>
                <a:gd name="T10" fmla="*/ 24 w 646"/>
                <a:gd name="T11" fmla="*/ 649 h 911"/>
                <a:gd name="T12" fmla="*/ 295 w 646"/>
                <a:gd name="T13" fmla="*/ 91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6" h="911">
                  <a:moveTo>
                    <a:pt x="295" y="911"/>
                  </a:moveTo>
                  <a:cubicBezTo>
                    <a:pt x="646" y="488"/>
                    <a:pt x="646" y="488"/>
                    <a:pt x="646" y="488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0"/>
                    <a:pt x="2" y="160"/>
                    <a:pt x="125" y="340"/>
                  </a:cubicBezTo>
                  <a:cubicBezTo>
                    <a:pt x="147" y="372"/>
                    <a:pt x="195" y="409"/>
                    <a:pt x="191" y="411"/>
                  </a:cubicBezTo>
                  <a:cubicBezTo>
                    <a:pt x="185" y="415"/>
                    <a:pt x="0" y="608"/>
                    <a:pt x="24" y="649"/>
                  </a:cubicBezTo>
                  <a:cubicBezTo>
                    <a:pt x="83" y="747"/>
                    <a:pt x="295" y="911"/>
                    <a:pt x="295" y="911"/>
                  </a:cubicBezTo>
                  <a:close/>
                </a:path>
              </a:pathLst>
            </a:custGeom>
            <a:solidFill>
              <a:srgbClr val="FFC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921A3F0B-F62E-1A42-83FD-D216BFBC8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538" y="1951038"/>
              <a:ext cx="344487" cy="484188"/>
            </a:xfrm>
            <a:custGeom>
              <a:avLst/>
              <a:gdLst>
                <a:gd name="T0" fmla="*/ 78 w 320"/>
                <a:gd name="T1" fmla="*/ 0 h 448"/>
                <a:gd name="T2" fmla="*/ 320 w 320"/>
                <a:gd name="T3" fmla="*/ 336 h 448"/>
                <a:gd name="T4" fmla="*/ 237 w 320"/>
                <a:gd name="T5" fmla="*/ 448 h 448"/>
                <a:gd name="T6" fmla="*/ 198 w 320"/>
                <a:gd name="T7" fmla="*/ 345 h 448"/>
                <a:gd name="T8" fmla="*/ 0 w 320"/>
                <a:gd name="T9" fmla="*/ 94 h 448"/>
                <a:gd name="T10" fmla="*/ 78 w 320"/>
                <a:gd name="T1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448">
                  <a:moveTo>
                    <a:pt x="78" y="0"/>
                  </a:moveTo>
                  <a:cubicBezTo>
                    <a:pt x="128" y="29"/>
                    <a:pt x="271" y="155"/>
                    <a:pt x="320" y="336"/>
                  </a:cubicBezTo>
                  <a:cubicBezTo>
                    <a:pt x="237" y="448"/>
                    <a:pt x="237" y="448"/>
                    <a:pt x="237" y="448"/>
                  </a:cubicBezTo>
                  <a:cubicBezTo>
                    <a:pt x="237" y="448"/>
                    <a:pt x="199" y="346"/>
                    <a:pt x="198" y="34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4" y="61"/>
                    <a:pt x="53" y="27"/>
                    <a:pt x="78" y="0"/>
                  </a:cubicBezTo>
                  <a:close/>
                </a:path>
              </a:pathLst>
            </a:custGeom>
            <a:solidFill>
              <a:srgbClr val="E29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736E883C-A2A5-924C-93DE-A915B7341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4888" y="5164138"/>
              <a:ext cx="785812" cy="666750"/>
            </a:xfrm>
            <a:custGeom>
              <a:avLst/>
              <a:gdLst>
                <a:gd name="T0" fmla="*/ 726 w 726"/>
                <a:gd name="T1" fmla="*/ 89 h 618"/>
                <a:gd name="T2" fmla="*/ 667 w 726"/>
                <a:gd name="T3" fmla="*/ 618 h 618"/>
                <a:gd name="T4" fmla="*/ 34 w 726"/>
                <a:gd name="T5" fmla="*/ 618 h 618"/>
                <a:gd name="T6" fmla="*/ 212 w 726"/>
                <a:gd name="T7" fmla="*/ 325 h 618"/>
                <a:gd name="T8" fmla="*/ 310 w 726"/>
                <a:gd name="T9" fmla="*/ 319 h 618"/>
                <a:gd name="T10" fmla="*/ 352 w 726"/>
                <a:gd name="T11" fmla="*/ 31 h 618"/>
                <a:gd name="T12" fmla="*/ 726 w 726"/>
                <a:gd name="T13" fmla="*/ 8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618">
                  <a:moveTo>
                    <a:pt x="726" y="89"/>
                  </a:moveTo>
                  <a:cubicBezTo>
                    <a:pt x="667" y="618"/>
                    <a:pt x="667" y="618"/>
                    <a:pt x="667" y="618"/>
                  </a:cubicBezTo>
                  <a:cubicBezTo>
                    <a:pt x="34" y="618"/>
                    <a:pt x="34" y="618"/>
                    <a:pt x="34" y="618"/>
                  </a:cubicBezTo>
                  <a:cubicBezTo>
                    <a:pt x="34" y="618"/>
                    <a:pt x="0" y="371"/>
                    <a:pt x="212" y="325"/>
                  </a:cubicBezTo>
                  <a:cubicBezTo>
                    <a:pt x="251" y="317"/>
                    <a:pt x="311" y="323"/>
                    <a:pt x="310" y="319"/>
                  </a:cubicBezTo>
                  <a:cubicBezTo>
                    <a:pt x="308" y="312"/>
                    <a:pt x="306" y="44"/>
                    <a:pt x="352" y="31"/>
                  </a:cubicBezTo>
                  <a:cubicBezTo>
                    <a:pt x="462" y="0"/>
                    <a:pt x="726" y="89"/>
                    <a:pt x="726" y="89"/>
                  </a:cubicBezTo>
                  <a:close/>
                </a:path>
              </a:pathLst>
            </a:custGeom>
            <a:solidFill>
              <a:srgbClr val="FFC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454576A4-72FA-E14F-BF60-839DD98B3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9850" y="5207000"/>
              <a:ext cx="450850" cy="284163"/>
            </a:xfrm>
            <a:custGeom>
              <a:avLst/>
              <a:gdLst>
                <a:gd name="T0" fmla="*/ 417 w 417"/>
                <a:gd name="T1" fmla="*/ 49 h 263"/>
                <a:gd name="T2" fmla="*/ 228 w 417"/>
                <a:gd name="T3" fmla="*/ 0 h 263"/>
                <a:gd name="T4" fmla="*/ 10 w 417"/>
                <a:gd name="T5" fmla="*/ 82 h 263"/>
                <a:gd name="T6" fmla="*/ 0 w 417"/>
                <a:gd name="T7" fmla="*/ 263 h 263"/>
                <a:gd name="T8" fmla="*/ 403 w 417"/>
                <a:gd name="T9" fmla="*/ 172 h 263"/>
                <a:gd name="T10" fmla="*/ 417 w 417"/>
                <a:gd name="T11" fmla="*/ 4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263">
                  <a:moveTo>
                    <a:pt x="417" y="49"/>
                  </a:moveTo>
                  <a:cubicBezTo>
                    <a:pt x="417" y="49"/>
                    <a:pt x="326" y="19"/>
                    <a:pt x="228" y="0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" y="148"/>
                    <a:pt x="0" y="229"/>
                    <a:pt x="0" y="263"/>
                  </a:cubicBezTo>
                  <a:cubicBezTo>
                    <a:pt x="205" y="260"/>
                    <a:pt x="339" y="205"/>
                    <a:pt x="403" y="172"/>
                  </a:cubicBezTo>
                  <a:lnTo>
                    <a:pt x="417" y="49"/>
                  </a:lnTo>
                  <a:close/>
                </a:path>
              </a:pathLst>
            </a:custGeom>
            <a:solidFill>
              <a:srgbClr val="E29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3443DC7E-7889-D74F-9BE3-BBC9CC5F4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9200" y="1971675"/>
              <a:ext cx="1765300" cy="3482975"/>
            </a:xfrm>
            <a:custGeom>
              <a:avLst/>
              <a:gdLst>
                <a:gd name="T0" fmla="*/ 1326 w 1633"/>
                <a:gd name="T1" fmla="*/ 0 h 3224"/>
                <a:gd name="T2" fmla="*/ 1502 w 1633"/>
                <a:gd name="T3" fmla="*/ 156 h 3224"/>
                <a:gd name="T4" fmla="*/ 1604 w 1633"/>
                <a:gd name="T5" fmla="*/ 487 h 3224"/>
                <a:gd name="T6" fmla="*/ 825 w 1633"/>
                <a:gd name="T7" fmla="*/ 1529 h 3224"/>
                <a:gd name="T8" fmla="*/ 688 w 1633"/>
                <a:gd name="T9" fmla="*/ 1914 h 3224"/>
                <a:gd name="T10" fmla="*/ 563 w 1633"/>
                <a:gd name="T11" fmla="*/ 3049 h 3224"/>
                <a:gd name="T12" fmla="*/ 381 w 1633"/>
                <a:gd name="T13" fmla="*/ 3161 h 3224"/>
                <a:gd name="T14" fmla="*/ 50 w 1633"/>
                <a:gd name="T15" fmla="*/ 3210 h 3224"/>
                <a:gd name="T16" fmla="*/ 7 w 1633"/>
                <a:gd name="T17" fmla="*/ 1812 h 3224"/>
                <a:gd name="T18" fmla="*/ 579 w 1633"/>
                <a:gd name="T19" fmla="*/ 845 h 3224"/>
                <a:gd name="T20" fmla="*/ 781 w 1633"/>
                <a:gd name="T21" fmla="*/ 614 h 3224"/>
                <a:gd name="T22" fmla="*/ 1326 w 1633"/>
                <a:gd name="T23" fmla="*/ 0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3" h="3224">
                  <a:moveTo>
                    <a:pt x="1326" y="0"/>
                  </a:moveTo>
                  <a:cubicBezTo>
                    <a:pt x="1326" y="0"/>
                    <a:pt x="1405" y="27"/>
                    <a:pt x="1502" y="156"/>
                  </a:cubicBezTo>
                  <a:cubicBezTo>
                    <a:pt x="1633" y="331"/>
                    <a:pt x="1604" y="487"/>
                    <a:pt x="1604" y="487"/>
                  </a:cubicBezTo>
                  <a:cubicBezTo>
                    <a:pt x="825" y="1529"/>
                    <a:pt x="825" y="1529"/>
                    <a:pt x="825" y="1529"/>
                  </a:cubicBezTo>
                  <a:cubicBezTo>
                    <a:pt x="688" y="1914"/>
                    <a:pt x="688" y="1914"/>
                    <a:pt x="688" y="1914"/>
                  </a:cubicBezTo>
                  <a:cubicBezTo>
                    <a:pt x="563" y="3049"/>
                    <a:pt x="563" y="3049"/>
                    <a:pt x="563" y="3049"/>
                  </a:cubicBezTo>
                  <a:cubicBezTo>
                    <a:pt x="563" y="3049"/>
                    <a:pt x="518" y="3130"/>
                    <a:pt x="381" y="3161"/>
                  </a:cubicBezTo>
                  <a:cubicBezTo>
                    <a:pt x="104" y="3224"/>
                    <a:pt x="50" y="3210"/>
                    <a:pt x="50" y="3210"/>
                  </a:cubicBezTo>
                  <a:cubicBezTo>
                    <a:pt x="50" y="3210"/>
                    <a:pt x="0" y="2284"/>
                    <a:pt x="7" y="1812"/>
                  </a:cubicBezTo>
                  <a:cubicBezTo>
                    <a:pt x="579" y="845"/>
                    <a:pt x="579" y="845"/>
                    <a:pt x="579" y="845"/>
                  </a:cubicBezTo>
                  <a:cubicBezTo>
                    <a:pt x="579" y="845"/>
                    <a:pt x="640" y="782"/>
                    <a:pt x="781" y="614"/>
                  </a:cubicBezTo>
                  <a:cubicBezTo>
                    <a:pt x="1070" y="269"/>
                    <a:pt x="1326" y="0"/>
                    <a:pt x="132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6B0B8"/>
                </a:gs>
                <a:gs pos="100000">
                  <a:srgbClr val="D3DDE6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DFFB85FE-292B-AD4D-98EE-67EBB8CF0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2379663"/>
              <a:ext cx="2028825" cy="1997075"/>
            </a:xfrm>
            <a:custGeom>
              <a:avLst/>
              <a:gdLst>
                <a:gd name="T0" fmla="*/ 1859 w 1878"/>
                <a:gd name="T1" fmla="*/ 1119 h 1848"/>
                <a:gd name="T2" fmla="*/ 1736 w 1878"/>
                <a:gd name="T3" fmla="*/ 453 h 1848"/>
                <a:gd name="T4" fmla="*/ 1725 w 1878"/>
                <a:gd name="T5" fmla="*/ 465 h 1848"/>
                <a:gd name="T6" fmla="*/ 1644 w 1878"/>
                <a:gd name="T7" fmla="*/ 620 h 1848"/>
                <a:gd name="T8" fmla="*/ 1237 w 1878"/>
                <a:gd name="T9" fmla="*/ 242 h 1848"/>
                <a:gd name="T10" fmla="*/ 927 w 1878"/>
                <a:gd name="T11" fmla="*/ 0 h 1848"/>
                <a:gd name="T12" fmla="*/ 708 w 1878"/>
                <a:gd name="T13" fmla="*/ 274 h 1848"/>
                <a:gd name="T14" fmla="*/ 927 w 1878"/>
                <a:gd name="T15" fmla="*/ 631 h 1848"/>
                <a:gd name="T16" fmla="*/ 461 w 1878"/>
                <a:gd name="T17" fmla="*/ 529 h 1848"/>
                <a:gd name="T18" fmla="*/ 0 w 1878"/>
                <a:gd name="T19" fmla="*/ 884 h 1848"/>
                <a:gd name="T20" fmla="*/ 567 w 1878"/>
                <a:gd name="T21" fmla="*/ 1132 h 1848"/>
                <a:gd name="T22" fmla="*/ 993 w 1878"/>
                <a:gd name="T23" fmla="*/ 1300 h 1848"/>
                <a:gd name="T24" fmla="*/ 1115 w 1878"/>
                <a:gd name="T25" fmla="*/ 1490 h 1848"/>
                <a:gd name="T26" fmla="*/ 1157 w 1878"/>
                <a:gd name="T27" fmla="*/ 1848 h 1848"/>
                <a:gd name="T28" fmla="*/ 1719 w 1878"/>
                <a:gd name="T29" fmla="*/ 1301 h 1848"/>
                <a:gd name="T30" fmla="*/ 1619 w 1878"/>
                <a:gd name="T31" fmla="*/ 1093 h 1848"/>
                <a:gd name="T32" fmla="*/ 1859 w 1878"/>
                <a:gd name="T33" fmla="*/ 1119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8" h="1848">
                  <a:moveTo>
                    <a:pt x="1859" y="1119"/>
                  </a:moveTo>
                  <a:cubicBezTo>
                    <a:pt x="1878" y="901"/>
                    <a:pt x="1736" y="453"/>
                    <a:pt x="1736" y="453"/>
                  </a:cubicBezTo>
                  <a:cubicBezTo>
                    <a:pt x="1725" y="465"/>
                    <a:pt x="1725" y="465"/>
                    <a:pt x="1725" y="465"/>
                  </a:cubicBezTo>
                  <a:cubicBezTo>
                    <a:pt x="1644" y="620"/>
                    <a:pt x="1644" y="620"/>
                    <a:pt x="1644" y="620"/>
                  </a:cubicBezTo>
                  <a:cubicBezTo>
                    <a:pt x="1651" y="606"/>
                    <a:pt x="1255" y="255"/>
                    <a:pt x="1237" y="242"/>
                  </a:cubicBezTo>
                  <a:cubicBezTo>
                    <a:pt x="1119" y="152"/>
                    <a:pt x="1011" y="68"/>
                    <a:pt x="927" y="0"/>
                  </a:cubicBezTo>
                  <a:cubicBezTo>
                    <a:pt x="854" y="100"/>
                    <a:pt x="780" y="192"/>
                    <a:pt x="708" y="274"/>
                  </a:cubicBezTo>
                  <a:cubicBezTo>
                    <a:pt x="754" y="370"/>
                    <a:pt x="843" y="507"/>
                    <a:pt x="927" y="631"/>
                  </a:cubicBezTo>
                  <a:cubicBezTo>
                    <a:pt x="759" y="579"/>
                    <a:pt x="584" y="536"/>
                    <a:pt x="461" y="529"/>
                  </a:cubicBezTo>
                  <a:cubicBezTo>
                    <a:pt x="245" y="730"/>
                    <a:pt x="69" y="843"/>
                    <a:pt x="0" y="884"/>
                  </a:cubicBezTo>
                  <a:cubicBezTo>
                    <a:pt x="12" y="888"/>
                    <a:pt x="294" y="898"/>
                    <a:pt x="567" y="1132"/>
                  </a:cubicBezTo>
                  <a:cubicBezTo>
                    <a:pt x="689" y="1236"/>
                    <a:pt x="832" y="1203"/>
                    <a:pt x="993" y="1300"/>
                  </a:cubicBezTo>
                  <a:cubicBezTo>
                    <a:pt x="1028" y="1321"/>
                    <a:pt x="1081" y="1468"/>
                    <a:pt x="1115" y="1490"/>
                  </a:cubicBezTo>
                  <a:cubicBezTo>
                    <a:pt x="1127" y="1497"/>
                    <a:pt x="1157" y="1848"/>
                    <a:pt x="1157" y="1848"/>
                  </a:cubicBezTo>
                  <a:cubicBezTo>
                    <a:pt x="1485" y="1646"/>
                    <a:pt x="1719" y="1301"/>
                    <a:pt x="1719" y="1301"/>
                  </a:cubicBezTo>
                  <a:cubicBezTo>
                    <a:pt x="1703" y="1265"/>
                    <a:pt x="1677" y="1198"/>
                    <a:pt x="1619" y="1093"/>
                  </a:cubicBezTo>
                  <a:cubicBezTo>
                    <a:pt x="1762" y="1099"/>
                    <a:pt x="1859" y="1119"/>
                    <a:pt x="1859" y="1119"/>
                  </a:cubicBezTo>
                  <a:close/>
                </a:path>
              </a:pathLst>
            </a:custGeom>
            <a:solidFill>
              <a:srgbClr val="8B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88F6D8CF-BAD8-CF4A-8788-80105462E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388" y="2879725"/>
              <a:ext cx="1868487" cy="1404938"/>
            </a:xfrm>
            <a:custGeom>
              <a:avLst/>
              <a:gdLst>
                <a:gd name="T0" fmla="*/ 1418 w 1729"/>
                <a:gd name="T1" fmla="*/ 294 h 1300"/>
                <a:gd name="T2" fmla="*/ 461 w 1729"/>
                <a:gd name="T3" fmla="*/ 0 h 1300"/>
                <a:gd name="T4" fmla="*/ 0 w 1729"/>
                <a:gd name="T5" fmla="*/ 355 h 1300"/>
                <a:gd name="T6" fmla="*/ 519 w 1729"/>
                <a:gd name="T7" fmla="*/ 667 h 1300"/>
                <a:gd name="T8" fmla="*/ 1001 w 1729"/>
                <a:gd name="T9" fmla="*/ 815 h 1300"/>
                <a:gd name="T10" fmla="*/ 1147 w 1729"/>
                <a:gd name="T11" fmla="*/ 1010 h 1300"/>
                <a:gd name="T12" fmla="*/ 1203 w 1729"/>
                <a:gd name="T13" fmla="*/ 1300 h 1300"/>
                <a:gd name="T14" fmla="*/ 1729 w 1729"/>
                <a:gd name="T15" fmla="*/ 830 h 1300"/>
                <a:gd name="T16" fmla="*/ 1418 w 1729"/>
                <a:gd name="T17" fmla="*/ 29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9" h="1300">
                  <a:moveTo>
                    <a:pt x="1418" y="294"/>
                  </a:moveTo>
                  <a:cubicBezTo>
                    <a:pt x="1294" y="219"/>
                    <a:pt x="744" y="16"/>
                    <a:pt x="461" y="0"/>
                  </a:cubicBezTo>
                  <a:cubicBezTo>
                    <a:pt x="246" y="201"/>
                    <a:pt x="70" y="314"/>
                    <a:pt x="0" y="355"/>
                  </a:cubicBezTo>
                  <a:cubicBezTo>
                    <a:pt x="12" y="359"/>
                    <a:pt x="191" y="519"/>
                    <a:pt x="519" y="667"/>
                  </a:cubicBezTo>
                  <a:cubicBezTo>
                    <a:pt x="755" y="774"/>
                    <a:pt x="847" y="742"/>
                    <a:pt x="1001" y="815"/>
                  </a:cubicBezTo>
                  <a:cubicBezTo>
                    <a:pt x="1078" y="852"/>
                    <a:pt x="1101" y="956"/>
                    <a:pt x="1147" y="1010"/>
                  </a:cubicBezTo>
                  <a:cubicBezTo>
                    <a:pt x="1156" y="1020"/>
                    <a:pt x="1203" y="1300"/>
                    <a:pt x="1203" y="1300"/>
                  </a:cubicBezTo>
                  <a:cubicBezTo>
                    <a:pt x="1505" y="1065"/>
                    <a:pt x="1729" y="830"/>
                    <a:pt x="1729" y="830"/>
                  </a:cubicBezTo>
                  <a:cubicBezTo>
                    <a:pt x="1692" y="747"/>
                    <a:pt x="1465" y="322"/>
                    <a:pt x="1418" y="294"/>
                  </a:cubicBezTo>
                  <a:close/>
                </a:path>
              </a:pathLst>
            </a:custGeom>
            <a:solidFill>
              <a:srgbClr val="BCC6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2A81F5CA-F32B-0445-9FA9-CF743E35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0" y="4002088"/>
              <a:ext cx="290512" cy="203200"/>
            </a:xfrm>
            <a:custGeom>
              <a:avLst/>
              <a:gdLst>
                <a:gd name="T0" fmla="*/ 0 w 183"/>
                <a:gd name="T1" fmla="*/ 76 h 128"/>
                <a:gd name="T2" fmla="*/ 66 w 183"/>
                <a:gd name="T3" fmla="*/ 128 h 128"/>
                <a:gd name="T4" fmla="*/ 183 w 183"/>
                <a:gd name="T5" fmla="*/ 43 h 128"/>
                <a:gd name="T6" fmla="*/ 99 w 183"/>
                <a:gd name="T7" fmla="*/ 0 h 128"/>
                <a:gd name="T8" fmla="*/ 0 w 183"/>
                <a:gd name="T9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8">
                  <a:moveTo>
                    <a:pt x="0" y="76"/>
                  </a:moveTo>
                  <a:lnTo>
                    <a:pt x="66" y="128"/>
                  </a:lnTo>
                  <a:lnTo>
                    <a:pt x="183" y="43"/>
                  </a:lnTo>
                  <a:lnTo>
                    <a:pt x="99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8B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4DB3FA79-81AC-DE49-9ECE-0DD5EFFE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388" y="2879725"/>
              <a:ext cx="1868487" cy="1433513"/>
            </a:xfrm>
            <a:custGeom>
              <a:avLst/>
              <a:gdLst>
                <a:gd name="T0" fmla="*/ 1418 w 1729"/>
                <a:gd name="T1" fmla="*/ 294 h 1326"/>
                <a:gd name="T2" fmla="*/ 461 w 1729"/>
                <a:gd name="T3" fmla="*/ 0 h 1326"/>
                <a:gd name="T4" fmla="*/ 0 w 1729"/>
                <a:gd name="T5" fmla="*/ 355 h 1326"/>
                <a:gd name="T6" fmla="*/ 519 w 1729"/>
                <a:gd name="T7" fmla="*/ 667 h 1326"/>
                <a:gd name="T8" fmla="*/ 1001 w 1729"/>
                <a:gd name="T9" fmla="*/ 815 h 1326"/>
                <a:gd name="T10" fmla="*/ 1147 w 1729"/>
                <a:gd name="T11" fmla="*/ 1010 h 1326"/>
                <a:gd name="T12" fmla="*/ 1174 w 1729"/>
                <a:gd name="T13" fmla="*/ 1326 h 1326"/>
                <a:gd name="T14" fmla="*/ 1729 w 1729"/>
                <a:gd name="T15" fmla="*/ 830 h 1326"/>
                <a:gd name="T16" fmla="*/ 1418 w 1729"/>
                <a:gd name="T17" fmla="*/ 294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9" h="1326">
                  <a:moveTo>
                    <a:pt x="1418" y="294"/>
                  </a:moveTo>
                  <a:cubicBezTo>
                    <a:pt x="1294" y="219"/>
                    <a:pt x="744" y="16"/>
                    <a:pt x="461" y="0"/>
                  </a:cubicBezTo>
                  <a:cubicBezTo>
                    <a:pt x="246" y="201"/>
                    <a:pt x="70" y="314"/>
                    <a:pt x="0" y="355"/>
                  </a:cubicBezTo>
                  <a:cubicBezTo>
                    <a:pt x="12" y="359"/>
                    <a:pt x="191" y="519"/>
                    <a:pt x="519" y="667"/>
                  </a:cubicBezTo>
                  <a:cubicBezTo>
                    <a:pt x="755" y="774"/>
                    <a:pt x="847" y="742"/>
                    <a:pt x="1001" y="815"/>
                  </a:cubicBezTo>
                  <a:cubicBezTo>
                    <a:pt x="1078" y="852"/>
                    <a:pt x="1148" y="939"/>
                    <a:pt x="1147" y="1010"/>
                  </a:cubicBezTo>
                  <a:cubicBezTo>
                    <a:pt x="1145" y="1219"/>
                    <a:pt x="1174" y="1326"/>
                    <a:pt x="1174" y="1326"/>
                  </a:cubicBezTo>
                  <a:cubicBezTo>
                    <a:pt x="1496" y="1175"/>
                    <a:pt x="1729" y="830"/>
                    <a:pt x="1729" y="830"/>
                  </a:cubicBezTo>
                  <a:cubicBezTo>
                    <a:pt x="1692" y="747"/>
                    <a:pt x="1465" y="322"/>
                    <a:pt x="1418" y="294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B4BEC7"/>
                </a:gs>
                <a:gs pos="77000">
                  <a:srgbClr val="D3DDE7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6C0DD233-BD79-6B4D-AB88-E1E9C710C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1200150"/>
              <a:ext cx="1835150" cy="1865313"/>
            </a:xfrm>
            <a:custGeom>
              <a:avLst/>
              <a:gdLst>
                <a:gd name="T0" fmla="*/ 1601 w 1699"/>
                <a:gd name="T1" fmla="*/ 1216 h 1727"/>
                <a:gd name="T2" fmla="*/ 576 w 1699"/>
                <a:gd name="T3" fmla="*/ 1553 h 1727"/>
                <a:gd name="T4" fmla="*/ 261 w 1699"/>
                <a:gd name="T5" fmla="*/ 1333 h 1727"/>
                <a:gd name="T6" fmla="*/ 117 w 1699"/>
                <a:gd name="T7" fmla="*/ 533 h 1727"/>
                <a:gd name="T8" fmla="*/ 1145 w 1699"/>
                <a:gd name="T9" fmla="*/ 174 h 1727"/>
                <a:gd name="T10" fmla="*/ 1429 w 1699"/>
                <a:gd name="T11" fmla="*/ 376 h 1727"/>
                <a:gd name="T12" fmla="*/ 1601 w 1699"/>
                <a:gd name="T13" fmla="*/ 1216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9" h="1727">
                  <a:moveTo>
                    <a:pt x="1601" y="1216"/>
                  </a:moveTo>
                  <a:cubicBezTo>
                    <a:pt x="1443" y="1593"/>
                    <a:pt x="992" y="1727"/>
                    <a:pt x="576" y="1553"/>
                  </a:cubicBezTo>
                  <a:cubicBezTo>
                    <a:pt x="453" y="1502"/>
                    <a:pt x="346" y="1425"/>
                    <a:pt x="261" y="1333"/>
                  </a:cubicBezTo>
                  <a:cubicBezTo>
                    <a:pt x="61" y="1116"/>
                    <a:pt x="0" y="812"/>
                    <a:pt x="117" y="533"/>
                  </a:cubicBezTo>
                  <a:cubicBezTo>
                    <a:pt x="283" y="135"/>
                    <a:pt x="729" y="0"/>
                    <a:pt x="1145" y="174"/>
                  </a:cubicBezTo>
                  <a:cubicBezTo>
                    <a:pt x="1265" y="225"/>
                    <a:pt x="1350" y="275"/>
                    <a:pt x="1429" y="376"/>
                  </a:cubicBezTo>
                  <a:cubicBezTo>
                    <a:pt x="1623" y="623"/>
                    <a:pt x="1699" y="983"/>
                    <a:pt x="1601" y="1216"/>
                  </a:cubicBezTo>
                  <a:close/>
                </a:path>
              </a:pathLst>
            </a:custGeom>
            <a:solidFill>
              <a:srgbClr val="FFC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3BCED10C-ACB2-7149-B7E3-251866ED1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975" y="1284288"/>
              <a:ext cx="1700212" cy="1649413"/>
            </a:xfrm>
            <a:custGeom>
              <a:avLst/>
              <a:gdLst>
                <a:gd name="T0" fmla="*/ 1454 w 1574"/>
                <a:gd name="T1" fmla="*/ 1082 h 1527"/>
                <a:gd name="T2" fmla="*/ 560 w 1574"/>
                <a:gd name="T3" fmla="*/ 1376 h 1527"/>
                <a:gd name="T4" fmla="*/ 145 w 1574"/>
                <a:gd name="T5" fmla="*/ 485 h 1527"/>
                <a:gd name="T6" fmla="*/ 1052 w 1574"/>
                <a:gd name="T7" fmla="*/ 152 h 1527"/>
                <a:gd name="T8" fmla="*/ 1454 w 1574"/>
                <a:gd name="T9" fmla="*/ 1082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4" h="1527">
                  <a:moveTo>
                    <a:pt x="1454" y="1082"/>
                  </a:moveTo>
                  <a:cubicBezTo>
                    <a:pt x="1316" y="1410"/>
                    <a:pt x="923" y="1527"/>
                    <a:pt x="560" y="1376"/>
                  </a:cubicBezTo>
                  <a:cubicBezTo>
                    <a:pt x="197" y="1224"/>
                    <a:pt x="0" y="832"/>
                    <a:pt x="145" y="485"/>
                  </a:cubicBezTo>
                  <a:cubicBezTo>
                    <a:pt x="291" y="139"/>
                    <a:pt x="689" y="0"/>
                    <a:pt x="1052" y="152"/>
                  </a:cubicBezTo>
                  <a:cubicBezTo>
                    <a:pt x="1415" y="303"/>
                    <a:pt x="1574" y="795"/>
                    <a:pt x="1454" y="1082"/>
                  </a:cubicBezTo>
                  <a:close/>
                </a:path>
              </a:pathLst>
            </a:custGeom>
            <a:solidFill>
              <a:srgbClr val="FFD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0AEDF347-AF7C-4144-9FA7-859F552D5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1209675"/>
              <a:ext cx="1474787" cy="1458913"/>
            </a:xfrm>
            <a:custGeom>
              <a:avLst/>
              <a:gdLst>
                <a:gd name="T0" fmla="*/ 1073 w 1366"/>
                <a:gd name="T1" fmla="*/ 174 h 1351"/>
                <a:gd name="T2" fmla="*/ 59 w 1366"/>
                <a:gd name="T3" fmla="*/ 556 h 1351"/>
                <a:gd name="T4" fmla="*/ 13 w 1366"/>
                <a:gd name="T5" fmla="*/ 725 h 1351"/>
                <a:gd name="T6" fmla="*/ 202 w 1366"/>
                <a:gd name="T7" fmla="*/ 1327 h 1351"/>
                <a:gd name="T8" fmla="*/ 228 w 1366"/>
                <a:gd name="T9" fmla="*/ 1351 h 1351"/>
                <a:gd name="T10" fmla="*/ 398 w 1366"/>
                <a:gd name="T11" fmla="*/ 707 h 1351"/>
                <a:gd name="T12" fmla="*/ 1362 w 1366"/>
                <a:gd name="T13" fmla="*/ 401 h 1351"/>
                <a:gd name="T14" fmla="*/ 1073 w 1366"/>
                <a:gd name="T15" fmla="*/ 174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6" h="1351">
                  <a:moveTo>
                    <a:pt x="1073" y="174"/>
                  </a:moveTo>
                  <a:cubicBezTo>
                    <a:pt x="657" y="0"/>
                    <a:pt x="225" y="159"/>
                    <a:pt x="59" y="556"/>
                  </a:cubicBezTo>
                  <a:cubicBezTo>
                    <a:pt x="35" y="613"/>
                    <a:pt x="21" y="667"/>
                    <a:pt x="13" y="725"/>
                  </a:cubicBezTo>
                  <a:cubicBezTo>
                    <a:pt x="0" y="943"/>
                    <a:pt x="86" y="1135"/>
                    <a:pt x="202" y="1327"/>
                  </a:cubicBezTo>
                  <a:cubicBezTo>
                    <a:pt x="207" y="1335"/>
                    <a:pt x="221" y="1345"/>
                    <a:pt x="228" y="1351"/>
                  </a:cubicBezTo>
                  <a:cubicBezTo>
                    <a:pt x="339" y="1289"/>
                    <a:pt x="492" y="1080"/>
                    <a:pt x="398" y="707"/>
                  </a:cubicBezTo>
                  <a:cubicBezTo>
                    <a:pt x="398" y="707"/>
                    <a:pt x="1366" y="954"/>
                    <a:pt x="1362" y="401"/>
                  </a:cubicBezTo>
                  <a:cubicBezTo>
                    <a:pt x="1295" y="309"/>
                    <a:pt x="1219" y="235"/>
                    <a:pt x="1073" y="174"/>
                  </a:cubicBezTo>
                  <a:close/>
                </a:path>
              </a:pathLst>
            </a:custGeom>
            <a:solidFill>
              <a:srgbClr val="E29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77">
              <a:extLst>
                <a:ext uri="{FF2B5EF4-FFF2-40B4-BE49-F238E27FC236}">
                  <a16:creationId xmlns:a16="http://schemas.microsoft.com/office/drawing/2014/main" id="{8EB6DA2B-B960-8C41-9FE2-C02841E8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1173163"/>
              <a:ext cx="1568450" cy="1470025"/>
            </a:xfrm>
            <a:custGeom>
              <a:avLst/>
              <a:gdLst>
                <a:gd name="T0" fmla="*/ 1446 w 1451"/>
                <a:gd name="T1" fmla="*/ 400 h 1360"/>
                <a:gd name="T2" fmla="*/ 1157 w 1451"/>
                <a:gd name="T3" fmla="*/ 174 h 1360"/>
                <a:gd name="T4" fmla="*/ 118 w 1451"/>
                <a:gd name="T5" fmla="*/ 556 h 1360"/>
                <a:gd name="T6" fmla="*/ 280 w 1451"/>
                <a:gd name="T7" fmla="*/ 1360 h 1360"/>
                <a:gd name="T8" fmla="*/ 482 w 1451"/>
                <a:gd name="T9" fmla="*/ 707 h 1360"/>
                <a:gd name="T10" fmla="*/ 1446 w 1451"/>
                <a:gd name="T11" fmla="*/ 40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1" h="1360">
                  <a:moveTo>
                    <a:pt x="1446" y="400"/>
                  </a:moveTo>
                  <a:cubicBezTo>
                    <a:pt x="1380" y="309"/>
                    <a:pt x="1303" y="235"/>
                    <a:pt x="1157" y="174"/>
                  </a:cubicBezTo>
                  <a:cubicBezTo>
                    <a:pt x="741" y="0"/>
                    <a:pt x="284" y="159"/>
                    <a:pt x="118" y="556"/>
                  </a:cubicBezTo>
                  <a:cubicBezTo>
                    <a:pt x="0" y="837"/>
                    <a:pt x="78" y="1143"/>
                    <a:pt x="280" y="1360"/>
                  </a:cubicBezTo>
                  <a:cubicBezTo>
                    <a:pt x="394" y="1336"/>
                    <a:pt x="590" y="1135"/>
                    <a:pt x="482" y="707"/>
                  </a:cubicBezTo>
                  <a:cubicBezTo>
                    <a:pt x="482" y="707"/>
                    <a:pt x="1451" y="953"/>
                    <a:pt x="1446" y="400"/>
                  </a:cubicBezTo>
                  <a:close/>
                </a:path>
              </a:pathLst>
            </a:custGeom>
            <a:solidFill>
              <a:srgbClr val="27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78">
              <a:extLst>
                <a:ext uri="{FF2B5EF4-FFF2-40B4-BE49-F238E27FC236}">
                  <a16:creationId xmlns:a16="http://schemas.microsoft.com/office/drawing/2014/main" id="{445F645D-75D4-834F-BF50-13141EF1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9788" y="2963863"/>
              <a:ext cx="855662" cy="596900"/>
            </a:xfrm>
            <a:custGeom>
              <a:avLst/>
              <a:gdLst>
                <a:gd name="T0" fmla="*/ 791 w 791"/>
                <a:gd name="T1" fmla="*/ 552 h 552"/>
                <a:gd name="T2" fmla="*/ 572 w 791"/>
                <a:gd name="T3" fmla="*/ 216 h 552"/>
                <a:gd name="T4" fmla="*/ 0 w 791"/>
                <a:gd name="T5" fmla="*/ 0 h 552"/>
                <a:gd name="T6" fmla="*/ 255 w 791"/>
                <a:gd name="T7" fmla="*/ 321 h 552"/>
                <a:gd name="T8" fmla="*/ 570 w 791"/>
                <a:gd name="T9" fmla="*/ 490 h 552"/>
                <a:gd name="T10" fmla="*/ 791 w 791"/>
                <a:gd name="T11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1" h="552">
                  <a:moveTo>
                    <a:pt x="791" y="552"/>
                  </a:moveTo>
                  <a:cubicBezTo>
                    <a:pt x="709" y="400"/>
                    <a:pt x="603" y="235"/>
                    <a:pt x="572" y="216"/>
                  </a:cubicBezTo>
                  <a:cubicBezTo>
                    <a:pt x="493" y="168"/>
                    <a:pt x="244" y="70"/>
                    <a:pt x="0" y="0"/>
                  </a:cubicBezTo>
                  <a:cubicBezTo>
                    <a:pt x="53" y="126"/>
                    <a:pt x="171" y="249"/>
                    <a:pt x="255" y="321"/>
                  </a:cubicBezTo>
                  <a:cubicBezTo>
                    <a:pt x="417" y="461"/>
                    <a:pt x="487" y="460"/>
                    <a:pt x="570" y="490"/>
                  </a:cubicBezTo>
                  <a:cubicBezTo>
                    <a:pt x="609" y="504"/>
                    <a:pt x="690" y="519"/>
                    <a:pt x="791" y="552"/>
                  </a:cubicBezTo>
                  <a:close/>
                </a:path>
              </a:pathLst>
            </a:custGeom>
            <a:solidFill>
              <a:srgbClr val="8B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79">
              <a:extLst>
                <a:ext uri="{FF2B5EF4-FFF2-40B4-BE49-F238E27FC236}">
                  <a16:creationId xmlns:a16="http://schemas.microsoft.com/office/drawing/2014/main" id="{00680C99-E521-6F45-B9A7-8C08E55CA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2967038"/>
              <a:ext cx="1092200" cy="214313"/>
            </a:xfrm>
            <a:custGeom>
              <a:avLst/>
              <a:gdLst>
                <a:gd name="T0" fmla="*/ 1011 w 1011"/>
                <a:gd name="T1" fmla="*/ 178 h 198"/>
                <a:gd name="T2" fmla="*/ 0 w 1011"/>
                <a:gd name="T3" fmla="*/ 39 h 198"/>
                <a:gd name="T4" fmla="*/ 1008 w 1011"/>
                <a:gd name="T5" fmla="*/ 198 h 198"/>
                <a:gd name="T6" fmla="*/ 1011 w 1011"/>
                <a:gd name="T7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1" h="198">
                  <a:moveTo>
                    <a:pt x="1011" y="178"/>
                  </a:moveTo>
                  <a:cubicBezTo>
                    <a:pt x="1011" y="178"/>
                    <a:pt x="306" y="0"/>
                    <a:pt x="0" y="39"/>
                  </a:cubicBezTo>
                  <a:cubicBezTo>
                    <a:pt x="0" y="39"/>
                    <a:pt x="579" y="87"/>
                    <a:pt x="1008" y="198"/>
                  </a:cubicBezTo>
                  <a:lnTo>
                    <a:pt x="1011" y="178"/>
                  </a:lnTo>
                  <a:close/>
                </a:path>
              </a:pathLst>
            </a:custGeom>
            <a:solidFill>
              <a:srgbClr val="8B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2B4B3E-71D9-0040-BEFC-4DB0B59AE055}"/>
                </a:ext>
              </a:extLst>
            </p:cNvPr>
            <p:cNvGrpSpPr/>
            <p:nvPr/>
          </p:nvGrpSpPr>
          <p:grpSpPr>
            <a:xfrm>
              <a:off x="8310562" y="1957388"/>
              <a:ext cx="1444626" cy="1566861"/>
              <a:chOff x="8310562" y="1957388"/>
              <a:chExt cx="1444626" cy="1566861"/>
            </a:xfrm>
            <a:gradFill flip="none" rotWithShape="1">
              <a:gsLst>
                <a:gs pos="0">
                  <a:srgbClr val="C9D3DC"/>
                </a:gs>
                <a:gs pos="100000">
                  <a:srgbClr val="D9E3ED"/>
                </a:gs>
              </a:gsLst>
              <a:lin ang="18900000" scaled="1"/>
              <a:tileRect/>
            </a:gradFill>
          </p:grpSpPr>
          <p:sp>
            <p:nvSpPr>
              <p:cNvPr id="53" name="Freeform 63">
                <a:extLst>
                  <a:ext uri="{FF2B5EF4-FFF2-40B4-BE49-F238E27FC236}">
                    <a16:creationId xmlns:a16="http://schemas.microsoft.com/office/drawing/2014/main" id="{943051CC-BC77-F24C-9013-456B0CC24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7888" y="1957388"/>
                <a:ext cx="1257300" cy="755650"/>
              </a:xfrm>
              <a:custGeom>
                <a:avLst/>
                <a:gdLst>
                  <a:gd name="T0" fmla="*/ 996 w 1163"/>
                  <a:gd name="T1" fmla="*/ 0 h 700"/>
                  <a:gd name="T2" fmla="*/ 50 w 1163"/>
                  <a:gd name="T3" fmla="*/ 322 h 700"/>
                  <a:gd name="T4" fmla="*/ 26 w 1163"/>
                  <a:gd name="T5" fmla="*/ 373 h 700"/>
                  <a:gd name="T6" fmla="*/ 0 w 1163"/>
                  <a:gd name="T7" fmla="*/ 576 h 700"/>
                  <a:gd name="T8" fmla="*/ 371 w 1163"/>
                  <a:gd name="T9" fmla="*/ 672 h 700"/>
                  <a:gd name="T10" fmla="*/ 1163 w 1163"/>
                  <a:gd name="T11" fmla="*/ 323 h 700"/>
                  <a:gd name="T12" fmla="*/ 996 w 1163"/>
                  <a:gd name="T13" fmla="*/ 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3" h="700">
                    <a:moveTo>
                      <a:pt x="996" y="0"/>
                    </a:moveTo>
                    <a:cubicBezTo>
                      <a:pt x="905" y="17"/>
                      <a:pt x="229" y="278"/>
                      <a:pt x="50" y="322"/>
                    </a:cubicBezTo>
                    <a:cubicBezTo>
                      <a:pt x="42" y="339"/>
                      <a:pt x="35" y="356"/>
                      <a:pt x="26" y="373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210" y="549"/>
                      <a:pt x="183" y="700"/>
                      <a:pt x="371" y="672"/>
                    </a:cubicBezTo>
                    <a:cubicBezTo>
                      <a:pt x="372" y="671"/>
                      <a:pt x="979" y="434"/>
                      <a:pt x="1163" y="323"/>
                    </a:cubicBezTo>
                    <a:cubicBezTo>
                      <a:pt x="1158" y="262"/>
                      <a:pt x="1087" y="65"/>
                      <a:pt x="9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/>
                <a:endParaRPr lang="en-IN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053E2543-5BDE-CD40-988A-57C5A63CB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0562" y="2308225"/>
                <a:ext cx="1298576" cy="1216024"/>
              </a:xfrm>
              <a:custGeom>
                <a:avLst/>
                <a:gdLst>
                  <a:gd name="T0" fmla="*/ 1070 w 1202"/>
                  <a:gd name="T1" fmla="*/ 526 h 1125"/>
                  <a:gd name="T2" fmla="*/ 936 w 1202"/>
                  <a:gd name="T3" fmla="*/ 621 h 1125"/>
                  <a:gd name="T4" fmla="*/ 530 w 1202"/>
                  <a:gd name="T5" fmla="*/ 242 h 1125"/>
                  <a:gd name="T6" fmla="*/ 219 w 1202"/>
                  <a:gd name="T7" fmla="*/ 0 h 1125"/>
                  <a:gd name="T8" fmla="*/ 0 w 1202"/>
                  <a:gd name="T9" fmla="*/ 274 h 1125"/>
                  <a:gd name="T10" fmla="*/ 364 w 1202"/>
                  <a:gd name="T11" fmla="*/ 833 h 1125"/>
                  <a:gd name="T12" fmla="*/ 702 w 1202"/>
                  <a:gd name="T13" fmla="*/ 1093 h 1125"/>
                  <a:gd name="T14" fmla="*/ 1202 w 1202"/>
                  <a:gd name="T15" fmla="*/ 1120 h 1125"/>
                  <a:gd name="T16" fmla="*/ 1070 w 1202"/>
                  <a:gd name="T17" fmla="*/ 526 h 1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2" h="1125">
                    <a:moveTo>
                      <a:pt x="1070" y="526"/>
                    </a:moveTo>
                    <a:cubicBezTo>
                      <a:pt x="936" y="621"/>
                      <a:pt x="936" y="621"/>
                      <a:pt x="936" y="621"/>
                    </a:cubicBezTo>
                    <a:cubicBezTo>
                      <a:pt x="944" y="606"/>
                      <a:pt x="547" y="255"/>
                      <a:pt x="530" y="242"/>
                    </a:cubicBezTo>
                    <a:cubicBezTo>
                      <a:pt x="411" y="152"/>
                      <a:pt x="304" y="68"/>
                      <a:pt x="219" y="0"/>
                    </a:cubicBezTo>
                    <a:cubicBezTo>
                      <a:pt x="146" y="101"/>
                      <a:pt x="72" y="192"/>
                      <a:pt x="0" y="274"/>
                    </a:cubicBezTo>
                    <a:cubicBezTo>
                      <a:pt x="76" y="430"/>
                      <a:pt x="262" y="696"/>
                      <a:pt x="364" y="833"/>
                    </a:cubicBezTo>
                    <a:cubicBezTo>
                      <a:pt x="479" y="987"/>
                      <a:pt x="619" y="1063"/>
                      <a:pt x="702" y="1093"/>
                    </a:cubicBezTo>
                    <a:cubicBezTo>
                      <a:pt x="788" y="1125"/>
                      <a:pt x="1202" y="1120"/>
                      <a:pt x="1202" y="1120"/>
                    </a:cubicBezTo>
                    <a:cubicBezTo>
                      <a:pt x="1172" y="760"/>
                      <a:pt x="1070" y="526"/>
                      <a:pt x="1070" y="5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/>
                <a:endParaRPr lang="en-IN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A97FBA86-4A8A-1B41-A004-219B9BFB2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413" y="1389063"/>
              <a:ext cx="1123950" cy="538163"/>
            </a:xfrm>
            <a:custGeom>
              <a:avLst/>
              <a:gdLst>
                <a:gd name="T0" fmla="*/ 741 w 1040"/>
                <a:gd name="T1" fmla="*/ 0 h 497"/>
                <a:gd name="T2" fmla="*/ 0 w 1040"/>
                <a:gd name="T3" fmla="*/ 328 h 497"/>
                <a:gd name="T4" fmla="*/ 667 w 1040"/>
                <a:gd name="T5" fmla="*/ 474 h 497"/>
                <a:gd name="T6" fmla="*/ 1008 w 1040"/>
                <a:gd name="T7" fmla="*/ 170 h 497"/>
                <a:gd name="T8" fmla="*/ 741 w 1040"/>
                <a:gd name="T9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497">
                  <a:moveTo>
                    <a:pt x="741" y="0"/>
                  </a:moveTo>
                  <a:cubicBezTo>
                    <a:pt x="741" y="0"/>
                    <a:pt x="594" y="431"/>
                    <a:pt x="0" y="328"/>
                  </a:cubicBezTo>
                  <a:cubicBezTo>
                    <a:pt x="0" y="328"/>
                    <a:pt x="235" y="497"/>
                    <a:pt x="667" y="474"/>
                  </a:cubicBezTo>
                  <a:cubicBezTo>
                    <a:pt x="980" y="457"/>
                    <a:pt x="1040" y="269"/>
                    <a:pt x="1008" y="170"/>
                  </a:cubicBezTo>
                  <a:cubicBezTo>
                    <a:pt x="965" y="42"/>
                    <a:pt x="741" y="0"/>
                    <a:pt x="741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343030"/>
                </a:gs>
                <a:gs pos="0">
                  <a:srgbClr val="413E3F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82">
              <a:extLst>
                <a:ext uri="{FF2B5EF4-FFF2-40B4-BE49-F238E27FC236}">
                  <a16:creationId xmlns:a16="http://schemas.microsoft.com/office/drawing/2014/main" id="{FC7A56C4-92F7-E947-B0F0-E5592C650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1608138"/>
              <a:ext cx="495300" cy="306388"/>
            </a:xfrm>
            <a:custGeom>
              <a:avLst/>
              <a:gdLst>
                <a:gd name="T0" fmla="*/ 383 w 458"/>
                <a:gd name="T1" fmla="*/ 0 h 283"/>
                <a:gd name="T2" fmla="*/ 0 w 458"/>
                <a:gd name="T3" fmla="*/ 277 h 283"/>
                <a:gd name="T4" fmla="*/ 383 w 458"/>
                <a:gd name="T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8" h="283">
                  <a:moveTo>
                    <a:pt x="383" y="0"/>
                  </a:moveTo>
                  <a:cubicBezTo>
                    <a:pt x="383" y="0"/>
                    <a:pt x="458" y="283"/>
                    <a:pt x="0" y="277"/>
                  </a:cubicBezTo>
                  <a:cubicBezTo>
                    <a:pt x="0" y="277"/>
                    <a:pt x="394" y="258"/>
                    <a:pt x="383" y="0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83">
              <a:extLst>
                <a:ext uri="{FF2B5EF4-FFF2-40B4-BE49-F238E27FC236}">
                  <a16:creationId xmlns:a16="http://schemas.microsoft.com/office/drawing/2014/main" id="{82B6B024-E51E-4844-AE5E-B58486722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1792288"/>
              <a:ext cx="176212" cy="596900"/>
            </a:xfrm>
            <a:custGeom>
              <a:avLst/>
              <a:gdLst>
                <a:gd name="T0" fmla="*/ 0 w 163"/>
                <a:gd name="T1" fmla="*/ 0 h 553"/>
                <a:gd name="T2" fmla="*/ 81 w 163"/>
                <a:gd name="T3" fmla="*/ 553 h 553"/>
                <a:gd name="T4" fmla="*/ 0 w 163"/>
                <a:gd name="T5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553">
                  <a:moveTo>
                    <a:pt x="0" y="0"/>
                  </a:moveTo>
                  <a:cubicBezTo>
                    <a:pt x="0" y="0"/>
                    <a:pt x="163" y="204"/>
                    <a:pt x="81" y="553"/>
                  </a:cubicBezTo>
                  <a:cubicBezTo>
                    <a:pt x="81" y="553"/>
                    <a:pt x="127" y="2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85">
              <a:extLst>
                <a:ext uri="{FF2B5EF4-FFF2-40B4-BE49-F238E27FC236}">
                  <a16:creationId xmlns:a16="http://schemas.microsoft.com/office/drawing/2014/main" id="{76757650-D8ED-E04A-8D01-67E08015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3484563"/>
              <a:ext cx="527050" cy="242888"/>
            </a:xfrm>
            <a:custGeom>
              <a:avLst/>
              <a:gdLst>
                <a:gd name="T0" fmla="*/ 240 w 488"/>
                <a:gd name="T1" fmla="*/ 76 h 226"/>
                <a:gd name="T2" fmla="*/ 201 w 488"/>
                <a:gd name="T3" fmla="*/ 8 h 226"/>
                <a:gd name="T4" fmla="*/ 0 w 488"/>
                <a:gd name="T5" fmla="*/ 131 h 226"/>
                <a:gd name="T6" fmla="*/ 352 w 488"/>
                <a:gd name="T7" fmla="*/ 226 h 226"/>
                <a:gd name="T8" fmla="*/ 488 w 488"/>
                <a:gd name="T9" fmla="*/ 173 h 226"/>
                <a:gd name="T10" fmla="*/ 240 w 488"/>
                <a:gd name="T11" fmla="*/ 7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226">
                  <a:moveTo>
                    <a:pt x="240" y="76"/>
                  </a:moveTo>
                  <a:cubicBezTo>
                    <a:pt x="201" y="8"/>
                    <a:pt x="201" y="8"/>
                    <a:pt x="201" y="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59" y="195"/>
                    <a:pt x="248" y="193"/>
                    <a:pt x="352" y="226"/>
                  </a:cubicBezTo>
                  <a:cubicBezTo>
                    <a:pt x="488" y="173"/>
                    <a:pt x="488" y="173"/>
                    <a:pt x="488" y="173"/>
                  </a:cubicBezTo>
                  <a:cubicBezTo>
                    <a:pt x="439" y="0"/>
                    <a:pt x="240" y="76"/>
                    <a:pt x="240" y="76"/>
                  </a:cubicBezTo>
                  <a:close/>
                </a:path>
              </a:pathLst>
            </a:custGeom>
            <a:solidFill>
              <a:srgbClr val="8B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86">
              <a:extLst>
                <a:ext uri="{FF2B5EF4-FFF2-40B4-BE49-F238E27FC236}">
                  <a16:creationId xmlns:a16="http://schemas.microsoft.com/office/drawing/2014/main" id="{BCFDBE9F-7A0C-D143-949E-030C872C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2813050"/>
              <a:ext cx="688975" cy="1158875"/>
            </a:xfrm>
            <a:custGeom>
              <a:avLst/>
              <a:gdLst>
                <a:gd name="T0" fmla="*/ 0 w 638"/>
                <a:gd name="T1" fmla="*/ 904 h 1072"/>
                <a:gd name="T2" fmla="*/ 279 w 638"/>
                <a:gd name="T3" fmla="*/ 460 h 1072"/>
                <a:gd name="T4" fmla="*/ 487 w 638"/>
                <a:gd name="T5" fmla="*/ 0 h 1072"/>
                <a:gd name="T6" fmla="*/ 594 w 638"/>
                <a:gd name="T7" fmla="*/ 66 h 1072"/>
                <a:gd name="T8" fmla="*/ 638 w 638"/>
                <a:gd name="T9" fmla="*/ 149 h 1072"/>
                <a:gd name="T10" fmla="*/ 457 w 638"/>
                <a:gd name="T11" fmla="*/ 617 h 1072"/>
                <a:gd name="T12" fmla="*/ 146 w 638"/>
                <a:gd name="T13" fmla="*/ 1072 h 1072"/>
                <a:gd name="T14" fmla="*/ 0 w 638"/>
                <a:gd name="T15" fmla="*/ 904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8" h="1072">
                  <a:moveTo>
                    <a:pt x="0" y="904"/>
                  </a:moveTo>
                  <a:cubicBezTo>
                    <a:pt x="0" y="904"/>
                    <a:pt x="152" y="713"/>
                    <a:pt x="279" y="460"/>
                  </a:cubicBezTo>
                  <a:cubicBezTo>
                    <a:pt x="428" y="163"/>
                    <a:pt x="472" y="82"/>
                    <a:pt x="487" y="0"/>
                  </a:cubicBezTo>
                  <a:cubicBezTo>
                    <a:pt x="487" y="0"/>
                    <a:pt x="548" y="20"/>
                    <a:pt x="594" y="66"/>
                  </a:cubicBezTo>
                  <a:cubicBezTo>
                    <a:pt x="620" y="92"/>
                    <a:pt x="638" y="149"/>
                    <a:pt x="638" y="149"/>
                  </a:cubicBezTo>
                  <a:cubicBezTo>
                    <a:pt x="638" y="149"/>
                    <a:pt x="633" y="260"/>
                    <a:pt x="457" y="617"/>
                  </a:cubicBezTo>
                  <a:cubicBezTo>
                    <a:pt x="378" y="778"/>
                    <a:pt x="328" y="908"/>
                    <a:pt x="146" y="1072"/>
                  </a:cubicBezTo>
                  <a:cubicBezTo>
                    <a:pt x="146" y="1072"/>
                    <a:pt x="87" y="1001"/>
                    <a:pt x="0" y="904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44BE5C3F-147A-004F-A540-D66BC9842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350" y="3478213"/>
              <a:ext cx="352425" cy="506413"/>
            </a:xfrm>
            <a:custGeom>
              <a:avLst/>
              <a:gdLst>
                <a:gd name="T0" fmla="*/ 0 w 327"/>
                <a:gd name="T1" fmla="*/ 126 h 468"/>
                <a:gd name="T2" fmla="*/ 290 w 327"/>
                <a:gd name="T3" fmla="*/ 202 h 468"/>
                <a:gd name="T4" fmla="*/ 93 w 327"/>
                <a:gd name="T5" fmla="*/ 468 h 468"/>
                <a:gd name="T6" fmla="*/ 0 w 327"/>
                <a:gd name="T7" fmla="*/ 12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468">
                  <a:moveTo>
                    <a:pt x="0" y="126"/>
                  </a:moveTo>
                  <a:cubicBezTo>
                    <a:pt x="0" y="126"/>
                    <a:pt x="250" y="0"/>
                    <a:pt x="290" y="202"/>
                  </a:cubicBezTo>
                  <a:cubicBezTo>
                    <a:pt x="327" y="388"/>
                    <a:pt x="93" y="468"/>
                    <a:pt x="93" y="468"/>
                  </a:cubicBezTo>
                  <a:lnTo>
                    <a:pt x="0" y="126"/>
                  </a:lnTo>
                  <a:close/>
                </a:path>
              </a:pathLst>
            </a:custGeom>
            <a:solidFill>
              <a:srgbClr val="FFC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88">
              <a:extLst>
                <a:ext uri="{FF2B5EF4-FFF2-40B4-BE49-F238E27FC236}">
                  <a16:creationId xmlns:a16="http://schemas.microsoft.com/office/drawing/2014/main" id="{749CB584-8962-4145-B283-6B701F9ED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350" y="3595688"/>
              <a:ext cx="323850" cy="388938"/>
            </a:xfrm>
            <a:custGeom>
              <a:avLst/>
              <a:gdLst>
                <a:gd name="T0" fmla="*/ 93 w 300"/>
                <a:gd name="T1" fmla="*/ 359 h 359"/>
                <a:gd name="T2" fmla="*/ 294 w 300"/>
                <a:gd name="T3" fmla="*/ 125 h 359"/>
                <a:gd name="T4" fmla="*/ 144 w 300"/>
                <a:gd name="T5" fmla="*/ 271 h 359"/>
                <a:gd name="T6" fmla="*/ 43 w 300"/>
                <a:gd name="T7" fmla="*/ 0 h 359"/>
                <a:gd name="T8" fmla="*/ 0 w 300"/>
                <a:gd name="T9" fmla="*/ 17 h 359"/>
                <a:gd name="T10" fmla="*/ 93 w 300"/>
                <a:gd name="T11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59">
                  <a:moveTo>
                    <a:pt x="93" y="359"/>
                  </a:moveTo>
                  <a:cubicBezTo>
                    <a:pt x="93" y="359"/>
                    <a:pt x="300" y="288"/>
                    <a:pt x="294" y="125"/>
                  </a:cubicBezTo>
                  <a:cubicBezTo>
                    <a:pt x="271" y="231"/>
                    <a:pt x="144" y="271"/>
                    <a:pt x="144" y="271"/>
                  </a:cubicBezTo>
                  <a:cubicBezTo>
                    <a:pt x="125" y="138"/>
                    <a:pt x="67" y="37"/>
                    <a:pt x="43" y="0"/>
                  </a:cubicBezTo>
                  <a:cubicBezTo>
                    <a:pt x="17" y="9"/>
                    <a:pt x="0" y="17"/>
                    <a:pt x="0" y="17"/>
                  </a:cubicBezTo>
                  <a:lnTo>
                    <a:pt x="93" y="359"/>
                  </a:lnTo>
                  <a:close/>
                </a:path>
              </a:pathLst>
            </a:custGeom>
            <a:solidFill>
              <a:srgbClr val="E29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89">
              <a:extLst>
                <a:ext uri="{FF2B5EF4-FFF2-40B4-BE49-F238E27FC236}">
                  <a16:creationId xmlns:a16="http://schemas.microsoft.com/office/drawing/2014/main" id="{9123A717-6D85-744B-85E6-8938F236C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3254375"/>
              <a:ext cx="1069975" cy="944563"/>
            </a:xfrm>
            <a:custGeom>
              <a:avLst/>
              <a:gdLst>
                <a:gd name="T0" fmla="*/ 99 w 990"/>
                <a:gd name="T1" fmla="*/ 0 h 875"/>
                <a:gd name="T2" fmla="*/ 36 w 990"/>
                <a:gd name="T3" fmla="*/ 138 h 875"/>
                <a:gd name="T4" fmla="*/ 328 w 990"/>
                <a:gd name="T5" fmla="*/ 742 h 875"/>
                <a:gd name="T6" fmla="*/ 990 w 990"/>
                <a:gd name="T7" fmla="*/ 698 h 875"/>
                <a:gd name="T8" fmla="*/ 854 w 990"/>
                <a:gd name="T9" fmla="*/ 274 h 875"/>
                <a:gd name="T10" fmla="*/ 610 w 990"/>
                <a:gd name="T11" fmla="*/ 381 h 875"/>
                <a:gd name="T12" fmla="*/ 547 w 990"/>
                <a:gd name="T13" fmla="*/ 138 h 875"/>
                <a:gd name="T14" fmla="*/ 415 w 990"/>
                <a:gd name="T15" fmla="*/ 33 h 875"/>
                <a:gd name="T16" fmla="*/ 99 w 990"/>
                <a:gd name="T17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875">
                  <a:moveTo>
                    <a:pt x="99" y="0"/>
                  </a:moveTo>
                  <a:cubicBezTo>
                    <a:pt x="99" y="0"/>
                    <a:pt x="0" y="40"/>
                    <a:pt x="36" y="138"/>
                  </a:cubicBezTo>
                  <a:cubicBezTo>
                    <a:pt x="101" y="317"/>
                    <a:pt x="277" y="680"/>
                    <a:pt x="328" y="742"/>
                  </a:cubicBezTo>
                  <a:cubicBezTo>
                    <a:pt x="436" y="875"/>
                    <a:pt x="839" y="747"/>
                    <a:pt x="990" y="698"/>
                  </a:cubicBezTo>
                  <a:cubicBezTo>
                    <a:pt x="990" y="698"/>
                    <a:pt x="951" y="489"/>
                    <a:pt x="854" y="274"/>
                  </a:cubicBezTo>
                  <a:cubicBezTo>
                    <a:pt x="854" y="274"/>
                    <a:pt x="640" y="381"/>
                    <a:pt x="610" y="381"/>
                  </a:cubicBezTo>
                  <a:cubicBezTo>
                    <a:pt x="603" y="381"/>
                    <a:pt x="564" y="213"/>
                    <a:pt x="547" y="138"/>
                  </a:cubicBezTo>
                  <a:cubicBezTo>
                    <a:pt x="415" y="33"/>
                    <a:pt x="415" y="33"/>
                    <a:pt x="415" y="3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B4BEC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90">
              <a:extLst>
                <a:ext uri="{FF2B5EF4-FFF2-40B4-BE49-F238E27FC236}">
                  <a16:creationId xmlns:a16="http://schemas.microsoft.com/office/drawing/2014/main" id="{80B28E53-A5DE-B24A-848B-24B22DF2B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5" y="3089275"/>
              <a:ext cx="155575" cy="96838"/>
            </a:xfrm>
            <a:custGeom>
              <a:avLst/>
              <a:gdLst>
                <a:gd name="T0" fmla="*/ 0 w 143"/>
                <a:gd name="T1" fmla="*/ 89 h 89"/>
                <a:gd name="T2" fmla="*/ 127 w 143"/>
                <a:gd name="T3" fmla="*/ 67 h 89"/>
                <a:gd name="T4" fmla="*/ 143 w 143"/>
                <a:gd name="T5" fmla="*/ 0 h 89"/>
                <a:gd name="T6" fmla="*/ 0 w 143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89">
                  <a:moveTo>
                    <a:pt x="0" y="89"/>
                  </a:moveTo>
                  <a:cubicBezTo>
                    <a:pt x="127" y="67"/>
                    <a:pt x="127" y="67"/>
                    <a:pt x="127" y="67"/>
                  </a:cubicBezTo>
                  <a:cubicBezTo>
                    <a:pt x="134" y="43"/>
                    <a:pt x="137" y="20"/>
                    <a:pt x="143" y="0"/>
                  </a:cubicBezTo>
                  <a:cubicBezTo>
                    <a:pt x="128" y="5"/>
                    <a:pt x="71" y="28"/>
                    <a:pt x="0" y="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91">
              <a:extLst>
                <a:ext uri="{FF2B5EF4-FFF2-40B4-BE49-F238E27FC236}">
                  <a16:creationId xmlns:a16="http://schemas.microsoft.com/office/drawing/2014/main" id="{04F6AF10-58B3-C841-8F96-517B52987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575" y="2474913"/>
              <a:ext cx="536575" cy="881063"/>
            </a:xfrm>
            <a:custGeom>
              <a:avLst/>
              <a:gdLst>
                <a:gd name="T0" fmla="*/ 9 w 496"/>
                <a:gd name="T1" fmla="*/ 0 h 815"/>
                <a:gd name="T2" fmla="*/ 0 w 496"/>
                <a:gd name="T3" fmla="*/ 11 h 815"/>
                <a:gd name="T4" fmla="*/ 474 w 496"/>
                <a:gd name="T5" fmla="*/ 805 h 815"/>
                <a:gd name="T6" fmla="*/ 496 w 496"/>
                <a:gd name="T7" fmla="*/ 815 h 815"/>
                <a:gd name="T8" fmla="*/ 9 w 496"/>
                <a:gd name="T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815">
                  <a:moveTo>
                    <a:pt x="9" y="0"/>
                  </a:moveTo>
                  <a:cubicBezTo>
                    <a:pt x="6" y="4"/>
                    <a:pt x="3" y="7"/>
                    <a:pt x="0" y="11"/>
                  </a:cubicBezTo>
                  <a:cubicBezTo>
                    <a:pt x="107" y="203"/>
                    <a:pt x="474" y="805"/>
                    <a:pt x="474" y="805"/>
                  </a:cubicBezTo>
                  <a:cubicBezTo>
                    <a:pt x="496" y="815"/>
                    <a:pt x="496" y="815"/>
                    <a:pt x="496" y="815"/>
                  </a:cubicBezTo>
                  <a:cubicBezTo>
                    <a:pt x="446" y="719"/>
                    <a:pt x="88" y="126"/>
                    <a:pt x="9" y="0"/>
                  </a:cubicBezTo>
                  <a:close/>
                </a:path>
              </a:pathLst>
            </a:custGeom>
            <a:solidFill>
              <a:srgbClr val="8B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92">
              <a:extLst>
                <a:ext uri="{FF2B5EF4-FFF2-40B4-BE49-F238E27FC236}">
                  <a16:creationId xmlns:a16="http://schemas.microsoft.com/office/drawing/2014/main" id="{B9B9C372-50ED-C34F-BF7D-ED5EDBF71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7475" y="3005138"/>
              <a:ext cx="736600" cy="377825"/>
            </a:xfrm>
            <a:custGeom>
              <a:avLst/>
              <a:gdLst>
                <a:gd name="T0" fmla="*/ 0 w 681"/>
                <a:gd name="T1" fmla="*/ 233 h 350"/>
                <a:gd name="T2" fmla="*/ 679 w 681"/>
                <a:gd name="T3" fmla="*/ 176 h 350"/>
                <a:gd name="T4" fmla="*/ 681 w 681"/>
                <a:gd name="T5" fmla="*/ 350 h 350"/>
                <a:gd name="T6" fmla="*/ 365 w 681"/>
                <a:gd name="T7" fmla="*/ 267 h 350"/>
                <a:gd name="T8" fmla="*/ 114 w 681"/>
                <a:gd name="T9" fmla="*/ 320 h 350"/>
                <a:gd name="T10" fmla="*/ 0 w 681"/>
                <a:gd name="T11" fmla="*/ 2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350">
                  <a:moveTo>
                    <a:pt x="0" y="233"/>
                  </a:moveTo>
                  <a:cubicBezTo>
                    <a:pt x="0" y="233"/>
                    <a:pt x="187" y="0"/>
                    <a:pt x="679" y="176"/>
                  </a:cubicBezTo>
                  <a:cubicBezTo>
                    <a:pt x="681" y="350"/>
                    <a:pt x="681" y="350"/>
                    <a:pt x="681" y="350"/>
                  </a:cubicBezTo>
                  <a:cubicBezTo>
                    <a:pt x="681" y="350"/>
                    <a:pt x="527" y="280"/>
                    <a:pt x="365" y="267"/>
                  </a:cubicBezTo>
                  <a:cubicBezTo>
                    <a:pt x="277" y="261"/>
                    <a:pt x="203" y="263"/>
                    <a:pt x="114" y="320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93">
              <a:extLst>
                <a:ext uri="{FF2B5EF4-FFF2-40B4-BE49-F238E27FC236}">
                  <a16:creationId xmlns:a16="http://schemas.microsoft.com/office/drawing/2014/main" id="{A75290EE-FBA0-0D43-A8F0-DA7346E3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738" y="3471863"/>
              <a:ext cx="173037" cy="388938"/>
            </a:xfrm>
            <a:custGeom>
              <a:avLst/>
              <a:gdLst>
                <a:gd name="T0" fmla="*/ 161 w 161"/>
                <a:gd name="T1" fmla="*/ 232 h 359"/>
                <a:gd name="T2" fmla="*/ 49 w 161"/>
                <a:gd name="T3" fmla="*/ 0 h 359"/>
                <a:gd name="T4" fmla="*/ 46 w 161"/>
                <a:gd name="T5" fmla="*/ 4 h 359"/>
                <a:gd name="T6" fmla="*/ 14 w 161"/>
                <a:gd name="T7" fmla="*/ 61 h 359"/>
                <a:gd name="T8" fmla="*/ 74 w 161"/>
                <a:gd name="T9" fmla="*/ 359 h 359"/>
                <a:gd name="T10" fmla="*/ 161 w 161"/>
                <a:gd name="T11" fmla="*/ 23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359">
                  <a:moveTo>
                    <a:pt x="161" y="232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6" y="23"/>
                    <a:pt x="25" y="42"/>
                    <a:pt x="14" y="61"/>
                  </a:cubicBezTo>
                  <a:cubicBezTo>
                    <a:pt x="12" y="102"/>
                    <a:pt x="0" y="223"/>
                    <a:pt x="74" y="359"/>
                  </a:cubicBezTo>
                  <a:cubicBezTo>
                    <a:pt x="113" y="317"/>
                    <a:pt x="138" y="274"/>
                    <a:pt x="161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94">
              <a:extLst>
                <a:ext uri="{FF2B5EF4-FFF2-40B4-BE49-F238E27FC236}">
                  <a16:creationId xmlns:a16="http://schemas.microsoft.com/office/drawing/2014/main" id="{68F83604-29C4-D94F-9D46-9F9FE330A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3468688"/>
              <a:ext cx="609600" cy="692150"/>
            </a:xfrm>
            <a:custGeom>
              <a:avLst/>
              <a:gdLst>
                <a:gd name="T0" fmla="*/ 57 w 564"/>
                <a:gd name="T1" fmla="*/ 22 h 640"/>
                <a:gd name="T2" fmla="*/ 396 w 564"/>
                <a:gd name="T3" fmla="*/ 640 h 640"/>
                <a:gd name="T4" fmla="*/ 564 w 564"/>
                <a:gd name="T5" fmla="*/ 552 h 640"/>
                <a:gd name="T6" fmla="*/ 228 w 564"/>
                <a:gd name="T7" fmla="*/ 134 h 640"/>
                <a:gd name="T8" fmla="*/ 239 w 564"/>
                <a:gd name="T9" fmla="*/ 71 h 640"/>
                <a:gd name="T10" fmla="*/ 199 w 564"/>
                <a:gd name="T11" fmla="*/ 0 h 640"/>
                <a:gd name="T12" fmla="*/ 57 w 564"/>
                <a:gd name="T13" fmla="*/ 2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640">
                  <a:moveTo>
                    <a:pt x="57" y="22"/>
                  </a:moveTo>
                  <a:cubicBezTo>
                    <a:pt x="57" y="22"/>
                    <a:pt x="0" y="315"/>
                    <a:pt x="396" y="640"/>
                  </a:cubicBezTo>
                  <a:cubicBezTo>
                    <a:pt x="564" y="552"/>
                    <a:pt x="564" y="552"/>
                    <a:pt x="564" y="552"/>
                  </a:cubicBezTo>
                  <a:cubicBezTo>
                    <a:pt x="564" y="552"/>
                    <a:pt x="299" y="329"/>
                    <a:pt x="228" y="134"/>
                  </a:cubicBezTo>
                  <a:cubicBezTo>
                    <a:pt x="228" y="134"/>
                    <a:pt x="246" y="98"/>
                    <a:pt x="239" y="71"/>
                  </a:cubicBezTo>
                  <a:cubicBezTo>
                    <a:pt x="231" y="40"/>
                    <a:pt x="198" y="16"/>
                    <a:pt x="199" y="0"/>
                  </a:cubicBezTo>
                  <a:lnTo>
                    <a:pt x="57" y="22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95">
              <a:extLst>
                <a:ext uri="{FF2B5EF4-FFF2-40B4-BE49-F238E27FC236}">
                  <a16:creationId xmlns:a16="http://schemas.microsoft.com/office/drawing/2014/main" id="{2F5A50A0-FEEC-2840-9428-AD1EA0701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5" y="3468688"/>
              <a:ext cx="122237" cy="222250"/>
            </a:xfrm>
            <a:custGeom>
              <a:avLst/>
              <a:gdLst>
                <a:gd name="T0" fmla="*/ 52 w 114"/>
                <a:gd name="T1" fmla="*/ 0 h 205"/>
                <a:gd name="T2" fmla="*/ 0 w 114"/>
                <a:gd name="T3" fmla="*/ 8 h 205"/>
                <a:gd name="T4" fmla="*/ 114 w 114"/>
                <a:gd name="T5" fmla="*/ 205 h 205"/>
                <a:gd name="T6" fmla="*/ 81 w 114"/>
                <a:gd name="T7" fmla="*/ 134 h 205"/>
                <a:gd name="T8" fmla="*/ 93 w 114"/>
                <a:gd name="T9" fmla="*/ 95 h 205"/>
                <a:gd name="T10" fmla="*/ 71 w 114"/>
                <a:gd name="T11" fmla="*/ 33 h 205"/>
                <a:gd name="T12" fmla="*/ 52 w 114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05">
                  <a:moveTo>
                    <a:pt x="52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2" y="102"/>
                    <a:pt x="83" y="170"/>
                    <a:pt x="114" y="205"/>
                  </a:cubicBezTo>
                  <a:cubicBezTo>
                    <a:pt x="101" y="181"/>
                    <a:pt x="89" y="157"/>
                    <a:pt x="81" y="134"/>
                  </a:cubicBezTo>
                  <a:cubicBezTo>
                    <a:pt x="81" y="134"/>
                    <a:pt x="90" y="115"/>
                    <a:pt x="93" y="95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1" y="20"/>
                    <a:pt x="51" y="9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96">
              <a:extLst>
                <a:ext uri="{FF2B5EF4-FFF2-40B4-BE49-F238E27FC236}">
                  <a16:creationId xmlns:a16="http://schemas.microsoft.com/office/drawing/2014/main" id="{ED42DE7F-76B3-5840-8BE5-3095AD2CD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050" y="3490913"/>
              <a:ext cx="187325" cy="366713"/>
            </a:xfrm>
            <a:custGeom>
              <a:avLst/>
              <a:gdLst>
                <a:gd name="T0" fmla="*/ 5 w 173"/>
                <a:gd name="T1" fmla="*/ 0 h 339"/>
                <a:gd name="T2" fmla="*/ 173 w 173"/>
                <a:gd name="T3" fmla="*/ 339 h 339"/>
                <a:gd name="T4" fmla="*/ 27 w 173"/>
                <a:gd name="T5" fmla="*/ 6 h 339"/>
                <a:gd name="T6" fmla="*/ 5 w 173"/>
                <a:gd name="T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339">
                  <a:moveTo>
                    <a:pt x="5" y="0"/>
                  </a:moveTo>
                  <a:cubicBezTo>
                    <a:pt x="5" y="0"/>
                    <a:pt x="0" y="194"/>
                    <a:pt x="173" y="339"/>
                  </a:cubicBezTo>
                  <a:cubicBezTo>
                    <a:pt x="173" y="339"/>
                    <a:pt x="58" y="129"/>
                    <a:pt x="27" y="6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97">
              <a:extLst>
                <a:ext uri="{FF2B5EF4-FFF2-40B4-BE49-F238E27FC236}">
                  <a16:creationId xmlns:a16="http://schemas.microsoft.com/office/drawing/2014/main" id="{B30B47F9-1E52-B147-A6FC-E1EB1C1CE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663" y="3373438"/>
              <a:ext cx="158750" cy="234950"/>
            </a:xfrm>
            <a:custGeom>
              <a:avLst/>
              <a:gdLst>
                <a:gd name="T0" fmla="*/ 69 w 147"/>
                <a:gd name="T1" fmla="*/ 217 h 217"/>
                <a:gd name="T2" fmla="*/ 0 w 147"/>
                <a:gd name="T3" fmla="*/ 83 h 217"/>
                <a:gd name="T4" fmla="*/ 61 w 147"/>
                <a:gd name="T5" fmla="*/ 0 h 217"/>
                <a:gd name="T6" fmla="*/ 147 w 147"/>
                <a:gd name="T7" fmla="*/ 73 h 217"/>
                <a:gd name="T8" fmla="*/ 114 w 147"/>
                <a:gd name="T9" fmla="*/ 143 h 217"/>
                <a:gd name="T10" fmla="*/ 69 w 14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17">
                  <a:moveTo>
                    <a:pt x="69" y="217"/>
                  </a:moveTo>
                  <a:cubicBezTo>
                    <a:pt x="69" y="217"/>
                    <a:pt x="54" y="141"/>
                    <a:pt x="0" y="8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146" y="32"/>
                    <a:pt x="147" y="73"/>
                  </a:cubicBezTo>
                  <a:cubicBezTo>
                    <a:pt x="147" y="73"/>
                    <a:pt x="130" y="109"/>
                    <a:pt x="114" y="143"/>
                  </a:cubicBezTo>
                  <a:cubicBezTo>
                    <a:pt x="97" y="177"/>
                    <a:pt x="69" y="217"/>
                    <a:pt x="69" y="217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98">
              <a:extLst>
                <a:ext uri="{FF2B5EF4-FFF2-40B4-BE49-F238E27FC236}">
                  <a16:creationId xmlns:a16="http://schemas.microsoft.com/office/drawing/2014/main" id="{BDF3C5D9-918F-604E-87D4-1EABA923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775" y="3373438"/>
              <a:ext cx="231775" cy="166688"/>
            </a:xfrm>
            <a:custGeom>
              <a:avLst/>
              <a:gdLst>
                <a:gd name="T0" fmla="*/ 0 w 215"/>
                <a:gd name="T1" fmla="*/ 135 h 155"/>
                <a:gd name="T2" fmla="*/ 215 w 215"/>
                <a:gd name="T3" fmla="*/ 47 h 155"/>
                <a:gd name="T4" fmla="*/ 155 w 215"/>
                <a:gd name="T5" fmla="*/ 0 h 155"/>
                <a:gd name="T6" fmla="*/ 0 w 215"/>
                <a:gd name="T7" fmla="*/ 13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55">
                  <a:moveTo>
                    <a:pt x="0" y="135"/>
                  </a:moveTo>
                  <a:cubicBezTo>
                    <a:pt x="0" y="135"/>
                    <a:pt x="152" y="155"/>
                    <a:pt x="215" y="47"/>
                  </a:cubicBezTo>
                  <a:cubicBezTo>
                    <a:pt x="155" y="0"/>
                    <a:pt x="155" y="0"/>
                    <a:pt x="155" y="0"/>
                  </a:cubicBez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99">
              <a:extLst>
                <a:ext uri="{FF2B5EF4-FFF2-40B4-BE49-F238E27FC236}">
                  <a16:creationId xmlns:a16="http://schemas.microsoft.com/office/drawing/2014/main" id="{4555EDBA-B4AA-8C46-BF49-2DB2DCD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3349625"/>
              <a:ext cx="250825" cy="188913"/>
            </a:xfrm>
            <a:custGeom>
              <a:avLst/>
              <a:gdLst>
                <a:gd name="T0" fmla="*/ 7 w 231"/>
                <a:gd name="T1" fmla="*/ 175 h 175"/>
                <a:gd name="T2" fmla="*/ 96 w 231"/>
                <a:gd name="T3" fmla="*/ 147 h 175"/>
                <a:gd name="T4" fmla="*/ 231 w 231"/>
                <a:gd name="T5" fmla="*/ 59 h 175"/>
                <a:gd name="T6" fmla="*/ 82 w 231"/>
                <a:gd name="T7" fmla="*/ 0 h 175"/>
                <a:gd name="T8" fmla="*/ 23 w 231"/>
                <a:gd name="T9" fmla="*/ 87 h 175"/>
                <a:gd name="T10" fmla="*/ 7 w 231"/>
                <a:gd name="T1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175">
                  <a:moveTo>
                    <a:pt x="7" y="175"/>
                  </a:moveTo>
                  <a:cubicBezTo>
                    <a:pt x="7" y="175"/>
                    <a:pt x="16" y="158"/>
                    <a:pt x="96" y="147"/>
                  </a:cubicBezTo>
                  <a:cubicBezTo>
                    <a:pt x="189" y="134"/>
                    <a:pt x="231" y="59"/>
                    <a:pt x="231" y="59"/>
                  </a:cubicBezTo>
                  <a:cubicBezTo>
                    <a:pt x="231" y="59"/>
                    <a:pt x="157" y="24"/>
                    <a:pt x="82" y="0"/>
                  </a:cubicBezTo>
                  <a:cubicBezTo>
                    <a:pt x="82" y="0"/>
                    <a:pt x="47" y="26"/>
                    <a:pt x="23" y="87"/>
                  </a:cubicBezTo>
                  <a:cubicBezTo>
                    <a:pt x="0" y="145"/>
                    <a:pt x="7" y="175"/>
                    <a:pt x="7" y="175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00">
              <a:extLst>
                <a:ext uri="{FF2B5EF4-FFF2-40B4-BE49-F238E27FC236}">
                  <a16:creationId xmlns:a16="http://schemas.microsoft.com/office/drawing/2014/main" id="{769F7EFA-3C12-7642-BD69-37AF09B7D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0" y="3198813"/>
              <a:ext cx="206375" cy="144463"/>
            </a:xfrm>
            <a:custGeom>
              <a:avLst/>
              <a:gdLst>
                <a:gd name="T0" fmla="*/ 123 w 192"/>
                <a:gd name="T1" fmla="*/ 133 h 133"/>
                <a:gd name="T2" fmla="*/ 192 w 192"/>
                <a:gd name="T3" fmla="*/ 101 h 133"/>
                <a:gd name="T4" fmla="*/ 63 w 192"/>
                <a:gd name="T5" fmla="*/ 0 h 133"/>
                <a:gd name="T6" fmla="*/ 0 w 192"/>
                <a:gd name="T7" fmla="*/ 50 h 133"/>
                <a:gd name="T8" fmla="*/ 123 w 192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3">
                  <a:moveTo>
                    <a:pt x="123" y="133"/>
                  </a:moveTo>
                  <a:cubicBezTo>
                    <a:pt x="147" y="119"/>
                    <a:pt x="169" y="109"/>
                    <a:pt x="192" y="101"/>
                  </a:cubicBezTo>
                  <a:cubicBezTo>
                    <a:pt x="149" y="33"/>
                    <a:pt x="91" y="8"/>
                    <a:pt x="63" y="0"/>
                  </a:cubicBezTo>
                  <a:cubicBezTo>
                    <a:pt x="26" y="23"/>
                    <a:pt x="6" y="43"/>
                    <a:pt x="0" y="50"/>
                  </a:cubicBezTo>
                  <a:lnTo>
                    <a:pt x="123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101">
              <a:extLst>
                <a:ext uri="{FF2B5EF4-FFF2-40B4-BE49-F238E27FC236}">
                  <a16:creationId xmlns:a16="http://schemas.microsoft.com/office/drawing/2014/main" id="{5431259C-A739-7E48-8A7B-0DC70DA1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0175" y="3373438"/>
              <a:ext cx="122237" cy="169863"/>
            </a:xfrm>
            <a:custGeom>
              <a:avLst/>
              <a:gdLst>
                <a:gd name="T0" fmla="*/ 28 w 114"/>
                <a:gd name="T1" fmla="*/ 0 h 157"/>
                <a:gd name="T2" fmla="*/ 0 w 114"/>
                <a:gd name="T3" fmla="*/ 38 h 157"/>
                <a:gd name="T4" fmla="*/ 17 w 114"/>
                <a:gd name="T5" fmla="*/ 49 h 157"/>
                <a:gd name="T6" fmla="*/ 74 w 114"/>
                <a:gd name="T7" fmla="*/ 157 h 157"/>
                <a:gd name="T8" fmla="*/ 81 w 114"/>
                <a:gd name="T9" fmla="*/ 143 h 157"/>
                <a:gd name="T10" fmla="*/ 114 w 114"/>
                <a:gd name="T11" fmla="*/ 73 h 157"/>
                <a:gd name="T12" fmla="*/ 114 w 114"/>
                <a:gd name="T13" fmla="*/ 70 h 157"/>
                <a:gd name="T14" fmla="*/ 42 w 114"/>
                <a:gd name="T15" fmla="*/ 6 h 157"/>
                <a:gd name="T16" fmla="*/ 28 w 114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57">
                  <a:moveTo>
                    <a:pt x="28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41"/>
                    <a:pt x="12" y="45"/>
                    <a:pt x="17" y="49"/>
                  </a:cubicBezTo>
                  <a:cubicBezTo>
                    <a:pt x="72" y="89"/>
                    <a:pt x="77" y="124"/>
                    <a:pt x="74" y="157"/>
                  </a:cubicBezTo>
                  <a:cubicBezTo>
                    <a:pt x="76" y="153"/>
                    <a:pt x="79" y="148"/>
                    <a:pt x="81" y="143"/>
                  </a:cubicBezTo>
                  <a:cubicBezTo>
                    <a:pt x="97" y="109"/>
                    <a:pt x="114" y="73"/>
                    <a:pt x="114" y="73"/>
                  </a:cubicBezTo>
                  <a:cubicBezTo>
                    <a:pt x="114" y="72"/>
                    <a:pt x="114" y="71"/>
                    <a:pt x="114" y="70"/>
                  </a:cubicBezTo>
                  <a:cubicBezTo>
                    <a:pt x="92" y="50"/>
                    <a:pt x="62" y="24"/>
                    <a:pt x="42" y="6"/>
                  </a:cubicBezTo>
                  <a:cubicBezTo>
                    <a:pt x="34" y="2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id="{3E7BFEDA-BEDB-3B42-8694-AF2E4E9A1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5238" y="3349625"/>
              <a:ext cx="193675" cy="90488"/>
            </a:xfrm>
            <a:custGeom>
              <a:avLst/>
              <a:gdLst>
                <a:gd name="T0" fmla="*/ 158 w 178"/>
                <a:gd name="T1" fmla="*/ 85 h 85"/>
                <a:gd name="T2" fmla="*/ 178 w 178"/>
                <a:gd name="T3" fmla="*/ 59 h 85"/>
                <a:gd name="T4" fmla="*/ 29 w 178"/>
                <a:gd name="T5" fmla="*/ 0 h 85"/>
                <a:gd name="T6" fmla="*/ 0 w 178"/>
                <a:gd name="T7" fmla="*/ 31 h 85"/>
                <a:gd name="T8" fmla="*/ 141 w 178"/>
                <a:gd name="T9" fmla="*/ 72 h 85"/>
                <a:gd name="T10" fmla="*/ 158 w 178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85">
                  <a:moveTo>
                    <a:pt x="158" y="85"/>
                  </a:moveTo>
                  <a:cubicBezTo>
                    <a:pt x="171" y="71"/>
                    <a:pt x="178" y="59"/>
                    <a:pt x="178" y="59"/>
                  </a:cubicBezTo>
                  <a:cubicBezTo>
                    <a:pt x="178" y="59"/>
                    <a:pt x="104" y="24"/>
                    <a:pt x="29" y="0"/>
                  </a:cubicBezTo>
                  <a:cubicBezTo>
                    <a:pt x="29" y="0"/>
                    <a:pt x="16" y="10"/>
                    <a:pt x="0" y="31"/>
                  </a:cubicBezTo>
                  <a:cubicBezTo>
                    <a:pt x="23" y="31"/>
                    <a:pt x="88" y="33"/>
                    <a:pt x="141" y="72"/>
                  </a:cubicBezTo>
                  <a:cubicBezTo>
                    <a:pt x="148" y="76"/>
                    <a:pt x="153" y="81"/>
                    <a:pt x="158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103">
              <a:extLst>
                <a:ext uri="{FF2B5EF4-FFF2-40B4-BE49-F238E27FC236}">
                  <a16:creationId xmlns:a16="http://schemas.microsoft.com/office/drawing/2014/main" id="{4DB759DD-A05E-5242-B491-27E16BDCF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3200400"/>
              <a:ext cx="304800" cy="271463"/>
            </a:xfrm>
            <a:custGeom>
              <a:avLst/>
              <a:gdLst>
                <a:gd name="T0" fmla="*/ 7 w 282"/>
                <a:gd name="T1" fmla="*/ 146 h 251"/>
                <a:gd name="T2" fmla="*/ 23 w 282"/>
                <a:gd name="T3" fmla="*/ 76 h 251"/>
                <a:gd name="T4" fmla="*/ 69 w 282"/>
                <a:gd name="T5" fmla="*/ 16 h 251"/>
                <a:gd name="T6" fmla="*/ 277 w 282"/>
                <a:gd name="T7" fmla="*/ 110 h 251"/>
                <a:gd name="T8" fmla="*/ 266 w 282"/>
                <a:gd name="T9" fmla="*/ 175 h 251"/>
                <a:gd name="T10" fmla="*/ 219 w 282"/>
                <a:gd name="T11" fmla="*/ 251 h 251"/>
                <a:gd name="T12" fmla="*/ 7 w 282"/>
                <a:gd name="T13" fmla="*/ 1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51">
                  <a:moveTo>
                    <a:pt x="7" y="146"/>
                  </a:moveTo>
                  <a:cubicBezTo>
                    <a:pt x="7" y="146"/>
                    <a:pt x="0" y="123"/>
                    <a:pt x="23" y="76"/>
                  </a:cubicBezTo>
                  <a:cubicBezTo>
                    <a:pt x="47" y="27"/>
                    <a:pt x="69" y="16"/>
                    <a:pt x="69" y="16"/>
                  </a:cubicBezTo>
                  <a:cubicBezTo>
                    <a:pt x="69" y="16"/>
                    <a:pt x="177" y="0"/>
                    <a:pt x="277" y="110"/>
                  </a:cubicBezTo>
                  <a:cubicBezTo>
                    <a:pt x="277" y="110"/>
                    <a:pt x="282" y="136"/>
                    <a:pt x="266" y="175"/>
                  </a:cubicBezTo>
                  <a:cubicBezTo>
                    <a:pt x="248" y="219"/>
                    <a:pt x="219" y="251"/>
                    <a:pt x="219" y="251"/>
                  </a:cubicBezTo>
                  <a:cubicBezTo>
                    <a:pt x="219" y="251"/>
                    <a:pt x="134" y="158"/>
                    <a:pt x="7" y="146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104">
              <a:extLst>
                <a:ext uri="{FF2B5EF4-FFF2-40B4-BE49-F238E27FC236}">
                  <a16:creationId xmlns:a16="http://schemas.microsoft.com/office/drawing/2014/main" id="{284FBF26-A31B-B349-8887-71F917A9B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600" y="3187700"/>
              <a:ext cx="382587" cy="66675"/>
            </a:xfrm>
            <a:custGeom>
              <a:avLst/>
              <a:gdLst>
                <a:gd name="T0" fmla="*/ 0 w 355"/>
                <a:gd name="T1" fmla="*/ 41 h 62"/>
                <a:gd name="T2" fmla="*/ 355 w 355"/>
                <a:gd name="T3" fmla="*/ 56 h 62"/>
                <a:gd name="T4" fmla="*/ 38 w 355"/>
                <a:gd name="T5" fmla="*/ 58 h 62"/>
                <a:gd name="T6" fmla="*/ 0 w 355"/>
                <a:gd name="T7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62">
                  <a:moveTo>
                    <a:pt x="0" y="41"/>
                  </a:moveTo>
                  <a:cubicBezTo>
                    <a:pt x="0" y="41"/>
                    <a:pt x="124" y="0"/>
                    <a:pt x="355" y="56"/>
                  </a:cubicBezTo>
                  <a:cubicBezTo>
                    <a:pt x="355" y="56"/>
                    <a:pt x="114" y="62"/>
                    <a:pt x="38" y="58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105">
              <a:extLst>
                <a:ext uri="{FF2B5EF4-FFF2-40B4-BE49-F238E27FC236}">
                  <a16:creationId xmlns:a16="http://schemas.microsoft.com/office/drawing/2014/main" id="{6552F14F-A4FF-584C-95E3-4A8BA970D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513" y="3940175"/>
              <a:ext cx="741362" cy="258763"/>
            </a:xfrm>
            <a:custGeom>
              <a:avLst/>
              <a:gdLst>
                <a:gd name="T0" fmla="*/ 687 w 687"/>
                <a:gd name="T1" fmla="*/ 63 h 240"/>
                <a:gd name="T2" fmla="*/ 673 w 687"/>
                <a:gd name="T3" fmla="*/ 0 h 240"/>
                <a:gd name="T4" fmla="*/ 115 w 687"/>
                <a:gd name="T5" fmla="*/ 134 h 240"/>
                <a:gd name="T6" fmla="*/ 0 w 687"/>
                <a:gd name="T7" fmla="*/ 70 h 240"/>
                <a:gd name="T8" fmla="*/ 25 w 687"/>
                <a:gd name="T9" fmla="*/ 107 h 240"/>
                <a:gd name="T10" fmla="*/ 687 w 687"/>
                <a:gd name="T11" fmla="*/ 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7" h="240">
                  <a:moveTo>
                    <a:pt x="687" y="63"/>
                  </a:moveTo>
                  <a:cubicBezTo>
                    <a:pt x="687" y="63"/>
                    <a:pt x="683" y="39"/>
                    <a:pt x="673" y="0"/>
                  </a:cubicBezTo>
                  <a:cubicBezTo>
                    <a:pt x="590" y="26"/>
                    <a:pt x="208" y="144"/>
                    <a:pt x="115" y="134"/>
                  </a:cubicBezTo>
                  <a:cubicBezTo>
                    <a:pt x="66" y="128"/>
                    <a:pt x="28" y="99"/>
                    <a:pt x="0" y="70"/>
                  </a:cubicBezTo>
                  <a:cubicBezTo>
                    <a:pt x="10" y="86"/>
                    <a:pt x="18" y="99"/>
                    <a:pt x="25" y="107"/>
                  </a:cubicBezTo>
                  <a:cubicBezTo>
                    <a:pt x="133" y="240"/>
                    <a:pt x="536" y="112"/>
                    <a:pt x="687" y="63"/>
                  </a:cubicBezTo>
                  <a:close/>
                </a:path>
              </a:pathLst>
            </a:custGeom>
            <a:solidFill>
              <a:srgbClr val="8B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106">
              <a:extLst>
                <a:ext uri="{FF2B5EF4-FFF2-40B4-BE49-F238E27FC236}">
                  <a16:creationId xmlns:a16="http://schemas.microsoft.com/office/drawing/2014/main" id="{A90F2DCA-33F6-8449-8476-08A0F6DF3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1925" y="4132263"/>
              <a:ext cx="446087" cy="1014413"/>
            </a:xfrm>
            <a:custGeom>
              <a:avLst/>
              <a:gdLst>
                <a:gd name="T0" fmla="*/ 413 w 413"/>
                <a:gd name="T1" fmla="*/ 0 h 939"/>
                <a:gd name="T2" fmla="*/ 0 w 413"/>
                <a:gd name="T3" fmla="*/ 939 h 939"/>
                <a:gd name="T4" fmla="*/ 293 w 413"/>
                <a:gd name="T5" fmla="*/ 653 h 939"/>
                <a:gd name="T6" fmla="*/ 413 w 413"/>
                <a:gd name="T7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939">
                  <a:moveTo>
                    <a:pt x="413" y="0"/>
                  </a:moveTo>
                  <a:cubicBezTo>
                    <a:pt x="413" y="0"/>
                    <a:pt x="312" y="523"/>
                    <a:pt x="0" y="939"/>
                  </a:cubicBezTo>
                  <a:cubicBezTo>
                    <a:pt x="0" y="939"/>
                    <a:pt x="198" y="854"/>
                    <a:pt x="293" y="653"/>
                  </a:cubicBezTo>
                  <a:cubicBezTo>
                    <a:pt x="387" y="452"/>
                    <a:pt x="413" y="0"/>
                    <a:pt x="413" y="0"/>
                  </a:cubicBezTo>
                  <a:close/>
                </a:path>
              </a:pathLst>
            </a:custGeom>
            <a:solidFill>
              <a:srgbClr val="8B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107">
              <a:extLst>
                <a:ext uri="{FF2B5EF4-FFF2-40B4-BE49-F238E27FC236}">
                  <a16:creationId xmlns:a16="http://schemas.microsoft.com/office/drawing/2014/main" id="{2A146E82-7402-1D4C-BAC3-B675D7F14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2052638"/>
              <a:ext cx="688975" cy="1003300"/>
            </a:xfrm>
            <a:custGeom>
              <a:avLst/>
              <a:gdLst>
                <a:gd name="T0" fmla="*/ 637 w 637"/>
                <a:gd name="T1" fmla="*/ 0 h 928"/>
                <a:gd name="T2" fmla="*/ 72 w 637"/>
                <a:gd name="T3" fmla="*/ 909 h 928"/>
                <a:gd name="T4" fmla="*/ 637 w 637"/>
                <a:gd name="T5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7" h="928">
                  <a:moveTo>
                    <a:pt x="637" y="0"/>
                  </a:moveTo>
                  <a:cubicBezTo>
                    <a:pt x="637" y="0"/>
                    <a:pt x="72" y="928"/>
                    <a:pt x="72" y="909"/>
                  </a:cubicBezTo>
                  <a:cubicBezTo>
                    <a:pt x="72" y="889"/>
                    <a:pt x="0" y="831"/>
                    <a:pt x="637" y="0"/>
                  </a:cubicBezTo>
                  <a:close/>
                </a:path>
              </a:pathLst>
            </a:custGeom>
            <a:solidFill>
              <a:srgbClr val="8B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D0BD99F8-83FF-9D4A-9C07-555934C8C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5526088"/>
              <a:ext cx="722312" cy="304800"/>
            </a:xfrm>
            <a:custGeom>
              <a:avLst/>
              <a:gdLst>
                <a:gd name="T0" fmla="*/ 92 w 669"/>
                <a:gd name="T1" fmla="*/ 233 h 283"/>
                <a:gd name="T2" fmla="*/ 175 w 669"/>
                <a:gd name="T3" fmla="*/ 0 h 283"/>
                <a:gd name="T4" fmla="*/ 30 w 669"/>
                <a:gd name="T5" fmla="*/ 283 h 283"/>
                <a:gd name="T6" fmla="*/ 663 w 669"/>
                <a:gd name="T7" fmla="*/ 283 h 283"/>
                <a:gd name="T8" fmla="*/ 669 w 669"/>
                <a:gd name="T9" fmla="*/ 233 h 283"/>
                <a:gd name="T10" fmla="*/ 92 w 669"/>
                <a:gd name="T11" fmla="*/ 23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9" h="283">
                  <a:moveTo>
                    <a:pt x="92" y="233"/>
                  </a:moveTo>
                  <a:cubicBezTo>
                    <a:pt x="94" y="96"/>
                    <a:pt x="141" y="30"/>
                    <a:pt x="175" y="0"/>
                  </a:cubicBezTo>
                  <a:cubicBezTo>
                    <a:pt x="0" y="63"/>
                    <a:pt x="30" y="283"/>
                    <a:pt x="30" y="283"/>
                  </a:cubicBezTo>
                  <a:cubicBezTo>
                    <a:pt x="663" y="283"/>
                    <a:pt x="663" y="283"/>
                    <a:pt x="663" y="283"/>
                  </a:cubicBezTo>
                  <a:cubicBezTo>
                    <a:pt x="669" y="233"/>
                    <a:pt x="669" y="233"/>
                    <a:pt x="669" y="233"/>
                  </a:cubicBezTo>
                  <a:lnTo>
                    <a:pt x="92" y="233"/>
                  </a:lnTo>
                  <a:close/>
                </a:path>
              </a:pathLst>
            </a:custGeom>
            <a:solidFill>
              <a:srgbClr val="E29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8A264376-AB18-AD41-8740-097331EF5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2150" y="2497138"/>
              <a:ext cx="990600" cy="1541463"/>
            </a:xfrm>
            <a:custGeom>
              <a:avLst/>
              <a:gdLst>
                <a:gd name="T0" fmla="*/ 0 w 624"/>
                <a:gd name="T1" fmla="*/ 971 h 971"/>
                <a:gd name="T2" fmla="*/ 94 w 624"/>
                <a:gd name="T3" fmla="*/ 709 h 971"/>
                <a:gd name="T4" fmla="*/ 624 w 624"/>
                <a:gd name="T5" fmla="*/ 0 h 971"/>
                <a:gd name="T6" fmla="*/ 67 w 624"/>
                <a:gd name="T7" fmla="*/ 686 h 971"/>
                <a:gd name="T8" fmla="*/ 0 w 624"/>
                <a:gd name="T9" fmla="*/ 97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971">
                  <a:moveTo>
                    <a:pt x="0" y="971"/>
                  </a:moveTo>
                  <a:lnTo>
                    <a:pt x="94" y="709"/>
                  </a:lnTo>
                  <a:lnTo>
                    <a:pt x="624" y="0"/>
                  </a:lnTo>
                  <a:lnTo>
                    <a:pt x="67" y="686"/>
                  </a:lnTo>
                  <a:lnTo>
                    <a:pt x="0" y="971"/>
                  </a:lnTo>
                  <a:close/>
                </a:path>
              </a:pathLst>
            </a:custGeom>
            <a:solidFill>
              <a:srgbClr val="8B9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CCD93433-9BD8-BA40-A221-21CD04F75AC3}"/>
              </a:ext>
            </a:extLst>
          </p:cNvPr>
          <p:cNvSpPr txBox="1">
            <a:spLocks/>
          </p:cNvSpPr>
          <p:nvPr/>
        </p:nvSpPr>
        <p:spPr>
          <a:xfrm>
            <a:off x="415635" y="4947939"/>
            <a:ext cx="10030691" cy="1041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Только </a:t>
            </a:r>
            <a:r>
              <a:rPr lang="ru-RU" dirty="0">
                <a:solidFill>
                  <a:srgbClr val="C00000"/>
                </a:solidFill>
              </a:rPr>
              <a:t>практика</a:t>
            </a:r>
            <a:r>
              <a:rPr lang="ru-RU" dirty="0"/>
              <a:t> позволяет </a:t>
            </a:r>
            <a:r>
              <a:rPr lang="ru-RU" dirty="0">
                <a:solidFill>
                  <a:srgbClr val="C00000"/>
                </a:solidFill>
              </a:rPr>
              <a:t>понять</a:t>
            </a:r>
            <a:r>
              <a:rPr lang="ru-RU" dirty="0"/>
              <a:t> подход</a:t>
            </a:r>
            <a:r>
              <a:rPr lang="en-IN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20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2864" y="856580"/>
            <a:ext cx="2466148" cy="2145882"/>
          </a:xfrm>
          <a:prstGeom prst="rect">
            <a:avLst/>
          </a:prstGeom>
          <a:solidFill>
            <a:schemeClr val="accent4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14111" y="1313900"/>
            <a:ext cx="743655" cy="895583"/>
            <a:chOff x="9413875" y="3344863"/>
            <a:chExt cx="1181100" cy="1422400"/>
          </a:xfrm>
          <a:solidFill>
            <a:schemeClr val="bg1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661525" y="4673600"/>
              <a:ext cx="66675" cy="93663"/>
            </a:xfrm>
            <a:custGeom>
              <a:avLst/>
              <a:gdLst>
                <a:gd name="T0" fmla="*/ 121 w 169"/>
                <a:gd name="T1" fmla="*/ 0 h 235"/>
                <a:gd name="T2" fmla="*/ 138 w 169"/>
                <a:gd name="T3" fmla="*/ 6 h 235"/>
                <a:gd name="T4" fmla="*/ 150 w 169"/>
                <a:gd name="T5" fmla="*/ 13 h 235"/>
                <a:gd name="T6" fmla="*/ 160 w 169"/>
                <a:gd name="T7" fmla="*/ 24 h 235"/>
                <a:gd name="T8" fmla="*/ 167 w 169"/>
                <a:gd name="T9" fmla="*/ 37 h 235"/>
                <a:gd name="T10" fmla="*/ 169 w 169"/>
                <a:gd name="T11" fmla="*/ 52 h 235"/>
                <a:gd name="T12" fmla="*/ 169 w 169"/>
                <a:gd name="T13" fmla="*/ 66 h 235"/>
                <a:gd name="T14" fmla="*/ 163 w 169"/>
                <a:gd name="T15" fmla="*/ 80 h 235"/>
                <a:gd name="T16" fmla="*/ 144 w 169"/>
                <a:gd name="T17" fmla="*/ 121 h 235"/>
                <a:gd name="T18" fmla="*/ 143 w 169"/>
                <a:gd name="T19" fmla="*/ 124 h 235"/>
                <a:gd name="T20" fmla="*/ 126 w 169"/>
                <a:gd name="T21" fmla="*/ 162 h 235"/>
                <a:gd name="T22" fmla="*/ 124 w 169"/>
                <a:gd name="T23" fmla="*/ 162 h 235"/>
                <a:gd name="T24" fmla="*/ 126 w 169"/>
                <a:gd name="T25" fmla="*/ 162 h 235"/>
                <a:gd name="T26" fmla="*/ 105 w 169"/>
                <a:gd name="T27" fmla="*/ 203 h 235"/>
                <a:gd name="T28" fmla="*/ 97 w 169"/>
                <a:gd name="T29" fmla="*/ 215 h 235"/>
                <a:gd name="T30" fmla="*/ 87 w 169"/>
                <a:gd name="T31" fmla="*/ 225 h 235"/>
                <a:gd name="T32" fmla="*/ 74 w 169"/>
                <a:gd name="T33" fmla="*/ 232 h 235"/>
                <a:gd name="T34" fmla="*/ 60 w 169"/>
                <a:gd name="T35" fmla="*/ 235 h 235"/>
                <a:gd name="T36" fmla="*/ 45 w 169"/>
                <a:gd name="T37" fmla="*/ 234 h 235"/>
                <a:gd name="T38" fmla="*/ 31 w 169"/>
                <a:gd name="T39" fmla="*/ 230 h 235"/>
                <a:gd name="T40" fmla="*/ 18 w 169"/>
                <a:gd name="T41" fmla="*/ 221 h 235"/>
                <a:gd name="T42" fmla="*/ 10 w 169"/>
                <a:gd name="T43" fmla="*/ 210 h 235"/>
                <a:gd name="T44" fmla="*/ 3 w 169"/>
                <a:gd name="T45" fmla="*/ 198 h 235"/>
                <a:gd name="T46" fmla="*/ 0 w 169"/>
                <a:gd name="T47" fmla="*/ 184 h 235"/>
                <a:gd name="T48" fmla="*/ 1 w 169"/>
                <a:gd name="T49" fmla="*/ 169 h 235"/>
                <a:gd name="T50" fmla="*/ 5 w 169"/>
                <a:gd name="T51" fmla="*/ 155 h 235"/>
                <a:gd name="T52" fmla="*/ 25 w 169"/>
                <a:gd name="T53" fmla="*/ 114 h 235"/>
                <a:gd name="T54" fmla="*/ 25 w 169"/>
                <a:gd name="T55" fmla="*/ 114 h 235"/>
                <a:gd name="T56" fmla="*/ 43 w 169"/>
                <a:gd name="T57" fmla="*/ 76 h 235"/>
                <a:gd name="T58" fmla="*/ 44 w 169"/>
                <a:gd name="T59" fmla="*/ 73 h 235"/>
                <a:gd name="T60" fmla="*/ 64 w 169"/>
                <a:gd name="T61" fmla="*/ 31 h 235"/>
                <a:gd name="T62" fmla="*/ 75 w 169"/>
                <a:gd name="T63" fmla="*/ 17 h 235"/>
                <a:gd name="T64" fmla="*/ 88 w 169"/>
                <a:gd name="T65" fmla="*/ 7 h 235"/>
                <a:gd name="T66" fmla="*/ 104 w 169"/>
                <a:gd name="T67" fmla="*/ 1 h 235"/>
                <a:gd name="T68" fmla="*/ 121 w 169"/>
                <a:gd name="T6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9" h="235">
                  <a:moveTo>
                    <a:pt x="121" y="0"/>
                  </a:moveTo>
                  <a:lnTo>
                    <a:pt x="138" y="6"/>
                  </a:lnTo>
                  <a:lnTo>
                    <a:pt x="150" y="13"/>
                  </a:lnTo>
                  <a:lnTo>
                    <a:pt x="160" y="24"/>
                  </a:lnTo>
                  <a:lnTo>
                    <a:pt x="167" y="37"/>
                  </a:lnTo>
                  <a:lnTo>
                    <a:pt x="169" y="52"/>
                  </a:lnTo>
                  <a:lnTo>
                    <a:pt x="169" y="66"/>
                  </a:lnTo>
                  <a:lnTo>
                    <a:pt x="163" y="80"/>
                  </a:lnTo>
                  <a:lnTo>
                    <a:pt x="144" y="121"/>
                  </a:lnTo>
                  <a:lnTo>
                    <a:pt x="143" y="124"/>
                  </a:lnTo>
                  <a:lnTo>
                    <a:pt x="126" y="162"/>
                  </a:lnTo>
                  <a:lnTo>
                    <a:pt x="124" y="162"/>
                  </a:lnTo>
                  <a:lnTo>
                    <a:pt x="126" y="162"/>
                  </a:lnTo>
                  <a:lnTo>
                    <a:pt x="105" y="203"/>
                  </a:lnTo>
                  <a:lnTo>
                    <a:pt x="97" y="215"/>
                  </a:lnTo>
                  <a:lnTo>
                    <a:pt x="87" y="225"/>
                  </a:lnTo>
                  <a:lnTo>
                    <a:pt x="74" y="232"/>
                  </a:lnTo>
                  <a:lnTo>
                    <a:pt x="60" y="235"/>
                  </a:lnTo>
                  <a:lnTo>
                    <a:pt x="45" y="234"/>
                  </a:lnTo>
                  <a:lnTo>
                    <a:pt x="31" y="230"/>
                  </a:lnTo>
                  <a:lnTo>
                    <a:pt x="18" y="221"/>
                  </a:lnTo>
                  <a:lnTo>
                    <a:pt x="10" y="210"/>
                  </a:lnTo>
                  <a:lnTo>
                    <a:pt x="3" y="198"/>
                  </a:lnTo>
                  <a:lnTo>
                    <a:pt x="0" y="184"/>
                  </a:lnTo>
                  <a:lnTo>
                    <a:pt x="1" y="169"/>
                  </a:lnTo>
                  <a:lnTo>
                    <a:pt x="5" y="15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43" y="76"/>
                  </a:lnTo>
                  <a:lnTo>
                    <a:pt x="44" y="73"/>
                  </a:lnTo>
                  <a:lnTo>
                    <a:pt x="64" y="31"/>
                  </a:lnTo>
                  <a:lnTo>
                    <a:pt x="75" y="17"/>
                  </a:lnTo>
                  <a:lnTo>
                    <a:pt x="88" y="7"/>
                  </a:lnTo>
                  <a:lnTo>
                    <a:pt x="104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0313988" y="4673600"/>
              <a:ext cx="68263" cy="93663"/>
            </a:xfrm>
            <a:custGeom>
              <a:avLst/>
              <a:gdLst>
                <a:gd name="T0" fmla="*/ 48 w 169"/>
                <a:gd name="T1" fmla="*/ 0 h 234"/>
                <a:gd name="T2" fmla="*/ 65 w 169"/>
                <a:gd name="T3" fmla="*/ 1 h 234"/>
                <a:gd name="T4" fmla="*/ 81 w 169"/>
                <a:gd name="T5" fmla="*/ 7 h 234"/>
                <a:gd name="T6" fmla="*/ 94 w 169"/>
                <a:gd name="T7" fmla="*/ 17 h 234"/>
                <a:gd name="T8" fmla="*/ 105 w 169"/>
                <a:gd name="T9" fmla="*/ 31 h 234"/>
                <a:gd name="T10" fmla="*/ 124 w 169"/>
                <a:gd name="T11" fmla="*/ 73 h 234"/>
                <a:gd name="T12" fmla="*/ 144 w 169"/>
                <a:gd name="T13" fmla="*/ 114 h 234"/>
                <a:gd name="T14" fmla="*/ 164 w 169"/>
                <a:gd name="T15" fmla="*/ 154 h 234"/>
                <a:gd name="T16" fmla="*/ 168 w 169"/>
                <a:gd name="T17" fmla="*/ 168 h 234"/>
                <a:gd name="T18" fmla="*/ 169 w 169"/>
                <a:gd name="T19" fmla="*/ 184 h 234"/>
                <a:gd name="T20" fmla="*/ 166 w 169"/>
                <a:gd name="T21" fmla="*/ 197 h 234"/>
                <a:gd name="T22" fmla="*/ 159 w 169"/>
                <a:gd name="T23" fmla="*/ 210 h 234"/>
                <a:gd name="T24" fmla="*/ 150 w 169"/>
                <a:gd name="T25" fmla="*/ 221 h 234"/>
                <a:gd name="T26" fmla="*/ 138 w 169"/>
                <a:gd name="T27" fmla="*/ 228 h 234"/>
                <a:gd name="T28" fmla="*/ 120 w 169"/>
                <a:gd name="T29" fmla="*/ 234 h 234"/>
                <a:gd name="T30" fmla="*/ 103 w 169"/>
                <a:gd name="T31" fmla="*/ 234 h 234"/>
                <a:gd name="T32" fmla="*/ 88 w 169"/>
                <a:gd name="T33" fmla="*/ 228 h 234"/>
                <a:gd name="T34" fmla="*/ 74 w 169"/>
                <a:gd name="T35" fmla="*/ 218 h 234"/>
                <a:gd name="T36" fmla="*/ 64 w 169"/>
                <a:gd name="T37" fmla="*/ 202 h 234"/>
                <a:gd name="T38" fmla="*/ 44 w 169"/>
                <a:gd name="T39" fmla="*/ 162 h 234"/>
                <a:gd name="T40" fmla="*/ 25 w 169"/>
                <a:gd name="T41" fmla="*/ 120 h 234"/>
                <a:gd name="T42" fmla="*/ 5 w 169"/>
                <a:gd name="T43" fmla="*/ 80 h 234"/>
                <a:gd name="T44" fmla="*/ 0 w 169"/>
                <a:gd name="T45" fmla="*/ 62 h 234"/>
                <a:gd name="T46" fmla="*/ 0 w 169"/>
                <a:gd name="T47" fmla="*/ 45 h 234"/>
                <a:gd name="T48" fmla="*/ 6 w 169"/>
                <a:gd name="T49" fmla="*/ 30 h 234"/>
                <a:gd name="T50" fmla="*/ 17 w 169"/>
                <a:gd name="T51" fmla="*/ 15 h 234"/>
                <a:gd name="T52" fmla="*/ 31 w 169"/>
                <a:gd name="T53" fmla="*/ 6 h 234"/>
                <a:gd name="T54" fmla="*/ 48 w 169"/>
                <a:gd name="T5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" h="234">
                  <a:moveTo>
                    <a:pt x="48" y="0"/>
                  </a:moveTo>
                  <a:lnTo>
                    <a:pt x="65" y="1"/>
                  </a:lnTo>
                  <a:lnTo>
                    <a:pt x="81" y="7"/>
                  </a:lnTo>
                  <a:lnTo>
                    <a:pt x="94" y="17"/>
                  </a:lnTo>
                  <a:lnTo>
                    <a:pt x="105" y="31"/>
                  </a:lnTo>
                  <a:lnTo>
                    <a:pt x="124" y="73"/>
                  </a:lnTo>
                  <a:lnTo>
                    <a:pt x="144" y="114"/>
                  </a:lnTo>
                  <a:lnTo>
                    <a:pt x="164" y="154"/>
                  </a:lnTo>
                  <a:lnTo>
                    <a:pt x="168" y="168"/>
                  </a:lnTo>
                  <a:lnTo>
                    <a:pt x="169" y="184"/>
                  </a:lnTo>
                  <a:lnTo>
                    <a:pt x="166" y="197"/>
                  </a:lnTo>
                  <a:lnTo>
                    <a:pt x="159" y="210"/>
                  </a:lnTo>
                  <a:lnTo>
                    <a:pt x="150" y="221"/>
                  </a:lnTo>
                  <a:lnTo>
                    <a:pt x="138" y="228"/>
                  </a:lnTo>
                  <a:lnTo>
                    <a:pt x="120" y="234"/>
                  </a:lnTo>
                  <a:lnTo>
                    <a:pt x="103" y="234"/>
                  </a:lnTo>
                  <a:lnTo>
                    <a:pt x="88" y="228"/>
                  </a:lnTo>
                  <a:lnTo>
                    <a:pt x="74" y="218"/>
                  </a:lnTo>
                  <a:lnTo>
                    <a:pt x="64" y="202"/>
                  </a:lnTo>
                  <a:lnTo>
                    <a:pt x="44" y="162"/>
                  </a:lnTo>
                  <a:lnTo>
                    <a:pt x="25" y="120"/>
                  </a:lnTo>
                  <a:lnTo>
                    <a:pt x="5" y="80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6" y="30"/>
                  </a:lnTo>
                  <a:lnTo>
                    <a:pt x="17" y="15"/>
                  </a:lnTo>
                  <a:lnTo>
                    <a:pt x="31" y="6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9413875" y="3516313"/>
              <a:ext cx="1181100" cy="1193800"/>
            </a:xfrm>
            <a:custGeom>
              <a:avLst/>
              <a:gdLst>
                <a:gd name="T0" fmla="*/ 1211 w 2978"/>
                <a:gd name="T1" fmla="*/ 140 h 3007"/>
                <a:gd name="T2" fmla="*/ 872 w 2978"/>
                <a:gd name="T3" fmla="*/ 259 h 3007"/>
                <a:gd name="T4" fmla="*/ 579 w 2978"/>
                <a:gd name="T5" fmla="*/ 459 h 3007"/>
                <a:gd name="T6" fmla="*/ 346 w 2978"/>
                <a:gd name="T7" fmla="*/ 725 h 3007"/>
                <a:gd name="T8" fmla="*/ 187 w 2978"/>
                <a:gd name="T9" fmla="*/ 1046 h 3007"/>
                <a:gd name="T10" fmla="*/ 115 w 2978"/>
                <a:gd name="T11" fmla="*/ 1408 h 3007"/>
                <a:gd name="T12" fmla="*/ 138 w 2978"/>
                <a:gd name="T13" fmla="*/ 1784 h 3007"/>
                <a:gd name="T14" fmla="*/ 256 w 2978"/>
                <a:gd name="T15" fmla="*/ 2126 h 3007"/>
                <a:gd name="T16" fmla="*/ 454 w 2978"/>
                <a:gd name="T17" fmla="*/ 2422 h 3007"/>
                <a:gd name="T18" fmla="*/ 718 w 2978"/>
                <a:gd name="T19" fmla="*/ 2657 h 3007"/>
                <a:gd name="T20" fmla="*/ 1036 w 2978"/>
                <a:gd name="T21" fmla="*/ 2818 h 3007"/>
                <a:gd name="T22" fmla="*/ 1394 w 2978"/>
                <a:gd name="T23" fmla="*/ 2892 h 3007"/>
                <a:gd name="T24" fmla="*/ 1766 w 2978"/>
                <a:gd name="T25" fmla="*/ 2867 h 3007"/>
                <a:gd name="T26" fmla="*/ 2106 w 2978"/>
                <a:gd name="T27" fmla="*/ 2748 h 3007"/>
                <a:gd name="T28" fmla="*/ 2399 w 2978"/>
                <a:gd name="T29" fmla="*/ 2548 h 3007"/>
                <a:gd name="T30" fmla="*/ 2632 w 2978"/>
                <a:gd name="T31" fmla="*/ 2282 h 3007"/>
                <a:gd name="T32" fmla="*/ 2791 w 2978"/>
                <a:gd name="T33" fmla="*/ 1960 h 3007"/>
                <a:gd name="T34" fmla="*/ 2864 w 2978"/>
                <a:gd name="T35" fmla="*/ 1599 h 3007"/>
                <a:gd name="T36" fmla="*/ 2839 w 2978"/>
                <a:gd name="T37" fmla="*/ 1223 h 3007"/>
                <a:gd name="T38" fmla="*/ 2721 w 2978"/>
                <a:gd name="T39" fmla="*/ 880 h 3007"/>
                <a:gd name="T40" fmla="*/ 2524 w 2978"/>
                <a:gd name="T41" fmla="*/ 584 h 3007"/>
                <a:gd name="T42" fmla="*/ 2260 w 2978"/>
                <a:gd name="T43" fmla="*/ 350 h 3007"/>
                <a:gd name="T44" fmla="*/ 1942 w 2978"/>
                <a:gd name="T45" fmla="*/ 189 h 3007"/>
                <a:gd name="T46" fmla="*/ 1584 w 2978"/>
                <a:gd name="T47" fmla="*/ 115 h 3007"/>
                <a:gd name="T48" fmla="*/ 1692 w 2978"/>
                <a:gd name="T49" fmla="*/ 13 h 3007"/>
                <a:gd name="T50" fmla="*/ 2069 w 2978"/>
                <a:gd name="T51" fmla="*/ 118 h 3007"/>
                <a:gd name="T52" fmla="*/ 2399 w 2978"/>
                <a:gd name="T53" fmla="*/ 314 h 3007"/>
                <a:gd name="T54" fmla="*/ 2668 w 2978"/>
                <a:gd name="T55" fmla="*/ 584 h 3007"/>
                <a:gd name="T56" fmla="*/ 2861 w 2978"/>
                <a:gd name="T57" fmla="*/ 919 h 3007"/>
                <a:gd name="T58" fmla="*/ 2965 w 2978"/>
                <a:gd name="T59" fmla="*/ 1300 h 3007"/>
                <a:gd name="T60" fmla="*/ 2965 w 2978"/>
                <a:gd name="T61" fmla="*/ 1708 h 3007"/>
                <a:gd name="T62" fmla="*/ 2861 w 2978"/>
                <a:gd name="T63" fmla="*/ 2089 h 3007"/>
                <a:gd name="T64" fmla="*/ 2668 w 2978"/>
                <a:gd name="T65" fmla="*/ 2422 h 3007"/>
                <a:gd name="T66" fmla="*/ 2399 w 2978"/>
                <a:gd name="T67" fmla="*/ 2693 h 3007"/>
                <a:gd name="T68" fmla="*/ 2069 w 2978"/>
                <a:gd name="T69" fmla="*/ 2889 h 3007"/>
                <a:gd name="T70" fmla="*/ 1692 w 2978"/>
                <a:gd name="T71" fmla="*/ 2994 h 3007"/>
                <a:gd name="T72" fmla="*/ 1287 w 2978"/>
                <a:gd name="T73" fmla="*/ 2994 h 3007"/>
                <a:gd name="T74" fmla="*/ 910 w 2978"/>
                <a:gd name="T75" fmla="*/ 2889 h 3007"/>
                <a:gd name="T76" fmla="*/ 579 w 2978"/>
                <a:gd name="T77" fmla="*/ 2693 h 3007"/>
                <a:gd name="T78" fmla="*/ 310 w 2978"/>
                <a:gd name="T79" fmla="*/ 2422 h 3007"/>
                <a:gd name="T80" fmla="*/ 117 w 2978"/>
                <a:gd name="T81" fmla="*/ 2089 h 3007"/>
                <a:gd name="T82" fmla="*/ 13 w 2978"/>
                <a:gd name="T83" fmla="*/ 1708 h 3007"/>
                <a:gd name="T84" fmla="*/ 13 w 2978"/>
                <a:gd name="T85" fmla="*/ 1300 h 3007"/>
                <a:gd name="T86" fmla="*/ 117 w 2978"/>
                <a:gd name="T87" fmla="*/ 919 h 3007"/>
                <a:gd name="T88" fmla="*/ 310 w 2978"/>
                <a:gd name="T89" fmla="*/ 584 h 3007"/>
                <a:gd name="T90" fmla="*/ 579 w 2978"/>
                <a:gd name="T91" fmla="*/ 314 h 3007"/>
                <a:gd name="T92" fmla="*/ 910 w 2978"/>
                <a:gd name="T93" fmla="*/ 118 h 3007"/>
                <a:gd name="T94" fmla="*/ 1287 w 2978"/>
                <a:gd name="T95" fmla="*/ 13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78" h="3007">
                  <a:moveTo>
                    <a:pt x="1489" y="113"/>
                  </a:moveTo>
                  <a:lnTo>
                    <a:pt x="1394" y="115"/>
                  </a:lnTo>
                  <a:lnTo>
                    <a:pt x="1302" y="125"/>
                  </a:lnTo>
                  <a:lnTo>
                    <a:pt x="1211" y="140"/>
                  </a:lnTo>
                  <a:lnTo>
                    <a:pt x="1123" y="162"/>
                  </a:lnTo>
                  <a:lnTo>
                    <a:pt x="1036" y="189"/>
                  </a:lnTo>
                  <a:lnTo>
                    <a:pt x="953" y="222"/>
                  </a:lnTo>
                  <a:lnTo>
                    <a:pt x="872" y="259"/>
                  </a:lnTo>
                  <a:lnTo>
                    <a:pt x="793" y="302"/>
                  </a:lnTo>
                  <a:lnTo>
                    <a:pt x="718" y="350"/>
                  </a:lnTo>
                  <a:lnTo>
                    <a:pt x="647" y="402"/>
                  </a:lnTo>
                  <a:lnTo>
                    <a:pt x="579" y="459"/>
                  </a:lnTo>
                  <a:lnTo>
                    <a:pt x="514" y="519"/>
                  </a:lnTo>
                  <a:lnTo>
                    <a:pt x="454" y="584"/>
                  </a:lnTo>
                  <a:lnTo>
                    <a:pt x="398" y="653"/>
                  </a:lnTo>
                  <a:lnTo>
                    <a:pt x="346" y="725"/>
                  </a:lnTo>
                  <a:lnTo>
                    <a:pt x="299" y="801"/>
                  </a:lnTo>
                  <a:lnTo>
                    <a:pt x="256" y="880"/>
                  </a:lnTo>
                  <a:lnTo>
                    <a:pt x="220" y="962"/>
                  </a:lnTo>
                  <a:lnTo>
                    <a:pt x="187" y="1046"/>
                  </a:lnTo>
                  <a:lnTo>
                    <a:pt x="160" y="1134"/>
                  </a:lnTo>
                  <a:lnTo>
                    <a:pt x="138" y="1223"/>
                  </a:lnTo>
                  <a:lnTo>
                    <a:pt x="123" y="1315"/>
                  </a:lnTo>
                  <a:lnTo>
                    <a:pt x="115" y="1408"/>
                  </a:lnTo>
                  <a:lnTo>
                    <a:pt x="111" y="1504"/>
                  </a:lnTo>
                  <a:lnTo>
                    <a:pt x="115" y="1599"/>
                  </a:lnTo>
                  <a:lnTo>
                    <a:pt x="123" y="1693"/>
                  </a:lnTo>
                  <a:lnTo>
                    <a:pt x="138" y="1784"/>
                  </a:lnTo>
                  <a:lnTo>
                    <a:pt x="160" y="1873"/>
                  </a:lnTo>
                  <a:lnTo>
                    <a:pt x="187" y="1960"/>
                  </a:lnTo>
                  <a:lnTo>
                    <a:pt x="220" y="2046"/>
                  </a:lnTo>
                  <a:lnTo>
                    <a:pt x="256" y="2126"/>
                  </a:lnTo>
                  <a:lnTo>
                    <a:pt x="299" y="2206"/>
                  </a:lnTo>
                  <a:lnTo>
                    <a:pt x="346" y="2282"/>
                  </a:lnTo>
                  <a:lnTo>
                    <a:pt x="398" y="2354"/>
                  </a:lnTo>
                  <a:lnTo>
                    <a:pt x="454" y="2422"/>
                  </a:lnTo>
                  <a:lnTo>
                    <a:pt x="514" y="2488"/>
                  </a:lnTo>
                  <a:lnTo>
                    <a:pt x="579" y="2548"/>
                  </a:lnTo>
                  <a:lnTo>
                    <a:pt x="647" y="2605"/>
                  </a:lnTo>
                  <a:lnTo>
                    <a:pt x="718" y="2657"/>
                  </a:lnTo>
                  <a:lnTo>
                    <a:pt x="793" y="2705"/>
                  </a:lnTo>
                  <a:lnTo>
                    <a:pt x="872" y="2748"/>
                  </a:lnTo>
                  <a:lnTo>
                    <a:pt x="953" y="2785"/>
                  </a:lnTo>
                  <a:lnTo>
                    <a:pt x="1036" y="2818"/>
                  </a:lnTo>
                  <a:lnTo>
                    <a:pt x="1123" y="2845"/>
                  </a:lnTo>
                  <a:lnTo>
                    <a:pt x="1211" y="2867"/>
                  </a:lnTo>
                  <a:lnTo>
                    <a:pt x="1302" y="2882"/>
                  </a:lnTo>
                  <a:lnTo>
                    <a:pt x="1394" y="2892"/>
                  </a:lnTo>
                  <a:lnTo>
                    <a:pt x="1489" y="2894"/>
                  </a:lnTo>
                  <a:lnTo>
                    <a:pt x="1584" y="2892"/>
                  </a:lnTo>
                  <a:lnTo>
                    <a:pt x="1677" y="2882"/>
                  </a:lnTo>
                  <a:lnTo>
                    <a:pt x="1766" y="2867"/>
                  </a:lnTo>
                  <a:lnTo>
                    <a:pt x="1855" y="2845"/>
                  </a:lnTo>
                  <a:lnTo>
                    <a:pt x="1942" y="2818"/>
                  </a:lnTo>
                  <a:lnTo>
                    <a:pt x="2026" y="2785"/>
                  </a:lnTo>
                  <a:lnTo>
                    <a:pt x="2106" y="2748"/>
                  </a:lnTo>
                  <a:lnTo>
                    <a:pt x="2185" y="2705"/>
                  </a:lnTo>
                  <a:lnTo>
                    <a:pt x="2260" y="2657"/>
                  </a:lnTo>
                  <a:lnTo>
                    <a:pt x="2331" y="2605"/>
                  </a:lnTo>
                  <a:lnTo>
                    <a:pt x="2399" y="2548"/>
                  </a:lnTo>
                  <a:lnTo>
                    <a:pt x="2464" y="2488"/>
                  </a:lnTo>
                  <a:lnTo>
                    <a:pt x="2524" y="2422"/>
                  </a:lnTo>
                  <a:lnTo>
                    <a:pt x="2580" y="2354"/>
                  </a:lnTo>
                  <a:lnTo>
                    <a:pt x="2632" y="2282"/>
                  </a:lnTo>
                  <a:lnTo>
                    <a:pt x="2679" y="2206"/>
                  </a:lnTo>
                  <a:lnTo>
                    <a:pt x="2721" y="2126"/>
                  </a:lnTo>
                  <a:lnTo>
                    <a:pt x="2758" y="2046"/>
                  </a:lnTo>
                  <a:lnTo>
                    <a:pt x="2791" y="1960"/>
                  </a:lnTo>
                  <a:lnTo>
                    <a:pt x="2818" y="1873"/>
                  </a:lnTo>
                  <a:lnTo>
                    <a:pt x="2839" y="1784"/>
                  </a:lnTo>
                  <a:lnTo>
                    <a:pt x="2855" y="1693"/>
                  </a:lnTo>
                  <a:lnTo>
                    <a:pt x="2864" y="1599"/>
                  </a:lnTo>
                  <a:lnTo>
                    <a:pt x="2866" y="1504"/>
                  </a:lnTo>
                  <a:lnTo>
                    <a:pt x="2864" y="1408"/>
                  </a:lnTo>
                  <a:lnTo>
                    <a:pt x="2855" y="1315"/>
                  </a:lnTo>
                  <a:lnTo>
                    <a:pt x="2839" y="1223"/>
                  </a:lnTo>
                  <a:lnTo>
                    <a:pt x="2818" y="1134"/>
                  </a:lnTo>
                  <a:lnTo>
                    <a:pt x="2791" y="1046"/>
                  </a:lnTo>
                  <a:lnTo>
                    <a:pt x="2758" y="962"/>
                  </a:lnTo>
                  <a:lnTo>
                    <a:pt x="2721" y="880"/>
                  </a:lnTo>
                  <a:lnTo>
                    <a:pt x="2679" y="801"/>
                  </a:lnTo>
                  <a:lnTo>
                    <a:pt x="2632" y="725"/>
                  </a:lnTo>
                  <a:lnTo>
                    <a:pt x="2580" y="653"/>
                  </a:lnTo>
                  <a:lnTo>
                    <a:pt x="2524" y="584"/>
                  </a:lnTo>
                  <a:lnTo>
                    <a:pt x="2464" y="519"/>
                  </a:lnTo>
                  <a:lnTo>
                    <a:pt x="2399" y="459"/>
                  </a:lnTo>
                  <a:lnTo>
                    <a:pt x="2331" y="402"/>
                  </a:lnTo>
                  <a:lnTo>
                    <a:pt x="2260" y="350"/>
                  </a:lnTo>
                  <a:lnTo>
                    <a:pt x="2185" y="302"/>
                  </a:lnTo>
                  <a:lnTo>
                    <a:pt x="2106" y="259"/>
                  </a:lnTo>
                  <a:lnTo>
                    <a:pt x="2026" y="222"/>
                  </a:lnTo>
                  <a:lnTo>
                    <a:pt x="1942" y="189"/>
                  </a:lnTo>
                  <a:lnTo>
                    <a:pt x="1855" y="162"/>
                  </a:lnTo>
                  <a:lnTo>
                    <a:pt x="1766" y="140"/>
                  </a:lnTo>
                  <a:lnTo>
                    <a:pt x="1677" y="125"/>
                  </a:lnTo>
                  <a:lnTo>
                    <a:pt x="1584" y="115"/>
                  </a:lnTo>
                  <a:lnTo>
                    <a:pt x="1489" y="113"/>
                  </a:lnTo>
                  <a:close/>
                  <a:moveTo>
                    <a:pt x="1489" y="0"/>
                  </a:moveTo>
                  <a:lnTo>
                    <a:pt x="1591" y="3"/>
                  </a:lnTo>
                  <a:lnTo>
                    <a:pt x="1692" y="13"/>
                  </a:lnTo>
                  <a:lnTo>
                    <a:pt x="1789" y="31"/>
                  </a:lnTo>
                  <a:lnTo>
                    <a:pt x="1885" y="54"/>
                  </a:lnTo>
                  <a:lnTo>
                    <a:pt x="1978" y="83"/>
                  </a:lnTo>
                  <a:lnTo>
                    <a:pt x="2069" y="118"/>
                  </a:lnTo>
                  <a:lnTo>
                    <a:pt x="2157" y="158"/>
                  </a:lnTo>
                  <a:lnTo>
                    <a:pt x="2241" y="205"/>
                  </a:lnTo>
                  <a:lnTo>
                    <a:pt x="2322" y="257"/>
                  </a:lnTo>
                  <a:lnTo>
                    <a:pt x="2399" y="314"/>
                  </a:lnTo>
                  <a:lnTo>
                    <a:pt x="2473" y="375"/>
                  </a:lnTo>
                  <a:lnTo>
                    <a:pt x="2542" y="440"/>
                  </a:lnTo>
                  <a:lnTo>
                    <a:pt x="2607" y="510"/>
                  </a:lnTo>
                  <a:lnTo>
                    <a:pt x="2668" y="584"/>
                  </a:lnTo>
                  <a:lnTo>
                    <a:pt x="2724" y="663"/>
                  </a:lnTo>
                  <a:lnTo>
                    <a:pt x="2774" y="745"/>
                  </a:lnTo>
                  <a:lnTo>
                    <a:pt x="2821" y="830"/>
                  </a:lnTo>
                  <a:lnTo>
                    <a:pt x="2861" y="919"/>
                  </a:lnTo>
                  <a:lnTo>
                    <a:pt x="2896" y="1009"/>
                  </a:lnTo>
                  <a:lnTo>
                    <a:pt x="2925" y="1104"/>
                  </a:lnTo>
                  <a:lnTo>
                    <a:pt x="2948" y="1200"/>
                  </a:lnTo>
                  <a:lnTo>
                    <a:pt x="2965" y="1300"/>
                  </a:lnTo>
                  <a:lnTo>
                    <a:pt x="2975" y="1401"/>
                  </a:lnTo>
                  <a:lnTo>
                    <a:pt x="2978" y="1504"/>
                  </a:lnTo>
                  <a:lnTo>
                    <a:pt x="2975" y="1607"/>
                  </a:lnTo>
                  <a:lnTo>
                    <a:pt x="2965" y="1708"/>
                  </a:lnTo>
                  <a:lnTo>
                    <a:pt x="2948" y="1807"/>
                  </a:lnTo>
                  <a:lnTo>
                    <a:pt x="2925" y="1904"/>
                  </a:lnTo>
                  <a:lnTo>
                    <a:pt x="2896" y="1998"/>
                  </a:lnTo>
                  <a:lnTo>
                    <a:pt x="2861" y="2089"/>
                  </a:lnTo>
                  <a:lnTo>
                    <a:pt x="2821" y="2177"/>
                  </a:lnTo>
                  <a:lnTo>
                    <a:pt x="2774" y="2262"/>
                  </a:lnTo>
                  <a:lnTo>
                    <a:pt x="2724" y="2344"/>
                  </a:lnTo>
                  <a:lnTo>
                    <a:pt x="2668" y="2422"/>
                  </a:lnTo>
                  <a:lnTo>
                    <a:pt x="2607" y="2497"/>
                  </a:lnTo>
                  <a:lnTo>
                    <a:pt x="2542" y="2567"/>
                  </a:lnTo>
                  <a:lnTo>
                    <a:pt x="2473" y="2632"/>
                  </a:lnTo>
                  <a:lnTo>
                    <a:pt x="2399" y="2693"/>
                  </a:lnTo>
                  <a:lnTo>
                    <a:pt x="2322" y="2750"/>
                  </a:lnTo>
                  <a:lnTo>
                    <a:pt x="2241" y="2801"/>
                  </a:lnTo>
                  <a:lnTo>
                    <a:pt x="2157" y="2848"/>
                  </a:lnTo>
                  <a:lnTo>
                    <a:pt x="2069" y="2889"/>
                  </a:lnTo>
                  <a:lnTo>
                    <a:pt x="1978" y="2924"/>
                  </a:lnTo>
                  <a:lnTo>
                    <a:pt x="1885" y="2953"/>
                  </a:lnTo>
                  <a:lnTo>
                    <a:pt x="1789" y="2976"/>
                  </a:lnTo>
                  <a:lnTo>
                    <a:pt x="1692" y="2994"/>
                  </a:lnTo>
                  <a:lnTo>
                    <a:pt x="1591" y="3003"/>
                  </a:lnTo>
                  <a:lnTo>
                    <a:pt x="1489" y="3007"/>
                  </a:lnTo>
                  <a:lnTo>
                    <a:pt x="1387" y="3003"/>
                  </a:lnTo>
                  <a:lnTo>
                    <a:pt x="1287" y="2994"/>
                  </a:lnTo>
                  <a:lnTo>
                    <a:pt x="1189" y="2976"/>
                  </a:lnTo>
                  <a:lnTo>
                    <a:pt x="1094" y="2953"/>
                  </a:lnTo>
                  <a:lnTo>
                    <a:pt x="1001" y="2924"/>
                  </a:lnTo>
                  <a:lnTo>
                    <a:pt x="910" y="2889"/>
                  </a:lnTo>
                  <a:lnTo>
                    <a:pt x="822" y="2848"/>
                  </a:lnTo>
                  <a:lnTo>
                    <a:pt x="738" y="2801"/>
                  </a:lnTo>
                  <a:lnTo>
                    <a:pt x="657" y="2750"/>
                  </a:lnTo>
                  <a:lnTo>
                    <a:pt x="579" y="2693"/>
                  </a:lnTo>
                  <a:lnTo>
                    <a:pt x="505" y="2632"/>
                  </a:lnTo>
                  <a:lnTo>
                    <a:pt x="436" y="2567"/>
                  </a:lnTo>
                  <a:lnTo>
                    <a:pt x="371" y="2497"/>
                  </a:lnTo>
                  <a:lnTo>
                    <a:pt x="310" y="2422"/>
                  </a:lnTo>
                  <a:lnTo>
                    <a:pt x="254" y="2344"/>
                  </a:lnTo>
                  <a:lnTo>
                    <a:pt x="203" y="2262"/>
                  </a:lnTo>
                  <a:lnTo>
                    <a:pt x="158" y="2177"/>
                  </a:lnTo>
                  <a:lnTo>
                    <a:pt x="117" y="2089"/>
                  </a:lnTo>
                  <a:lnTo>
                    <a:pt x="82" y="1998"/>
                  </a:lnTo>
                  <a:lnTo>
                    <a:pt x="53" y="1904"/>
                  </a:lnTo>
                  <a:lnTo>
                    <a:pt x="30" y="1807"/>
                  </a:lnTo>
                  <a:lnTo>
                    <a:pt x="13" y="1708"/>
                  </a:lnTo>
                  <a:lnTo>
                    <a:pt x="3" y="1607"/>
                  </a:lnTo>
                  <a:lnTo>
                    <a:pt x="0" y="1504"/>
                  </a:lnTo>
                  <a:lnTo>
                    <a:pt x="3" y="1401"/>
                  </a:lnTo>
                  <a:lnTo>
                    <a:pt x="13" y="1300"/>
                  </a:lnTo>
                  <a:lnTo>
                    <a:pt x="30" y="1200"/>
                  </a:lnTo>
                  <a:lnTo>
                    <a:pt x="53" y="1104"/>
                  </a:lnTo>
                  <a:lnTo>
                    <a:pt x="82" y="1009"/>
                  </a:lnTo>
                  <a:lnTo>
                    <a:pt x="117" y="919"/>
                  </a:lnTo>
                  <a:lnTo>
                    <a:pt x="158" y="830"/>
                  </a:lnTo>
                  <a:lnTo>
                    <a:pt x="203" y="745"/>
                  </a:lnTo>
                  <a:lnTo>
                    <a:pt x="254" y="663"/>
                  </a:lnTo>
                  <a:lnTo>
                    <a:pt x="310" y="584"/>
                  </a:lnTo>
                  <a:lnTo>
                    <a:pt x="371" y="510"/>
                  </a:lnTo>
                  <a:lnTo>
                    <a:pt x="436" y="440"/>
                  </a:lnTo>
                  <a:lnTo>
                    <a:pt x="505" y="375"/>
                  </a:lnTo>
                  <a:lnTo>
                    <a:pt x="579" y="314"/>
                  </a:lnTo>
                  <a:lnTo>
                    <a:pt x="657" y="257"/>
                  </a:lnTo>
                  <a:lnTo>
                    <a:pt x="738" y="205"/>
                  </a:lnTo>
                  <a:lnTo>
                    <a:pt x="822" y="158"/>
                  </a:lnTo>
                  <a:lnTo>
                    <a:pt x="910" y="118"/>
                  </a:lnTo>
                  <a:lnTo>
                    <a:pt x="1001" y="83"/>
                  </a:lnTo>
                  <a:lnTo>
                    <a:pt x="1094" y="54"/>
                  </a:lnTo>
                  <a:lnTo>
                    <a:pt x="1189" y="31"/>
                  </a:lnTo>
                  <a:lnTo>
                    <a:pt x="1287" y="13"/>
                  </a:lnTo>
                  <a:lnTo>
                    <a:pt x="1387" y="3"/>
                  </a:lnTo>
                  <a:lnTo>
                    <a:pt x="1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9528175" y="3630613"/>
              <a:ext cx="954088" cy="963613"/>
            </a:xfrm>
            <a:custGeom>
              <a:avLst/>
              <a:gdLst>
                <a:gd name="T0" fmla="*/ 1550 w 2404"/>
                <a:gd name="T1" fmla="*/ 51 h 2427"/>
                <a:gd name="T2" fmla="*/ 1926 w 2404"/>
                <a:gd name="T3" fmla="*/ 244 h 2427"/>
                <a:gd name="T4" fmla="*/ 2211 w 2404"/>
                <a:gd name="T5" fmla="*/ 552 h 2427"/>
                <a:gd name="T6" fmla="*/ 2375 w 2404"/>
                <a:gd name="T7" fmla="*/ 948 h 2427"/>
                <a:gd name="T8" fmla="*/ 2391 w 2404"/>
                <a:gd name="T9" fmla="*/ 1396 h 2427"/>
                <a:gd name="T10" fmla="*/ 2248 w 2404"/>
                <a:gd name="T11" fmla="*/ 1811 h 2427"/>
                <a:gd name="T12" fmla="*/ 1991 w 2404"/>
                <a:gd name="T13" fmla="*/ 2129 h 2427"/>
                <a:gd name="T14" fmla="*/ 1656 w 2404"/>
                <a:gd name="T15" fmla="*/ 2338 h 2427"/>
                <a:gd name="T16" fmla="*/ 1453 w 2404"/>
                <a:gd name="T17" fmla="*/ 2378 h 2427"/>
                <a:gd name="T18" fmla="*/ 1447 w 2404"/>
                <a:gd name="T19" fmla="*/ 2300 h 2427"/>
                <a:gd name="T20" fmla="*/ 1687 w 2404"/>
                <a:gd name="T21" fmla="*/ 2200 h 2427"/>
                <a:gd name="T22" fmla="*/ 1810 w 2404"/>
                <a:gd name="T23" fmla="*/ 1906 h 2427"/>
                <a:gd name="T24" fmla="*/ 1809 w 2404"/>
                <a:gd name="T25" fmla="*/ 1827 h 2427"/>
                <a:gd name="T26" fmla="*/ 1888 w 2404"/>
                <a:gd name="T27" fmla="*/ 1827 h 2427"/>
                <a:gd name="T28" fmla="*/ 2149 w 2404"/>
                <a:gd name="T29" fmla="*/ 1760 h 2427"/>
                <a:gd name="T30" fmla="*/ 2278 w 2404"/>
                <a:gd name="T31" fmla="*/ 1395 h 2427"/>
                <a:gd name="T32" fmla="*/ 2258 w 2404"/>
                <a:gd name="T33" fmla="*/ 1268 h 2427"/>
                <a:gd name="T34" fmla="*/ 2017 w 2404"/>
                <a:gd name="T35" fmla="*/ 1247 h 2427"/>
                <a:gd name="T36" fmla="*/ 2030 w 2404"/>
                <a:gd name="T37" fmla="*/ 1168 h 2427"/>
                <a:gd name="T38" fmla="*/ 2272 w 2404"/>
                <a:gd name="T39" fmla="*/ 1167 h 2427"/>
                <a:gd name="T40" fmla="*/ 2261 w 2404"/>
                <a:gd name="T41" fmla="*/ 951 h 2427"/>
                <a:gd name="T42" fmla="*/ 2106 w 2404"/>
                <a:gd name="T43" fmla="*/ 597 h 2427"/>
                <a:gd name="T44" fmla="*/ 1862 w 2404"/>
                <a:gd name="T45" fmla="*/ 614 h 2427"/>
                <a:gd name="T46" fmla="*/ 1800 w 2404"/>
                <a:gd name="T47" fmla="*/ 586 h 2427"/>
                <a:gd name="T48" fmla="*/ 1933 w 2404"/>
                <a:gd name="T49" fmla="*/ 397 h 2427"/>
                <a:gd name="T50" fmla="*/ 1586 w 2404"/>
                <a:gd name="T51" fmla="*/ 183 h 2427"/>
                <a:gd name="T52" fmla="*/ 1258 w 2404"/>
                <a:gd name="T53" fmla="*/ 273 h 2427"/>
                <a:gd name="T54" fmla="*/ 1202 w 2404"/>
                <a:gd name="T55" fmla="*/ 328 h 2427"/>
                <a:gd name="T56" fmla="*/ 1146 w 2404"/>
                <a:gd name="T57" fmla="*/ 273 h 2427"/>
                <a:gd name="T58" fmla="*/ 817 w 2404"/>
                <a:gd name="T59" fmla="*/ 183 h 2427"/>
                <a:gd name="T60" fmla="*/ 471 w 2404"/>
                <a:gd name="T61" fmla="*/ 396 h 2427"/>
                <a:gd name="T62" fmla="*/ 605 w 2404"/>
                <a:gd name="T63" fmla="*/ 586 h 2427"/>
                <a:gd name="T64" fmla="*/ 531 w 2404"/>
                <a:gd name="T65" fmla="*/ 611 h 2427"/>
                <a:gd name="T66" fmla="*/ 258 w 2404"/>
                <a:gd name="T67" fmla="*/ 662 h 2427"/>
                <a:gd name="T68" fmla="*/ 127 w 2404"/>
                <a:gd name="T69" fmla="*/ 1029 h 2427"/>
                <a:gd name="T70" fmla="*/ 146 w 2404"/>
                <a:gd name="T71" fmla="*/ 1159 h 2427"/>
                <a:gd name="T72" fmla="*/ 387 w 2404"/>
                <a:gd name="T73" fmla="*/ 1180 h 2427"/>
                <a:gd name="T74" fmla="*/ 375 w 2404"/>
                <a:gd name="T75" fmla="*/ 1259 h 2427"/>
                <a:gd name="T76" fmla="*/ 132 w 2404"/>
                <a:gd name="T77" fmla="*/ 1260 h 2427"/>
                <a:gd name="T78" fmla="*/ 142 w 2404"/>
                <a:gd name="T79" fmla="*/ 1476 h 2427"/>
                <a:gd name="T80" fmla="*/ 299 w 2404"/>
                <a:gd name="T81" fmla="*/ 1830 h 2427"/>
                <a:gd name="T82" fmla="*/ 547 w 2404"/>
                <a:gd name="T83" fmla="*/ 1811 h 2427"/>
                <a:gd name="T84" fmla="*/ 610 w 2404"/>
                <a:gd name="T85" fmla="*/ 1857 h 2427"/>
                <a:gd name="T86" fmla="*/ 534 w 2404"/>
                <a:gd name="T87" fmla="*/ 2083 h 2427"/>
                <a:gd name="T88" fmla="*/ 896 w 2404"/>
                <a:gd name="T89" fmla="*/ 2270 h 2427"/>
                <a:gd name="T90" fmla="*/ 1149 w 2404"/>
                <a:gd name="T91" fmla="*/ 2137 h 2427"/>
                <a:gd name="T92" fmla="*/ 1220 w 2404"/>
                <a:gd name="T93" fmla="*/ 2101 h 2427"/>
                <a:gd name="T94" fmla="*/ 1258 w 2404"/>
                <a:gd name="T95" fmla="*/ 2372 h 2427"/>
                <a:gd name="T96" fmla="*/ 1235 w 2404"/>
                <a:gd name="T97" fmla="*/ 2416 h 2427"/>
                <a:gd name="T98" fmla="*/ 939 w 2404"/>
                <a:gd name="T99" fmla="*/ 2398 h 2427"/>
                <a:gd name="T100" fmla="*/ 547 w 2404"/>
                <a:gd name="T101" fmla="*/ 2232 h 2427"/>
                <a:gd name="T102" fmla="*/ 242 w 2404"/>
                <a:gd name="T103" fmla="*/ 1945 h 2427"/>
                <a:gd name="T104" fmla="*/ 50 w 2404"/>
                <a:gd name="T105" fmla="*/ 1565 h 2427"/>
                <a:gd name="T106" fmla="*/ 3 w 2404"/>
                <a:gd name="T107" fmla="*/ 1123 h 2427"/>
                <a:gd name="T108" fmla="*/ 111 w 2404"/>
                <a:gd name="T109" fmla="*/ 702 h 2427"/>
                <a:gd name="T110" fmla="*/ 352 w 2404"/>
                <a:gd name="T111" fmla="*/ 356 h 2427"/>
                <a:gd name="T112" fmla="*/ 695 w 2404"/>
                <a:gd name="T113" fmla="*/ 112 h 2427"/>
                <a:gd name="T114" fmla="*/ 1113 w 2404"/>
                <a:gd name="T115" fmla="*/ 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04" h="2427">
                  <a:moveTo>
                    <a:pt x="1202" y="0"/>
                  </a:moveTo>
                  <a:lnTo>
                    <a:pt x="1292" y="3"/>
                  </a:lnTo>
                  <a:lnTo>
                    <a:pt x="1380" y="13"/>
                  </a:lnTo>
                  <a:lnTo>
                    <a:pt x="1465" y="29"/>
                  </a:lnTo>
                  <a:lnTo>
                    <a:pt x="1550" y="51"/>
                  </a:lnTo>
                  <a:lnTo>
                    <a:pt x="1631" y="79"/>
                  </a:lnTo>
                  <a:lnTo>
                    <a:pt x="1709" y="112"/>
                  </a:lnTo>
                  <a:lnTo>
                    <a:pt x="1784" y="151"/>
                  </a:lnTo>
                  <a:lnTo>
                    <a:pt x="1857" y="195"/>
                  </a:lnTo>
                  <a:lnTo>
                    <a:pt x="1926" y="244"/>
                  </a:lnTo>
                  <a:lnTo>
                    <a:pt x="1991" y="298"/>
                  </a:lnTo>
                  <a:lnTo>
                    <a:pt x="2053" y="356"/>
                  </a:lnTo>
                  <a:lnTo>
                    <a:pt x="2110" y="417"/>
                  </a:lnTo>
                  <a:lnTo>
                    <a:pt x="2163" y="483"/>
                  </a:lnTo>
                  <a:lnTo>
                    <a:pt x="2211" y="552"/>
                  </a:lnTo>
                  <a:lnTo>
                    <a:pt x="2254" y="625"/>
                  </a:lnTo>
                  <a:lnTo>
                    <a:pt x="2293" y="702"/>
                  </a:lnTo>
                  <a:lnTo>
                    <a:pt x="2326" y="780"/>
                  </a:lnTo>
                  <a:lnTo>
                    <a:pt x="2353" y="863"/>
                  </a:lnTo>
                  <a:lnTo>
                    <a:pt x="2375" y="948"/>
                  </a:lnTo>
                  <a:lnTo>
                    <a:pt x="2391" y="1034"/>
                  </a:lnTo>
                  <a:lnTo>
                    <a:pt x="2401" y="1123"/>
                  </a:lnTo>
                  <a:lnTo>
                    <a:pt x="2404" y="1214"/>
                  </a:lnTo>
                  <a:lnTo>
                    <a:pt x="2401" y="1306"/>
                  </a:lnTo>
                  <a:lnTo>
                    <a:pt x="2391" y="1396"/>
                  </a:lnTo>
                  <a:lnTo>
                    <a:pt x="2374" y="1485"/>
                  </a:lnTo>
                  <a:lnTo>
                    <a:pt x="2351" y="1571"/>
                  </a:lnTo>
                  <a:lnTo>
                    <a:pt x="2323" y="1654"/>
                  </a:lnTo>
                  <a:lnTo>
                    <a:pt x="2288" y="1735"/>
                  </a:lnTo>
                  <a:lnTo>
                    <a:pt x="2248" y="1811"/>
                  </a:lnTo>
                  <a:lnTo>
                    <a:pt x="2203" y="1886"/>
                  </a:lnTo>
                  <a:lnTo>
                    <a:pt x="2153" y="1956"/>
                  </a:lnTo>
                  <a:lnTo>
                    <a:pt x="2103" y="2017"/>
                  </a:lnTo>
                  <a:lnTo>
                    <a:pt x="2049" y="2075"/>
                  </a:lnTo>
                  <a:lnTo>
                    <a:pt x="1991" y="2129"/>
                  </a:lnTo>
                  <a:lnTo>
                    <a:pt x="1930" y="2179"/>
                  </a:lnTo>
                  <a:lnTo>
                    <a:pt x="1866" y="2225"/>
                  </a:lnTo>
                  <a:lnTo>
                    <a:pt x="1798" y="2268"/>
                  </a:lnTo>
                  <a:lnTo>
                    <a:pt x="1728" y="2305"/>
                  </a:lnTo>
                  <a:lnTo>
                    <a:pt x="1656" y="2338"/>
                  </a:lnTo>
                  <a:lnTo>
                    <a:pt x="1580" y="2366"/>
                  </a:lnTo>
                  <a:lnTo>
                    <a:pt x="1502" y="2389"/>
                  </a:lnTo>
                  <a:lnTo>
                    <a:pt x="1485" y="2390"/>
                  </a:lnTo>
                  <a:lnTo>
                    <a:pt x="1469" y="2387"/>
                  </a:lnTo>
                  <a:lnTo>
                    <a:pt x="1453" y="2378"/>
                  </a:lnTo>
                  <a:lnTo>
                    <a:pt x="1443" y="2365"/>
                  </a:lnTo>
                  <a:lnTo>
                    <a:pt x="1435" y="2349"/>
                  </a:lnTo>
                  <a:lnTo>
                    <a:pt x="1434" y="2330"/>
                  </a:lnTo>
                  <a:lnTo>
                    <a:pt x="1438" y="2314"/>
                  </a:lnTo>
                  <a:lnTo>
                    <a:pt x="1447" y="2300"/>
                  </a:lnTo>
                  <a:lnTo>
                    <a:pt x="1459" y="2288"/>
                  </a:lnTo>
                  <a:lnTo>
                    <a:pt x="1475" y="2281"/>
                  </a:lnTo>
                  <a:lnTo>
                    <a:pt x="1549" y="2259"/>
                  </a:lnTo>
                  <a:lnTo>
                    <a:pt x="1619" y="2232"/>
                  </a:lnTo>
                  <a:lnTo>
                    <a:pt x="1687" y="2200"/>
                  </a:lnTo>
                  <a:lnTo>
                    <a:pt x="1753" y="2164"/>
                  </a:lnTo>
                  <a:lnTo>
                    <a:pt x="1817" y="2124"/>
                  </a:lnTo>
                  <a:lnTo>
                    <a:pt x="1876" y="2079"/>
                  </a:lnTo>
                  <a:lnTo>
                    <a:pt x="1934" y="2031"/>
                  </a:lnTo>
                  <a:lnTo>
                    <a:pt x="1810" y="1906"/>
                  </a:lnTo>
                  <a:lnTo>
                    <a:pt x="1800" y="1891"/>
                  </a:lnTo>
                  <a:lnTo>
                    <a:pt x="1794" y="1875"/>
                  </a:lnTo>
                  <a:lnTo>
                    <a:pt x="1794" y="1858"/>
                  </a:lnTo>
                  <a:lnTo>
                    <a:pt x="1800" y="1841"/>
                  </a:lnTo>
                  <a:lnTo>
                    <a:pt x="1809" y="1827"/>
                  </a:lnTo>
                  <a:lnTo>
                    <a:pt x="1823" y="1816"/>
                  </a:lnTo>
                  <a:lnTo>
                    <a:pt x="1840" y="1811"/>
                  </a:lnTo>
                  <a:lnTo>
                    <a:pt x="1857" y="1811"/>
                  </a:lnTo>
                  <a:lnTo>
                    <a:pt x="1873" y="1816"/>
                  </a:lnTo>
                  <a:lnTo>
                    <a:pt x="1888" y="1827"/>
                  </a:lnTo>
                  <a:lnTo>
                    <a:pt x="2012" y="1952"/>
                  </a:lnTo>
                  <a:lnTo>
                    <a:pt x="2040" y="1921"/>
                  </a:lnTo>
                  <a:lnTo>
                    <a:pt x="2066" y="1888"/>
                  </a:lnTo>
                  <a:lnTo>
                    <a:pt x="2110" y="1826"/>
                  </a:lnTo>
                  <a:lnTo>
                    <a:pt x="2149" y="1760"/>
                  </a:lnTo>
                  <a:lnTo>
                    <a:pt x="2185" y="1692"/>
                  </a:lnTo>
                  <a:lnTo>
                    <a:pt x="2216" y="1621"/>
                  </a:lnTo>
                  <a:lnTo>
                    <a:pt x="2242" y="1548"/>
                  </a:lnTo>
                  <a:lnTo>
                    <a:pt x="2262" y="1473"/>
                  </a:lnTo>
                  <a:lnTo>
                    <a:pt x="2278" y="1395"/>
                  </a:lnTo>
                  <a:lnTo>
                    <a:pt x="2288" y="1316"/>
                  </a:lnTo>
                  <a:lnTo>
                    <a:pt x="2293" y="1235"/>
                  </a:lnTo>
                  <a:lnTo>
                    <a:pt x="2284" y="1249"/>
                  </a:lnTo>
                  <a:lnTo>
                    <a:pt x="2272" y="1260"/>
                  </a:lnTo>
                  <a:lnTo>
                    <a:pt x="2258" y="1268"/>
                  </a:lnTo>
                  <a:lnTo>
                    <a:pt x="2242" y="1270"/>
                  </a:lnTo>
                  <a:lnTo>
                    <a:pt x="2062" y="1270"/>
                  </a:lnTo>
                  <a:lnTo>
                    <a:pt x="2045" y="1266"/>
                  </a:lnTo>
                  <a:lnTo>
                    <a:pt x="2030" y="1259"/>
                  </a:lnTo>
                  <a:lnTo>
                    <a:pt x="2017" y="1247"/>
                  </a:lnTo>
                  <a:lnTo>
                    <a:pt x="2009" y="1231"/>
                  </a:lnTo>
                  <a:lnTo>
                    <a:pt x="2007" y="1213"/>
                  </a:lnTo>
                  <a:lnTo>
                    <a:pt x="2009" y="1195"/>
                  </a:lnTo>
                  <a:lnTo>
                    <a:pt x="2017" y="1180"/>
                  </a:lnTo>
                  <a:lnTo>
                    <a:pt x="2030" y="1168"/>
                  </a:lnTo>
                  <a:lnTo>
                    <a:pt x="2045" y="1160"/>
                  </a:lnTo>
                  <a:lnTo>
                    <a:pt x="2062" y="1157"/>
                  </a:lnTo>
                  <a:lnTo>
                    <a:pt x="2242" y="1157"/>
                  </a:lnTo>
                  <a:lnTo>
                    <a:pt x="2258" y="1159"/>
                  </a:lnTo>
                  <a:lnTo>
                    <a:pt x="2272" y="1167"/>
                  </a:lnTo>
                  <a:lnTo>
                    <a:pt x="2284" y="1178"/>
                  </a:lnTo>
                  <a:lnTo>
                    <a:pt x="2293" y="1191"/>
                  </a:lnTo>
                  <a:lnTo>
                    <a:pt x="2287" y="1109"/>
                  </a:lnTo>
                  <a:lnTo>
                    <a:pt x="2278" y="1029"/>
                  </a:lnTo>
                  <a:lnTo>
                    <a:pt x="2261" y="951"/>
                  </a:lnTo>
                  <a:lnTo>
                    <a:pt x="2240" y="875"/>
                  </a:lnTo>
                  <a:lnTo>
                    <a:pt x="2214" y="801"/>
                  </a:lnTo>
                  <a:lnTo>
                    <a:pt x="2182" y="730"/>
                  </a:lnTo>
                  <a:lnTo>
                    <a:pt x="2146" y="662"/>
                  </a:lnTo>
                  <a:lnTo>
                    <a:pt x="2106" y="597"/>
                  </a:lnTo>
                  <a:lnTo>
                    <a:pt x="2060" y="535"/>
                  </a:lnTo>
                  <a:lnTo>
                    <a:pt x="2012" y="476"/>
                  </a:lnTo>
                  <a:lnTo>
                    <a:pt x="1888" y="600"/>
                  </a:lnTo>
                  <a:lnTo>
                    <a:pt x="1876" y="609"/>
                  </a:lnTo>
                  <a:lnTo>
                    <a:pt x="1862" y="614"/>
                  </a:lnTo>
                  <a:lnTo>
                    <a:pt x="1848" y="617"/>
                  </a:lnTo>
                  <a:lnTo>
                    <a:pt x="1834" y="614"/>
                  </a:lnTo>
                  <a:lnTo>
                    <a:pt x="1821" y="609"/>
                  </a:lnTo>
                  <a:lnTo>
                    <a:pt x="1810" y="600"/>
                  </a:lnTo>
                  <a:lnTo>
                    <a:pt x="1800" y="586"/>
                  </a:lnTo>
                  <a:lnTo>
                    <a:pt x="1794" y="569"/>
                  </a:lnTo>
                  <a:lnTo>
                    <a:pt x="1794" y="552"/>
                  </a:lnTo>
                  <a:lnTo>
                    <a:pt x="1800" y="536"/>
                  </a:lnTo>
                  <a:lnTo>
                    <a:pt x="1810" y="522"/>
                  </a:lnTo>
                  <a:lnTo>
                    <a:pt x="1933" y="397"/>
                  </a:lnTo>
                  <a:lnTo>
                    <a:pt x="1871" y="345"/>
                  </a:lnTo>
                  <a:lnTo>
                    <a:pt x="1805" y="297"/>
                  </a:lnTo>
                  <a:lnTo>
                    <a:pt x="1736" y="253"/>
                  </a:lnTo>
                  <a:lnTo>
                    <a:pt x="1662" y="216"/>
                  </a:lnTo>
                  <a:lnTo>
                    <a:pt x="1586" y="183"/>
                  </a:lnTo>
                  <a:lnTo>
                    <a:pt x="1507" y="157"/>
                  </a:lnTo>
                  <a:lnTo>
                    <a:pt x="1426" y="136"/>
                  </a:lnTo>
                  <a:lnTo>
                    <a:pt x="1343" y="122"/>
                  </a:lnTo>
                  <a:lnTo>
                    <a:pt x="1258" y="114"/>
                  </a:lnTo>
                  <a:lnTo>
                    <a:pt x="1258" y="273"/>
                  </a:lnTo>
                  <a:lnTo>
                    <a:pt x="1254" y="290"/>
                  </a:lnTo>
                  <a:lnTo>
                    <a:pt x="1247" y="305"/>
                  </a:lnTo>
                  <a:lnTo>
                    <a:pt x="1235" y="317"/>
                  </a:lnTo>
                  <a:lnTo>
                    <a:pt x="1220" y="326"/>
                  </a:lnTo>
                  <a:lnTo>
                    <a:pt x="1202" y="328"/>
                  </a:lnTo>
                  <a:lnTo>
                    <a:pt x="1184" y="326"/>
                  </a:lnTo>
                  <a:lnTo>
                    <a:pt x="1169" y="317"/>
                  </a:lnTo>
                  <a:lnTo>
                    <a:pt x="1157" y="305"/>
                  </a:lnTo>
                  <a:lnTo>
                    <a:pt x="1149" y="290"/>
                  </a:lnTo>
                  <a:lnTo>
                    <a:pt x="1146" y="273"/>
                  </a:lnTo>
                  <a:lnTo>
                    <a:pt x="1146" y="114"/>
                  </a:lnTo>
                  <a:lnTo>
                    <a:pt x="1061" y="122"/>
                  </a:lnTo>
                  <a:lnTo>
                    <a:pt x="977" y="136"/>
                  </a:lnTo>
                  <a:lnTo>
                    <a:pt x="896" y="157"/>
                  </a:lnTo>
                  <a:lnTo>
                    <a:pt x="817" y="183"/>
                  </a:lnTo>
                  <a:lnTo>
                    <a:pt x="742" y="216"/>
                  </a:lnTo>
                  <a:lnTo>
                    <a:pt x="669" y="253"/>
                  </a:lnTo>
                  <a:lnTo>
                    <a:pt x="599" y="296"/>
                  </a:lnTo>
                  <a:lnTo>
                    <a:pt x="533" y="344"/>
                  </a:lnTo>
                  <a:lnTo>
                    <a:pt x="471" y="396"/>
                  </a:lnTo>
                  <a:lnTo>
                    <a:pt x="595" y="522"/>
                  </a:lnTo>
                  <a:lnTo>
                    <a:pt x="605" y="536"/>
                  </a:lnTo>
                  <a:lnTo>
                    <a:pt x="610" y="552"/>
                  </a:lnTo>
                  <a:lnTo>
                    <a:pt x="610" y="570"/>
                  </a:lnTo>
                  <a:lnTo>
                    <a:pt x="605" y="586"/>
                  </a:lnTo>
                  <a:lnTo>
                    <a:pt x="595" y="600"/>
                  </a:lnTo>
                  <a:lnTo>
                    <a:pt x="580" y="611"/>
                  </a:lnTo>
                  <a:lnTo>
                    <a:pt x="564" y="616"/>
                  </a:lnTo>
                  <a:lnTo>
                    <a:pt x="547" y="616"/>
                  </a:lnTo>
                  <a:lnTo>
                    <a:pt x="531" y="611"/>
                  </a:lnTo>
                  <a:lnTo>
                    <a:pt x="516" y="600"/>
                  </a:lnTo>
                  <a:lnTo>
                    <a:pt x="393" y="476"/>
                  </a:lnTo>
                  <a:lnTo>
                    <a:pt x="344" y="535"/>
                  </a:lnTo>
                  <a:lnTo>
                    <a:pt x="299" y="597"/>
                  </a:lnTo>
                  <a:lnTo>
                    <a:pt x="258" y="662"/>
                  </a:lnTo>
                  <a:lnTo>
                    <a:pt x="222" y="730"/>
                  </a:lnTo>
                  <a:lnTo>
                    <a:pt x="191" y="801"/>
                  </a:lnTo>
                  <a:lnTo>
                    <a:pt x="164" y="875"/>
                  </a:lnTo>
                  <a:lnTo>
                    <a:pt x="142" y="951"/>
                  </a:lnTo>
                  <a:lnTo>
                    <a:pt x="127" y="1029"/>
                  </a:lnTo>
                  <a:lnTo>
                    <a:pt x="116" y="1109"/>
                  </a:lnTo>
                  <a:lnTo>
                    <a:pt x="112" y="1191"/>
                  </a:lnTo>
                  <a:lnTo>
                    <a:pt x="120" y="1178"/>
                  </a:lnTo>
                  <a:lnTo>
                    <a:pt x="132" y="1167"/>
                  </a:lnTo>
                  <a:lnTo>
                    <a:pt x="146" y="1159"/>
                  </a:lnTo>
                  <a:lnTo>
                    <a:pt x="162" y="1157"/>
                  </a:lnTo>
                  <a:lnTo>
                    <a:pt x="341" y="1157"/>
                  </a:lnTo>
                  <a:lnTo>
                    <a:pt x="359" y="1160"/>
                  </a:lnTo>
                  <a:lnTo>
                    <a:pt x="375" y="1168"/>
                  </a:lnTo>
                  <a:lnTo>
                    <a:pt x="387" y="1180"/>
                  </a:lnTo>
                  <a:lnTo>
                    <a:pt x="394" y="1195"/>
                  </a:lnTo>
                  <a:lnTo>
                    <a:pt x="398" y="1213"/>
                  </a:lnTo>
                  <a:lnTo>
                    <a:pt x="394" y="1231"/>
                  </a:lnTo>
                  <a:lnTo>
                    <a:pt x="387" y="1247"/>
                  </a:lnTo>
                  <a:lnTo>
                    <a:pt x="375" y="1259"/>
                  </a:lnTo>
                  <a:lnTo>
                    <a:pt x="359" y="1266"/>
                  </a:lnTo>
                  <a:lnTo>
                    <a:pt x="341" y="1270"/>
                  </a:lnTo>
                  <a:lnTo>
                    <a:pt x="162" y="1270"/>
                  </a:lnTo>
                  <a:lnTo>
                    <a:pt x="146" y="1268"/>
                  </a:lnTo>
                  <a:lnTo>
                    <a:pt x="132" y="1260"/>
                  </a:lnTo>
                  <a:lnTo>
                    <a:pt x="120" y="1249"/>
                  </a:lnTo>
                  <a:lnTo>
                    <a:pt x="112" y="1236"/>
                  </a:lnTo>
                  <a:lnTo>
                    <a:pt x="116" y="1318"/>
                  </a:lnTo>
                  <a:lnTo>
                    <a:pt x="126" y="1397"/>
                  </a:lnTo>
                  <a:lnTo>
                    <a:pt x="142" y="1476"/>
                  </a:lnTo>
                  <a:lnTo>
                    <a:pt x="164" y="1551"/>
                  </a:lnTo>
                  <a:lnTo>
                    <a:pt x="190" y="1626"/>
                  </a:lnTo>
                  <a:lnTo>
                    <a:pt x="222" y="1697"/>
                  </a:lnTo>
                  <a:lnTo>
                    <a:pt x="258" y="1764"/>
                  </a:lnTo>
                  <a:lnTo>
                    <a:pt x="299" y="1830"/>
                  </a:lnTo>
                  <a:lnTo>
                    <a:pt x="344" y="1892"/>
                  </a:lnTo>
                  <a:lnTo>
                    <a:pt x="393" y="1951"/>
                  </a:lnTo>
                  <a:lnTo>
                    <a:pt x="516" y="1828"/>
                  </a:lnTo>
                  <a:lnTo>
                    <a:pt x="531" y="1817"/>
                  </a:lnTo>
                  <a:lnTo>
                    <a:pt x="547" y="1811"/>
                  </a:lnTo>
                  <a:lnTo>
                    <a:pt x="563" y="1811"/>
                  </a:lnTo>
                  <a:lnTo>
                    <a:pt x="580" y="1817"/>
                  </a:lnTo>
                  <a:lnTo>
                    <a:pt x="595" y="1827"/>
                  </a:lnTo>
                  <a:lnTo>
                    <a:pt x="605" y="1841"/>
                  </a:lnTo>
                  <a:lnTo>
                    <a:pt x="610" y="1857"/>
                  </a:lnTo>
                  <a:lnTo>
                    <a:pt x="610" y="1875"/>
                  </a:lnTo>
                  <a:lnTo>
                    <a:pt x="605" y="1891"/>
                  </a:lnTo>
                  <a:lnTo>
                    <a:pt x="595" y="1906"/>
                  </a:lnTo>
                  <a:lnTo>
                    <a:pt x="471" y="2031"/>
                  </a:lnTo>
                  <a:lnTo>
                    <a:pt x="534" y="2083"/>
                  </a:lnTo>
                  <a:lnTo>
                    <a:pt x="600" y="2131"/>
                  </a:lnTo>
                  <a:lnTo>
                    <a:pt x="669" y="2174"/>
                  </a:lnTo>
                  <a:lnTo>
                    <a:pt x="742" y="2211"/>
                  </a:lnTo>
                  <a:lnTo>
                    <a:pt x="817" y="2244"/>
                  </a:lnTo>
                  <a:lnTo>
                    <a:pt x="896" y="2270"/>
                  </a:lnTo>
                  <a:lnTo>
                    <a:pt x="977" y="2291"/>
                  </a:lnTo>
                  <a:lnTo>
                    <a:pt x="1061" y="2305"/>
                  </a:lnTo>
                  <a:lnTo>
                    <a:pt x="1146" y="2313"/>
                  </a:lnTo>
                  <a:lnTo>
                    <a:pt x="1146" y="2154"/>
                  </a:lnTo>
                  <a:lnTo>
                    <a:pt x="1149" y="2137"/>
                  </a:lnTo>
                  <a:lnTo>
                    <a:pt x="1157" y="2122"/>
                  </a:lnTo>
                  <a:lnTo>
                    <a:pt x="1169" y="2110"/>
                  </a:lnTo>
                  <a:lnTo>
                    <a:pt x="1184" y="2101"/>
                  </a:lnTo>
                  <a:lnTo>
                    <a:pt x="1202" y="2099"/>
                  </a:lnTo>
                  <a:lnTo>
                    <a:pt x="1220" y="2101"/>
                  </a:lnTo>
                  <a:lnTo>
                    <a:pt x="1235" y="2110"/>
                  </a:lnTo>
                  <a:lnTo>
                    <a:pt x="1247" y="2122"/>
                  </a:lnTo>
                  <a:lnTo>
                    <a:pt x="1254" y="2137"/>
                  </a:lnTo>
                  <a:lnTo>
                    <a:pt x="1258" y="2154"/>
                  </a:lnTo>
                  <a:lnTo>
                    <a:pt x="1258" y="2372"/>
                  </a:lnTo>
                  <a:lnTo>
                    <a:pt x="1258" y="2372"/>
                  </a:lnTo>
                  <a:lnTo>
                    <a:pt x="1258" y="2372"/>
                  </a:lnTo>
                  <a:lnTo>
                    <a:pt x="1254" y="2389"/>
                  </a:lnTo>
                  <a:lnTo>
                    <a:pt x="1247" y="2404"/>
                  </a:lnTo>
                  <a:lnTo>
                    <a:pt x="1235" y="2416"/>
                  </a:lnTo>
                  <a:lnTo>
                    <a:pt x="1220" y="2425"/>
                  </a:lnTo>
                  <a:lnTo>
                    <a:pt x="1202" y="2427"/>
                  </a:lnTo>
                  <a:lnTo>
                    <a:pt x="1113" y="2424"/>
                  </a:lnTo>
                  <a:lnTo>
                    <a:pt x="1024" y="2414"/>
                  </a:lnTo>
                  <a:lnTo>
                    <a:pt x="939" y="2398"/>
                  </a:lnTo>
                  <a:lnTo>
                    <a:pt x="855" y="2376"/>
                  </a:lnTo>
                  <a:lnTo>
                    <a:pt x="774" y="2349"/>
                  </a:lnTo>
                  <a:lnTo>
                    <a:pt x="695" y="2315"/>
                  </a:lnTo>
                  <a:lnTo>
                    <a:pt x="619" y="2277"/>
                  </a:lnTo>
                  <a:lnTo>
                    <a:pt x="547" y="2232"/>
                  </a:lnTo>
                  <a:lnTo>
                    <a:pt x="479" y="2184"/>
                  </a:lnTo>
                  <a:lnTo>
                    <a:pt x="413" y="2130"/>
                  </a:lnTo>
                  <a:lnTo>
                    <a:pt x="352" y="2072"/>
                  </a:lnTo>
                  <a:lnTo>
                    <a:pt x="295" y="2010"/>
                  </a:lnTo>
                  <a:lnTo>
                    <a:pt x="242" y="1945"/>
                  </a:lnTo>
                  <a:lnTo>
                    <a:pt x="193" y="1875"/>
                  </a:lnTo>
                  <a:lnTo>
                    <a:pt x="150" y="1802"/>
                  </a:lnTo>
                  <a:lnTo>
                    <a:pt x="111" y="1725"/>
                  </a:lnTo>
                  <a:lnTo>
                    <a:pt x="79" y="1646"/>
                  </a:lnTo>
                  <a:lnTo>
                    <a:pt x="50" y="1565"/>
                  </a:lnTo>
                  <a:lnTo>
                    <a:pt x="29" y="1479"/>
                  </a:lnTo>
                  <a:lnTo>
                    <a:pt x="13" y="1393"/>
                  </a:lnTo>
                  <a:lnTo>
                    <a:pt x="3" y="1305"/>
                  </a:lnTo>
                  <a:lnTo>
                    <a:pt x="0" y="1214"/>
                  </a:lnTo>
                  <a:lnTo>
                    <a:pt x="3" y="1123"/>
                  </a:lnTo>
                  <a:lnTo>
                    <a:pt x="13" y="1034"/>
                  </a:lnTo>
                  <a:lnTo>
                    <a:pt x="29" y="948"/>
                  </a:lnTo>
                  <a:lnTo>
                    <a:pt x="50" y="863"/>
                  </a:lnTo>
                  <a:lnTo>
                    <a:pt x="79" y="780"/>
                  </a:lnTo>
                  <a:lnTo>
                    <a:pt x="111" y="702"/>
                  </a:lnTo>
                  <a:lnTo>
                    <a:pt x="150" y="625"/>
                  </a:lnTo>
                  <a:lnTo>
                    <a:pt x="193" y="552"/>
                  </a:lnTo>
                  <a:lnTo>
                    <a:pt x="242" y="483"/>
                  </a:lnTo>
                  <a:lnTo>
                    <a:pt x="295" y="417"/>
                  </a:lnTo>
                  <a:lnTo>
                    <a:pt x="352" y="356"/>
                  </a:lnTo>
                  <a:lnTo>
                    <a:pt x="414" y="298"/>
                  </a:lnTo>
                  <a:lnTo>
                    <a:pt x="479" y="244"/>
                  </a:lnTo>
                  <a:lnTo>
                    <a:pt x="548" y="195"/>
                  </a:lnTo>
                  <a:lnTo>
                    <a:pt x="619" y="151"/>
                  </a:lnTo>
                  <a:lnTo>
                    <a:pt x="695" y="112"/>
                  </a:lnTo>
                  <a:lnTo>
                    <a:pt x="774" y="79"/>
                  </a:lnTo>
                  <a:lnTo>
                    <a:pt x="855" y="51"/>
                  </a:lnTo>
                  <a:lnTo>
                    <a:pt x="939" y="29"/>
                  </a:lnTo>
                  <a:lnTo>
                    <a:pt x="1024" y="13"/>
                  </a:lnTo>
                  <a:lnTo>
                    <a:pt x="1113" y="3"/>
                  </a:lnTo>
                  <a:lnTo>
                    <a:pt x="1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869488" y="3860800"/>
              <a:ext cx="384175" cy="388938"/>
            </a:xfrm>
            <a:custGeom>
              <a:avLst/>
              <a:gdLst>
                <a:gd name="T0" fmla="*/ 342 w 971"/>
                <a:gd name="T1" fmla="*/ 0 h 981"/>
                <a:gd name="T2" fmla="*/ 360 w 971"/>
                <a:gd name="T3" fmla="*/ 4 h 981"/>
                <a:gd name="T4" fmla="*/ 375 w 971"/>
                <a:gd name="T5" fmla="*/ 11 h 981"/>
                <a:gd name="T6" fmla="*/ 387 w 971"/>
                <a:gd name="T7" fmla="*/ 23 h 981"/>
                <a:gd name="T8" fmla="*/ 394 w 971"/>
                <a:gd name="T9" fmla="*/ 39 h 981"/>
                <a:gd name="T10" fmla="*/ 398 w 971"/>
                <a:gd name="T11" fmla="*/ 56 h 981"/>
                <a:gd name="T12" fmla="*/ 398 w 971"/>
                <a:gd name="T13" fmla="*/ 579 h 981"/>
                <a:gd name="T14" fmla="*/ 916 w 971"/>
                <a:gd name="T15" fmla="*/ 579 h 981"/>
                <a:gd name="T16" fmla="*/ 933 w 971"/>
                <a:gd name="T17" fmla="*/ 582 h 981"/>
                <a:gd name="T18" fmla="*/ 948 w 971"/>
                <a:gd name="T19" fmla="*/ 590 h 981"/>
                <a:gd name="T20" fmla="*/ 960 w 971"/>
                <a:gd name="T21" fmla="*/ 602 h 981"/>
                <a:gd name="T22" fmla="*/ 969 w 971"/>
                <a:gd name="T23" fmla="*/ 617 h 981"/>
                <a:gd name="T24" fmla="*/ 971 w 971"/>
                <a:gd name="T25" fmla="*/ 636 h 981"/>
                <a:gd name="T26" fmla="*/ 969 w 971"/>
                <a:gd name="T27" fmla="*/ 653 h 981"/>
                <a:gd name="T28" fmla="*/ 960 w 971"/>
                <a:gd name="T29" fmla="*/ 669 h 981"/>
                <a:gd name="T30" fmla="*/ 948 w 971"/>
                <a:gd name="T31" fmla="*/ 681 h 981"/>
                <a:gd name="T32" fmla="*/ 933 w 971"/>
                <a:gd name="T33" fmla="*/ 688 h 981"/>
                <a:gd name="T34" fmla="*/ 916 w 971"/>
                <a:gd name="T35" fmla="*/ 692 h 981"/>
                <a:gd name="T36" fmla="*/ 398 w 971"/>
                <a:gd name="T37" fmla="*/ 692 h 981"/>
                <a:gd name="T38" fmla="*/ 398 w 971"/>
                <a:gd name="T39" fmla="*/ 925 h 981"/>
                <a:gd name="T40" fmla="*/ 394 w 971"/>
                <a:gd name="T41" fmla="*/ 943 h 981"/>
                <a:gd name="T42" fmla="*/ 387 w 971"/>
                <a:gd name="T43" fmla="*/ 958 h 981"/>
                <a:gd name="T44" fmla="*/ 375 w 971"/>
                <a:gd name="T45" fmla="*/ 970 h 981"/>
                <a:gd name="T46" fmla="*/ 360 w 971"/>
                <a:gd name="T47" fmla="*/ 978 h 981"/>
                <a:gd name="T48" fmla="*/ 342 w 971"/>
                <a:gd name="T49" fmla="*/ 981 h 981"/>
                <a:gd name="T50" fmla="*/ 325 w 971"/>
                <a:gd name="T51" fmla="*/ 978 h 981"/>
                <a:gd name="T52" fmla="*/ 310 w 971"/>
                <a:gd name="T53" fmla="*/ 970 h 981"/>
                <a:gd name="T54" fmla="*/ 298 w 971"/>
                <a:gd name="T55" fmla="*/ 958 h 981"/>
                <a:gd name="T56" fmla="*/ 289 w 971"/>
                <a:gd name="T57" fmla="*/ 943 h 981"/>
                <a:gd name="T58" fmla="*/ 287 w 971"/>
                <a:gd name="T59" fmla="*/ 925 h 981"/>
                <a:gd name="T60" fmla="*/ 287 w 971"/>
                <a:gd name="T61" fmla="*/ 692 h 981"/>
                <a:gd name="T62" fmla="*/ 55 w 971"/>
                <a:gd name="T63" fmla="*/ 692 h 981"/>
                <a:gd name="T64" fmla="*/ 37 w 971"/>
                <a:gd name="T65" fmla="*/ 688 h 981"/>
                <a:gd name="T66" fmla="*/ 22 w 971"/>
                <a:gd name="T67" fmla="*/ 681 h 981"/>
                <a:gd name="T68" fmla="*/ 10 w 971"/>
                <a:gd name="T69" fmla="*/ 669 h 981"/>
                <a:gd name="T70" fmla="*/ 3 w 971"/>
                <a:gd name="T71" fmla="*/ 653 h 981"/>
                <a:gd name="T72" fmla="*/ 0 w 971"/>
                <a:gd name="T73" fmla="*/ 636 h 981"/>
                <a:gd name="T74" fmla="*/ 3 w 971"/>
                <a:gd name="T75" fmla="*/ 617 h 981"/>
                <a:gd name="T76" fmla="*/ 10 w 971"/>
                <a:gd name="T77" fmla="*/ 602 h 981"/>
                <a:gd name="T78" fmla="*/ 22 w 971"/>
                <a:gd name="T79" fmla="*/ 590 h 981"/>
                <a:gd name="T80" fmla="*/ 37 w 971"/>
                <a:gd name="T81" fmla="*/ 582 h 981"/>
                <a:gd name="T82" fmla="*/ 55 w 971"/>
                <a:gd name="T83" fmla="*/ 579 h 981"/>
                <a:gd name="T84" fmla="*/ 287 w 971"/>
                <a:gd name="T85" fmla="*/ 579 h 981"/>
                <a:gd name="T86" fmla="*/ 287 w 971"/>
                <a:gd name="T87" fmla="*/ 56 h 981"/>
                <a:gd name="T88" fmla="*/ 289 w 971"/>
                <a:gd name="T89" fmla="*/ 39 h 981"/>
                <a:gd name="T90" fmla="*/ 298 w 971"/>
                <a:gd name="T91" fmla="*/ 23 h 981"/>
                <a:gd name="T92" fmla="*/ 310 w 971"/>
                <a:gd name="T93" fmla="*/ 11 h 981"/>
                <a:gd name="T94" fmla="*/ 325 w 971"/>
                <a:gd name="T95" fmla="*/ 4 h 981"/>
                <a:gd name="T96" fmla="*/ 342 w 971"/>
                <a:gd name="T9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71" h="981">
                  <a:moveTo>
                    <a:pt x="342" y="0"/>
                  </a:moveTo>
                  <a:lnTo>
                    <a:pt x="360" y="4"/>
                  </a:lnTo>
                  <a:lnTo>
                    <a:pt x="375" y="11"/>
                  </a:lnTo>
                  <a:lnTo>
                    <a:pt x="387" y="23"/>
                  </a:lnTo>
                  <a:lnTo>
                    <a:pt x="394" y="39"/>
                  </a:lnTo>
                  <a:lnTo>
                    <a:pt x="398" y="56"/>
                  </a:lnTo>
                  <a:lnTo>
                    <a:pt x="398" y="579"/>
                  </a:lnTo>
                  <a:lnTo>
                    <a:pt x="916" y="579"/>
                  </a:lnTo>
                  <a:lnTo>
                    <a:pt x="933" y="582"/>
                  </a:lnTo>
                  <a:lnTo>
                    <a:pt x="948" y="590"/>
                  </a:lnTo>
                  <a:lnTo>
                    <a:pt x="960" y="602"/>
                  </a:lnTo>
                  <a:lnTo>
                    <a:pt x="969" y="617"/>
                  </a:lnTo>
                  <a:lnTo>
                    <a:pt x="971" y="636"/>
                  </a:lnTo>
                  <a:lnTo>
                    <a:pt x="969" y="653"/>
                  </a:lnTo>
                  <a:lnTo>
                    <a:pt x="960" y="669"/>
                  </a:lnTo>
                  <a:lnTo>
                    <a:pt x="948" y="681"/>
                  </a:lnTo>
                  <a:lnTo>
                    <a:pt x="933" y="688"/>
                  </a:lnTo>
                  <a:lnTo>
                    <a:pt x="916" y="692"/>
                  </a:lnTo>
                  <a:lnTo>
                    <a:pt x="398" y="692"/>
                  </a:lnTo>
                  <a:lnTo>
                    <a:pt x="398" y="925"/>
                  </a:lnTo>
                  <a:lnTo>
                    <a:pt x="394" y="943"/>
                  </a:lnTo>
                  <a:lnTo>
                    <a:pt x="387" y="958"/>
                  </a:lnTo>
                  <a:lnTo>
                    <a:pt x="375" y="970"/>
                  </a:lnTo>
                  <a:lnTo>
                    <a:pt x="360" y="978"/>
                  </a:lnTo>
                  <a:lnTo>
                    <a:pt x="342" y="981"/>
                  </a:lnTo>
                  <a:lnTo>
                    <a:pt x="325" y="978"/>
                  </a:lnTo>
                  <a:lnTo>
                    <a:pt x="310" y="970"/>
                  </a:lnTo>
                  <a:lnTo>
                    <a:pt x="298" y="958"/>
                  </a:lnTo>
                  <a:lnTo>
                    <a:pt x="289" y="943"/>
                  </a:lnTo>
                  <a:lnTo>
                    <a:pt x="287" y="925"/>
                  </a:lnTo>
                  <a:lnTo>
                    <a:pt x="287" y="692"/>
                  </a:lnTo>
                  <a:lnTo>
                    <a:pt x="55" y="692"/>
                  </a:lnTo>
                  <a:lnTo>
                    <a:pt x="37" y="688"/>
                  </a:lnTo>
                  <a:lnTo>
                    <a:pt x="22" y="681"/>
                  </a:lnTo>
                  <a:lnTo>
                    <a:pt x="10" y="669"/>
                  </a:lnTo>
                  <a:lnTo>
                    <a:pt x="3" y="653"/>
                  </a:lnTo>
                  <a:lnTo>
                    <a:pt x="0" y="636"/>
                  </a:lnTo>
                  <a:lnTo>
                    <a:pt x="3" y="617"/>
                  </a:lnTo>
                  <a:lnTo>
                    <a:pt x="10" y="602"/>
                  </a:lnTo>
                  <a:lnTo>
                    <a:pt x="22" y="590"/>
                  </a:lnTo>
                  <a:lnTo>
                    <a:pt x="37" y="582"/>
                  </a:lnTo>
                  <a:lnTo>
                    <a:pt x="55" y="579"/>
                  </a:lnTo>
                  <a:lnTo>
                    <a:pt x="287" y="579"/>
                  </a:lnTo>
                  <a:lnTo>
                    <a:pt x="287" y="56"/>
                  </a:lnTo>
                  <a:lnTo>
                    <a:pt x="289" y="39"/>
                  </a:lnTo>
                  <a:lnTo>
                    <a:pt x="298" y="23"/>
                  </a:lnTo>
                  <a:lnTo>
                    <a:pt x="310" y="11"/>
                  </a:lnTo>
                  <a:lnTo>
                    <a:pt x="325" y="4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9521825" y="3344863"/>
              <a:ext cx="231775" cy="220663"/>
            </a:xfrm>
            <a:custGeom>
              <a:avLst/>
              <a:gdLst>
                <a:gd name="T0" fmla="*/ 362 w 583"/>
                <a:gd name="T1" fmla="*/ 113 h 557"/>
                <a:gd name="T2" fmla="*/ 337 w 583"/>
                <a:gd name="T3" fmla="*/ 124 h 557"/>
                <a:gd name="T4" fmla="*/ 151 w 583"/>
                <a:gd name="T5" fmla="*/ 233 h 557"/>
                <a:gd name="T6" fmla="*/ 122 w 583"/>
                <a:gd name="T7" fmla="*/ 265 h 557"/>
                <a:gd name="T8" fmla="*/ 111 w 583"/>
                <a:gd name="T9" fmla="*/ 307 h 557"/>
                <a:gd name="T10" fmla="*/ 120 w 583"/>
                <a:gd name="T11" fmla="*/ 349 h 557"/>
                <a:gd name="T12" fmla="*/ 125 w 583"/>
                <a:gd name="T13" fmla="*/ 357 h 557"/>
                <a:gd name="T14" fmla="*/ 147 w 583"/>
                <a:gd name="T15" fmla="*/ 380 h 557"/>
                <a:gd name="T16" fmla="*/ 175 w 583"/>
                <a:gd name="T17" fmla="*/ 394 h 557"/>
                <a:gd name="T18" fmla="*/ 221 w 583"/>
                <a:gd name="T19" fmla="*/ 394 h 557"/>
                <a:gd name="T20" fmla="*/ 425 w 583"/>
                <a:gd name="T21" fmla="*/ 279 h 557"/>
                <a:gd name="T22" fmla="*/ 432 w 583"/>
                <a:gd name="T23" fmla="*/ 274 h 557"/>
                <a:gd name="T24" fmla="*/ 462 w 583"/>
                <a:gd name="T25" fmla="*/ 242 h 557"/>
                <a:gd name="T26" fmla="*/ 472 w 583"/>
                <a:gd name="T27" fmla="*/ 202 h 557"/>
                <a:gd name="T28" fmla="*/ 463 w 583"/>
                <a:gd name="T29" fmla="*/ 159 h 557"/>
                <a:gd name="T30" fmla="*/ 459 w 583"/>
                <a:gd name="T31" fmla="*/ 152 h 557"/>
                <a:gd name="T32" fmla="*/ 427 w 583"/>
                <a:gd name="T33" fmla="*/ 122 h 557"/>
                <a:gd name="T34" fmla="*/ 385 w 583"/>
                <a:gd name="T35" fmla="*/ 111 h 557"/>
                <a:gd name="T36" fmla="*/ 407 w 583"/>
                <a:gd name="T37" fmla="*/ 1 h 557"/>
                <a:gd name="T38" fmla="*/ 464 w 583"/>
                <a:gd name="T39" fmla="*/ 16 h 557"/>
                <a:gd name="T40" fmla="*/ 515 w 583"/>
                <a:gd name="T41" fmla="*/ 48 h 557"/>
                <a:gd name="T42" fmla="*/ 553 w 583"/>
                <a:gd name="T43" fmla="*/ 95 h 557"/>
                <a:gd name="T44" fmla="*/ 560 w 583"/>
                <a:gd name="T45" fmla="*/ 105 h 557"/>
                <a:gd name="T46" fmla="*/ 579 w 583"/>
                <a:gd name="T47" fmla="*/ 164 h 557"/>
                <a:gd name="T48" fmla="*/ 582 w 583"/>
                <a:gd name="T49" fmla="*/ 223 h 557"/>
                <a:gd name="T50" fmla="*/ 566 w 583"/>
                <a:gd name="T51" fmla="*/ 280 h 557"/>
                <a:gd name="T52" fmla="*/ 535 w 583"/>
                <a:gd name="T53" fmla="*/ 331 h 557"/>
                <a:gd name="T54" fmla="*/ 487 w 583"/>
                <a:gd name="T55" fmla="*/ 371 h 557"/>
                <a:gd name="T56" fmla="*/ 440 w 583"/>
                <a:gd name="T57" fmla="*/ 399 h 557"/>
                <a:gd name="T58" fmla="*/ 482 w 583"/>
                <a:gd name="T59" fmla="*/ 494 h 557"/>
                <a:gd name="T60" fmla="*/ 476 w 583"/>
                <a:gd name="T61" fmla="*/ 528 h 557"/>
                <a:gd name="T62" fmla="*/ 452 w 583"/>
                <a:gd name="T63" fmla="*/ 551 h 557"/>
                <a:gd name="T64" fmla="*/ 417 w 583"/>
                <a:gd name="T65" fmla="*/ 557 h 557"/>
                <a:gd name="T66" fmla="*/ 388 w 583"/>
                <a:gd name="T67" fmla="*/ 540 h 557"/>
                <a:gd name="T68" fmla="*/ 344 w 583"/>
                <a:gd name="T69" fmla="*/ 455 h 557"/>
                <a:gd name="T70" fmla="*/ 269 w 583"/>
                <a:gd name="T71" fmla="*/ 496 h 557"/>
                <a:gd name="T72" fmla="*/ 207 w 583"/>
                <a:gd name="T73" fmla="*/ 509 h 557"/>
                <a:gd name="T74" fmla="*/ 147 w 583"/>
                <a:gd name="T75" fmla="*/ 502 h 557"/>
                <a:gd name="T76" fmla="*/ 93 w 583"/>
                <a:gd name="T77" fmla="*/ 478 h 557"/>
                <a:gd name="T78" fmla="*/ 46 w 583"/>
                <a:gd name="T79" fmla="*/ 438 h 557"/>
                <a:gd name="T80" fmla="*/ 27 w 583"/>
                <a:gd name="T81" fmla="*/ 408 h 557"/>
                <a:gd name="T82" fmla="*/ 4 w 583"/>
                <a:gd name="T83" fmla="*/ 348 h 557"/>
                <a:gd name="T84" fmla="*/ 1 w 583"/>
                <a:gd name="T85" fmla="*/ 287 h 557"/>
                <a:gd name="T86" fmla="*/ 17 w 583"/>
                <a:gd name="T87" fmla="*/ 228 h 557"/>
                <a:gd name="T88" fmla="*/ 48 w 583"/>
                <a:gd name="T89" fmla="*/ 177 h 557"/>
                <a:gd name="T90" fmla="*/ 96 w 583"/>
                <a:gd name="T91" fmla="*/ 136 h 557"/>
                <a:gd name="T92" fmla="*/ 281 w 583"/>
                <a:gd name="T93" fmla="*/ 29 h 557"/>
                <a:gd name="T94" fmla="*/ 286 w 583"/>
                <a:gd name="T95" fmla="*/ 25 h 557"/>
                <a:gd name="T96" fmla="*/ 319 w 583"/>
                <a:gd name="T97" fmla="*/ 11 h 557"/>
                <a:gd name="T98" fmla="*/ 377 w 583"/>
                <a:gd name="T9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3" h="557">
                  <a:moveTo>
                    <a:pt x="385" y="111"/>
                  </a:moveTo>
                  <a:lnTo>
                    <a:pt x="362" y="113"/>
                  </a:lnTo>
                  <a:lnTo>
                    <a:pt x="340" y="123"/>
                  </a:lnTo>
                  <a:lnTo>
                    <a:pt x="337" y="124"/>
                  </a:lnTo>
                  <a:lnTo>
                    <a:pt x="159" y="229"/>
                  </a:lnTo>
                  <a:lnTo>
                    <a:pt x="151" y="233"/>
                  </a:lnTo>
                  <a:lnTo>
                    <a:pt x="134" y="248"/>
                  </a:lnTo>
                  <a:lnTo>
                    <a:pt x="122" y="265"/>
                  </a:lnTo>
                  <a:lnTo>
                    <a:pt x="114" y="285"/>
                  </a:lnTo>
                  <a:lnTo>
                    <a:pt x="111" y="307"/>
                  </a:lnTo>
                  <a:lnTo>
                    <a:pt x="113" y="328"/>
                  </a:lnTo>
                  <a:lnTo>
                    <a:pt x="120" y="349"/>
                  </a:lnTo>
                  <a:lnTo>
                    <a:pt x="123" y="353"/>
                  </a:lnTo>
                  <a:lnTo>
                    <a:pt x="125" y="357"/>
                  </a:lnTo>
                  <a:lnTo>
                    <a:pt x="135" y="370"/>
                  </a:lnTo>
                  <a:lnTo>
                    <a:pt x="147" y="380"/>
                  </a:lnTo>
                  <a:lnTo>
                    <a:pt x="161" y="389"/>
                  </a:lnTo>
                  <a:lnTo>
                    <a:pt x="175" y="394"/>
                  </a:lnTo>
                  <a:lnTo>
                    <a:pt x="198" y="397"/>
                  </a:lnTo>
                  <a:lnTo>
                    <a:pt x="221" y="394"/>
                  </a:lnTo>
                  <a:lnTo>
                    <a:pt x="243" y="385"/>
                  </a:lnTo>
                  <a:lnTo>
                    <a:pt x="425" y="279"/>
                  </a:lnTo>
                  <a:lnTo>
                    <a:pt x="429" y="276"/>
                  </a:lnTo>
                  <a:lnTo>
                    <a:pt x="432" y="274"/>
                  </a:lnTo>
                  <a:lnTo>
                    <a:pt x="450" y="260"/>
                  </a:lnTo>
                  <a:lnTo>
                    <a:pt x="462" y="242"/>
                  </a:lnTo>
                  <a:lnTo>
                    <a:pt x="469" y="223"/>
                  </a:lnTo>
                  <a:lnTo>
                    <a:pt x="472" y="202"/>
                  </a:lnTo>
                  <a:lnTo>
                    <a:pt x="470" y="180"/>
                  </a:lnTo>
                  <a:lnTo>
                    <a:pt x="463" y="159"/>
                  </a:lnTo>
                  <a:lnTo>
                    <a:pt x="462" y="156"/>
                  </a:lnTo>
                  <a:lnTo>
                    <a:pt x="459" y="152"/>
                  </a:lnTo>
                  <a:lnTo>
                    <a:pt x="445" y="135"/>
                  </a:lnTo>
                  <a:lnTo>
                    <a:pt x="427" y="122"/>
                  </a:lnTo>
                  <a:lnTo>
                    <a:pt x="407" y="114"/>
                  </a:lnTo>
                  <a:lnTo>
                    <a:pt x="385" y="111"/>
                  </a:lnTo>
                  <a:close/>
                  <a:moveTo>
                    <a:pt x="377" y="0"/>
                  </a:moveTo>
                  <a:lnTo>
                    <a:pt x="407" y="1"/>
                  </a:lnTo>
                  <a:lnTo>
                    <a:pt x="437" y="6"/>
                  </a:lnTo>
                  <a:lnTo>
                    <a:pt x="464" y="16"/>
                  </a:lnTo>
                  <a:lnTo>
                    <a:pt x="490" y="30"/>
                  </a:lnTo>
                  <a:lnTo>
                    <a:pt x="515" y="48"/>
                  </a:lnTo>
                  <a:lnTo>
                    <a:pt x="536" y="70"/>
                  </a:lnTo>
                  <a:lnTo>
                    <a:pt x="553" y="95"/>
                  </a:lnTo>
                  <a:lnTo>
                    <a:pt x="557" y="100"/>
                  </a:lnTo>
                  <a:lnTo>
                    <a:pt x="560" y="105"/>
                  </a:lnTo>
                  <a:lnTo>
                    <a:pt x="572" y="134"/>
                  </a:lnTo>
                  <a:lnTo>
                    <a:pt x="579" y="164"/>
                  </a:lnTo>
                  <a:lnTo>
                    <a:pt x="583" y="193"/>
                  </a:lnTo>
                  <a:lnTo>
                    <a:pt x="582" y="223"/>
                  </a:lnTo>
                  <a:lnTo>
                    <a:pt x="576" y="252"/>
                  </a:lnTo>
                  <a:lnTo>
                    <a:pt x="566" y="280"/>
                  </a:lnTo>
                  <a:lnTo>
                    <a:pt x="552" y="307"/>
                  </a:lnTo>
                  <a:lnTo>
                    <a:pt x="535" y="331"/>
                  </a:lnTo>
                  <a:lnTo>
                    <a:pt x="513" y="353"/>
                  </a:lnTo>
                  <a:lnTo>
                    <a:pt x="487" y="371"/>
                  </a:lnTo>
                  <a:lnTo>
                    <a:pt x="484" y="373"/>
                  </a:lnTo>
                  <a:lnTo>
                    <a:pt x="440" y="399"/>
                  </a:lnTo>
                  <a:lnTo>
                    <a:pt x="478" y="478"/>
                  </a:lnTo>
                  <a:lnTo>
                    <a:pt x="482" y="494"/>
                  </a:lnTo>
                  <a:lnTo>
                    <a:pt x="482" y="512"/>
                  </a:lnTo>
                  <a:lnTo>
                    <a:pt x="476" y="528"/>
                  </a:lnTo>
                  <a:lnTo>
                    <a:pt x="466" y="541"/>
                  </a:lnTo>
                  <a:lnTo>
                    <a:pt x="452" y="551"/>
                  </a:lnTo>
                  <a:lnTo>
                    <a:pt x="434" y="557"/>
                  </a:lnTo>
                  <a:lnTo>
                    <a:pt x="417" y="557"/>
                  </a:lnTo>
                  <a:lnTo>
                    <a:pt x="401" y="551"/>
                  </a:lnTo>
                  <a:lnTo>
                    <a:pt x="388" y="540"/>
                  </a:lnTo>
                  <a:lnTo>
                    <a:pt x="377" y="525"/>
                  </a:lnTo>
                  <a:lnTo>
                    <a:pt x="344" y="455"/>
                  </a:lnTo>
                  <a:lnTo>
                    <a:pt x="298" y="482"/>
                  </a:lnTo>
                  <a:lnTo>
                    <a:pt x="269" y="496"/>
                  </a:lnTo>
                  <a:lnTo>
                    <a:pt x="239" y="504"/>
                  </a:lnTo>
                  <a:lnTo>
                    <a:pt x="207" y="509"/>
                  </a:lnTo>
                  <a:lnTo>
                    <a:pt x="177" y="508"/>
                  </a:lnTo>
                  <a:lnTo>
                    <a:pt x="147" y="502"/>
                  </a:lnTo>
                  <a:lnTo>
                    <a:pt x="119" y="492"/>
                  </a:lnTo>
                  <a:lnTo>
                    <a:pt x="93" y="478"/>
                  </a:lnTo>
                  <a:lnTo>
                    <a:pt x="68" y="460"/>
                  </a:lnTo>
                  <a:lnTo>
                    <a:pt x="46" y="438"/>
                  </a:lnTo>
                  <a:lnTo>
                    <a:pt x="28" y="411"/>
                  </a:lnTo>
                  <a:lnTo>
                    <a:pt x="27" y="408"/>
                  </a:lnTo>
                  <a:lnTo>
                    <a:pt x="13" y="379"/>
                  </a:lnTo>
                  <a:lnTo>
                    <a:pt x="4" y="348"/>
                  </a:lnTo>
                  <a:lnTo>
                    <a:pt x="0" y="318"/>
                  </a:lnTo>
                  <a:lnTo>
                    <a:pt x="1" y="287"/>
                  </a:lnTo>
                  <a:lnTo>
                    <a:pt x="7" y="256"/>
                  </a:lnTo>
                  <a:lnTo>
                    <a:pt x="17" y="228"/>
                  </a:lnTo>
                  <a:lnTo>
                    <a:pt x="31" y="201"/>
                  </a:lnTo>
                  <a:lnTo>
                    <a:pt x="48" y="177"/>
                  </a:lnTo>
                  <a:lnTo>
                    <a:pt x="71" y="155"/>
                  </a:lnTo>
                  <a:lnTo>
                    <a:pt x="96" y="136"/>
                  </a:lnTo>
                  <a:lnTo>
                    <a:pt x="99" y="135"/>
                  </a:lnTo>
                  <a:lnTo>
                    <a:pt x="281" y="29"/>
                  </a:lnTo>
                  <a:lnTo>
                    <a:pt x="284" y="27"/>
                  </a:lnTo>
                  <a:lnTo>
                    <a:pt x="286" y="25"/>
                  </a:lnTo>
                  <a:lnTo>
                    <a:pt x="290" y="24"/>
                  </a:lnTo>
                  <a:lnTo>
                    <a:pt x="319" y="11"/>
                  </a:lnTo>
                  <a:lnTo>
                    <a:pt x="348" y="3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0374313" y="3355975"/>
              <a:ext cx="112713" cy="149225"/>
            </a:xfrm>
            <a:custGeom>
              <a:avLst/>
              <a:gdLst>
                <a:gd name="T0" fmla="*/ 0 w 283"/>
                <a:gd name="T1" fmla="*/ 0 h 376"/>
                <a:gd name="T2" fmla="*/ 179 w 283"/>
                <a:gd name="T3" fmla="*/ 104 h 376"/>
                <a:gd name="T4" fmla="*/ 185 w 283"/>
                <a:gd name="T5" fmla="*/ 106 h 376"/>
                <a:gd name="T6" fmla="*/ 189 w 283"/>
                <a:gd name="T7" fmla="*/ 109 h 376"/>
                <a:gd name="T8" fmla="*/ 214 w 283"/>
                <a:gd name="T9" fmla="*/ 128 h 376"/>
                <a:gd name="T10" fmla="*/ 236 w 283"/>
                <a:gd name="T11" fmla="*/ 150 h 376"/>
                <a:gd name="T12" fmla="*/ 253 w 283"/>
                <a:gd name="T13" fmla="*/ 174 h 376"/>
                <a:gd name="T14" fmla="*/ 267 w 283"/>
                <a:gd name="T15" fmla="*/ 200 h 376"/>
                <a:gd name="T16" fmla="*/ 277 w 283"/>
                <a:gd name="T17" fmla="*/ 228 h 376"/>
                <a:gd name="T18" fmla="*/ 282 w 283"/>
                <a:gd name="T19" fmla="*/ 258 h 376"/>
                <a:gd name="T20" fmla="*/ 283 w 283"/>
                <a:gd name="T21" fmla="*/ 287 h 376"/>
                <a:gd name="T22" fmla="*/ 280 w 283"/>
                <a:gd name="T23" fmla="*/ 318 h 376"/>
                <a:gd name="T24" fmla="*/ 272 w 283"/>
                <a:gd name="T25" fmla="*/ 347 h 376"/>
                <a:gd name="T26" fmla="*/ 259 w 283"/>
                <a:gd name="T27" fmla="*/ 376 h 376"/>
                <a:gd name="T28" fmla="*/ 0 w 283"/>
                <a:gd name="T2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3" h="376">
                  <a:moveTo>
                    <a:pt x="0" y="0"/>
                  </a:moveTo>
                  <a:lnTo>
                    <a:pt x="179" y="104"/>
                  </a:lnTo>
                  <a:lnTo>
                    <a:pt x="185" y="106"/>
                  </a:lnTo>
                  <a:lnTo>
                    <a:pt x="189" y="109"/>
                  </a:lnTo>
                  <a:lnTo>
                    <a:pt x="214" y="128"/>
                  </a:lnTo>
                  <a:lnTo>
                    <a:pt x="236" y="150"/>
                  </a:lnTo>
                  <a:lnTo>
                    <a:pt x="253" y="174"/>
                  </a:lnTo>
                  <a:lnTo>
                    <a:pt x="267" y="200"/>
                  </a:lnTo>
                  <a:lnTo>
                    <a:pt x="277" y="228"/>
                  </a:lnTo>
                  <a:lnTo>
                    <a:pt x="282" y="258"/>
                  </a:lnTo>
                  <a:lnTo>
                    <a:pt x="283" y="287"/>
                  </a:lnTo>
                  <a:lnTo>
                    <a:pt x="280" y="318"/>
                  </a:lnTo>
                  <a:lnTo>
                    <a:pt x="272" y="347"/>
                  </a:lnTo>
                  <a:lnTo>
                    <a:pt x="259" y="3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0255250" y="3344863"/>
              <a:ext cx="220663" cy="220663"/>
            </a:xfrm>
            <a:custGeom>
              <a:avLst/>
              <a:gdLst>
                <a:gd name="T0" fmla="*/ 238 w 554"/>
                <a:gd name="T1" fmla="*/ 3 h 557"/>
                <a:gd name="T2" fmla="*/ 298 w 554"/>
                <a:gd name="T3" fmla="*/ 26 h 557"/>
                <a:gd name="T4" fmla="*/ 441 w 554"/>
                <a:gd name="T5" fmla="*/ 242 h 557"/>
                <a:gd name="T6" fmla="*/ 435 w 554"/>
                <a:gd name="T7" fmla="*/ 236 h 557"/>
                <a:gd name="T8" fmla="*/ 428 w 554"/>
                <a:gd name="T9" fmla="*/ 231 h 557"/>
                <a:gd name="T10" fmla="*/ 242 w 554"/>
                <a:gd name="T11" fmla="*/ 123 h 557"/>
                <a:gd name="T12" fmla="*/ 210 w 554"/>
                <a:gd name="T13" fmla="*/ 112 h 557"/>
                <a:gd name="T14" fmla="*/ 175 w 554"/>
                <a:gd name="T15" fmla="*/ 114 h 557"/>
                <a:gd name="T16" fmla="*/ 146 w 554"/>
                <a:gd name="T17" fmla="*/ 129 h 557"/>
                <a:gd name="T18" fmla="*/ 123 w 554"/>
                <a:gd name="T19" fmla="*/ 154 h 557"/>
                <a:gd name="T20" fmla="*/ 114 w 554"/>
                <a:gd name="T21" fmla="*/ 178 h 557"/>
                <a:gd name="T22" fmla="*/ 114 w 554"/>
                <a:gd name="T23" fmla="*/ 223 h 557"/>
                <a:gd name="T24" fmla="*/ 128 w 554"/>
                <a:gd name="T25" fmla="*/ 253 h 557"/>
                <a:gd name="T26" fmla="*/ 153 w 554"/>
                <a:gd name="T27" fmla="*/ 276 h 557"/>
                <a:gd name="T28" fmla="*/ 339 w 554"/>
                <a:gd name="T29" fmla="*/ 384 h 557"/>
                <a:gd name="T30" fmla="*/ 362 w 554"/>
                <a:gd name="T31" fmla="*/ 394 h 557"/>
                <a:gd name="T32" fmla="*/ 408 w 554"/>
                <a:gd name="T33" fmla="*/ 394 h 557"/>
                <a:gd name="T34" fmla="*/ 446 w 554"/>
                <a:gd name="T35" fmla="*/ 372 h 557"/>
                <a:gd name="T36" fmla="*/ 461 w 554"/>
                <a:gd name="T37" fmla="*/ 353 h 557"/>
                <a:gd name="T38" fmla="*/ 473 w 554"/>
                <a:gd name="T39" fmla="*/ 308 h 557"/>
                <a:gd name="T40" fmla="*/ 468 w 554"/>
                <a:gd name="T41" fmla="*/ 284 h 557"/>
                <a:gd name="T42" fmla="*/ 536 w 554"/>
                <a:gd name="T43" fmla="*/ 439 h 557"/>
                <a:gd name="T44" fmla="*/ 490 w 554"/>
                <a:gd name="T45" fmla="*/ 478 h 557"/>
                <a:gd name="T46" fmla="*/ 436 w 554"/>
                <a:gd name="T47" fmla="*/ 502 h 557"/>
                <a:gd name="T48" fmla="*/ 378 w 554"/>
                <a:gd name="T49" fmla="*/ 509 h 557"/>
                <a:gd name="T50" fmla="*/ 318 w 554"/>
                <a:gd name="T51" fmla="*/ 498 h 557"/>
                <a:gd name="T52" fmla="*/ 286 w 554"/>
                <a:gd name="T53" fmla="*/ 482 h 557"/>
                <a:gd name="T54" fmla="*/ 258 w 554"/>
                <a:gd name="T55" fmla="*/ 433 h 557"/>
                <a:gd name="T56" fmla="*/ 269 w 554"/>
                <a:gd name="T57" fmla="*/ 468 h 557"/>
                <a:gd name="T58" fmla="*/ 239 w 554"/>
                <a:gd name="T59" fmla="*/ 455 h 557"/>
                <a:gd name="T60" fmla="*/ 196 w 554"/>
                <a:gd name="T61" fmla="*/ 540 h 557"/>
                <a:gd name="T62" fmla="*/ 167 w 554"/>
                <a:gd name="T63" fmla="*/ 557 h 557"/>
                <a:gd name="T64" fmla="*/ 132 w 554"/>
                <a:gd name="T65" fmla="*/ 551 h 557"/>
                <a:gd name="T66" fmla="*/ 110 w 554"/>
                <a:gd name="T67" fmla="*/ 533 h 557"/>
                <a:gd name="T68" fmla="*/ 101 w 554"/>
                <a:gd name="T69" fmla="*/ 506 h 557"/>
                <a:gd name="T70" fmla="*/ 106 w 554"/>
                <a:gd name="T71" fmla="*/ 478 h 557"/>
                <a:gd name="T72" fmla="*/ 103 w 554"/>
                <a:gd name="T73" fmla="*/ 375 h 557"/>
                <a:gd name="T74" fmla="*/ 95 w 554"/>
                <a:gd name="T75" fmla="*/ 371 h 557"/>
                <a:gd name="T76" fmla="*/ 48 w 554"/>
                <a:gd name="T77" fmla="*/ 331 h 557"/>
                <a:gd name="T78" fmla="*/ 16 w 554"/>
                <a:gd name="T79" fmla="*/ 279 h 557"/>
                <a:gd name="T80" fmla="*/ 1 w 554"/>
                <a:gd name="T81" fmla="*/ 223 h 557"/>
                <a:gd name="T82" fmla="*/ 3 w 554"/>
                <a:gd name="T83" fmla="*/ 162 h 557"/>
                <a:gd name="T84" fmla="*/ 24 w 554"/>
                <a:gd name="T85" fmla="*/ 104 h 557"/>
                <a:gd name="T86" fmla="*/ 29 w 554"/>
                <a:gd name="T87" fmla="*/ 95 h 557"/>
                <a:gd name="T88" fmla="*/ 68 w 554"/>
                <a:gd name="T89" fmla="*/ 48 h 557"/>
                <a:gd name="T90" fmla="*/ 119 w 554"/>
                <a:gd name="T91" fmla="*/ 16 h 557"/>
                <a:gd name="T92" fmla="*/ 178 w 554"/>
                <a:gd name="T93" fmla="*/ 1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4" h="557">
                  <a:moveTo>
                    <a:pt x="208" y="0"/>
                  </a:moveTo>
                  <a:lnTo>
                    <a:pt x="238" y="3"/>
                  </a:lnTo>
                  <a:lnTo>
                    <a:pt x="268" y="12"/>
                  </a:lnTo>
                  <a:lnTo>
                    <a:pt x="298" y="26"/>
                  </a:lnTo>
                  <a:lnTo>
                    <a:pt x="300" y="28"/>
                  </a:lnTo>
                  <a:lnTo>
                    <a:pt x="441" y="242"/>
                  </a:lnTo>
                  <a:lnTo>
                    <a:pt x="438" y="239"/>
                  </a:lnTo>
                  <a:lnTo>
                    <a:pt x="435" y="236"/>
                  </a:lnTo>
                  <a:lnTo>
                    <a:pt x="431" y="232"/>
                  </a:lnTo>
                  <a:lnTo>
                    <a:pt x="428" y="231"/>
                  </a:lnTo>
                  <a:lnTo>
                    <a:pt x="246" y="124"/>
                  </a:lnTo>
                  <a:lnTo>
                    <a:pt x="242" y="123"/>
                  </a:lnTo>
                  <a:lnTo>
                    <a:pt x="226" y="116"/>
                  </a:lnTo>
                  <a:lnTo>
                    <a:pt x="210" y="112"/>
                  </a:lnTo>
                  <a:lnTo>
                    <a:pt x="193" y="111"/>
                  </a:lnTo>
                  <a:lnTo>
                    <a:pt x="175" y="114"/>
                  </a:lnTo>
                  <a:lnTo>
                    <a:pt x="160" y="120"/>
                  </a:lnTo>
                  <a:lnTo>
                    <a:pt x="146" y="129"/>
                  </a:lnTo>
                  <a:lnTo>
                    <a:pt x="133" y="140"/>
                  </a:lnTo>
                  <a:lnTo>
                    <a:pt x="123" y="154"/>
                  </a:lnTo>
                  <a:lnTo>
                    <a:pt x="122" y="155"/>
                  </a:lnTo>
                  <a:lnTo>
                    <a:pt x="114" y="178"/>
                  </a:lnTo>
                  <a:lnTo>
                    <a:pt x="110" y="201"/>
                  </a:lnTo>
                  <a:lnTo>
                    <a:pt x="114" y="223"/>
                  </a:lnTo>
                  <a:lnTo>
                    <a:pt x="119" y="239"/>
                  </a:lnTo>
                  <a:lnTo>
                    <a:pt x="128" y="253"/>
                  </a:lnTo>
                  <a:lnTo>
                    <a:pt x="139" y="265"/>
                  </a:lnTo>
                  <a:lnTo>
                    <a:pt x="153" y="276"/>
                  </a:lnTo>
                  <a:lnTo>
                    <a:pt x="155" y="276"/>
                  </a:lnTo>
                  <a:lnTo>
                    <a:pt x="339" y="384"/>
                  </a:lnTo>
                  <a:lnTo>
                    <a:pt x="341" y="385"/>
                  </a:lnTo>
                  <a:lnTo>
                    <a:pt x="362" y="394"/>
                  </a:lnTo>
                  <a:lnTo>
                    <a:pt x="385" y="397"/>
                  </a:lnTo>
                  <a:lnTo>
                    <a:pt x="408" y="394"/>
                  </a:lnTo>
                  <a:lnTo>
                    <a:pt x="427" y="385"/>
                  </a:lnTo>
                  <a:lnTo>
                    <a:pt x="446" y="372"/>
                  </a:lnTo>
                  <a:lnTo>
                    <a:pt x="460" y="355"/>
                  </a:lnTo>
                  <a:lnTo>
                    <a:pt x="461" y="353"/>
                  </a:lnTo>
                  <a:lnTo>
                    <a:pt x="470" y="331"/>
                  </a:lnTo>
                  <a:lnTo>
                    <a:pt x="473" y="308"/>
                  </a:lnTo>
                  <a:lnTo>
                    <a:pt x="470" y="285"/>
                  </a:lnTo>
                  <a:lnTo>
                    <a:pt x="468" y="284"/>
                  </a:lnTo>
                  <a:lnTo>
                    <a:pt x="554" y="414"/>
                  </a:lnTo>
                  <a:lnTo>
                    <a:pt x="536" y="439"/>
                  </a:lnTo>
                  <a:lnTo>
                    <a:pt x="514" y="461"/>
                  </a:lnTo>
                  <a:lnTo>
                    <a:pt x="490" y="478"/>
                  </a:lnTo>
                  <a:lnTo>
                    <a:pt x="464" y="492"/>
                  </a:lnTo>
                  <a:lnTo>
                    <a:pt x="436" y="502"/>
                  </a:lnTo>
                  <a:lnTo>
                    <a:pt x="407" y="508"/>
                  </a:lnTo>
                  <a:lnTo>
                    <a:pt x="378" y="509"/>
                  </a:lnTo>
                  <a:lnTo>
                    <a:pt x="347" y="505"/>
                  </a:lnTo>
                  <a:lnTo>
                    <a:pt x="318" y="498"/>
                  </a:lnTo>
                  <a:lnTo>
                    <a:pt x="290" y="485"/>
                  </a:lnTo>
                  <a:lnTo>
                    <a:pt x="286" y="482"/>
                  </a:lnTo>
                  <a:lnTo>
                    <a:pt x="282" y="480"/>
                  </a:lnTo>
                  <a:lnTo>
                    <a:pt x="258" y="433"/>
                  </a:lnTo>
                  <a:lnTo>
                    <a:pt x="261" y="452"/>
                  </a:lnTo>
                  <a:lnTo>
                    <a:pt x="269" y="468"/>
                  </a:lnTo>
                  <a:lnTo>
                    <a:pt x="282" y="480"/>
                  </a:lnTo>
                  <a:lnTo>
                    <a:pt x="239" y="455"/>
                  </a:lnTo>
                  <a:lnTo>
                    <a:pt x="206" y="525"/>
                  </a:lnTo>
                  <a:lnTo>
                    <a:pt x="196" y="540"/>
                  </a:lnTo>
                  <a:lnTo>
                    <a:pt x="182" y="551"/>
                  </a:lnTo>
                  <a:lnTo>
                    <a:pt x="167" y="557"/>
                  </a:lnTo>
                  <a:lnTo>
                    <a:pt x="149" y="557"/>
                  </a:lnTo>
                  <a:lnTo>
                    <a:pt x="132" y="551"/>
                  </a:lnTo>
                  <a:lnTo>
                    <a:pt x="120" y="544"/>
                  </a:lnTo>
                  <a:lnTo>
                    <a:pt x="110" y="533"/>
                  </a:lnTo>
                  <a:lnTo>
                    <a:pt x="104" y="520"/>
                  </a:lnTo>
                  <a:lnTo>
                    <a:pt x="101" y="506"/>
                  </a:lnTo>
                  <a:lnTo>
                    <a:pt x="102" y="491"/>
                  </a:lnTo>
                  <a:lnTo>
                    <a:pt x="106" y="478"/>
                  </a:lnTo>
                  <a:lnTo>
                    <a:pt x="143" y="399"/>
                  </a:lnTo>
                  <a:lnTo>
                    <a:pt x="103" y="375"/>
                  </a:lnTo>
                  <a:lnTo>
                    <a:pt x="99" y="373"/>
                  </a:lnTo>
                  <a:lnTo>
                    <a:pt x="95" y="371"/>
                  </a:lnTo>
                  <a:lnTo>
                    <a:pt x="69" y="353"/>
                  </a:lnTo>
                  <a:lnTo>
                    <a:pt x="48" y="331"/>
                  </a:lnTo>
                  <a:lnTo>
                    <a:pt x="30" y="307"/>
                  </a:lnTo>
                  <a:lnTo>
                    <a:pt x="16" y="279"/>
                  </a:lnTo>
                  <a:lnTo>
                    <a:pt x="7" y="251"/>
                  </a:lnTo>
                  <a:lnTo>
                    <a:pt x="1" y="223"/>
                  </a:lnTo>
                  <a:lnTo>
                    <a:pt x="0" y="192"/>
                  </a:lnTo>
                  <a:lnTo>
                    <a:pt x="3" y="162"/>
                  </a:lnTo>
                  <a:lnTo>
                    <a:pt x="11" y="133"/>
                  </a:lnTo>
                  <a:lnTo>
                    <a:pt x="24" y="104"/>
                  </a:lnTo>
                  <a:lnTo>
                    <a:pt x="26" y="99"/>
                  </a:lnTo>
                  <a:lnTo>
                    <a:pt x="29" y="95"/>
                  </a:lnTo>
                  <a:lnTo>
                    <a:pt x="48" y="70"/>
                  </a:lnTo>
                  <a:lnTo>
                    <a:pt x="68" y="48"/>
                  </a:lnTo>
                  <a:lnTo>
                    <a:pt x="93" y="30"/>
                  </a:lnTo>
                  <a:lnTo>
                    <a:pt x="119" y="16"/>
                  </a:lnTo>
                  <a:lnTo>
                    <a:pt x="147" y="6"/>
                  </a:lnTo>
                  <a:lnTo>
                    <a:pt x="178" y="1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0431463" y="3441700"/>
              <a:ext cx="9525" cy="15875"/>
            </a:xfrm>
            <a:custGeom>
              <a:avLst/>
              <a:gdLst>
                <a:gd name="T0" fmla="*/ 0 w 27"/>
                <a:gd name="T1" fmla="*/ 0 h 42"/>
                <a:gd name="T2" fmla="*/ 12 w 27"/>
                <a:gd name="T3" fmla="*/ 12 h 42"/>
                <a:gd name="T4" fmla="*/ 22 w 27"/>
                <a:gd name="T5" fmla="*/ 26 h 42"/>
                <a:gd name="T6" fmla="*/ 27 w 27"/>
                <a:gd name="T7" fmla="*/ 42 h 42"/>
                <a:gd name="T8" fmla="*/ 0 w 2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12" y="12"/>
                  </a:lnTo>
                  <a:lnTo>
                    <a:pt x="22" y="26"/>
                  </a:lnTo>
                  <a:lnTo>
                    <a:pt x="27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73277" y="4653137"/>
            <a:ext cx="2697288" cy="101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>
              <a:defRPr/>
            </a:pPr>
            <a:r>
              <a:rPr lang="en-GB" sz="300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it time for a Coffee?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0833" y="2392430"/>
            <a:ext cx="12041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>
              <a:defRPr/>
            </a:pPr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 min Break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2560" y="3636384"/>
            <a:ext cx="453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Не пора ли попить кофе</a:t>
            </a:r>
            <a:r>
              <a:rPr lang="en-GB" sz="4400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141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65125"/>
            <a:ext cx="113411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стратегического планирования - что послужило толчком к реформе и первые эффекты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274466"/>
              </p:ext>
            </p:extLst>
          </p:nvPr>
        </p:nvGraphicFramePr>
        <p:xfrm>
          <a:off x="355600" y="1968500"/>
          <a:ext cx="11341100" cy="389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5600" y="5103674"/>
            <a:ext cx="3675626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+mj-lt"/>
              </a:rPr>
              <a:t>Анализ показал: 31% стратегий либо не имеют планов действий, либо они были составлены на период 5 лет и более. 40% стратегий не имеют обязательств по отчетности, около 45% стратегий не имеют обзора финансовых потребностей, только 14% стратегий имеют запланированную оценку реализации, Большинство стратегий не имеют показателей эффективности.</a:t>
            </a:r>
            <a:endParaRPr lang="fr-FR" sz="1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895090" y="3057769"/>
            <a:ext cx="736600" cy="254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Notched Right Arrow 3"/>
          <p:cNvSpPr/>
          <p:nvPr/>
        </p:nvSpPr>
        <p:spPr>
          <a:xfrm>
            <a:off x="7572912" y="2984500"/>
            <a:ext cx="787400" cy="254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141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стратегического планирования - зонтичные стратегические документы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171881"/>
              </p:ext>
            </p:extLst>
          </p:nvPr>
        </p:nvGraphicFramePr>
        <p:xfrm>
          <a:off x="819150" y="1927123"/>
          <a:ext cx="10553700" cy="459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383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стратегического планирования - отраслевые стратегические документы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955001"/>
            <a:ext cx="10554574" cy="143531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Приоритеты, определенные в зонтичных стратегических документах, детально проработаны </a:t>
            </a:r>
          </a:p>
          <a:p>
            <a:pPr algn="just">
              <a:lnSpc>
                <a:spcPct val="107000"/>
              </a:lnSpc>
            </a:pPr>
            <a:r>
              <a:rPr lang="ru-RU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Стратегии и программы, разработанные в рамках семи секторов государственной политики: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92" y="3390314"/>
            <a:ext cx="5151739" cy="327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9475" y="3390314"/>
            <a:ext cx="54025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800"/>
              </a:spcBef>
              <a:spcAft>
                <a:spcPts val="600"/>
              </a:spcAft>
              <a:buFont typeface="Arial Narrow" panose="020B0606020202030204" pitchFamily="34" charset="0"/>
              <a:buAutoNum type="arabicParenR"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Демократия и эффективное управление</a:t>
            </a:r>
          </a:p>
          <a:p>
            <a:pPr marL="342900" lvl="0" indent="-342900" algn="just">
              <a:spcBef>
                <a:spcPts val="800"/>
              </a:spcBef>
              <a:spcAft>
                <a:spcPts val="600"/>
              </a:spcAft>
              <a:buFont typeface="Arial Narrow" panose="020B0606020202030204" pitchFamily="34" charset="0"/>
              <a:buAutoNum type="arabicParenR"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Финансовая и налоговая политика</a:t>
            </a:r>
          </a:p>
          <a:p>
            <a:pPr marL="342900" lvl="0" indent="-342900" algn="just">
              <a:spcBef>
                <a:spcPts val="800"/>
              </a:spcBef>
              <a:spcAft>
                <a:spcPts val="600"/>
              </a:spcAft>
              <a:buFont typeface="Arial Narrow" panose="020B0606020202030204" pitchFamily="34" charset="0"/>
              <a:buAutoNum type="arabicParenR"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Транспортная, энергетическая и информационная инфраструктура</a:t>
            </a:r>
          </a:p>
          <a:p>
            <a:pPr marL="342900" lvl="0" indent="-342900" algn="just">
              <a:spcBef>
                <a:spcPts val="800"/>
              </a:spcBef>
              <a:spcAft>
                <a:spcPts val="600"/>
              </a:spcAft>
              <a:buFont typeface="Arial Narrow" panose="020B0606020202030204" pitchFamily="34" charset="0"/>
              <a:buAutoNum type="arabicParenR"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Экономическое развитие и окружающая среда  </a:t>
            </a:r>
          </a:p>
          <a:p>
            <a:pPr marL="342900" lvl="0" indent="-342900" algn="just">
              <a:spcBef>
                <a:spcPts val="800"/>
              </a:spcBef>
              <a:spcAft>
                <a:spcPts val="600"/>
              </a:spcAft>
              <a:buFont typeface="Arial Narrow" panose="020B0606020202030204" pitchFamily="34" charset="0"/>
              <a:buAutoNum type="arabicParenR"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Наука, образование, культура, молодежь и спорт</a:t>
            </a:r>
          </a:p>
          <a:p>
            <a:pPr marL="342900" lvl="0" indent="-342900" algn="just">
              <a:spcBef>
                <a:spcPts val="800"/>
              </a:spcBef>
              <a:spcAft>
                <a:spcPts val="600"/>
              </a:spcAft>
              <a:buFont typeface="Arial Narrow" panose="020B0606020202030204" pitchFamily="34" charset="0"/>
              <a:buAutoNum type="arabicParenR"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Занятость, социальная политика и здравоохранение</a:t>
            </a:r>
          </a:p>
          <a:p>
            <a:pPr marL="342900" lvl="0" indent="-342900" algn="just">
              <a:spcBef>
                <a:spcPts val="800"/>
              </a:spcBef>
              <a:spcAft>
                <a:spcPts val="600"/>
              </a:spcAft>
              <a:buFont typeface="Arial Narrow" panose="020B0606020202030204" pitchFamily="34" charset="0"/>
              <a:buAutoNum type="arabicParenR"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Внешняя политика и политика безопасности и оборона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812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8372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стратегического планирования - иерархия и взаимосвязь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247408"/>
              </p:ext>
            </p:extLst>
          </p:nvPr>
        </p:nvGraphicFramePr>
        <p:xfrm>
          <a:off x="819150" y="1417639"/>
          <a:ext cx="10553700" cy="5129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810000" y="1207911"/>
            <a:ext cx="1594533" cy="5650089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Oval 5"/>
          <p:cNvSpPr/>
          <p:nvPr/>
        </p:nvSpPr>
        <p:spPr>
          <a:xfrm>
            <a:off x="0" y="2494845"/>
            <a:ext cx="11209867" cy="1727200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10491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Правовая база для стратегического планирования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32513"/>
          </a:xfrm>
        </p:spPr>
        <p:txBody>
          <a:bodyPr>
            <a:normAutofit/>
          </a:bodyPr>
          <a:lstStyle/>
          <a:p>
            <a:endParaRPr lang="bs-Latn-BA" sz="2000" b="1" u="sng" dirty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r>
              <a:rPr lang="ru-RU" sz="2600" b="1" dirty="0">
                <a:solidFill>
                  <a:srgbClr val="002060"/>
                </a:solidFill>
              </a:rPr>
              <a:t>Статья 12, пункты 2 и 3 Закона о государственном управлении, "Официальный вестник Черногории" № 13/2018. от 2/28/2018 г.</a:t>
            </a:r>
            <a:endParaRPr lang="bs-Latn-BA" sz="2000" b="1" u="sng" dirty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pPr marL="0" indent="0">
              <a:buNone/>
            </a:pPr>
            <a:endParaRPr lang="bs-Latn-BA" sz="2000" b="1" u="sng" dirty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pPr lvl="1"/>
            <a:r>
              <a:rPr lang="ru-RU" sz="2000" b="1" u="sng" dirty="0">
                <a:solidFill>
                  <a:srgbClr val="0070C0"/>
                </a:solidFill>
              </a:rPr>
              <a:t>Постановление о порядке и порядке разработки, согласования и контроля за выполнением стратегических документов,</a:t>
            </a:r>
          </a:p>
          <a:p>
            <a:pPr lvl="1"/>
            <a:r>
              <a:rPr lang="ru-RU" sz="2000" b="1" u="sng" dirty="0">
                <a:solidFill>
                  <a:schemeClr val="tx1"/>
                </a:solidFill>
              </a:rPr>
              <a:t>ИНСТИТУЦИОНАЛЬНАЯ ОТВЕТСТВЕННОСТЬ ГЕНЕРАЛЬНОГО СЕКРЕТАРИАТА ПРАВИТЕЛЬСТВА ПО КООРДИНАЦИИ ПОЛИТИКИ</a:t>
            </a:r>
            <a:endParaRPr lang="en-GB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bs-Latn-BA" dirty="0">
              <a:solidFill>
                <a:srgbClr val="002060"/>
              </a:solidFill>
            </a:endParaRPr>
          </a:p>
          <a:p>
            <a:pPr lvl="2"/>
            <a:r>
              <a:rPr lang="ru-RU" sz="1800" b="1" u="sng" dirty="0">
                <a:solidFill>
                  <a:schemeClr val="accent6">
                    <a:lumMod val="50000"/>
                  </a:schemeClr>
                </a:solidFill>
              </a:rPr>
              <a:t>Методология разработки политики, разработка и мониторинг реализации стратегических документов Методология разработки политики, разработка и мониторинг реализации стратегических документов</a:t>
            </a:r>
            <a:r>
              <a:rPr lang="en-GB" sz="1800" b="1" u="sng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bs-Latn-BA" sz="1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bs-Latn-BA" sz="18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bs-Latn-BA" sz="1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bs-Latn-BA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012" y="3409973"/>
            <a:ext cx="5907741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КОМПЛАЙЕНС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ОБЯЗАТЕЛЬСТВО ПРИНЯТЬ ПОСТАНОВЛЕНИЕ</a:t>
            </a:r>
          </a:p>
        </p:txBody>
      </p:sp>
    </p:spTree>
    <p:extLst>
      <p:ext uri="{BB962C8B-B14F-4D97-AF65-F5344CB8AC3E}">
        <p14:creationId xmlns:p14="http://schemas.microsoft.com/office/powerpoint/2010/main" val="263758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156222" cy="970450"/>
          </a:xfrm>
        </p:spPr>
        <p:txBody>
          <a:bodyPr/>
          <a:lstStyle/>
          <a:p>
            <a:r>
              <a:rPr lang="ru-RU" dirty="0"/>
              <a:t>Три ключевых новшества Указа</a:t>
            </a:r>
            <a:endParaRPr lang="fr-FR" dirty="0"/>
          </a:p>
        </p:txBody>
      </p:sp>
      <p:graphicFrame>
        <p:nvGraphicFramePr>
          <p:cNvPr id="4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296198"/>
              </p:ext>
            </p:extLst>
          </p:nvPr>
        </p:nvGraphicFramePr>
        <p:xfrm>
          <a:off x="819150" y="2069869"/>
          <a:ext cx="10553700" cy="449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842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хорошего планирования политики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696167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297" y="5335764"/>
            <a:ext cx="1233311" cy="1233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6809" y="5335764"/>
            <a:ext cx="1384828" cy="1385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6428" y="5154789"/>
            <a:ext cx="1409348" cy="14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планирования хорошей политики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37989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21" y="5230887"/>
            <a:ext cx="1071563" cy="1071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28" y="4896629"/>
            <a:ext cx="1740078" cy="1740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51" y="5086051"/>
            <a:ext cx="1771949" cy="17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563757" y="742398"/>
            <a:ext cx="96748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/>
              <a:t>Что такое Политика</a:t>
            </a:r>
            <a:r>
              <a:rPr lang="en-US" sz="4400" b="1" dirty="0"/>
              <a:t>?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039091" y="1511840"/>
            <a:ext cx="10199522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171450" algn="just">
              <a:spcAft>
                <a:spcPts val="1800"/>
              </a:spcAft>
              <a:buFont typeface="Arial" charset="0"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"Разработка политики - это процесс, с помощью которого правительства воплощают свое политическое видение в программы и действия для достижения "результатов" - желаемых изменений в реальном мире". </a:t>
            </a:r>
          </a:p>
          <a:p>
            <a:pPr marL="228600" indent="-171450" algn="just">
              <a:spcAft>
                <a:spcPts val="1800"/>
              </a:spcAft>
              <a:buFont typeface="Arial" charset="0"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"Политика обеспечивает средства для движения в стратегическом направлении".</a:t>
            </a:r>
          </a:p>
          <a:p>
            <a:pPr marL="228600" indent="-171450" algn="just">
              <a:spcAft>
                <a:spcPts val="1800"/>
              </a:spcAft>
              <a:buFont typeface="Arial" charset="0"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"Часто для достижения конкретных стратегических результатов требуется совместная работа ряда политических мер".</a:t>
            </a:r>
          </a:p>
          <a:p>
            <a:pPr marL="228600" indent="-171450" algn="just">
              <a:spcAft>
                <a:spcPts val="1800"/>
              </a:spcAft>
              <a:buFont typeface="Arial" charset="0"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			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Отдел стратегии премьер-министра Великобритании, 			2004 г.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соответствия - 3 уровня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Согласованность с зонтичными стратегиями и другими отраслевыми стратегиями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Согласование с процессом вступления и стратегическими рамками ЕС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Соответствие критериям качества (методология)</a:t>
            </a:r>
            <a:endParaRPr lang="fr-BE" sz="2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05" y="4001294"/>
            <a:ext cx="1146559" cy="1493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359" y="2880408"/>
            <a:ext cx="1301852" cy="125363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84887" y="4953196"/>
          <a:ext cx="77450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0" lang="sr-Latn-R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√</a:t>
                      </a:r>
                      <a:endParaRPr lang="fr-B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               </a:t>
                      </a:r>
                      <a:r>
                        <a:rPr lang="sr-Latn-RS" sz="2400" dirty="0">
                          <a:solidFill>
                            <a:srgbClr val="002060"/>
                          </a:solidFill>
                        </a:rPr>
                        <a:t> √</a:t>
                      </a:r>
                      <a:endParaRPr lang="fr-BE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                 X</a:t>
                      </a:r>
                      <a:endParaRPr lang="fr-B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414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8372"/>
          </a:xfrm>
        </p:spPr>
        <p:txBody>
          <a:bodyPr>
            <a:normAutofit fontScale="90000"/>
          </a:bodyPr>
          <a:lstStyle/>
          <a:p>
            <a:r>
              <a:rPr lang="ru-RU" dirty="0"/>
              <a:t>Вертикальная и горизонтальная гармонизация стратегических документов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425481"/>
              </p:ext>
            </p:extLst>
          </p:nvPr>
        </p:nvGraphicFramePr>
        <p:xfrm>
          <a:off x="819150" y="1417639"/>
          <a:ext cx="10553700" cy="5129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810000" y="1207911"/>
            <a:ext cx="1594533" cy="5650089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Oval 5"/>
          <p:cNvSpPr/>
          <p:nvPr/>
        </p:nvSpPr>
        <p:spPr>
          <a:xfrm>
            <a:off x="0" y="2494845"/>
            <a:ext cx="11209867" cy="1727200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6398" y="4376786"/>
            <a:ext cx="2233469" cy="1422019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11381998" y="2729131"/>
            <a:ext cx="359605" cy="2715065"/>
          </a:xfrm>
          <a:prstGeom prst="up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Left-Right Arrow 8"/>
          <p:cNvSpPr/>
          <p:nvPr/>
        </p:nvSpPr>
        <p:spPr>
          <a:xfrm>
            <a:off x="7994978" y="4698607"/>
            <a:ext cx="981420" cy="237188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67147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E1CE-E54E-2643-BFFC-BE2E1E66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Спасибо за внимание</a:t>
            </a:r>
            <a:r>
              <a:rPr lang="en-GB" b="1" dirty="0"/>
              <a:t>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340A7B-CF32-0749-8BA9-5E87B6DF9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88" y="1690688"/>
            <a:ext cx="4091224" cy="4773095"/>
          </a:xfrm>
        </p:spPr>
      </p:pic>
    </p:spTree>
    <p:extLst>
      <p:ext uri="{BB962C8B-B14F-4D97-AF65-F5344CB8AC3E}">
        <p14:creationId xmlns:p14="http://schemas.microsoft.com/office/powerpoint/2010/main" val="137723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6DBA24-2F52-6E42-A20A-3BADE261F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27" y="1651788"/>
            <a:ext cx="56484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b="1" u="sng" dirty="0">
                <a:cs typeface="Arial" panose="020B0604020202020204" pitchFamily="34" charset="0"/>
              </a:rPr>
              <a:t>Политики</a:t>
            </a:r>
            <a:r>
              <a:rPr lang="en-GB" altLang="en-US" b="1" u="sng" dirty="0"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sz="2000" dirty="0">
                <a:cs typeface="Arial" panose="020B0604020202020204" pitchFamily="34" charset="0"/>
              </a:rPr>
              <a:t>Определять политическую повестку дня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sz="2000" dirty="0">
                <a:cs typeface="Arial" panose="020B0604020202020204" pitchFamily="34" charset="0"/>
              </a:rPr>
              <a:t>Видеть общую картину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sz="2000" dirty="0">
                <a:cs typeface="Arial" panose="020B0604020202020204" pitchFamily="34" charset="0"/>
              </a:rPr>
              <a:t>Определять приоритеты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sz="2000" dirty="0">
                <a:cs typeface="Arial" panose="020B0604020202020204" pitchFamily="34" charset="0"/>
              </a:rPr>
              <a:t>Оценивать политические предложения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sz="2000" dirty="0">
                <a:cs typeface="Arial" panose="020B0604020202020204" pitchFamily="34" charset="0"/>
              </a:rPr>
              <a:t>Обеспечить политическую оценку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sz="2000" dirty="0">
                <a:cs typeface="Arial" panose="020B0604020202020204" pitchFamily="34" charset="0"/>
              </a:rPr>
              <a:t>Вести политические дискуссии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sz="2000" dirty="0">
                <a:cs typeface="Arial" panose="020B0604020202020204" pitchFamily="34" charset="0"/>
              </a:rPr>
              <a:t>Консультироваться с обществом / электоратом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Принимать решения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sz="2000" dirty="0">
                <a:cs typeface="Arial" panose="020B0604020202020204" pitchFamily="34" charset="0"/>
              </a:rPr>
              <a:t>Давать задания государственным служащим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2" charset="2"/>
              <a:buChar char=""/>
            </a:pPr>
            <a:r>
              <a:rPr lang="ru-RU" altLang="en-US" sz="2000" dirty="0">
                <a:cs typeface="Arial" panose="020B0604020202020204" pitchFamily="34" charset="0"/>
              </a:rPr>
              <a:t>Нести политическую ответственность</a:t>
            </a:r>
            <a:endParaRPr lang="en-GB" altLang="en-US" sz="2000" dirty="0"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ADA7D7-05B6-8F45-B56E-51A9D1460F2F}"/>
              </a:ext>
            </a:extLst>
          </p:cNvPr>
          <p:cNvSpPr txBox="1">
            <a:spLocks noChangeArrowheads="1"/>
          </p:cNvSpPr>
          <p:nvPr/>
        </p:nvSpPr>
        <p:spPr>
          <a:xfrm>
            <a:off x="6054435" y="1651788"/>
            <a:ext cx="5580973" cy="44196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0"/>
              <a:buChar char=""/>
              <a:defRPr sz="2000" kern="1200">
                <a:solidFill>
                  <a:srgbClr val="0F496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0"/>
              <a:buChar char=""/>
              <a:defRPr kern="1200">
                <a:solidFill>
                  <a:srgbClr val="0F496F"/>
                </a:solidFill>
                <a:latin typeface="+mn-lt"/>
                <a:ea typeface="ＭＳ Ｐゴシック" charset="0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0"/>
              <a:buChar char=""/>
              <a:defRPr sz="1600" kern="1200">
                <a:solidFill>
                  <a:srgbClr val="0F496F"/>
                </a:solidFill>
                <a:latin typeface="+mn-lt"/>
                <a:ea typeface="ＭＳ Ｐゴシック" charset="0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0"/>
              <a:buChar char=""/>
              <a:defRPr sz="1400" kern="1200">
                <a:solidFill>
                  <a:srgbClr val="0F496F"/>
                </a:solidFill>
                <a:latin typeface="+mn-lt"/>
                <a:ea typeface="ＭＳ Ｐゴシック" charset="0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charset="0"/>
              <a:buChar char=""/>
              <a:defRPr sz="1400" kern="1200">
                <a:solidFill>
                  <a:srgbClr val="0F496F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служащие: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информации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информации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решений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последствий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с заинтересованными сторонами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аргументации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реализации политики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реализации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оценки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 отчетность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35593E-9CCF-EC4A-ACAF-84EA23B4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0363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Роли в «политической игре»</a:t>
            </a:r>
            <a:endParaRPr lang="en-GB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4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7DE22A-700F-4549-8A9D-230BDCDD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Резюме на данный момент </a:t>
            </a:r>
            <a:r>
              <a:rPr lang="en-GB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3379FB3A-5B46-A74D-A006-4DDB94C63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ru-RU" altLang="en-U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"Политика" </a:t>
            </a:r>
            <a:r>
              <a:rPr lang="ru-RU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как основная сфера деятельности политиков, получивших от граждан мандат на принятие решений в общих интересах общества и страны</a:t>
            </a:r>
            <a:endParaRPr lang="en-GB" altLang="en-U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</a:pPr>
            <a:endParaRPr lang="en-GB" altLang="en-US" sz="24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ru-RU" altLang="en-U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"Политика" </a:t>
            </a:r>
            <a:r>
              <a:rPr lang="ru-RU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как основная сфера деятельности государственных служащих, которые выступают в роли экспертов, помогающих политикам разрабатывать конкретные аспекты повседневной жизни страны</a:t>
            </a:r>
            <a:endParaRPr lang="en-GB" altLang="en-U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80000"/>
              </a:lnSpc>
            </a:pP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80000"/>
              </a:lnSpc>
            </a:pP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altLang="lv-LV" dirty="0">
                <a:solidFill>
                  <a:schemeClr val="tx1"/>
                </a:solidFill>
                <a:ea typeface="ＭＳ Ｐゴシック" panose="020B0600070205080204" pitchFamily="34" charset="-128"/>
              </a:rPr>
              <a:t>“</a:t>
            </a:r>
            <a:r>
              <a:rPr lang="ru-RU" altLang="ja-JP" b="1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Политика - это официально принятое заявление о целях, связанное с набором мероприятий, направленных на реализацию этих целей в конкретной юрисдикции.</a:t>
            </a:r>
            <a:r>
              <a:rPr lang="en-GB" altLang="ja-JP" b="1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.</a:t>
            </a:r>
            <a:r>
              <a:rPr lang="en-GB" altLang="lv-LV" dirty="0">
                <a:solidFill>
                  <a:schemeClr val="tx1"/>
                </a:solidFill>
                <a:ea typeface="ＭＳ Ｐゴシック" panose="020B0600070205080204" pitchFamily="34" charset="-128"/>
              </a:rPr>
              <a:t>”</a:t>
            </a: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24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C8E60-CDAA-974B-90DC-CA9F066C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9308"/>
          </a:xfrm>
        </p:spPr>
        <p:txBody>
          <a:bodyPr>
            <a:normAutofit/>
          </a:bodyPr>
          <a:lstStyle/>
          <a:p>
            <a:r>
              <a:rPr lang="ru-RU" b="1" dirty="0"/>
              <a:t>Различные «политические игры»</a:t>
            </a:r>
            <a:endParaRPr lang="en-GB" b="1" baseline="-25000" dirty="0">
              <a:solidFill>
                <a:srgbClr val="C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F6562-944C-9347-B4B7-28FEA6BC3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288473"/>
            <a:ext cx="10771909" cy="545289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Рациональный подход</a:t>
            </a:r>
            <a:endParaRPr lang="en-GB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algn="just">
              <a:lnSpc>
                <a:spcPct val="80000"/>
              </a:lnSpc>
            </a:pPr>
            <a:r>
              <a:rPr lang="ru-RU" altLang="en-US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Предполагает, что политика разрабатывается путем сосредоточения на проблемах, выявленных в ходе анализа ситуации, определения альтернативных путей решения и поэтапного осуществления действий (иногда пренебрегая внешними факторами, для достижения центральной цели политики)</a:t>
            </a:r>
            <a:r>
              <a:rPr lang="en-GB" altLang="en-US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algn="just">
              <a:lnSpc>
                <a:spcPct val="80000"/>
              </a:lnSpc>
            </a:pPr>
            <a:endParaRPr lang="en-GB" altLang="en-US" sz="1600" dirty="0">
              <a:ea typeface="ＭＳ Ｐゴシック" panose="020B0600070205080204" pitchFamily="34" charset="-128"/>
            </a:endParaRPr>
          </a:p>
          <a:p>
            <a:pPr algn="just">
              <a:lnSpc>
                <a:spcPct val="80000"/>
              </a:lnSpc>
            </a:pPr>
            <a:r>
              <a:rPr lang="ru-RU" altLang="en-U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Поэтапный подход</a:t>
            </a:r>
            <a:endParaRPr lang="en-GB" altLang="en-US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algn="just">
              <a:lnSpc>
                <a:spcPct val="80000"/>
              </a:lnSpc>
            </a:pPr>
            <a:r>
              <a:rPr lang="ru-RU" altLang="en-US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Не согласен с возможностью любого плана выйти за рамки, заданные в сознании экспертов, которые готовят эти планы, и исходит из того, что политика может быть разработана только в процессе итерационных консультаций с многочисленными заинтересованными сторонами и достижения компромиссов в ходе этого процесса.</a:t>
            </a:r>
            <a:r>
              <a:rPr lang="en-GB" altLang="en-US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algn="just">
              <a:lnSpc>
                <a:spcPct val="80000"/>
              </a:lnSpc>
            </a:pPr>
            <a:endParaRPr lang="en-GB" altLang="en-US" sz="1600" dirty="0">
              <a:ea typeface="ＭＳ Ｐゴシック" panose="020B0600070205080204" pitchFamily="34" charset="-128"/>
            </a:endParaRPr>
          </a:p>
          <a:p>
            <a:pPr algn="just">
              <a:lnSpc>
                <a:spcPct val="80000"/>
              </a:lnSpc>
            </a:pPr>
            <a:r>
              <a:rPr lang="ru-RU" altLang="lv-LV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Подход "мусорной корзины"</a:t>
            </a:r>
            <a:r>
              <a:rPr lang="en-GB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 algn="just">
              <a:lnSpc>
                <a:spcPct val="80000"/>
              </a:lnSpc>
            </a:pPr>
            <a:r>
              <a:rPr lang="ru-RU" altLang="en-US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Предполагается, что политика разрабатывается на разовой основе и принимается через ряд взаимосвязанных моментов или в результате ряда событий, а также случайностей</a:t>
            </a:r>
            <a:r>
              <a:rPr lang="en-GB" altLang="en-US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algn="just">
              <a:lnSpc>
                <a:spcPct val="80000"/>
              </a:lnSpc>
            </a:pPr>
            <a:endParaRPr lang="en-GB" altLang="en-US" sz="1600" dirty="0">
              <a:ea typeface="ＭＳ Ｐゴシック" panose="020B0600070205080204" pitchFamily="34" charset="-128"/>
            </a:endParaRPr>
          </a:p>
          <a:p>
            <a:pPr algn="just">
              <a:lnSpc>
                <a:spcPct val="80000"/>
              </a:lnSpc>
            </a:pPr>
            <a:r>
              <a:rPr lang="ru-RU" altLang="lv-LV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Теория перемен</a:t>
            </a:r>
            <a:endParaRPr lang="en-GB" altLang="lv-LV" sz="20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 algn="just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</a:rPr>
              <a:t>Основное внимание уделяется выявлению того, что было описано как «недостающая середина» между тем, что делает программа или инициатива по изменению (ее деятельность или вмешательство), и тем, как это приводит к достижению желаемых целей. Он делает это, сначала определяя желаемые долгосрочные цели, а затем отталкиваясь от них, чтобы определить все условия (результаты), которые должны быть на месте (и как они связаны друг с другом </a:t>
            </a:r>
            <a:r>
              <a:rPr lang="ru-RU" sz="1600" dirty="0" err="1">
                <a:solidFill>
                  <a:schemeClr val="tx1"/>
                </a:solidFill>
              </a:rPr>
              <a:t>причинно</a:t>
            </a:r>
            <a:r>
              <a:rPr lang="ru-RU" sz="1600" dirty="0">
                <a:solidFill>
                  <a:schemeClr val="tx1"/>
                </a:solidFill>
              </a:rPr>
              <a:t>) для достижения целей.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07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FEC06-DEE8-F947-A2E5-FDF17143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87" y="277091"/>
            <a:ext cx="6992150" cy="129991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Различные политические игры</a:t>
            </a:r>
            <a:endParaRPr lang="en-GB" b="1" baseline="-250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24733-6069-444C-A655-BB1EEF3B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87" y="1872669"/>
            <a:ext cx="6412891" cy="416633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en-US" sz="2000" b="1" dirty="0">
                <a:solidFill>
                  <a:srgbClr val="C00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Подход, основанный на стратегии, </a:t>
            </a:r>
            <a:r>
              <a:rPr lang="ru-RU" altLang="en-US" sz="2000" dirty="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фокусируется на достижении поставленных целей, уделяя особое внимание всеобъемлющей и сложной политике.</a:t>
            </a:r>
          </a:p>
          <a:p>
            <a:pPr algn="just"/>
            <a:r>
              <a:rPr lang="ru-RU" altLang="en-US" sz="2000" dirty="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Примеры: среднесрочный план национального развития, программа сокращения бедности, стратегия регионального развития и т. д.</a:t>
            </a:r>
          </a:p>
          <a:p>
            <a:pPr algn="just"/>
            <a:endParaRPr lang="ru-RU" altLang="en-US" sz="2000" b="1" dirty="0">
              <a:solidFill>
                <a:srgbClr val="C00000"/>
              </a:solidFill>
              <a:latin typeface="Corbel" panose="020B0503020204020204" pitchFamily="34" charset="0"/>
              <a:ea typeface="ＭＳ Ｐゴシック" panose="020B0600070205080204" pitchFamily="34" charset="-128"/>
            </a:endParaRPr>
          </a:p>
          <a:p>
            <a:pPr algn="just"/>
            <a:r>
              <a:rPr lang="ru-RU" altLang="en-US" sz="2000" b="1" dirty="0">
                <a:solidFill>
                  <a:srgbClr val="C00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Проблемно-ориентированный подход </a:t>
            </a:r>
            <a:r>
              <a:rPr lang="ru-RU" altLang="en-US" sz="2000" dirty="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фокусируется на необходимости решения конкретных проблем в конкретной сфере политики.</a:t>
            </a:r>
          </a:p>
          <a:p>
            <a:pPr algn="just"/>
            <a:r>
              <a:rPr lang="ru-RU" altLang="en-US" sz="2000" dirty="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Примеры: План улучшения жилищных условий для молодых семей с детьми, Программа трудоустройства бывших заключенных, План минимизации смертности новорожденных и т.д.</a:t>
            </a:r>
            <a:endParaRPr lang="en-GB" altLang="en-US" sz="2000" dirty="0">
              <a:solidFill>
                <a:schemeClr val="tx1"/>
              </a:solidFill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E9172-8EB8-9C46-A230-44072B8A1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8" r="30567" b="2"/>
          <a:stretch/>
        </p:blipFill>
        <p:spPr>
          <a:xfrm>
            <a:off x="7457137" y="13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357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284645"/>
            <a:ext cx="8317189" cy="89234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Инструменты Политики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243540" y="2530195"/>
            <a:ext cx="3687677" cy="2310881"/>
          </a:xfrm>
          <a:custGeom>
            <a:avLst/>
            <a:gdLst>
              <a:gd name="T0" fmla="*/ 2010 w 3865"/>
              <a:gd name="T1" fmla="*/ 0 h 2422"/>
              <a:gd name="T2" fmla="*/ 2011 w 3865"/>
              <a:gd name="T3" fmla="*/ 1859 h 2422"/>
              <a:gd name="T4" fmla="*/ 2044 w 3865"/>
              <a:gd name="T5" fmla="*/ 1871 h 2422"/>
              <a:gd name="T6" fmla="*/ 2075 w 3865"/>
              <a:gd name="T7" fmla="*/ 1885 h 2422"/>
              <a:gd name="T8" fmla="*/ 3252 w 3865"/>
              <a:gd name="T9" fmla="*/ 703 h 2422"/>
              <a:gd name="T10" fmla="*/ 3361 w 3865"/>
              <a:gd name="T11" fmla="*/ 812 h 2422"/>
              <a:gd name="T12" fmla="*/ 2184 w 3865"/>
              <a:gd name="T13" fmla="*/ 1994 h 2422"/>
              <a:gd name="T14" fmla="*/ 2199 w 3865"/>
              <a:gd name="T15" fmla="*/ 2025 h 2422"/>
              <a:gd name="T16" fmla="*/ 2211 w 3865"/>
              <a:gd name="T17" fmla="*/ 2058 h 2422"/>
              <a:gd name="T18" fmla="*/ 3865 w 3865"/>
              <a:gd name="T19" fmla="*/ 2058 h 2422"/>
              <a:gd name="T20" fmla="*/ 3865 w 3865"/>
              <a:gd name="T21" fmla="*/ 2212 h 2422"/>
              <a:gd name="T22" fmla="*/ 2211 w 3865"/>
              <a:gd name="T23" fmla="*/ 2212 h 2422"/>
              <a:gd name="T24" fmla="*/ 2197 w 3865"/>
              <a:gd name="T25" fmla="*/ 2251 h 2422"/>
              <a:gd name="T26" fmla="*/ 2177 w 3865"/>
              <a:gd name="T27" fmla="*/ 2287 h 2422"/>
              <a:gd name="T28" fmla="*/ 2153 w 3865"/>
              <a:gd name="T29" fmla="*/ 2320 h 2422"/>
              <a:gd name="T30" fmla="*/ 2125 w 3865"/>
              <a:gd name="T31" fmla="*/ 2349 h 2422"/>
              <a:gd name="T32" fmla="*/ 2092 w 3865"/>
              <a:gd name="T33" fmla="*/ 2374 h 2422"/>
              <a:gd name="T34" fmla="*/ 2057 w 3865"/>
              <a:gd name="T35" fmla="*/ 2394 h 2422"/>
              <a:gd name="T36" fmla="*/ 2018 w 3865"/>
              <a:gd name="T37" fmla="*/ 2409 h 2422"/>
              <a:gd name="T38" fmla="*/ 1977 w 3865"/>
              <a:gd name="T39" fmla="*/ 2418 h 2422"/>
              <a:gd name="T40" fmla="*/ 1934 w 3865"/>
              <a:gd name="T41" fmla="*/ 2422 h 2422"/>
              <a:gd name="T42" fmla="*/ 1890 w 3865"/>
              <a:gd name="T43" fmla="*/ 2418 h 2422"/>
              <a:gd name="T44" fmla="*/ 1849 w 3865"/>
              <a:gd name="T45" fmla="*/ 2409 h 2422"/>
              <a:gd name="T46" fmla="*/ 1812 w 3865"/>
              <a:gd name="T47" fmla="*/ 2394 h 2422"/>
              <a:gd name="T48" fmla="*/ 1776 w 3865"/>
              <a:gd name="T49" fmla="*/ 2374 h 2422"/>
              <a:gd name="T50" fmla="*/ 1744 w 3865"/>
              <a:gd name="T51" fmla="*/ 2349 h 2422"/>
              <a:gd name="T52" fmla="*/ 1716 w 3865"/>
              <a:gd name="T53" fmla="*/ 2320 h 2422"/>
              <a:gd name="T54" fmla="*/ 1691 w 3865"/>
              <a:gd name="T55" fmla="*/ 2287 h 2422"/>
              <a:gd name="T56" fmla="*/ 1672 w 3865"/>
              <a:gd name="T57" fmla="*/ 2251 h 2422"/>
              <a:gd name="T58" fmla="*/ 1658 w 3865"/>
              <a:gd name="T59" fmla="*/ 2212 h 2422"/>
              <a:gd name="T60" fmla="*/ 0 w 3865"/>
              <a:gd name="T61" fmla="*/ 2212 h 2422"/>
              <a:gd name="T62" fmla="*/ 0 w 3865"/>
              <a:gd name="T63" fmla="*/ 2058 h 2422"/>
              <a:gd name="T64" fmla="*/ 1658 w 3865"/>
              <a:gd name="T65" fmla="*/ 2058 h 2422"/>
              <a:gd name="T66" fmla="*/ 1669 w 3865"/>
              <a:gd name="T67" fmla="*/ 2025 h 2422"/>
              <a:gd name="T68" fmla="*/ 1684 w 3865"/>
              <a:gd name="T69" fmla="*/ 1995 h 2422"/>
              <a:gd name="T70" fmla="*/ 497 w 3865"/>
              <a:gd name="T71" fmla="*/ 814 h 2422"/>
              <a:gd name="T72" fmla="*/ 606 w 3865"/>
              <a:gd name="T73" fmla="*/ 706 h 2422"/>
              <a:gd name="T74" fmla="*/ 1793 w 3865"/>
              <a:gd name="T75" fmla="*/ 1886 h 2422"/>
              <a:gd name="T76" fmla="*/ 1824 w 3865"/>
              <a:gd name="T77" fmla="*/ 1871 h 2422"/>
              <a:gd name="T78" fmla="*/ 1856 w 3865"/>
              <a:gd name="T79" fmla="*/ 1859 h 2422"/>
              <a:gd name="T80" fmla="*/ 1856 w 3865"/>
              <a:gd name="T81" fmla="*/ 0 h 2422"/>
              <a:gd name="T82" fmla="*/ 2010 w 3865"/>
              <a:gd name="T83" fmla="*/ 0 h 2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5" h="2422">
                <a:moveTo>
                  <a:pt x="2010" y="0"/>
                </a:moveTo>
                <a:lnTo>
                  <a:pt x="2011" y="1859"/>
                </a:lnTo>
                <a:lnTo>
                  <a:pt x="2044" y="1871"/>
                </a:lnTo>
                <a:lnTo>
                  <a:pt x="2075" y="1885"/>
                </a:lnTo>
                <a:lnTo>
                  <a:pt x="3252" y="703"/>
                </a:lnTo>
                <a:lnTo>
                  <a:pt x="3361" y="812"/>
                </a:lnTo>
                <a:lnTo>
                  <a:pt x="2184" y="1994"/>
                </a:lnTo>
                <a:lnTo>
                  <a:pt x="2199" y="2025"/>
                </a:lnTo>
                <a:lnTo>
                  <a:pt x="2211" y="2058"/>
                </a:lnTo>
                <a:lnTo>
                  <a:pt x="3865" y="2058"/>
                </a:lnTo>
                <a:lnTo>
                  <a:pt x="3865" y="2212"/>
                </a:lnTo>
                <a:lnTo>
                  <a:pt x="2211" y="2212"/>
                </a:lnTo>
                <a:lnTo>
                  <a:pt x="2197" y="2251"/>
                </a:lnTo>
                <a:lnTo>
                  <a:pt x="2177" y="2287"/>
                </a:lnTo>
                <a:lnTo>
                  <a:pt x="2153" y="2320"/>
                </a:lnTo>
                <a:lnTo>
                  <a:pt x="2125" y="2349"/>
                </a:lnTo>
                <a:lnTo>
                  <a:pt x="2092" y="2374"/>
                </a:lnTo>
                <a:lnTo>
                  <a:pt x="2057" y="2394"/>
                </a:lnTo>
                <a:lnTo>
                  <a:pt x="2018" y="2409"/>
                </a:lnTo>
                <a:lnTo>
                  <a:pt x="1977" y="2418"/>
                </a:lnTo>
                <a:lnTo>
                  <a:pt x="1934" y="2422"/>
                </a:lnTo>
                <a:lnTo>
                  <a:pt x="1890" y="2418"/>
                </a:lnTo>
                <a:lnTo>
                  <a:pt x="1849" y="2409"/>
                </a:lnTo>
                <a:lnTo>
                  <a:pt x="1812" y="2394"/>
                </a:lnTo>
                <a:lnTo>
                  <a:pt x="1776" y="2374"/>
                </a:lnTo>
                <a:lnTo>
                  <a:pt x="1744" y="2349"/>
                </a:lnTo>
                <a:lnTo>
                  <a:pt x="1716" y="2320"/>
                </a:lnTo>
                <a:lnTo>
                  <a:pt x="1691" y="2287"/>
                </a:lnTo>
                <a:lnTo>
                  <a:pt x="1672" y="2251"/>
                </a:lnTo>
                <a:lnTo>
                  <a:pt x="1658" y="2212"/>
                </a:lnTo>
                <a:lnTo>
                  <a:pt x="0" y="2212"/>
                </a:lnTo>
                <a:lnTo>
                  <a:pt x="0" y="2058"/>
                </a:lnTo>
                <a:lnTo>
                  <a:pt x="1658" y="2058"/>
                </a:lnTo>
                <a:lnTo>
                  <a:pt x="1669" y="2025"/>
                </a:lnTo>
                <a:lnTo>
                  <a:pt x="1684" y="1995"/>
                </a:lnTo>
                <a:lnTo>
                  <a:pt x="497" y="814"/>
                </a:lnTo>
                <a:lnTo>
                  <a:pt x="606" y="706"/>
                </a:lnTo>
                <a:lnTo>
                  <a:pt x="1793" y="1886"/>
                </a:lnTo>
                <a:lnTo>
                  <a:pt x="1824" y="1871"/>
                </a:lnTo>
                <a:lnTo>
                  <a:pt x="1856" y="1859"/>
                </a:lnTo>
                <a:lnTo>
                  <a:pt x="1856" y="0"/>
                </a:lnTo>
                <a:lnTo>
                  <a:pt x="201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2801" y="4708453"/>
            <a:ext cx="2412017" cy="1079111"/>
          </a:xfrm>
          <a:custGeom>
            <a:avLst/>
            <a:gdLst>
              <a:gd name="T0" fmla="*/ 799 w 2528"/>
              <a:gd name="T1" fmla="*/ 0 h 1131"/>
              <a:gd name="T2" fmla="*/ 826 w 2528"/>
              <a:gd name="T3" fmla="*/ 12 h 1131"/>
              <a:gd name="T4" fmla="*/ 859 w 2528"/>
              <a:gd name="T5" fmla="*/ 74 h 1131"/>
              <a:gd name="T6" fmla="*/ 921 w 2528"/>
              <a:gd name="T7" fmla="*/ 162 h 1131"/>
              <a:gd name="T8" fmla="*/ 1002 w 2528"/>
              <a:gd name="T9" fmla="*/ 233 h 1131"/>
              <a:gd name="T10" fmla="*/ 1098 w 2528"/>
              <a:gd name="T11" fmla="*/ 284 h 1131"/>
              <a:gd name="T12" fmla="*/ 1206 w 2528"/>
              <a:gd name="T13" fmla="*/ 311 h 1131"/>
              <a:gd name="T14" fmla="*/ 1321 w 2528"/>
              <a:gd name="T15" fmla="*/ 311 h 1131"/>
              <a:gd name="T16" fmla="*/ 1429 w 2528"/>
              <a:gd name="T17" fmla="*/ 284 h 1131"/>
              <a:gd name="T18" fmla="*/ 1525 w 2528"/>
              <a:gd name="T19" fmla="*/ 233 h 1131"/>
              <a:gd name="T20" fmla="*/ 1606 w 2528"/>
              <a:gd name="T21" fmla="*/ 162 h 1131"/>
              <a:gd name="T22" fmla="*/ 1670 w 2528"/>
              <a:gd name="T23" fmla="*/ 74 h 1131"/>
              <a:gd name="T24" fmla="*/ 1701 w 2528"/>
              <a:gd name="T25" fmla="*/ 12 h 1131"/>
              <a:gd name="T26" fmla="*/ 1729 w 2528"/>
              <a:gd name="T27" fmla="*/ 0 h 1131"/>
              <a:gd name="T28" fmla="*/ 2502 w 2528"/>
              <a:gd name="T29" fmla="*/ 3 h 1131"/>
              <a:gd name="T30" fmla="*/ 2522 w 2528"/>
              <a:gd name="T31" fmla="*/ 20 h 1131"/>
              <a:gd name="T32" fmla="*/ 2528 w 2528"/>
              <a:gd name="T33" fmla="*/ 46 h 1131"/>
              <a:gd name="T34" fmla="*/ 2487 w 2528"/>
              <a:gd name="T35" fmla="*/ 226 h 1131"/>
              <a:gd name="T36" fmla="*/ 2422 w 2528"/>
              <a:gd name="T37" fmla="*/ 394 h 1131"/>
              <a:gd name="T38" fmla="*/ 2335 w 2528"/>
              <a:gd name="T39" fmla="*/ 552 h 1131"/>
              <a:gd name="T40" fmla="*/ 2227 w 2528"/>
              <a:gd name="T41" fmla="*/ 694 h 1131"/>
              <a:gd name="T42" fmla="*/ 2101 w 2528"/>
              <a:gd name="T43" fmla="*/ 819 h 1131"/>
              <a:gd name="T44" fmla="*/ 1958 w 2528"/>
              <a:gd name="T45" fmla="*/ 926 h 1131"/>
              <a:gd name="T46" fmla="*/ 1802 w 2528"/>
              <a:gd name="T47" fmla="*/ 1013 h 1131"/>
              <a:gd name="T48" fmla="*/ 1632 w 2528"/>
              <a:gd name="T49" fmla="*/ 1077 h 1131"/>
              <a:gd name="T50" fmla="*/ 1453 w 2528"/>
              <a:gd name="T51" fmla="*/ 1117 h 1131"/>
              <a:gd name="T52" fmla="*/ 1264 w 2528"/>
              <a:gd name="T53" fmla="*/ 1131 h 1131"/>
              <a:gd name="T54" fmla="*/ 1076 w 2528"/>
              <a:gd name="T55" fmla="*/ 1117 h 1131"/>
              <a:gd name="T56" fmla="*/ 896 w 2528"/>
              <a:gd name="T57" fmla="*/ 1077 h 1131"/>
              <a:gd name="T58" fmla="*/ 727 w 2528"/>
              <a:gd name="T59" fmla="*/ 1013 h 1131"/>
              <a:gd name="T60" fmla="*/ 570 w 2528"/>
              <a:gd name="T61" fmla="*/ 926 h 1131"/>
              <a:gd name="T62" fmla="*/ 428 w 2528"/>
              <a:gd name="T63" fmla="*/ 819 h 1131"/>
              <a:gd name="T64" fmla="*/ 301 w 2528"/>
              <a:gd name="T65" fmla="*/ 694 h 1131"/>
              <a:gd name="T66" fmla="*/ 193 w 2528"/>
              <a:gd name="T67" fmla="*/ 552 h 1131"/>
              <a:gd name="T68" fmla="*/ 106 w 2528"/>
              <a:gd name="T69" fmla="*/ 394 h 1131"/>
              <a:gd name="T70" fmla="*/ 41 w 2528"/>
              <a:gd name="T71" fmla="*/ 226 h 1131"/>
              <a:gd name="T72" fmla="*/ 0 w 2528"/>
              <a:gd name="T73" fmla="*/ 46 h 1131"/>
              <a:gd name="T74" fmla="*/ 5 w 2528"/>
              <a:gd name="T75" fmla="*/ 20 h 1131"/>
              <a:gd name="T76" fmla="*/ 25 w 2528"/>
              <a:gd name="T77" fmla="*/ 3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28" h="1131">
                <a:moveTo>
                  <a:pt x="40" y="0"/>
                </a:moveTo>
                <a:lnTo>
                  <a:pt x="799" y="0"/>
                </a:lnTo>
                <a:lnTo>
                  <a:pt x="815" y="4"/>
                </a:lnTo>
                <a:lnTo>
                  <a:pt x="826" y="12"/>
                </a:lnTo>
                <a:lnTo>
                  <a:pt x="836" y="25"/>
                </a:lnTo>
                <a:lnTo>
                  <a:pt x="859" y="74"/>
                </a:lnTo>
                <a:lnTo>
                  <a:pt x="887" y="120"/>
                </a:lnTo>
                <a:lnTo>
                  <a:pt x="921" y="162"/>
                </a:lnTo>
                <a:lnTo>
                  <a:pt x="960" y="200"/>
                </a:lnTo>
                <a:lnTo>
                  <a:pt x="1002" y="233"/>
                </a:lnTo>
                <a:lnTo>
                  <a:pt x="1049" y="261"/>
                </a:lnTo>
                <a:lnTo>
                  <a:pt x="1098" y="284"/>
                </a:lnTo>
                <a:lnTo>
                  <a:pt x="1151" y="301"/>
                </a:lnTo>
                <a:lnTo>
                  <a:pt x="1206" y="311"/>
                </a:lnTo>
                <a:lnTo>
                  <a:pt x="1264" y="315"/>
                </a:lnTo>
                <a:lnTo>
                  <a:pt x="1321" y="311"/>
                </a:lnTo>
                <a:lnTo>
                  <a:pt x="1376" y="301"/>
                </a:lnTo>
                <a:lnTo>
                  <a:pt x="1429" y="284"/>
                </a:lnTo>
                <a:lnTo>
                  <a:pt x="1478" y="261"/>
                </a:lnTo>
                <a:lnTo>
                  <a:pt x="1525" y="233"/>
                </a:lnTo>
                <a:lnTo>
                  <a:pt x="1568" y="200"/>
                </a:lnTo>
                <a:lnTo>
                  <a:pt x="1606" y="162"/>
                </a:lnTo>
                <a:lnTo>
                  <a:pt x="1640" y="120"/>
                </a:lnTo>
                <a:lnTo>
                  <a:pt x="1670" y="74"/>
                </a:lnTo>
                <a:lnTo>
                  <a:pt x="1693" y="25"/>
                </a:lnTo>
                <a:lnTo>
                  <a:pt x="1701" y="12"/>
                </a:lnTo>
                <a:lnTo>
                  <a:pt x="1714" y="4"/>
                </a:lnTo>
                <a:lnTo>
                  <a:pt x="1729" y="0"/>
                </a:lnTo>
                <a:lnTo>
                  <a:pt x="2489" y="0"/>
                </a:lnTo>
                <a:lnTo>
                  <a:pt x="2502" y="3"/>
                </a:lnTo>
                <a:lnTo>
                  <a:pt x="2514" y="10"/>
                </a:lnTo>
                <a:lnTo>
                  <a:pt x="2522" y="20"/>
                </a:lnTo>
                <a:lnTo>
                  <a:pt x="2528" y="32"/>
                </a:lnTo>
                <a:lnTo>
                  <a:pt x="2528" y="46"/>
                </a:lnTo>
                <a:lnTo>
                  <a:pt x="2510" y="138"/>
                </a:lnTo>
                <a:lnTo>
                  <a:pt x="2487" y="226"/>
                </a:lnTo>
                <a:lnTo>
                  <a:pt x="2458" y="311"/>
                </a:lnTo>
                <a:lnTo>
                  <a:pt x="2422" y="394"/>
                </a:lnTo>
                <a:lnTo>
                  <a:pt x="2381" y="474"/>
                </a:lnTo>
                <a:lnTo>
                  <a:pt x="2335" y="552"/>
                </a:lnTo>
                <a:lnTo>
                  <a:pt x="2283" y="624"/>
                </a:lnTo>
                <a:lnTo>
                  <a:pt x="2227" y="694"/>
                </a:lnTo>
                <a:lnTo>
                  <a:pt x="2166" y="758"/>
                </a:lnTo>
                <a:lnTo>
                  <a:pt x="2101" y="819"/>
                </a:lnTo>
                <a:lnTo>
                  <a:pt x="2032" y="874"/>
                </a:lnTo>
                <a:lnTo>
                  <a:pt x="1958" y="926"/>
                </a:lnTo>
                <a:lnTo>
                  <a:pt x="1882" y="972"/>
                </a:lnTo>
                <a:lnTo>
                  <a:pt x="1802" y="1013"/>
                </a:lnTo>
                <a:lnTo>
                  <a:pt x="1719" y="1048"/>
                </a:lnTo>
                <a:lnTo>
                  <a:pt x="1632" y="1077"/>
                </a:lnTo>
                <a:lnTo>
                  <a:pt x="1544" y="1101"/>
                </a:lnTo>
                <a:lnTo>
                  <a:pt x="1453" y="1117"/>
                </a:lnTo>
                <a:lnTo>
                  <a:pt x="1359" y="1127"/>
                </a:lnTo>
                <a:lnTo>
                  <a:pt x="1264" y="1131"/>
                </a:lnTo>
                <a:lnTo>
                  <a:pt x="1169" y="1127"/>
                </a:lnTo>
                <a:lnTo>
                  <a:pt x="1076" y="1117"/>
                </a:lnTo>
                <a:lnTo>
                  <a:pt x="985" y="1101"/>
                </a:lnTo>
                <a:lnTo>
                  <a:pt x="896" y="1077"/>
                </a:lnTo>
                <a:lnTo>
                  <a:pt x="810" y="1048"/>
                </a:lnTo>
                <a:lnTo>
                  <a:pt x="727" y="1013"/>
                </a:lnTo>
                <a:lnTo>
                  <a:pt x="646" y="972"/>
                </a:lnTo>
                <a:lnTo>
                  <a:pt x="570" y="926"/>
                </a:lnTo>
                <a:lnTo>
                  <a:pt x="497" y="874"/>
                </a:lnTo>
                <a:lnTo>
                  <a:pt x="428" y="819"/>
                </a:lnTo>
                <a:lnTo>
                  <a:pt x="362" y="758"/>
                </a:lnTo>
                <a:lnTo>
                  <a:pt x="301" y="694"/>
                </a:lnTo>
                <a:lnTo>
                  <a:pt x="245" y="624"/>
                </a:lnTo>
                <a:lnTo>
                  <a:pt x="193" y="552"/>
                </a:lnTo>
                <a:lnTo>
                  <a:pt x="147" y="474"/>
                </a:lnTo>
                <a:lnTo>
                  <a:pt x="106" y="394"/>
                </a:lnTo>
                <a:lnTo>
                  <a:pt x="71" y="311"/>
                </a:lnTo>
                <a:lnTo>
                  <a:pt x="41" y="226"/>
                </a:lnTo>
                <a:lnTo>
                  <a:pt x="17" y="138"/>
                </a:lnTo>
                <a:lnTo>
                  <a:pt x="0" y="46"/>
                </a:lnTo>
                <a:lnTo>
                  <a:pt x="1" y="32"/>
                </a:lnTo>
                <a:lnTo>
                  <a:pt x="5" y="20"/>
                </a:lnTo>
                <a:lnTo>
                  <a:pt x="14" y="10"/>
                </a:lnTo>
                <a:lnTo>
                  <a:pt x="25" y="3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70000">
                <a:schemeClr val="accent6">
                  <a:lumMod val="75000"/>
                  <a:alpha val="70000"/>
                </a:schemeClr>
              </a:gs>
              <a:gs pos="1000">
                <a:schemeClr val="accent6">
                  <a:alpha val="21000"/>
                </a:schemeClr>
              </a:gs>
            </a:gsLst>
            <a:lin ang="13500000" scaled="1"/>
          </a:gra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353182" y="3363143"/>
            <a:ext cx="593463" cy="799553"/>
          </a:xfrm>
          <a:custGeom>
            <a:avLst/>
            <a:gdLst>
              <a:gd name="T0" fmla="*/ 569 w 622"/>
              <a:gd name="T1" fmla="*/ 0 h 838"/>
              <a:gd name="T2" fmla="*/ 586 w 622"/>
              <a:gd name="T3" fmla="*/ 0 h 838"/>
              <a:gd name="T4" fmla="*/ 600 w 622"/>
              <a:gd name="T5" fmla="*/ 5 h 838"/>
              <a:gd name="T6" fmla="*/ 610 w 622"/>
              <a:gd name="T7" fmla="*/ 15 h 838"/>
              <a:gd name="T8" fmla="*/ 618 w 622"/>
              <a:gd name="T9" fmla="*/ 28 h 838"/>
              <a:gd name="T10" fmla="*/ 621 w 622"/>
              <a:gd name="T11" fmla="*/ 44 h 838"/>
              <a:gd name="T12" fmla="*/ 622 w 622"/>
              <a:gd name="T13" fmla="*/ 794 h 838"/>
              <a:gd name="T14" fmla="*/ 620 w 622"/>
              <a:gd name="T15" fmla="*/ 806 h 838"/>
              <a:gd name="T16" fmla="*/ 614 w 622"/>
              <a:gd name="T17" fmla="*/ 818 h 838"/>
              <a:gd name="T18" fmla="*/ 605 w 622"/>
              <a:gd name="T19" fmla="*/ 828 h 838"/>
              <a:gd name="T20" fmla="*/ 594 w 622"/>
              <a:gd name="T21" fmla="*/ 835 h 838"/>
              <a:gd name="T22" fmla="*/ 594 w 622"/>
              <a:gd name="T23" fmla="*/ 835 h 838"/>
              <a:gd name="T24" fmla="*/ 581 w 622"/>
              <a:gd name="T25" fmla="*/ 838 h 838"/>
              <a:gd name="T26" fmla="*/ 568 w 622"/>
              <a:gd name="T27" fmla="*/ 838 h 838"/>
              <a:gd name="T28" fmla="*/ 555 w 622"/>
              <a:gd name="T29" fmla="*/ 832 h 838"/>
              <a:gd name="T30" fmla="*/ 544 w 622"/>
              <a:gd name="T31" fmla="*/ 825 h 838"/>
              <a:gd name="T32" fmla="*/ 13 w 622"/>
              <a:gd name="T33" fmla="*/ 296 h 838"/>
              <a:gd name="T34" fmla="*/ 4 w 622"/>
              <a:gd name="T35" fmla="*/ 283 h 838"/>
              <a:gd name="T36" fmla="*/ 0 w 622"/>
              <a:gd name="T37" fmla="*/ 268 h 838"/>
              <a:gd name="T38" fmla="*/ 2 w 622"/>
              <a:gd name="T39" fmla="*/ 253 h 838"/>
              <a:gd name="T40" fmla="*/ 7 w 622"/>
              <a:gd name="T41" fmla="*/ 240 h 838"/>
              <a:gd name="T42" fmla="*/ 19 w 622"/>
              <a:gd name="T43" fmla="*/ 228 h 838"/>
              <a:gd name="T44" fmla="*/ 88 w 622"/>
              <a:gd name="T45" fmla="*/ 180 h 838"/>
              <a:gd name="T46" fmla="*/ 162 w 622"/>
              <a:gd name="T47" fmla="*/ 138 h 838"/>
              <a:gd name="T48" fmla="*/ 238 w 622"/>
              <a:gd name="T49" fmla="*/ 99 h 838"/>
              <a:gd name="T50" fmla="*/ 317 w 622"/>
              <a:gd name="T51" fmla="*/ 66 h 838"/>
              <a:gd name="T52" fmla="*/ 399 w 622"/>
              <a:gd name="T53" fmla="*/ 38 h 838"/>
              <a:gd name="T54" fmla="*/ 482 w 622"/>
              <a:gd name="T55" fmla="*/ 16 h 838"/>
              <a:gd name="T56" fmla="*/ 569 w 622"/>
              <a:gd name="T57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22" h="838">
                <a:moveTo>
                  <a:pt x="569" y="0"/>
                </a:moveTo>
                <a:lnTo>
                  <a:pt x="586" y="0"/>
                </a:lnTo>
                <a:lnTo>
                  <a:pt x="600" y="5"/>
                </a:lnTo>
                <a:lnTo>
                  <a:pt x="610" y="15"/>
                </a:lnTo>
                <a:lnTo>
                  <a:pt x="618" y="28"/>
                </a:lnTo>
                <a:lnTo>
                  <a:pt x="621" y="44"/>
                </a:lnTo>
                <a:lnTo>
                  <a:pt x="622" y="794"/>
                </a:lnTo>
                <a:lnTo>
                  <a:pt x="620" y="806"/>
                </a:lnTo>
                <a:lnTo>
                  <a:pt x="614" y="818"/>
                </a:lnTo>
                <a:lnTo>
                  <a:pt x="605" y="828"/>
                </a:lnTo>
                <a:lnTo>
                  <a:pt x="594" y="835"/>
                </a:lnTo>
                <a:lnTo>
                  <a:pt x="594" y="835"/>
                </a:lnTo>
                <a:lnTo>
                  <a:pt x="581" y="838"/>
                </a:lnTo>
                <a:lnTo>
                  <a:pt x="568" y="838"/>
                </a:lnTo>
                <a:lnTo>
                  <a:pt x="555" y="832"/>
                </a:lnTo>
                <a:lnTo>
                  <a:pt x="544" y="825"/>
                </a:lnTo>
                <a:lnTo>
                  <a:pt x="13" y="296"/>
                </a:lnTo>
                <a:lnTo>
                  <a:pt x="4" y="283"/>
                </a:lnTo>
                <a:lnTo>
                  <a:pt x="0" y="268"/>
                </a:lnTo>
                <a:lnTo>
                  <a:pt x="2" y="253"/>
                </a:lnTo>
                <a:lnTo>
                  <a:pt x="7" y="240"/>
                </a:lnTo>
                <a:lnTo>
                  <a:pt x="19" y="228"/>
                </a:lnTo>
                <a:lnTo>
                  <a:pt x="88" y="180"/>
                </a:lnTo>
                <a:lnTo>
                  <a:pt x="162" y="138"/>
                </a:lnTo>
                <a:lnTo>
                  <a:pt x="238" y="99"/>
                </a:lnTo>
                <a:lnTo>
                  <a:pt x="317" y="66"/>
                </a:lnTo>
                <a:lnTo>
                  <a:pt x="399" y="38"/>
                </a:lnTo>
                <a:lnTo>
                  <a:pt x="482" y="16"/>
                </a:lnTo>
                <a:lnTo>
                  <a:pt x="569" y="0"/>
                </a:lnTo>
                <a:close/>
              </a:path>
            </a:pathLst>
          </a:custGeom>
          <a:gradFill flip="none" rotWithShape="1">
            <a:gsLst>
              <a:gs pos="67000">
                <a:schemeClr val="accent2">
                  <a:alpha val="85000"/>
                </a:schemeClr>
              </a:gs>
              <a:gs pos="0">
                <a:schemeClr val="accent2">
                  <a:lumMod val="49000"/>
                  <a:lumOff val="51000"/>
                  <a:alpha val="90000"/>
                </a:schemeClr>
              </a:gs>
            </a:gsLst>
            <a:lin ang="13500000" scaled="1"/>
            <a:tileRect/>
          </a:gra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83756" y="3833525"/>
            <a:ext cx="800507" cy="591555"/>
          </a:xfrm>
          <a:custGeom>
            <a:avLst/>
            <a:gdLst>
              <a:gd name="T0" fmla="*/ 267 w 839"/>
              <a:gd name="T1" fmla="*/ 0 h 620"/>
              <a:gd name="T2" fmla="*/ 281 w 839"/>
              <a:gd name="T3" fmla="*/ 5 h 620"/>
              <a:gd name="T4" fmla="*/ 294 w 839"/>
              <a:gd name="T5" fmla="*/ 13 h 620"/>
              <a:gd name="T6" fmla="*/ 827 w 839"/>
              <a:gd name="T7" fmla="*/ 544 h 620"/>
              <a:gd name="T8" fmla="*/ 834 w 839"/>
              <a:gd name="T9" fmla="*/ 555 h 620"/>
              <a:gd name="T10" fmla="*/ 838 w 839"/>
              <a:gd name="T11" fmla="*/ 567 h 620"/>
              <a:gd name="T12" fmla="*/ 839 w 839"/>
              <a:gd name="T13" fmla="*/ 580 h 620"/>
              <a:gd name="T14" fmla="*/ 836 w 839"/>
              <a:gd name="T15" fmla="*/ 593 h 620"/>
              <a:gd name="T16" fmla="*/ 836 w 839"/>
              <a:gd name="T17" fmla="*/ 593 h 620"/>
              <a:gd name="T18" fmla="*/ 829 w 839"/>
              <a:gd name="T19" fmla="*/ 604 h 620"/>
              <a:gd name="T20" fmla="*/ 820 w 839"/>
              <a:gd name="T21" fmla="*/ 613 h 620"/>
              <a:gd name="T22" fmla="*/ 808 w 839"/>
              <a:gd name="T23" fmla="*/ 618 h 620"/>
              <a:gd name="T24" fmla="*/ 795 w 839"/>
              <a:gd name="T25" fmla="*/ 620 h 620"/>
              <a:gd name="T26" fmla="*/ 43 w 839"/>
              <a:gd name="T27" fmla="*/ 620 h 620"/>
              <a:gd name="T28" fmla="*/ 28 w 839"/>
              <a:gd name="T29" fmla="*/ 617 h 620"/>
              <a:gd name="T30" fmla="*/ 15 w 839"/>
              <a:gd name="T31" fmla="*/ 610 h 620"/>
              <a:gd name="T32" fmla="*/ 6 w 839"/>
              <a:gd name="T33" fmla="*/ 598 h 620"/>
              <a:gd name="T34" fmla="*/ 0 w 839"/>
              <a:gd name="T35" fmla="*/ 584 h 620"/>
              <a:gd name="T36" fmla="*/ 0 w 839"/>
              <a:gd name="T37" fmla="*/ 569 h 620"/>
              <a:gd name="T38" fmla="*/ 16 w 839"/>
              <a:gd name="T39" fmla="*/ 482 h 620"/>
              <a:gd name="T40" fmla="*/ 39 w 839"/>
              <a:gd name="T41" fmla="*/ 399 h 620"/>
              <a:gd name="T42" fmla="*/ 67 w 839"/>
              <a:gd name="T43" fmla="*/ 317 h 620"/>
              <a:gd name="T44" fmla="*/ 99 w 839"/>
              <a:gd name="T45" fmla="*/ 238 h 620"/>
              <a:gd name="T46" fmla="*/ 137 w 839"/>
              <a:gd name="T47" fmla="*/ 162 h 620"/>
              <a:gd name="T48" fmla="*/ 180 w 839"/>
              <a:gd name="T49" fmla="*/ 89 h 620"/>
              <a:gd name="T50" fmla="*/ 227 w 839"/>
              <a:gd name="T51" fmla="*/ 19 h 620"/>
              <a:gd name="T52" fmla="*/ 239 w 839"/>
              <a:gd name="T53" fmla="*/ 9 h 620"/>
              <a:gd name="T54" fmla="*/ 252 w 839"/>
              <a:gd name="T55" fmla="*/ 1 h 620"/>
              <a:gd name="T56" fmla="*/ 267 w 839"/>
              <a:gd name="T57" fmla="*/ 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39" h="620">
                <a:moveTo>
                  <a:pt x="267" y="0"/>
                </a:moveTo>
                <a:lnTo>
                  <a:pt x="281" y="5"/>
                </a:lnTo>
                <a:lnTo>
                  <a:pt x="294" y="13"/>
                </a:lnTo>
                <a:lnTo>
                  <a:pt x="827" y="544"/>
                </a:lnTo>
                <a:lnTo>
                  <a:pt x="834" y="555"/>
                </a:lnTo>
                <a:lnTo>
                  <a:pt x="838" y="567"/>
                </a:lnTo>
                <a:lnTo>
                  <a:pt x="839" y="580"/>
                </a:lnTo>
                <a:lnTo>
                  <a:pt x="836" y="593"/>
                </a:lnTo>
                <a:lnTo>
                  <a:pt x="836" y="593"/>
                </a:lnTo>
                <a:lnTo>
                  <a:pt x="829" y="604"/>
                </a:lnTo>
                <a:lnTo>
                  <a:pt x="820" y="613"/>
                </a:lnTo>
                <a:lnTo>
                  <a:pt x="808" y="618"/>
                </a:lnTo>
                <a:lnTo>
                  <a:pt x="795" y="620"/>
                </a:lnTo>
                <a:lnTo>
                  <a:pt x="43" y="620"/>
                </a:lnTo>
                <a:lnTo>
                  <a:pt x="28" y="617"/>
                </a:lnTo>
                <a:lnTo>
                  <a:pt x="15" y="610"/>
                </a:lnTo>
                <a:lnTo>
                  <a:pt x="6" y="598"/>
                </a:lnTo>
                <a:lnTo>
                  <a:pt x="0" y="584"/>
                </a:lnTo>
                <a:lnTo>
                  <a:pt x="0" y="569"/>
                </a:lnTo>
                <a:lnTo>
                  <a:pt x="16" y="482"/>
                </a:lnTo>
                <a:lnTo>
                  <a:pt x="39" y="399"/>
                </a:lnTo>
                <a:lnTo>
                  <a:pt x="67" y="317"/>
                </a:lnTo>
                <a:lnTo>
                  <a:pt x="99" y="238"/>
                </a:lnTo>
                <a:lnTo>
                  <a:pt x="137" y="162"/>
                </a:lnTo>
                <a:lnTo>
                  <a:pt x="180" y="89"/>
                </a:lnTo>
                <a:lnTo>
                  <a:pt x="227" y="19"/>
                </a:lnTo>
                <a:lnTo>
                  <a:pt x="239" y="9"/>
                </a:lnTo>
                <a:lnTo>
                  <a:pt x="252" y="1"/>
                </a:lnTo>
                <a:lnTo>
                  <a:pt x="267" y="0"/>
                </a:lnTo>
                <a:close/>
              </a:path>
            </a:pathLst>
          </a:custGeom>
          <a:gradFill>
            <a:gsLst>
              <a:gs pos="92000">
                <a:schemeClr val="accent1">
                  <a:lumMod val="64000"/>
                  <a:lumOff val="36000"/>
                  <a:alpha val="90000"/>
                </a:schemeClr>
              </a:gs>
              <a:gs pos="18000">
                <a:schemeClr val="accent1">
                  <a:lumMod val="72000"/>
                  <a:alpha val="90000"/>
                </a:schemeClr>
              </a:gs>
            </a:gsLst>
            <a:lin ang="2700000" scaled="1"/>
          </a:gra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493357" y="3833525"/>
            <a:ext cx="800507" cy="591555"/>
          </a:xfrm>
          <a:custGeom>
            <a:avLst/>
            <a:gdLst>
              <a:gd name="T0" fmla="*/ 571 w 839"/>
              <a:gd name="T1" fmla="*/ 0 h 620"/>
              <a:gd name="T2" fmla="*/ 587 w 839"/>
              <a:gd name="T3" fmla="*/ 1 h 620"/>
              <a:gd name="T4" fmla="*/ 600 w 839"/>
              <a:gd name="T5" fmla="*/ 7 h 620"/>
              <a:gd name="T6" fmla="*/ 611 w 839"/>
              <a:gd name="T7" fmla="*/ 19 h 620"/>
              <a:gd name="T8" fmla="*/ 659 w 839"/>
              <a:gd name="T9" fmla="*/ 88 h 620"/>
              <a:gd name="T10" fmla="*/ 702 w 839"/>
              <a:gd name="T11" fmla="*/ 162 h 620"/>
              <a:gd name="T12" fmla="*/ 739 w 839"/>
              <a:gd name="T13" fmla="*/ 238 h 620"/>
              <a:gd name="T14" fmla="*/ 772 w 839"/>
              <a:gd name="T15" fmla="*/ 317 h 620"/>
              <a:gd name="T16" fmla="*/ 800 w 839"/>
              <a:gd name="T17" fmla="*/ 399 h 620"/>
              <a:gd name="T18" fmla="*/ 822 w 839"/>
              <a:gd name="T19" fmla="*/ 482 h 620"/>
              <a:gd name="T20" fmla="*/ 839 w 839"/>
              <a:gd name="T21" fmla="*/ 569 h 620"/>
              <a:gd name="T22" fmla="*/ 839 w 839"/>
              <a:gd name="T23" fmla="*/ 584 h 620"/>
              <a:gd name="T24" fmla="*/ 833 w 839"/>
              <a:gd name="T25" fmla="*/ 598 h 620"/>
              <a:gd name="T26" fmla="*/ 824 w 839"/>
              <a:gd name="T27" fmla="*/ 610 h 620"/>
              <a:gd name="T28" fmla="*/ 811 w 839"/>
              <a:gd name="T29" fmla="*/ 617 h 620"/>
              <a:gd name="T30" fmla="*/ 795 w 839"/>
              <a:gd name="T31" fmla="*/ 620 h 620"/>
              <a:gd name="T32" fmla="*/ 44 w 839"/>
              <a:gd name="T33" fmla="*/ 620 h 620"/>
              <a:gd name="T34" fmla="*/ 31 w 839"/>
              <a:gd name="T35" fmla="*/ 618 h 620"/>
              <a:gd name="T36" fmla="*/ 19 w 839"/>
              <a:gd name="T37" fmla="*/ 613 h 620"/>
              <a:gd name="T38" fmla="*/ 10 w 839"/>
              <a:gd name="T39" fmla="*/ 604 h 620"/>
              <a:gd name="T40" fmla="*/ 4 w 839"/>
              <a:gd name="T41" fmla="*/ 593 h 620"/>
              <a:gd name="T42" fmla="*/ 3 w 839"/>
              <a:gd name="T43" fmla="*/ 591 h 620"/>
              <a:gd name="T44" fmla="*/ 0 w 839"/>
              <a:gd name="T45" fmla="*/ 580 h 620"/>
              <a:gd name="T46" fmla="*/ 0 w 839"/>
              <a:gd name="T47" fmla="*/ 567 h 620"/>
              <a:gd name="T48" fmla="*/ 5 w 839"/>
              <a:gd name="T49" fmla="*/ 554 h 620"/>
              <a:gd name="T50" fmla="*/ 12 w 839"/>
              <a:gd name="T51" fmla="*/ 543 h 620"/>
              <a:gd name="T52" fmla="*/ 545 w 839"/>
              <a:gd name="T53" fmla="*/ 13 h 620"/>
              <a:gd name="T54" fmla="*/ 557 w 839"/>
              <a:gd name="T55" fmla="*/ 4 h 620"/>
              <a:gd name="T56" fmla="*/ 571 w 839"/>
              <a:gd name="T57" fmla="*/ 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39" h="620">
                <a:moveTo>
                  <a:pt x="571" y="0"/>
                </a:moveTo>
                <a:lnTo>
                  <a:pt x="587" y="1"/>
                </a:lnTo>
                <a:lnTo>
                  <a:pt x="600" y="7"/>
                </a:lnTo>
                <a:lnTo>
                  <a:pt x="611" y="19"/>
                </a:lnTo>
                <a:lnTo>
                  <a:pt x="659" y="88"/>
                </a:lnTo>
                <a:lnTo>
                  <a:pt x="702" y="162"/>
                </a:lnTo>
                <a:lnTo>
                  <a:pt x="739" y="238"/>
                </a:lnTo>
                <a:lnTo>
                  <a:pt x="772" y="317"/>
                </a:lnTo>
                <a:lnTo>
                  <a:pt x="800" y="399"/>
                </a:lnTo>
                <a:lnTo>
                  <a:pt x="822" y="482"/>
                </a:lnTo>
                <a:lnTo>
                  <a:pt x="839" y="569"/>
                </a:lnTo>
                <a:lnTo>
                  <a:pt x="839" y="584"/>
                </a:lnTo>
                <a:lnTo>
                  <a:pt x="833" y="598"/>
                </a:lnTo>
                <a:lnTo>
                  <a:pt x="824" y="610"/>
                </a:lnTo>
                <a:lnTo>
                  <a:pt x="811" y="617"/>
                </a:lnTo>
                <a:lnTo>
                  <a:pt x="795" y="620"/>
                </a:lnTo>
                <a:lnTo>
                  <a:pt x="44" y="620"/>
                </a:lnTo>
                <a:lnTo>
                  <a:pt x="31" y="618"/>
                </a:lnTo>
                <a:lnTo>
                  <a:pt x="19" y="613"/>
                </a:lnTo>
                <a:lnTo>
                  <a:pt x="10" y="604"/>
                </a:lnTo>
                <a:lnTo>
                  <a:pt x="4" y="593"/>
                </a:lnTo>
                <a:lnTo>
                  <a:pt x="3" y="591"/>
                </a:lnTo>
                <a:lnTo>
                  <a:pt x="0" y="580"/>
                </a:lnTo>
                <a:lnTo>
                  <a:pt x="0" y="567"/>
                </a:lnTo>
                <a:lnTo>
                  <a:pt x="5" y="554"/>
                </a:lnTo>
                <a:lnTo>
                  <a:pt x="12" y="543"/>
                </a:lnTo>
                <a:lnTo>
                  <a:pt x="545" y="13"/>
                </a:lnTo>
                <a:lnTo>
                  <a:pt x="557" y="4"/>
                </a:lnTo>
                <a:lnTo>
                  <a:pt x="571" y="0"/>
                </a:lnTo>
                <a:close/>
              </a:path>
            </a:pathLst>
          </a:custGeom>
          <a:gradFill>
            <a:gsLst>
              <a:gs pos="70000">
                <a:schemeClr val="accent4">
                  <a:lumMod val="75000"/>
                </a:schemeClr>
              </a:gs>
              <a:gs pos="1000">
                <a:schemeClr val="accent4"/>
              </a:gs>
            </a:gsLst>
            <a:lin ang="13500000" scaled="1"/>
          </a:gra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230973" y="3361235"/>
            <a:ext cx="592510" cy="801461"/>
          </a:xfrm>
          <a:custGeom>
            <a:avLst/>
            <a:gdLst>
              <a:gd name="T0" fmla="*/ 51 w 621"/>
              <a:gd name="T1" fmla="*/ 0 h 840"/>
              <a:gd name="T2" fmla="*/ 138 w 621"/>
              <a:gd name="T3" fmla="*/ 18 h 840"/>
              <a:gd name="T4" fmla="*/ 223 w 621"/>
              <a:gd name="T5" fmla="*/ 40 h 840"/>
              <a:gd name="T6" fmla="*/ 304 w 621"/>
              <a:gd name="T7" fmla="*/ 67 h 840"/>
              <a:gd name="T8" fmla="*/ 383 w 621"/>
              <a:gd name="T9" fmla="*/ 101 h 840"/>
              <a:gd name="T10" fmla="*/ 459 w 621"/>
              <a:gd name="T11" fmla="*/ 139 h 840"/>
              <a:gd name="T12" fmla="*/ 532 w 621"/>
              <a:gd name="T13" fmla="*/ 182 h 840"/>
              <a:gd name="T14" fmla="*/ 603 w 621"/>
              <a:gd name="T15" fmla="*/ 229 h 840"/>
              <a:gd name="T16" fmla="*/ 614 w 621"/>
              <a:gd name="T17" fmla="*/ 241 h 840"/>
              <a:gd name="T18" fmla="*/ 620 w 621"/>
              <a:gd name="T19" fmla="*/ 255 h 840"/>
              <a:gd name="T20" fmla="*/ 621 w 621"/>
              <a:gd name="T21" fmla="*/ 270 h 840"/>
              <a:gd name="T22" fmla="*/ 617 w 621"/>
              <a:gd name="T23" fmla="*/ 285 h 840"/>
              <a:gd name="T24" fmla="*/ 608 w 621"/>
              <a:gd name="T25" fmla="*/ 298 h 840"/>
              <a:gd name="T26" fmla="*/ 77 w 621"/>
              <a:gd name="T27" fmla="*/ 827 h 840"/>
              <a:gd name="T28" fmla="*/ 67 w 621"/>
              <a:gd name="T29" fmla="*/ 834 h 840"/>
              <a:gd name="T30" fmla="*/ 55 w 621"/>
              <a:gd name="T31" fmla="*/ 840 h 840"/>
              <a:gd name="T32" fmla="*/ 41 w 621"/>
              <a:gd name="T33" fmla="*/ 840 h 840"/>
              <a:gd name="T34" fmla="*/ 28 w 621"/>
              <a:gd name="T35" fmla="*/ 837 h 840"/>
              <a:gd name="T36" fmla="*/ 28 w 621"/>
              <a:gd name="T37" fmla="*/ 837 h 840"/>
              <a:gd name="T38" fmla="*/ 16 w 621"/>
              <a:gd name="T39" fmla="*/ 830 h 840"/>
              <a:gd name="T40" fmla="*/ 8 w 621"/>
              <a:gd name="T41" fmla="*/ 820 h 840"/>
              <a:gd name="T42" fmla="*/ 2 w 621"/>
              <a:gd name="T43" fmla="*/ 808 h 840"/>
              <a:gd name="T44" fmla="*/ 0 w 621"/>
              <a:gd name="T45" fmla="*/ 796 h 840"/>
              <a:gd name="T46" fmla="*/ 0 w 621"/>
              <a:gd name="T47" fmla="*/ 46 h 840"/>
              <a:gd name="T48" fmla="*/ 2 w 621"/>
              <a:gd name="T49" fmla="*/ 30 h 840"/>
              <a:gd name="T50" fmla="*/ 10 w 621"/>
              <a:gd name="T51" fmla="*/ 17 h 840"/>
              <a:gd name="T52" fmla="*/ 21 w 621"/>
              <a:gd name="T53" fmla="*/ 7 h 840"/>
              <a:gd name="T54" fmla="*/ 36 w 621"/>
              <a:gd name="T55" fmla="*/ 2 h 840"/>
              <a:gd name="T56" fmla="*/ 51 w 621"/>
              <a:gd name="T57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21" h="840">
                <a:moveTo>
                  <a:pt x="51" y="0"/>
                </a:moveTo>
                <a:lnTo>
                  <a:pt x="138" y="18"/>
                </a:lnTo>
                <a:lnTo>
                  <a:pt x="223" y="40"/>
                </a:lnTo>
                <a:lnTo>
                  <a:pt x="304" y="67"/>
                </a:lnTo>
                <a:lnTo>
                  <a:pt x="383" y="101"/>
                </a:lnTo>
                <a:lnTo>
                  <a:pt x="459" y="139"/>
                </a:lnTo>
                <a:lnTo>
                  <a:pt x="532" y="182"/>
                </a:lnTo>
                <a:lnTo>
                  <a:pt x="603" y="229"/>
                </a:lnTo>
                <a:lnTo>
                  <a:pt x="614" y="241"/>
                </a:lnTo>
                <a:lnTo>
                  <a:pt x="620" y="255"/>
                </a:lnTo>
                <a:lnTo>
                  <a:pt x="621" y="270"/>
                </a:lnTo>
                <a:lnTo>
                  <a:pt x="617" y="285"/>
                </a:lnTo>
                <a:lnTo>
                  <a:pt x="608" y="298"/>
                </a:lnTo>
                <a:lnTo>
                  <a:pt x="77" y="827"/>
                </a:lnTo>
                <a:lnTo>
                  <a:pt x="67" y="834"/>
                </a:lnTo>
                <a:lnTo>
                  <a:pt x="55" y="840"/>
                </a:lnTo>
                <a:lnTo>
                  <a:pt x="41" y="840"/>
                </a:lnTo>
                <a:lnTo>
                  <a:pt x="28" y="837"/>
                </a:lnTo>
                <a:lnTo>
                  <a:pt x="28" y="837"/>
                </a:lnTo>
                <a:lnTo>
                  <a:pt x="16" y="830"/>
                </a:lnTo>
                <a:lnTo>
                  <a:pt x="8" y="820"/>
                </a:lnTo>
                <a:lnTo>
                  <a:pt x="2" y="808"/>
                </a:lnTo>
                <a:lnTo>
                  <a:pt x="0" y="796"/>
                </a:lnTo>
                <a:lnTo>
                  <a:pt x="0" y="46"/>
                </a:lnTo>
                <a:lnTo>
                  <a:pt x="2" y="30"/>
                </a:lnTo>
                <a:lnTo>
                  <a:pt x="10" y="17"/>
                </a:lnTo>
                <a:lnTo>
                  <a:pt x="21" y="7"/>
                </a:lnTo>
                <a:lnTo>
                  <a:pt x="36" y="2"/>
                </a:lnTo>
                <a:lnTo>
                  <a:pt x="51" y="0"/>
                </a:lnTo>
                <a:close/>
              </a:path>
            </a:pathLst>
          </a:custGeom>
          <a:gradFill flip="none" rotWithShape="1">
            <a:gsLst>
              <a:gs pos="93000">
                <a:schemeClr val="accent3">
                  <a:lumMod val="87000"/>
                </a:schemeClr>
              </a:gs>
              <a:gs pos="51000">
                <a:schemeClr val="accent3">
                  <a:lumMod val="64000"/>
                  <a:lumOff val="36000"/>
                </a:schemeClr>
              </a:gs>
            </a:gsLst>
            <a:lin ang="13500000" scaled="1"/>
            <a:tileRect/>
          </a:gradFill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891460" y="4369874"/>
            <a:ext cx="395653" cy="394738"/>
          </a:xfrm>
          <a:custGeom>
            <a:avLst/>
            <a:gdLst>
              <a:gd name="T0" fmla="*/ 216 w 433"/>
              <a:gd name="T1" fmla="*/ 0 h 432"/>
              <a:gd name="T2" fmla="*/ 255 w 433"/>
              <a:gd name="T3" fmla="*/ 3 h 432"/>
              <a:gd name="T4" fmla="*/ 292 w 433"/>
              <a:gd name="T5" fmla="*/ 13 h 432"/>
              <a:gd name="T6" fmla="*/ 325 w 433"/>
              <a:gd name="T7" fmla="*/ 29 h 432"/>
              <a:gd name="T8" fmla="*/ 355 w 433"/>
              <a:gd name="T9" fmla="*/ 50 h 432"/>
              <a:gd name="T10" fmla="*/ 381 w 433"/>
              <a:gd name="T11" fmla="*/ 77 h 432"/>
              <a:gd name="T12" fmla="*/ 402 w 433"/>
              <a:gd name="T13" fmla="*/ 106 h 432"/>
              <a:gd name="T14" fmla="*/ 419 w 433"/>
              <a:gd name="T15" fmla="*/ 140 h 432"/>
              <a:gd name="T16" fmla="*/ 429 w 433"/>
              <a:gd name="T17" fmla="*/ 177 h 432"/>
              <a:gd name="T18" fmla="*/ 433 w 433"/>
              <a:gd name="T19" fmla="*/ 215 h 432"/>
              <a:gd name="T20" fmla="*/ 429 w 433"/>
              <a:gd name="T21" fmla="*/ 255 h 432"/>
              <a:gd name="T22" fmla="*/ 419 w 433"/>
              <a:gd name="T23" fmla="*/ 292 h 432"/>
              <a:gd name="T24" fmla="*/ 402 w 433"/>
              <a:gd name="T25" fmla="*/ 325 h 432"/>
              <a:gd name="T26" fmla="*/ 381 w 433"/>
              <a:gd name="T27" fmla="*/ 355 h 432"/>
              <a:gd name="T28" fmla="*/ 355 w 433"/>
              <a:gd name="T29" fmla="*/ 381 h 432"/>
              <a:gd name="T30" fmla="*/ 325 w 433"/>
              <a:gd name="T31" fmla="*/ 403 h 432"/>
              <a:gd name="T32" fmla="*/ 292 w 433"/>
              <a:gd name="T33" fmla="*/ 418 h 432"/>
              <a:gd name="T34" fmla="*/ 255 w 433"/>
              <a:gd name="T35" fmla="*/ 429 h 432"/>
              <a:gd name="T36" fmla="*/ 216 w 433"/>
              <a:gd name="T37" fmla="*/ 432 h 432"/>
              <a:gd name="T38" fmla="*/ 177 w 433"/>
              <a:gd name="T39" fmla="*/ 429 h 432"/>
              <a:gd name="T40" fmla="*/ 141 w 433"/>
              <a:gd name="T41" fmla="*/ 418 h 432"/>
              <a:gd name="T42" fmla="*/ 107 w 433"/>
              <a:gd name="T43" fmla="*/ 403 h 432"/>
              <a:gd name="T44" fmla="*/ 76 w 433"/>
              <a:gd name="T45" fmla="*/ 381 h 432"/>
              <a:gd name="T46" fmla="*/ 50 w 433"/>
              <a:gd name="T47" fmla="*/ 355 h 432"/>
              <a:gd name="T48" fmla="*/ 29 w 433"/>
              <a:gd name="T49" fmla="*/ 325 h 432"/>
              <a:gd name="T50" fmla="*/ 13 w 433"/>
              <a:gd name="T51" fmla="*/ 292 h 432"/>
              <a:gd name="T52" fmla="*/ 4 w 433"/>
              <a:gd name="T53" fmla="*/ 255 h 432"/>
              <a:gd name="T54" fmla="*/ 0 w 433"/>
              <a:gd name="T55" fmla="*/ 215 h 432"/>
              <a:gd name="T56" fmla="*/ 4 w 433"/>
              <a:gd name="T57" fmla="*/ 177 h 432"/>
              <a:gd name="T58" fmla="*/ 13 w 433"/>
              <a:gd name="T59" fmla="*/ 140 h 432"/>
              <a:gd name="T60" fmla="*/ 29 w 433"/>
              <a:gd name="T61" fmla="*/ 106 h 432"/>
              <a:gd name="T62" fmla="*/ 50 w 433"/>
              <a:gd name="T63" fmla="*/ 77 h 432"/>
              <a:gd name="T64" fmla="*/ 76 w 433"/>
              <a:gd name="T65" fmla="*/ 50 h 432"/>
              <a:gd name="T66" fmla="*/ 107 w 433"/>
              <a:gd name="T67" fmla="*/ 29 h 432"/>
              <a:gd name="T68" fmla="*/ 141 w 433"/>
              <a:gd name="T69" fmla="*/ 13 h 432"/>
              <a:gd name="T70" fmla="*/ 177 w 433"/>
              <a:gd name="T71" fmla="*/ 3 h 432"/>
              <a:gd name="T72" fmla="*/ 216 w 433"/>
              <a:gd name="T73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3" h="432">
                <a:moveTo>
                  <a:pt x="216" y="0"/>
                </a:moveTo>
                <a:lnTo>
                  <a:pt x="255" y="3"/>
                </a:lnTo>
                <a:lnTo>
                  <a:pt x="292" y="13"/>
                </a:lnTo>
                <a:lnTo>
                  <a:pt x="325" y="29"/>
                </a:lnTo>
                <a:lnTo>
                  <a:pt x="355" y="50"/>
                </a:lnTo>
                <a:lnTo>
                  <a:pt x="381" y="77"/>
                </a:lnTo>
                <a:lnTo>
                  <a:pt x="402" y="106"/>
                </a:lnTo>
                <a:lnTo>
                  <a:pt x="419" y="140"/>
                </a:lnTo>
                <a:lnTo>
                  <a:pt x="429" y="177"/>
                </a:lnTo>
                <a:lnTo>
                  <a:pt x="433" y="215"/>
                </a:lnTo>
                <a:lnTo>
                  <a:pt x="429" y="255"/>
                </a:lnTo>
                <a:lnTo>
                  <a:pt x="419" y="292"/>
                </a:lnTo>
                <a:lnTo>
                  <a:pt x="402" y="325"/>
                </a:lnTo>
                <a:lnTo>
                  <a:pt x="381" y="355"/>
                </a:lnTo>
                <a:lnTo>
                  <a:pt x="355" y="381"/>
                </a:lnTo>
                <a:lnTo>
                  <a:pt x="325" y="403"/>
                </a:lnTo>
                <a:lnTo>
                  <a:pt x="292" y="418"/>
                </a:lnTo>
                <a:lnTo>
                  <a:pt x="255" y="429"/>
                </a:lnTo>
                <a:lnTo>
                  <a:pt x="216" y="432"/>
                </a:lnTo>
                <a:lnTo>
                  <a:pt x="177" y="429"/>
                </a:lnTo>
                <a:lnTo>
                  <a:pt x="141" y="418"/>
                </a:lnTo>
                <a:lnTo>
                  <a:pt x="107" y="403"/>
                </a:lnTo>
                <a:lnTo>
                  <a:pt x="76" y="381"/>
                </a:lnTo>
                <a:lnTo>
                  <a:pt x="50" y="355"/>
                </a:lnTo>
                <a:lnTo>
                  <a:pt x="29" y="325"/>
                </a:lnTo>
                <a:lnTo>
                  <a:pt x="13" y="292"/>
                </a:lnTo>
                <a:lnTo>
                  <a:pt x="4" y="255"/>
                </a:lnTo>
                <a:lnTo>
                  <a:pt x="0" y="215"/>
                </a:lnTo>
                <a:lnTo>
                  <a:pt x="4" y="177"/>
                </a:lnTo>
                <a:lnTo>
                  <a:pt x="13" y="140"/>
                </a:lnTo>
                <a:lnTo>
                  <a:pt x="29" y="106"/>
                </a:lnTo>
                <a:lnTo>
                  <a:pt x="50" y="77"/>
                </a:lnTo>
                <a:lnTo>
                  <a:pt x="76" y="50"/>
                </a:lnTo>
                <a:lnTo>
                  <a:pt x="107" y="29"/>
                </a:lnTo>
                <a:lnTo>
                  <a:pt x="141" y="13"/>
                </a:lnTo>
                <a:lnTo>
                  <a:pt x="177" y="3"/>
                </a:lnTo>
                <a:lnTo>
                  <a:pt x="21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5721875" y="1992354"/>
            <a:ext cx="731007" cy="7310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15900" dist="1778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5810898" y="2081378"/>
            <a:ext cx="552958" cy="552958"/>
          </a:xfrm>
          <a:prstGeom prst="ellipse">
            <a:avLst/>
          </a:prstGeom>
          <a:gradFill>
            <a:gsLst>
              <a:gs pos="70000">
                <a:schemeClr val="accent3">
                  <a:lumMod val="87000"/>
                </a:schemeClr>
              </a:gs>
              <a:gs pos="1000">
                <a:schemeClr val="accent3">
                  <a:lumMod val="64000"/>
                  <a:lumOff val="36000"/>
                </a:schemeClr>
              </a:gs>
            </a:gsLst>
            <a:lin ang="13500000" scaled="1"/>
          </a:gradFill>
          <a:ln>
            <a:noFill/>
          </a:ln>
          <a:effectLst>
            <a:outerShdw blurRad="1016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" name="Group 5"/>
          <p:cNvGrpSpPr/>
          <p:nvPr/>
        </p:nvGrpSpPr>
        <p:grpSpPr>
          <a:xfrm>
            <a:off x="3886659" y="4202373"/>
            <a:ext cx="731007" cy="731007"/>
            <a:chOff x="3149390" y="4459051"/>
            <a:chExt cx="974422" cy="974422"/>
          </a:xfrm>
        </p:grpSpPr>
        <p:sp>
          <p:nvSpPr>
            <p:cNvPr id="15" name="Oval 14"/>
            <p:cNvSpPr/>
            <p:nvPr/>
          </p:nvSpPr>
          <p:spPr>
            <a:xfrm>
              <a:off x="3149390" y="4459051"/>
              <a:ext cx="974422" cy="974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177800" dir="2700000" algn="tl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>
              <a:off x="3268058" y="4577719"/>
              <a:ext cx="737086" cy="737086"/>
            </a:xfrm>
            <a:prstGeom prst="ellipse">
              <a:avLst/>
            </a:prstGeom>
            <a:gradFill flip="none" rotWithShape="1">
              <a:gsLst>
                <a:gs pos="24564">
                  <a:srgbClr val="9CBF4D"/>
                </a:gs>
                <a:gs pos="92000">
                  <a:schemeClr val="accent1">
                    <a:lumMod val="64000"/>
                    <a:lumOff val="36000"/>
                  </a:schemeClr>
                </a:gs>
                <a:gs pos="0">
                  <a:schemeClr val="accent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57090" y="4202373"/>
            <a:ext cx="731007" cy="731007"/>
            <a:chOff x="8042024" y="4411549"/>
            <a:chExt cx="974422" cy="974422"/>
          </a:xfrm>
        </p:grpSpPr>
        <p:sp>
          <p:nvSpPr>
            <p:cNvPr id="23" name="Oval 22"/>
            <p:cNvSpPr/>
            <p:nvPr/>
          </p:nvSpPr>
          <p:spPr>
            <a:xfrm>
              <a:off x="8042024" y="4411549"/>
              <a:ext cx="974422" cy="974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177800" dir="2700000" algn="tl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/>
            <p:cNvSpPr/>
            <p:nvPr/>
          </p:nvSpPr>
          <p:spPr>
            <a:xfrm>
              <a:off x="8160692" y="4530217"/>
              <a:ext cx="737086" cy="737086"/>
            </a:xfrm>
            <a:prstGeom prst="ellipse">
              <a:avLst/>
            </a:prstGeom>
            <a:gradFill>
              <a:gsLst>
                <a:gs pos="70000">
                  <a:schemeClr val="accent6">
                    <a:lumMod val="75000"/>
                  </a:schemeClr>
                </a:gs>
                <a:gs pos="1000">
                  <a:schemeClr val="accent6"/>
                </a:gs>
              </a:gsLst>
              <a:lin ang="13500000" scaled="1"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18737" y="2785239"/>
            <a:ext cx="731007" cy="731007"/>
            <a:chOff x="3725344" y="2570874"/>
            <a:chExt cx="974422" cy="974422"/>
          </a:xfrm>
        </p:grpSpPr>
        <p:sp>
          <p:nvSpPr>
            <p:cNvPr id="26" name="Oval 25"/>
            <p:cNvSpPr/>
            <p:nvPr/>
          </p:nvSpPr>
          <p:spPr>
            <a:xfrm>
              <a:off x="3725344" y="2570874"/>
              <a:ext cx="974422" cy="974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177800" dir="2700000" algn="tl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/>
            <p:cNvSpPr/>
            <p:nvPr/>
          </p:nvSpPr>
          <p:spPr>
            <a:xfrm>
              <a:off x="3844012" y="2689542"/>
              <a:ext cx="737086" cy="737086"/>
            </a:xfrm>
            <a:prstGeom prst="ellipse">
              <a:avLst/>
            </a:prstGeom>
            <a:gradFill flip="none" rotWithShape="1">
              <a:gsLst>
                <a:gs pos="70000">
                  <a:schemeClr val="accent2"/>
                </a:gs>
                <a:gs pos="0">
                  <a:schemeClr val="accent2">
                    <a:lumMod val="49000"/>
                    <a:lumOff val="51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25013" y="2785239"/>
            <a:ext cx="731007" cy="731007"/>
            <a:chOff x="7466071" y="2570874"/>
            <a:chExt cx="974422" cy="974422"/>
          </a:xfrm>
        </p:grpSpPr>
        <p:sp>
          <p:nvSpPr>
            <p:cNvPr id="29" name="Oval 28"/>
            <p:cNvSpPr/>
            <p:nvPr/>
          </p:nvSpPr>
          <p:spPr>
            <a:xfrm>
              <a:off x="7466071" y="2570874"/>
              <a:ext cx="974422" cy="974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177800" dir="2700000" algn="tl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/>
            <p:cNvSpPr/>
            <p:nvPr/>
          </p:nvSpPr>
          <p:spPr>
            <a:xfrm>
              <a:off x="7584739" y="2689542"/>
              <a:ext cx="737086" cy="737086"/>
            </a:xfrm>
            <a:prstGeom prst="ellipse">
              <a:avLst/>
            </a:prstGeom>
            <a:gradFill>
              <a:gsLst>
                <a:gs pos="70000">
                  <a:schemeClr val="accent4">
                    <a:lumMod val="75000"/>
                  </a:schemeClr>
                </a:gs>
                <a:gs pos="1000">
                  <a:schemeClr val="accent4"/>
                </a:gs>
              </a:gsLst>
              <a:lin ang="13500000" scaled="1"/>
            </a:gradFill>
            <a:ln>
              <a:noFill/>
            </a:ln>
            <a:effectLst>
              <a:outerShdw blurRad="101600" dist="63500" dir="2700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" name="Freeform 2"/>
          <p:cNvSpPr/>
          <p:nvPr/>
        </p:nvSpPr>
        <p:spPr>
          <a:xfrm>
            <a:off x="6098297" y="4592428"/>
            <a:ext cx="683744" cy="1537577"/>
          </a:xfrm>
          <a:custGeom>
            <a:avLst/>
            <a:gdLst>
              <a:gd name="connsiteX0" fmla="*/ 25031 w 979534"/>
              <a:gd name="connsiteY0" fmla="*/ 0 h 1671647"/>
              <a:gd name="connsiteX1" fmla="*/ 422597 w 979534"/>
              <a:gd name="connsiteY1" fmla="*/ 536713 h 1671647"/>
              <a:gd name="connsiteX2" fmla="*/ 492170 w 979534"/>
              <a:gd name="connsiteY2" fmla="*/ 576469 h 1671647"/>
              <a:gd name="connsiteX3" fmla="*/ 869857 w 979534"/>
              <a:gd name="connsiteY3" fmla="*/ 1113182 h 1671647"/>
              <a:gd name="connsiteX4" fmla="*/ 949370 w 979534"/>
              <a:gd name="connsiteY4" fmla="*/ 1600200 h 1671647"/>
              <a:gd name="connsiteX5" fmla="*/ 422597 w 979534"/>
              <a:gd name="connsiteY5" fmla="*/ 1620078 h 1671647"/>
              <a:gd name="connsiteX6" fmla="*/ 174118 w 979534"/>
              <a:gd name="connsiteY6" fmla="*/ 1133061 h 1671647"/>
              <a:gd name="connsiteX7" fmla="*/ 74727 w 979534"/>
              <a:gd name="connsiteY7" fmla="*/ 904461 h 1671647"/>
              <a:gd name="connsiteX8" fmla="*/ 5153 w 979534"/>
              <a:gd name="connsiteY8" fmla="*/ 646043 h 1671647"/>
              <a:gd name="connsiteX9" fmla="*/ 5153 w 979534"/>
              <a:gd name="connsiteY9" fmla="*/ 337930 h 1671647"/>
              <a:gd name="connsiteX10" fmla="*/ 25031 w 979534"/>
              <a:gd name="connsiteY10" fmla="*/ 0 h 1671647"/>
              <a:gd name="connsiteX0" fmla="*/ 25031 w 979534"/>
              <a:gd name="connsiteY0" fmla="*/ 0 h 1671647"/>
              <a:gd name="connsiteX1" fmla="*/ 422597 w 979534"/>
              <a:gd name="connsiteY1" fmla="*/ 536713 h 1671647"/>
              <a:gd name="connsiteX2" fmla="*/ 492170 w 979534"/>
              <a:gd name="connsiteY2" fmla="*/ 576469 h 1671647"/>
              <a:gd name="connsiteX3" fmla="*/ 869857 w 979534"/>
              <a:gd name="connsiteY3" fmla="*/ 1113182 h 1671647"/>
              <a:gd name="connsiteX4" fmla="*/ 949370 w 979534"/>
              <a:gd name="connsiteY4" fmla="*/ 1600200 h 1671647"/>
              <a:gd name="connsiteX5" fmla="*/ 422597 w 979534"/>
              <a:gd name="connsiteY5" fmla="*/ 1620078 h 1671647"/>
              <a:gd name="connsiteX6" fmla="*/ 174118 w 979534"/>
              <a:gd name="connsiteY6" fmla="*/ 1133061 h 1671647"/>
              <a:gd name="connsiteX7" fmla="*/ 74727 w 979534"/>
              <a:gd name="connsiteY7" fmla="*/ 904461 h 1671647"/>
              <a:gd name="connsiteX8" fmla="*/ 5153 w 979534"/>
              <a:gd name="connsiteY8" fmla="*/ 646043 h 1671647"/>
              <a:gd name="connsiteX9" fmla="*/ 5153 w 979534"/>
              <a:gd name="connsiteY9" fmla="*/ 337930 h 1671647"/>
              <a:gd name="connsiteX10" fmla="*/ 25031 w 979534"/>
              <a:gd name="connsiteY10" fmla="*/ 0 h 1671647"/>
              <a:gd name="connsiteX0" fmla="*/ 25031 w 949370"/>
              <a:gd name="connsiteY0" fmla="*/ 0 h 1671647"/>
              <a:gd name="connsiteX1" fmla="*/ 422597 w 949370"/>
              <a:gd name="connsiteY1" fmla="*/ 536713 h 1671647"/>
              <a:gd name="connsiteX2" fmla="*/ 492170 w 949370"/>
              <a:gd name="connsiteY2" fmla="*/ 576469 h 1671647"/>
              <a:gd name="connsiteX3" fmla="*/ 869857 w 949370"/>
              <a:gd name="connsiteY3" fmla="*/ 1113182 h 1671647"/>
              <a:gd name="connsiteX4" fmla="*/ 949370 w 949370"/>
              <a:gd name="connsiteY4" fmla="*/ 1600200 h 1671647"/>
              <a:gd name="connsiteX5" fmla="*/ 422597 w 949370"/>
              <a:gd name="connsiteY5" fmla="*/ 1620078 h 1671647"/>
              <a:gd name="connsiteX6" fmla="*/ 174118 w 949370"/>
              <a:gd name="connsiteY6" fmla="*/ 1133061 h 1671647"/>
              <a:gd name="connsiteX7" fmla="*/ 74727 w 949370"/>
              <a:gd name="connsiteY7" fmla="*/ 904461 h 1671647"/>
              <a:gd name="connsiteX8" fmla="*/ 5153 w 949370"/>
              <a:gd name="connsiteY8" fmla="*/ 646043 h 1671647"/>
              <a:gd name="connsiteX9" fmla="*/ 5153 w 949370"/>
              <a:gd name="connsiteY9" fmla="*/ 337930 h 1671647"/>
              <a:gd name="connsiteX10" fmla="*/ 25031 w 949370"/>
              <a:gd name="connsiteY10" fmla="*/ 0 h 1671647"/>
              <a:gd name="connsiteX0" fmla="*/ 25031 w 900635"/>
              <a:gd name="connsiteY0" fmla="*/ 0 h 1678843"/>
              <a:gd name="connsiteX1" fmla="*/ 422597 w 900635"/>
              <a:gd name="connsiteY1" fmla="*/ 536713 h 1678843"/>
              <a:gd name="connsiteX2" fmla="*/ 492170 w 900635"/>
              <a:gd name="connsiteY2" fmla="*/ 576469 h 1678843"/>
              <a:gd name="connsiteX3" fmla="*/ 869857 w 900635"/>
              <a:gd name="connsiteY3" fmla="*/ 1113182 h 1678843"/>
              <a:gd name="connsiteX4" fmla="*/ 880097 w 900635"/>
              <a:gd name="connsiteY4" fmla="*/ 1614055 h 1678843"/>
              <a:gd name="connsiteX5" fmla="*/ 422597 w 900635"/>
              <a:gd name="connsiteY5" fmla="*/ 1620078 h 1678843"/>
              <a:gd name="connsiteX6" fmla="*/ 174118 w 900635"/>
              <a:gd name="connsiteY6" fmla="*/ 1133061 h 1678843"/>
              <a:gd name="connsiteX7" fmla="*/ 74727 w 900635"/>
              <a:gd name="connsiteY7" fmla="*/ 904461 h 1678843"/>
              <a:gd name="connsiteX8" fmla="*/ 5153 w 900635"/>
              <a:gd name="connsiteY8" fmla="*/ 646043 h 1678843"/>
              <a:gd name="connsiteX9" fmla="*/ 5153 w 900635"/>
              <a:gd name="connsiteY9" fmla="*/ 337930 h 1678843"/>
              <a:gd name="connsiteX10" fmla="*/ 25031 w 900635"/>
              <a:gd name="connsiteY10" fmla="*/ 0 h 1678843"/>
              <a:gd name="connsiteX0" fmla="*/ 25031 w 900635"/>
              <a:gd name="connsiteY0" fmla="*/ 0 h 1678843"/>
              <a:gd name="connsiteX1" fmla="*/ 422597 w 900635"/>
              <a:gd name="connsiteY1" fmla="*/ 536713 h 1678843"/>
              <a:gd name="connsiteX2" fmla="*/ 492170 w 900635"/>
              <a:gd name="connsiteY2" fmla="*/ 576469 h 1678843"/>
              <a:gd name="connsiteX3" fmla="*/ 869857 w 900635"/>
              <a:gd name="connsiteY3" fmla="*/ 1113182 h 1678843"/>
              <a:gd name="connsiteX4" fmla="*/ 880097 w 900635"/>
              <a:gd name="connsiteY4" fmla="*/ 1614055 h 1678843"/>
              <a:gd name="connsiteX5" fmla="*/ 422597 w 900635"/>
              <a:gd name="connsiteY5" fmla="*/ 1620078 h 1678843"/>
              <a:gd name="connsiteX6" fmla="*/ 174118 w 900635"/>
              <a:gd name="connsiteY6" fmla="*/ 1133061 h 1678843"/>
              <a:gd name="connsiteX7" fmla="*/ 74727 w 900635"/>
              <a:gd name="connsiteY7" fmla="*/ 904461 h 1678843"/>
              <a:gd name="connsiteX8" fmla="*/ 5153 w 900635"/>
              <a:gd name="connsiteY8" fmla="*/ 646043 h 1678843"/>
              <a:gd name="connsiteX9" fmla="*/ 5153 w 900635"/>
              <a:gd name="connsiteY9" fmla="*/ 337930 h 1678843"/>
              <a:gd name="connsiteX10" fmla="*/ 25031 w 900635"/>
              <a:gd name="connsiteY10" fmla="*/ 0 h 1678843"/>
              <a:gd name="connsiteX0" fmla="*/ 25031 w 880097"/>
              <a:gd name="connsiteY0" fmla="*/ 0 h 1678843"/>
              <a:gd name="connsiteX1" fmla="*/ 422597 w 880097"/>
              <a:gd name="connsiteY1" fmla="*/ 536713 h 1678843"/>
              <a:gd name="connsiteX2" fmla="*/ 492170 w 880097"/>
              <a:gd name="connsiteY2" fmla="*/ 576469 h 1678843"/>
              <a:gd name="connsiteX3" fmla="*/ 869857 w 880097"/>
              <a:gd name="connsiteY3" fmla="*/ 1113182 h 1678843"/>
              <a:gd name="connsiteX4" fmla="*/ 880097 w 880097"/>
              <a:gd name="connsiteY4" fmla="*/ 1614055 h 1678843"/>
              <a:gd name="connsiteX5" fmla="*/ 422597 w 880097"/>
              <a:gd name="connsiteY5" fmla="*/ 1620078 h 1678843"/>
              <a:gd name="connsiteX6" fmla="*/ 174118 w 880097"/>
              <a:gd name="connsiteY6" fmla="*/ 1133061 h 1678843"/>
              <a:gd name="connsiteX7" fmla="*/ 74727 w 880097"/>
              <a:gd name="connsiteY7" fmla="*/ 904461 h 1678843"/>
              <a:gd name="connsiteX8" fmla="*/ 5153 w 880097"/>
              <a:gd name="connsiteY8" fmla="*/ 646043 h 1678843"/>
              <a:gd name="connsiteX9" fmla="*/ 5153 w 880097"/>
              <a:gd name="connsiteY9" fmla="*/ 337930 h 1678843"/>
              <a:gd name="connsiteX10" fmla="*/ 25031 w 880097"/>
              <a:gd name="connsiteY10" fmla="*/ 0 h 1678843"/>
              <a:gd name="connsiteX0" fmla="*/ 25031 w 880097"/>
              <a:gd name="connsiteY0" fmla="*/ 0 h 1620078"/>
              <a:gd name="connsiteX1" fmla="*/ 422597 w 880097"/>
              <a:gd name="connsiteY1" fmla="*/ 536713 h 1620078"/>
              <a:gd name="connsiteX2" fmla="*/ 492170 w 880097"/>
              <a:gd name="connsiteY2" fmla="*/ 576469 h 1620078"/>
              <a:gd name="connsiteX3" fmla="*/ 869857 w 880097"/>
              <a:gd name="connsiteY3" fmla="*/ 1113182 h 1620078"/>
              <a:gd name="connsiteX4" fmla="*/ 880097 w 880097"/>
              <a:gd name="connsiteY4" fmla="*/ 1614055 h 1620078"/>
              <a:gd name="connsiteX5" fmla="*/ 422597 w 880097"/>
              <a:gd name="connsiteY5" fmla="*/ 1620078 h 1620078"/>
              <a:gd name="connsiteX6" fmla="*/ 174118 w 880097"/>
              <a:gd name="connsiteY6" fmla="*/ 1133061 h 1620078"/>
              <a:gd name="connsiteX7" fmla="*/ 74727 w 880097"/>
              <a:gd name="connsiteY7" fmla="*/ 904461 h 1620078"/>
              <a:gd name="connsiteX8" fmla="*/ 5153 w 880097"/>
              <a:gd name="connsiteY8" fmla="*/ 646043 h 1620078"/>
              <a:gd name="connsiteX9" fmla="*/ 5153 w 880097"/>
              <a:gd name="connsiteY9" fmla="*/ 337930 h 1620078"/>
              <a:gd name="connsiteX10" fmla="*/ 25031 w 880097"/>
              <a:gd name="connsiteY10" fmla="*/ 0 h 1620078"/>
              <a:gd name="connsiteX0" fmla="*/ 25031 w 916558"/>
              <a:gd name="connsiteY0" fmla="*/ 0 h 2049569"/>
              <a:gd name="connsiteX1" fmla="*/ 422597 w 916558"/>
              <a:gd name="connsiteY1" fmla="*/ 536713 h 2049569"/>
              <a:gd name="connsiteX2" fmla="*/ 492170 w 916558"/>
              <a:gd name="connsiteY2" fmla="*/ 576469 h 2049569"/>
              <a:gd name="connsiteX3" fmla="*/ 869857 w 916558"/>
              <a:gd name="connsiteY3" fmla="*/ 1113182 h 2049569"/>
              <a:gd name="connsiteX4" fmla="*/ 880097 w 916558"/>
              <a:gd name="connsiteY4" fmla="*/ 1614055 h 2049569"/>
              <a:gd name="connsiteX5" fmla="*/ 353324 w 916558"/>
              <a:gd name="connsiteY5" fmla="*/ 2049569 h 2049569"/>
              <a:gd name="connsiteX6" fmla="*/ 174118 w 916558"/>
              <a:gd name="connsiteY6" fmla="*/ 1133061 h 2049569"/>
              <a:gd name="connsiteX7" fmla="*/ 74727 w 916558"/>
              <a:gd name="connsiteY7" fmla="*/ 904461 h 2049569"/>
              <a:gd name="connsiteX8" fmla="*/ 5153 w 916558"/>
              <a:gd name="connsiteY8" fmla="*/ 646043 h 2049569"/>
              <a:gd name="connsiteX9" fmla="*/ 5153 w 916558"/>
              <a:gd name="connsiteY9" fmla="*/ 337930 h 2049569"/>
              <a:gd name="connsiteX10" fmla="*/ 25031 w 916558"/>
              <a:gd name="connsiteY10" fmla="*/ 0 h 2049569"/>
              <a:gd name="connsiteX0" fmla="*/ 25031 w 951921"/>
              <a:gd name="connsiteY0" fmla="*/ 0 h 2134506"/>
              <a:gd name="connsiteX1" fmla="*/ 422597 w 951921"/>
              <a:gd name="connsiteY1" fmla="*/ 536713 h 2134506"/>
              <a:gd name="connsiteX2" fmla="*/ 492170 w 951921"/>
              <a:gd name="connsiteY2" fmla="*/ 576469 h 2134506"/>
              <a:gd name="connsiteX3" fmla="*/ 869857 w 951921"/>
              <a:gd name="connsiteY3" fmla="*/ 1113182 h 2134506"/>
              <a:gd name="connsiteX4" fmla="*/ 907806 w 951921"/>
              <a:gd name="connsiteY4" fmla="*/ 1988128 h 2134506"/>
              <a:gd name="connsiteX5" fmla="*/ 353324 w 951921"/>
              <a:gd name="connsiteY5" fmla="*/ 2049569 h 2134506"/>
              <a:gd name="connsiteX6" fmla="*/ 174118 w 951921"/>
              <a:gd name="connsiteY6" fmla="*/ 1133061 h 2134506"/>
              <a:gd name="connsiteX7" fmla="*/ 74727 w 951921"/>
              <a:gd name="connsiteY7" fmla="*/ 904461 h 2134506"/>
              <a:gd name="connsiteX8" fmla="*/ 5153 w 951921"/>
              <a:gd name="connsiteY8" fmla="*/ 646043 h 2134506"/>
              <a:gd name="connsiteX9" fmla="*/ 5153 w 951921"/>
              <a:gd name="connsiteY9" fmla="*/ 337930 h 2134506"/>
              <a:gd name="connsiteX10" fmla="*/ 25031 w 951921"/>
              <a:gd name="connsiteY10" fmla="*/ 0 h 2134506"/>
              <a:gd name="connsiteX0" fmla="*/ 25031 w 970628"/>
              <a:gd name="connsiteY0" fmla="*/ 0 h 2126622"/>
              <a:gd name="connsiteX1" fmla="*/ 422597 w 970628"/>
              <a:gd name="connsiteY1" fmla="*/ 536713 h 2126622"/>
              <a:gd name="connsiteX2" fmla="*/ 492170 w 970628"/>
              <a:gd name="connsiteY2" fmla="*/ 576469 h 2126622"/>
              <a:gd name="connsiteX3" fmla="*/ 911421 w 970628"/>
              <a:gd name="connsiteY3" fmla="*/ 1279436 h 2126622"/>
              <a:gd name="connsiteX4" fmla="*/ 907806 w 970628"/>
              <a:gd name="connsiteY4" fmla="*/ 1988128 h 2126622"/>
              <a:gd name="connsiteX5" fmla="*/ 353324 w 970628"/>
              <a:gd name="connsiteY5" fmla="*/ 2049569 h 2126622"/>
              <a:gd name="connsiteX6" fmla="*/ 174118 w 970628"/>
              <a:gd name="connsiteY6" fmla="*/ 1133061 h 2126622"/>
              <a:gd name="connsiteX7" fmla="*/ 74727 w 970628"/>
              <a:gd name="connsiteY7" fmla="*/ 904461 h 2126622"/>
              <a:gd name="connsiteX8" fmla="*/ 5153 w 970628"/>
              <a:gd name="connsiteY8" fmla="*/ 646043 h 2126622"/>
              <a:gd name="connsiteX9" fmla="*/ 5153 w 970628"/>
              <a:gd name="connsiteY9" fmla="*/ 337930 h 2126622"/>
              <a:gd name="connsiteX10" fmla="*/ 25031 w 970628"/>
              <a:gd name="connsiteY10" fmla="*/ 0 h 2126622"/>
              <a:gd name="connsiteX0" fmla="*/ 25031 w 911421"/>
              <a:gd name="connsiteY0" fmla="*/ 0 h 2126622"/>
              <a:gd name="connsiteX1" fmla="*/ 422597 w 911421"/>
              <a:gd name="connsiteY1" fmla="*/ 536713 h 2126622"/>
              <a:gd name="connsiteX2" fmla="*/ 492170 w 911421"/>
              <a:gd name="connsiteY2" fmla="*/ 576469 h 2126622"/>
              <a:gd name="connsiteX3" fmla="*/ 911421 w 911421"/>
              <a:gd name="connsiteY3" fmla="*/ 1279436 h 2126622"/>
              <a:gd name="connsiteX4" fmla="*/ 907806 w 911421"/>
              <a:gd name="connsiteY4" fmla="*/ 1988128 h 2126622"/>
              <a:gd name="connsiteX5" fmla="*/ 353324 w 911421"/>
              <a:gd name="connsiteY5" fmla="*/ 2049569 h 2126622"/>
              <a:gd name="connsiteX6" fmla="*/ 174118 w 911421"/>
              <a:gd name="connsiteY6" fmla="*/ 1133061 h 2126622"/>
              <a:gd name="connsiteX7" fmla="*/ 74727 w 911421"/>
              <a:gd name="connsiteY7" fmla="*/ 904461 h 2126622"/>
              <a:gd name="connsiteX8" fmla="*/ 5153 w 911421"/>
              <a:gd name="connsiteY8" fmla="*/ 646043 h 2126622"/>
              <a:gd name="connsiteX9" fmla="*/ 5153 w 911421"/>
              <a:gd name="connsiteY9" fmla="*/ 337930 h 2126622"/>
              <a:gd name="connsiteX10" fmla="*/ 25031 w 911421"/>
              <a:gd name="connsiteY10" fmla="*/ 0 h 2126622"/>
              <a:gd name="connsiteX0" fmla="*/ 25031 w 911421"/>
              <a:gd name="connsiteY0" fmla="*/ 0 h 2126622"/>
              <a:gd name="connsiteX1" fmla="*/ 422597 w 911421"/>
              <a:gd name="connsiteY1" fmla="*/ 536713 h 2126622"/>
              <a:gd name="connsiteX2" fmla="*/ 492170 w 911421"/>
              <a:gd name="connsiteY2" fmla="*/ 576469 h 2126622"/>
              <a:gd name="connsiteX3" fmla="*/ 911421 w 911421"/>
              <a:gd name="connsiteY3" fmla="*/ 1279436 h 2126622"/>
              <a:gd name="connsiteX4" fmla="*/ 907806 w 911421"/>
              <a:gd name="connsiteY4" fmla="*/ 1988128 h 2126622"/>
              <a:gd name="connsiteX5" fmla="*/ 353324 w 911421"/>
              <a:gd name="connsiteY5" fmla="*/ 2049569 h 2126622"/>
              <a:gd name="connsiteX6" fmla="*/ 174118 w 911421"/>
              <a:gd name="connsiteY6" fmla="*/ 1133061 h 2126622"/>
              <a:gd name="connsiteX7" fmla="*/ 74727 w 911421"/>
              <a:gd name="connsiteY7" fmla="*/ 904461 h 2126622"/>
              <a:gd name="connsiteX8" fmla="*/ 5153 w 911421"/>
              <a:gd name="connsiteY8" fmla="*/ 646043 h 2126622"/>
              <a:gd name="connsiteX9" fmla="*/ 5153 w 911421"/>
              <a:gd name="connsiteY9" fmla="*/ 337930 h 2126622"/>
              <a:gd name="connsiteX10" fmla="*/ 25031 w 911421"/>
              <a:gd name="connsiteY10" fmla="*/ 0 h 2126622"/>
              <a:gd name="connsiteX0" fmla="*/ 25031 w 911421"/>
              <a:gd name="connsiteY0" fmla="*/ 0 h 2049569"/>
              <a:gd name="connsiteX1" fmla="*/ 422597 w 911421"/>
              <a:gd name="connsiteY1" fmla="*/ 536713 h 2049569"/>
              <a:gd name="connsiteX2" fmla="*/ 492170 w 911421"/>
              <a:gd name="connsiteY2" fmla="*/ 576469 h 2049569"/>
              <a:gd name="connsiteX3" fmla="*/ 911421 w 911421"/>
              <a:gd name="connsiteY3" fmla="*/ 1279436 h 2049569"/>
              <a:gd name="connsiteX4" fmla="*/ 907806 w 911421"/>
              <a:gd name="connsiteY4" fmla="*/ 1988128 h 2049569"/>
              <a:gd name="connsiteX5" fmla="*/ 353324 w 911421"/>
              <a:gd name="connsiteY5" fmla="*/ 2049569 h 2049569"/>
              <a:gd name="connsiteX6" fmla="*/ 174118 w 911421"/>
              <a:gd name="connsiteY6" fmla="*/ 1133061 h 2049569"/>
              <a:gd name="connsiteX7" fmla="*/ 74727 w 911421"/>
              <a:gd name="connsiteY7" fmla="*/ 904461 h 2049569"/>
              <a:gd name="connsiteX8" fmla="*/ 5153 w 911421"/>
              <a:gd name="connsiteY8" fmla="*/ 646043 h 2049569"/>
              <a:gd name="connsiteX9" fmla="*/ 5153 w 911421"/>
              <a:gd name="connsiteY9" fmla="*/ 337930 h 2049569"/>
              <a:gd name="connsiteX10" fmla="*/ 25031 w 911421"/>
              <a:gd name="connsiteY10" fmla="*/ 0 h 20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1421" h="2049569">
                <a:moveTo>
                  <a:pt x="25031" y="0"/>
                </a:moveTo>
                <a:cubicBezTo>
                  <a:pt x="184886" y="220317"/>
                  <a:pt x="344741" y="440635"/>
                  <a:pt x="422597" y="536713"/>
                </a:cubicBezTo>
                <a:cubicBezTo>
                  <a:pt x="500454" y="632791"/>
                  <a:pt x="410699" y="452682"/>
                  <a:pt x="492170" y="576469"/>
                </a:cubicBezTo>
                <a:lnTo>
                  <a:pt x="911421" y="1279436"/>
                </a:lnTo>
                <a:lnTo>
                  <a:pt x="907806" y="1988128"/>
                </a:lnTo>
                <a:lnTo>
                  <a:pt x="353324" y="2049569"/>
                </a:lnTo>
                <a:cubicBezTo>
                  <a:pt x="231043" y="1907058"/>
                  <a:pt x="220551" y="1323912"/>
                  <a:pt x="174118" y="1133061"/>
                </a:cubicBezTo>
                <a:cubicBezTo>
                  <a:pt x="127685" y="942210"/>
                  <a:pt x="102888" y="985631"/>
                  <a:pt x="74727" y="904461"/>
                </a:cubicBezTo>
                <a:cubicBezTo>
                  <a:pt x="46566" y="823291"/>
                  <a:pt x="16749" y="740465"/>
                  <a:pt x="5153" y="646043"/>
                </a:cubicBezTo>
                <a:cubicBezTo>
                  <a:pt x="-6443" y="551621"/>
                  <a:pt x="5153" y="337930"/>
                  <a:pt x="5153" y="337930"/>
                </a:cubicBezTo>
                <a:lnTo>
                  <a:pt x="25031" y="0"/>
                </a:lnTo>
                <a:close/>
              </a:path>
            </a:pathLst>
          </a:custGeom>
          <a:gradFill flip="none" rotWithShape="1">
            <a:gsLst>
              <a:gs pos="82000">
                <a:schemeClr val="tx1">
                  <a:alpha val="23000"/>
                </a:schemeClr>
              </a:gs>
              <a:gs pos="35000">
                <a:schemeClr val="accent6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44"/>
          <p:cNvGrpSpPr/>
          <p:nvPr/>
        </p:nvGrpSpPr>
        <p:grpSpPr>
          <a:xfrm>
            <a:off x="5943095" y="4585134"/>
            <a:ext cx="533824" cy="1416287"/>
            <a:chOff x="261938" y="1273175"/>
            <a:chExt cx="1979613" cy="5252108"/>
          </a:xfrm>
        </p:grpSpPr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777876" y="4179888"/>
              <a:ext cx="1165225" cy="1501775"/>
            </a:xfrm>
            <a:custGeom>
              <a:avLst/>
              <a:gdLst>
                <a:gd name="T0" fmla="*/ 22 w 734"/>
                <a:gd name="T1" fmla="*/ 0 h 946"/>
                <a:gd name="T2" fmla="*/ 734 w 734"/>
                <a:gd name="T3" fmla="*/ 176 h 946"/>
                <a:gd name="T4" fmla="*/ 697 w 734"/>
                <a:gd name="T5" fmla="*/ 946 h 946"/>
                <a:gd name="T6" fmla="*/ 0 w 734"/>
                <a:gd name="T7" fmla="*/ 636 h 946"/>
                <a:gd name="T8" fmla="*/ 22 w 734"/>
                <a:gd name="T9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946">
                  <a:moveTo>
                    <a:pt x="22" y="0"/>
                  </a:moveTo>
                  <a:lnTo>
                    <a:pt x="734" y="176"/>
                  </a:lnTo>
                  <a:lnTo>
                    <a:pt x="697" y="946"/>
                  </a:lnTo>
                  <a:lnTo>
                    <a:pt x="0" y="6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CE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261938" y="2862263"/>
              <a:ext cx="663575" cy="1520825"/>
            </a:xfrm>
            <a:custGeom>
              <a:avLst/>
              <a:gdLst>
                <a:gd name="T0" fmla="*/ 74 w 418"/>
                <a:gd name="T1" fmla="*/ 0 h 958"/>
                <a:gd name="T2" fmla="*/ 94 w 418"/>
                <a:gd name="T3" fmla="*/ 0 h 958"/>
                <a:gd name="T4" fmla="*/ 115 w 418"/>
                <a:gd name="T5" fmla="*/ 3 h 958"/>
                <a:gd name="T6" fmla="*/ 137 w 418"/>
                <a:gd name="T7" fmla="*/ 7 h 958"/>
                <a:gd name="T8" fmla="*/ 158 w 418"/>
                <a:gd name="T9" fmla="*/ 14 h 958"/>
                <a:gd name="T10" fmla="*/ 179 w 418"/>
                <a:gd name="T11" fmla="*/ 24 h 958"/>
                <a:gd name="T12" fmla="*/ 199 w 418"/>
                <a:gd name="T13" fmla="*/ 38 h 958"/>
                <a:gd name="T14" fmla="*/ 220 w 418"/>
                <a:gd name="T15" fmla="*/ 55 h 958"/>
                <a:gd name="T16" fmla="*/ 239 w 418"/>
                <a:gd name="T17" fmla="*/ 76 h 958"/>
                <a:gd name="T18" fmla="*/ 257 w 418"/>
                <a:gd name="T19" fmla="*/ 103 h 958"/>
                <a:gd name="T20" fmla="*/ 273 w 418"/>
                <a:gd name="T21" fmla="*/ 134 h 958"/>
                <a:gd name="T22" fmla="*/ 288 w 418"/>
                <a:gd name="T23" fmla="*/ 170 h 958"/>
                <a:gd name="T24" fmla="*/ 301 w 418"/>
                <a:gd name="T25" fmla="*/ 212 h 958"/>
                <a:gd name="T26" fmla="*/ 410 w 418"/>
                <a:gd name="T27" fmla="*/ 631 h 958"/>
                <a:gd name="T28" fmla="*/ 413 w 418"/>
                <a:gd name="T29" fmla="*/ 649 h 958"/>
                <a:gd name="T30" fmla="*/ 415 w 418"/>
                <a:gd name="T31" fmla="*/ 670 h 958"/>
                <a:gd name="T32" fmla="*/ 417 w 418"/>
                <a:gd name="T33" fmla="*/ 694 h 958"/>
                <a:gd name="T34" fmla="*/ 418 w 418"/>
                <a:gd name="T35" fmla="*/ 721 h 958"/>
                <a:gd name="T36" fmla="*/ 418 w 418"/>
                <a:gd name="T37" fmla="*/ 749 h 958"/>
                <a:gd name="T38" fmla="*/ 417 w 418"/>
                <a:gd name="T39" fmla="*/ 777 h 958"/>
                <a:gd name="T40" fmla="*/ 415 w 418"/>
                <a:gd name="T41" fmla="*/ 806 h 958"/>
                <a:gd name="T42" fmla="*/ 412 w 418"/>
                <a:gd name="T43" fmla="*/ 834 h 958"/>
                <a:gd name="T44" fmla="*/ 406 w 418"/>
                <a:gd name="T45" fmla="*/ 861 h 958"/>
                <a:gd name="T46" fmla="*/ 401 w 418"/>
                <a:gd name="T47" fmla="*/ 886 h 958"/>
                <a:gd name="T48" fmla="*/ 394 w 418"/>
                <a:gd name="T49" fmla="*/ 909 h 958"/>
                <a:gd name="T50" fmla="*/ 384 w 418"/>
                <a:gd name="T51" fmla="*/ 928 h 958"/>
                <a:gd name="T52" fmla="*/ 373 w 418"/>
                <a:gd name="T53" fmla="*/ 943 h 958"/>
                <a:gd name="T54" fmla="*/ 361 w 418"/>
                <a:gd name="T55" fmla="*/ 952 h 958"/>
                <a:gd name="T56" fmla="*/ 346 w 418"/>
                <a:gd name="T57" fmla="*/ 958 h 958"/>
                <a:gd name="T58" fmla="*/ 331 w 418"/>
                <a:gd name="T59" fmla="*/ 956 h 958"/>
                <a:gd name="T60" fmla="*/ 315 w 418"/>
                <a:gd name="T61" fmla="*/ 948 h 958"/>
                <a:gd name="T62" fmla="*/ 297 w 418"/>
                <a:gd name="T63" fmla="*/ 935 h 958"/>
                <a:gd name="T64" fmla="*/ 279 w 418"/>
                <a:gd name="T65" fmla="*/ 918 h 958"/>
                <a:gd name="T66" fmla="*/ 261 w 418"/>
                <a:gd name="T67" fmla="*/ 897 h 958"/>
                <a:gd name="T68" fmla="*/ 243 w 418"/>
                <a:gd name="T69" fmla="*/ 872 h 958"/>
                <a:gd name="T70" fmla="*/ 225 w 418"/>
                <a:gd name="T71" fmla="*/ 846 h 958"/>
                <a:gd name="T72" fmla="*/ 208 w 418"/>
                <a:gd name="T73" fmla="*/ 817 h 958"/>
                <a:gd name="T74" fmla="*/ 192 w 418"/>
                <a:gd name="T75" fmla="*/ 787 h 958"/>
                <a:gd name="T76" fmla="*/ 176 w 418"/>
                <a:gd name="T77" fmla="*/ 757 h 958"/>
                <a:gd name="T78" fmla="*/ 162 w 418"/>
                <a:gd name="T79" fmla="*/ 727 h 958"/>
                <a:gd name="T80" fmla="*/ 149 w 418"/>
                <a:gd name="T81" fmla="*/ 699 h 958"/>
                <a:gd name="T82" fmla="*/ 138 w 418"/>
                <a:gd name="T83" fmla="*/ 673 h 958"/>
                <a:gd name="T84" fmla="*/ 129 w 418"/>
                <a:gd name="T85" fmla="*/ 648 h 958"/>
                <a:gd name="T86" fmla="*/ 123 w 418"/>
                <a:gd name="T87" fmla="*/ 628 h 958"/>
                <a:gd name="T88" fmla="*/ 118 w 418"/>
                <a:gd name="T89" fmla="*/ 611 h 958"/>
                <a:gd name="T90" fmla="*/ 0 w 418"/>
                <a:gd name="T91" fmla="*/ 10 h 958"/>
                <a:gd name="T92" fmla="*/ 16 w 418"/>
                <a:gd name="T93" fmla="*/ 7 h 958"/>
                <a:gd name="T94" fmla="*/ 34 w 418"/>
                <a:gd name="T95" fmla="*/ 4 h 958"/>
                <a:gd name="T96" fmla="*/ 53 w 418"/>
                <a:gd name="T97" fmla="*/ 1 h 958"/>
                <a:gd name="T98" fmla="*/ 74 w 418"/>
                <a:gd name="T99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8" h="958">
                  <a:moveTo>
                    <a:pt x="74" y="0"/>
                  </a:moveTo>
                  <a:lnTo>
                    <a:pt x="94" y="0"/>
                  </a:lnTo>
                  <a:lnTo>
                    <a:pt x="115" y="3"/>
                  </a:lnTo>
                  <a:lnTo>
                    <a:pt x="137" y="7"/>
                  </a:lnTo>
                  <a:lnTo>
                    <a:pt x="158" y="14"/>
                  </a:lnTo>
                  <a:lnTo>
                    <a:pt x="179" y="24"/>
                  </a:lnTo>
                  <a:lnTo>
                    <a:pt x="199" y="38"/>
                  </a:lnTo>
                  <a:lnTo>
                    <a:pt x="220" y="55"/>
                  </a:lnTo>
                  <a:lnTo>
                    <a:pt x="239" y="76"/>
                  </a:lnTo>
                  <a:lnTo>
                    <a:pt x="257" y="103"/>
                  </a:lnTo>
                  <a:lnTo>
                    <a:pt x="273" y="134"/>
                  </a:lnTo>
                  <a:lnTo>
                    <a:pt x="288" y="170"/>
                  </a:lnTo>
                  <a:lnTo>
                    <a:pt x="301" y="212"/>
                  </a:lnTo>
                  <a:lnTo>
                    <a:pt x="410" y="631"/>
                  </a:lnTo>
                  <a:lnTo>
                    <a:pt x="413" y="649"/>
                  </a:lnTo>
                  <a:lnTo>
                    <a:pt x="415" y="670"/>
                  </a:lnTo>
                  <a:lnTo>
                    <a:pt x="417" y="694"/>
                  </a:lnTo>
                  <a:lnTo>
                    <a:pt x="418" y="721"/>
                  </a:lnTo>
                  <a:lnTo>
                    <a:pt x="418" y="749"/>
                  </a:lnTo>
                  <a:lnTo>
                    <a:pt x="417" y="777"/>
                  </a:lnTo>
                  <a:lnTo>
                    <a:pt x="415" y="806"/>
                  </a:lnTo>
                  <a:lnTo>
                    <a:pt x="412" y="834"/>
                  </a:lnTo>
                  <a:lnTo>
                    <a:pt x="406" y="861"/>
                  </a:lnTo>
                  <a:lnTo>
                    <a:pt x="401" y="886"/>
                  </a:lnTo>
                  <a:lnTo>
                    <a:pt x="394" y="909"/>
                  </a:lnTo>
                  <a:lnTo>
                    <a:pt x="384" y="928"/>
                  </a:lnTo>
                  <a:lnTo>
                    <a:pt x="373" y="943"/>
                  </a:lnTo>
                  <a:lnTo>
                    <a:pt x="361" y="952"/>
                  </a:lnTo>
                  <a:lnTo>
                    <a:pt x="346" y="958"/>
                  </a:lnTo>
                  <a:lnTo>
                    <a:pt x="331" y="956"/>
                  </a:lnTo>
                  <a:lnTo>
                    <a:pt x="315" y="948"/>
                  </a:lnTo>
                  <a:lnTo>
                    <a:pt x="297" y="935"/>
                  </a:lnTo>
                  <a:lnTo>
                    <a:pt x="279" y="918"/>
                  </a:lnTo>
                  <a:lnTo>
                    <a:pt x="261" y="897"/>
                  </a:lnTo>
                  <a:lnTo>
                    <a:pt x="243" y="872"/>
                  </a:lnTo>
                  <a:lnTo>
                    <a:pt x="225" y="846"/>
                  </a:lnTo>
                  <a:lnTo>
                    <a:pt x="208" y="817"/>
                  </a:lnTo>
                  <a:lnTo>
                    <a:pt x="192" y="787"/>
                  </a:lnTo>
                  <a:lnTo>
                    <a:pt x="176" y="757"/>
                  </a:lnTo>
                  <a:lnTo>
                    <a:pt x="162" y="727"/>
                  </a:lnTo>
                  <a:lnTo>
                    <a:pt x="149" y="699"/>
                  </a:lnTo>
                  <a:lnTo>
                    <a:pt x="138" y="673"/>
                  </a:lnTo>
                  <a:lnTo>
                    <a:pt x="129" y="648"/>
                  </a:lnTo>
                  <a:lnTo>
                    <a:pt x="123" y="628"/>
                  </a:lnTo>
                  <a:lnTo>
                    <a:pt x="118" y="611"/>
                  </a:lnTo>
                  <a:lnTo>
                    <a:pt x="0" y="10"/>
                  </a:lnTo>
                  <a:lnTo>
                    <a:pt x="16" y="7"/>
                  </a:lnTo>
                  <a:lnTo>
                    <a:pt x="34" y="4"/>
                  </a:lnTo>
                  <a:lnTo>
                    <a:pt x="53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5DA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614363" y="1273175"/>
              <a:ext cx="1627188" cy="3640138"/>
            </a:xfrm>
            <a:custGeom>
              <a:avLst/>
              <a:gdLst>
                <a:gd name="T0" fmla="*/ 142 w 1025"/>
                <a:gd name="T1" fmla="*/ 0 h 2293"/>
                <a:gd name="T2" fmla="*/ 183 w 1025"/>
                <a:gd name="T3" fmla="*/ 10 h 2293"/>
                <a:gd name="T4" fmla="*/ 222 w 1025"/>
                <a:gd name="T5" fmla="*/ 30 h 2293"/>
                <a:gd name="T6" fmla="*/ 254 w 1025"/>
                <a:gd name="T7" fmla="*/ 60 h 2293"/>
                <a:gd name="T8" fmla="*/ 275 w 1025"/>
                <a:gd name="T9" fmla="*/ 100 h 2293"/>
                <a:gd name="T10" fmla="*/ 283 w 1025"/>
                <a:gd name="T11" fmla="*/ 148 h 2293"/>
                <a:gd name="T12" fmla="*/ 293 w 1025"/>
                <a:gd name="T13" fmla="*/ 837 h 2293"/>
                <a:gd name="T14" fmla="*/ 333 w 1025"/>
                <a:gd name="T15" fmla="*/ 814 h 2293"/>
                <a:gd name="T16" fmla="*/ 379 w 1025"/>
                <a:gd name="T17" fmla="*/ 806 h 2293"/>
                <a:gd name="T18" fmla="*/ 424 w 1025"/>
                <a:gd name="T19" fmla="*/ 815 h 2293"/>
                <a:gd name="T20" fmla="*/ 468 w 1025"/>
                <a:gd name="T21" fmla="*/ 836 h 2293"/>
                <a:gd name="T22" fmla="*/ 503 w 1025"/>
                <a:gd name="T23" fmla="*/ 870 h 2293"/>
                <a:gd name="T24" fmla="*/ 526 w 1025"/>
                <a:gd name="T25" fmla="*/ 916 h 2293"/>
                <a:gd name="T26" fmla="*/ 545 w 1025"/>
                <a:gd name="T27" fmla="*/ 920 h 2293"/>
                <a:gd name="T28" fmla="*/ 580 w 1025"/>
                <a:gd name="T29" fmla="*/ 891 h 2293"/>
                <a:gd name="T30" fmla="*/ 622 w 1025"/>
                <a:gd name="T31" fmla="*/ 878 h 2293"/>
                <a:gd name="T32" fmla="*/ 668 w 1025"/>
                <a:gd name="T33" fmla="*/ 880 h 2293"/>
                <a:gd name="T34" fmla="*/ 711 w 1025"/>
                <a:gd name="T35" fmla="*/ 896 h 2293"/>
                <a:gd name="T36" fmla="*/ 750 w 1025"/>
                <a:gd name="T37" fmla="*/ 923 h 2293"/>
                <a:gd name="T38" fmla="*/ 779 w 1025"/>
                <a:gd name="T39" fmla="*/ 962 h 2293"/>
                <a:gd name="T40" fmla="*/ 804 w 1025"/>
                <a:gd name="T41" fmla="*/ 967 h 2293"/>
                <a:gd name="T42" fmla="*/ 843 w 1025"/>
                <a:gd name="T43" fmla="*/ 946 h 2293"/>
                <a:gd name="T44" fmla="*/ 887 w 1025"/>
                <a:gd name="T45" fmla="*/ 942 h 2293"/>
                <a:gd name="T46" fmla="*/ 932 w 1025"/>
                <a:gd name="T47" fmla="*/ 951 h 2293"/>
                <a:gd name="T48" fmla="*/ 973 w 1025"/>
                <a:gd name="T49" fmla="*/ 976 h 2293"/>
                <a:gd name="T50" fmla="*/ 1005 w 1025"/>
                <a:gd name="T51" fmla="*/ 1012 h 2293"/>
                <a:gd name="T52" fmla="*/ 1022 w 1025"/>
                <a:gd name="T53" fmla="*/ 1060 h 2293"/>
                <a:gd name="T54" fmla="*/ 1023 w 1025"/>
                <a:gd name="T55" fmla="*/ 1688 h 2293"/>
                <a:gd name="T56" fmla="*/ 1014 w 1025"/>
                <a:gd name="T57" fmla="*/ 1784 h 2293"/>
                <a:gd name="T58" fmla="*/ 991 w 1025"/>
                <a:gd name="T59" fmla="*/ 1883 h 2293"/>
                <a:gd name="T60" fmla="*/ 958 w 1025"/>
                <a:gd name="T61" fmla="*/ 1978 h 2293"/>
                <a:gd name="T62" fmla="*/ 919 w 1025"/>
                <a:gd name="T63" fmla="*/ 2063 h 2293"/>
                <a:gd name="T64" fmla="*/ 878 w 1025"/>
                <a:gd name="T65" fmla="*/ 2133 h 2293"/>
                <a:gd name="T66" fmla="*/ 827 w 1025"/>
                <a:gd name="T67" fmla="*/ 2194 h 2293"/>
                <a:gd name="T68" fmla="*/ 756 w 1025"/>
                <a:gd name="T69" fmla="*/ 2245 h 2293"/>
                <a:gd name="T70" fmla="*/ 681 w 1025"/>
                <a:gd name="T71" fmla="*/ 2277 h 2293"/>
                <a:gd name="T72" fmla="*/ 603 w 1025"/>
                <a:gd name="T73" fmla="*/ 2291 h 2293"/>
                <a:gd name="T74" fmla="*/ 523 w 1025"/>
                <a:gd name="T75" fmla="*/ 2291 h 2293"/>
                <a:gd name="T76" fmla="*/ 444 w 1025"/>
                <a:gd name="T77" fmla="*/ 2278 h 2293"/>
                <a:gd name="T78" fmla="*/ 369 w 1025"/>
                <a:gd name="T79" fmla="*/ 2254 h 2293"/>
                <a:gd name="T80" fmla="*/ 301 w 1025"/>
                <a:gd name="T81" fmla="*/ 2223 h 2293"/>
                <a:gd name="T82" fmla="*/ 241 w 1025"/>
                <a:gd name="T83" fmla="*/ 2185 h 2293"/>
                <a:gd name="T84" fmla="*/ 193 w 1025"/>
                <a:gd name="T85" fmla="*/ 2144 h 2293"/>
                <a:gd name="T86" fmla="*/ 158 w 1025"/>
                <a:gd name="T87" fmla="*/ 2101 h 2293"/>
                <a:gd name="T88" fmla="*/ 104 w 1025"/>
                <a:gd name="T89" fmla="*/ 2020 h 2293"/>
                <a:gd name="T90" fmla="*/ 59 w 1025"/>
                <a:gd name="T91" fmla="*/ 1949 h 2293"/>
                <a:gd name="T92" fmla="*/ 28 w 1025"/>
                <a:gd name="T93" fmla="*/ 1884 h 2293"/>
                <a:gd name="T94" fmla="*/ 16 w 1025"/>
                <a:gd name="T95" fmla="*/ 1818 h 2293"/>
                <a:gd name="T96" fmla="*/ 2 w 1025"/>
                <a:gd name="T97" fmla="*/ 113 h 2293"/>
                <a:gd name="T98" fmla="*/ 16 w 1025"/>
                <a:gd name="T99" fmla="*/ 64 h 2293"/>
                <a:gd name="T100" fmla="*/ 44 w 1025"/>
                <a:gd name="T101" fmla="*/ 30 h 2293"/>
                <a:gd name="T102" fmla="*/ 79 w 1025"/>
                <a:gd name="T103" fmla="*/ 9 h 2293"/>
                <a:gd name="T104" fmla="*/ 120 w 1025"/>
                <a:gd name="T105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5" h="2293">
                  <a:moveTo>
                    <a:pt x="120" y="0"/>
                  </a:moveTo>
                  <a:lnTo>
                    <a:pt x="142" y="0"/>
                  </a:lnTo>
                  <a:lnTo>
                    <a:pt x="162" y="3"/>
                  </a:lnTo>
                  <a:lnTo>
                    <a:pt x="183" y="10"/>
                  </a:lnTo>
                  <a:lnTo>
                    <a:pt x="204" y="18"/>
                  </a:lnTo>
                  <a:lnTo>
                    <a:pt x="222" y="30"/>
                  </a:lnTo>
                  <a:lnTo>
                    <a:pt x="239" y="44"/>
                  </a:lnTo>
                  <a:lnTo>
                    <a:pt x="254" y="60"/>
                  </a:lnTo>
                  <a:lnTo>
                    <a:pt x="265" y="78"/>
                  </a:lnTo>
                  <a:lnTo>
                    <a:pt x="275" y="100"/>
                  </a:lnTo>
                  <a:lnTo>
                    <a:pt x="280" y="123"/>
                  </a:lnTo>
                  <a:lnTo>
                    <a:pt x="283" y="148"/>
                  </a:lnTo>
                  <a:lnTo>
                    <a:pt x="277" y="856"/>
                  </a:lnTo>
                  <a:lnTo>
                    <a:pt x="293" y="837"/>
                  </a:lnTo>
                  <a:lnTo>
                    <a:pt x="312" y="823"/>
                  </a:lnTo>
                  <a:lnTo>
                    <a:pt x="333" y="814"/>
                  </a:lnTo>
                  <a:lnTo>
                    <a:pt x="355" y="808"/>
                  </a:lnTo>
                  <a:lnTo>
                    <a:pt x="379" y="806"/>
                  </a:lnTo>
                  <a:lnTo>
                    <a:pt x="401" y="808"/>
                  </a:lnTo>
                  <a:lnTo>
                    <a:pt x="424" y="815"/>
                  </a:lnTo>
                  <a:lnTo>
                    <a:pt x="447" y="823"/>
                  </a:lnTo>
                  <a:lnTo>
                    <a:pt x="468" y="836"/>
                  </a:lnTo>
                  <a:lnTo>
                    <a:pt x="486" y="852"/>
                  </a:lnTo>
                  <a:lnTo>
                    <a:pt x="503" y="870"/>
                  </a:lnTo>
                  <a:lnTo>
                    <a:pt x="516" y="891"/>
                  </a:lnTo>
                  <a:lnTo>
                    <a:pt x="526" y="916"/>
                  </a:lnTo>
                  <a:lnTo>
                    <a:pt x="531" y="942"/>
                  </a:lnTo>
                  <a:lnTo>
                    <a:pt x="545" y="920"/>
                  </a:lnTo>
                  <a:lnTo>
                    <a:pt x="561" y="904"/>
                  </a:lnTo>
                  <a:lnTo>
                    <a:pt x="580" y="891"/>
                  </a:lnTo>
                  <a:lnTo>
                    <a:pt x="600" y="883"/>
                  </a:lnTo>
                  <a:lnTo>
                    <a:pt x="622" y="878"/>
                  </a:lnTo>
                  <a:lnTo>
                    <a:pt x="644" y="878"/>
                  </a:lnTo>
                  <a:lnTo>
                    <a:pt x="668" y="880"/>
                  </a:lnTo>
                  <a:lnTo>
                    <a:pt x="690" y="886"/>
                  </a:lnTo>
                  <a:lnTo>
                    <a:pt x="711" y="896"/>
                  </a:lnTo>
                  <a:lnTo>
                    <a:pt x="732" y="907"/>
                  </a:lnTo>
                  <a:lnTo>
                    <a:pt x="750" y="923"/>
                  </a:lnTo>
                  <a:lnTo>
                    <a:pt x="766" y="942"/>
                  </a:lnTo>
                  <a:lnTo>
                    <a:pt x="779" y="962"/>
                  </a:lnTo>
                  <a:lnTo>
                    <a:pt x="788" y="985"/>
                  </a:lnTo>
                  <a:lnTo>
                    <a:pt x="804" y="967"/>
                  </a:lnTo>
                  <a:lnTo>
                    <a:pt x="822" y="954"/>
                  </a:lnTo>
                  <a:lnTo>
                    <a:pt x="843" y="946"/>
                  </a:lnTo>
                  <a:lnTo>
                    <a:pt x="865" y="942"/>
                  </a:lnTo>
                  <a:lnTo>
                    <a:pt x="887" y="942"/>
                  </a:lnTo>
                  <a:lnTo>
                    <a:pt x="910" y="945"/>
                  </a:lnTo>
                  <a:lnTo>
                    <a:pt x="932" y="951"/>
                  </a:lnTo>
                  <a:lnTo>
                    <a:pt x="953" y="962"/>
                  </a:lnTo>
                  <a:lnTo>
                    <a:pt x="973" y="976"/>
                  </a:lnTo>
                  <a:lnTo>
                    <a:pt x="990" y="993"/>
                  </a:lnTo>
                  <a:lnTo>
                    <a:pt x="1005" y="1012"/>
                  </a:lnTo>
                  <a:lnTo>
                    <a:pt x="1015" y="1034"/>
                  </a:lnTo>
                  <a:lnTo>
                    <a:pt x="1022" y="1060"/>
                  </a:lnTo>
                  <a:lnTo>
                    <a:pt x="1025" y="1087"/>
                  </a:lnTo>
                  <a:lnTo>
                    <a:pt x="1023" y="1688"/>
                  </a:lnTo>
                  <a:lnTo>
                    <a:pt x="1021" y="1735"/>
                  </a:lnTo>
                  <a:lnTo>
                    <a:pt x="1014" y="1784"/>
                  </a:lnTo>
                  <a:lnTo>
                    <a:pt x="1004" y="1833"/>
                  </a:lnTo>
                  <a:lnTo>
                    <a:pt x="991" y="1883"/>
                  </a:lnTo>
                  <a:lnTo>
                    <a:pt x="976" y="1931"/>
                  </a:lnTo>
                  <a:lnTo>
                    <a:pt x="958" y="1978"/>
                  </a:lnTo>
                  <a:lnTo>
                    <a:pt x="940" y="2023"/>
                  </a:lnTo>
                  <a:lnTo>
                    <a:pt x="919" y="2063"/>
                  </a:lnTo>
                  <a:lnTo>
                    <a:pt x="899" y="2101"/>
                  </a:lnTo>
                  <a:lnTo>
                    <a:pt x="878" y="2133"/>
                  </a:lnTo>
                  <a:lnTo>
                    <a:pt x="857" y="2159"/>
                  </a:lnTo>
                  <a:lnTo>
                    <a:pt x="827" y="2194"/>
                  </a:lnTo>
                  <a:lnTo>
                    <a:pt x="792" y="2221"/>
                  </a:lnTo>
                  <a:lnTo>
                    <a:pt x="756" y="2245"/>
                  </a:lnTo>
                  <a:lnTo>
                    <a:pt x="720" y="2263"/>
                  </a:lnTo>
                  <a:lnTo>
                    <a:pt x="681" y="2277"/>
                  </a:lnTo>
                  <a:lnTo>
                    <a:pt x="642" y="2285"/>
                  </a:lnTo>
                  <a:lnTo>
                    <a:pt x="603" y="2291"/>
                  </a:lnTo>
                  <a:lnTo>
                    <a:pt x="562" y="2293"/>
                  </a:lnTo>
                  <a:lnTo>
                    <a:pt x="523" y="2291"/>
                  </a:lnTo>
                  <a:lnTo>
                    <a:pt x="483" y="2285"/>
                  </a:lnTo>
                  <a:lnTo>
                    <a:pt x="444" y="2278"/>
                  </a:lnTo>
                  <a:lnTo>
                    <a:pt x="406" y="2267"/>
                  </a:lnTo>
                  <a:lnTo>
                    <a:pt x="369" y="2254"/>
                  </a:lnTo>
                  <a:lnTo>
                    <a:pt x="334" y="2239"/>
                  </a:lnTo>
                  <a:lnTo>
                    <a:pt x="301" y="2223"/>
                  </a:lnTo>
                  <a:lnTo>
                    <a:pt x="270" y="2204"/>
                  </a:lnTo>
                  <a:lnTo>
                    <a:pt x="241" y="2185"/>
                  </a:lnTo>
                  <a:lnTo>
                    <a:pt x="215" y="2165"/>
                  </a:lnTo>
                  <a:lnTo>
                    <a:pt x="193" y="2144"/>
                  </a:lnTo>
                  <a:lnTo>
                    <a:pt x="174" y="2122"/>
                  </a:lnTo>
                  <a:lnTo>
                    <a:pt x="158" y="2101"/>
                  </a:lnTo>
                  <a:lnTo>
                    <a:pt x="130" y="2059"/>
                  </a:lnTo>
                  <a:lnTo>
                    <a:pt x="104" y="2020"/>
                  </a:lnTo>
                  <a:lnTo>
                    <a:pt x="80" y="1983"/>
                  </a:lnTo>
                  <a:lnTo>
                    <a:pt x="59" y="1949"/>
                  </a:lnTo>
                  <a:lnTo>
                    <a:pt x="41" y="1916"/>
                  </a:lnTo>
                  <a:lnTo>
                    <a:pt x="28" y="1884"/>
                  </a:lnTo>
                  <a:lnTo>
                    <a:pt x="19" y="1851"/>
                  </a:lnTo>
                  <a:lnTo>
                    <a:pt x="16" y="1818"/>
                  </a:lnTo>
                  <a:lnTo>
                    <a:pt x="0" y="143"/>
                  </a:lnTo>
                  <a:lnTo>
                    <a:pt x="2" y="113"/>
                  </a:lnTo>
                  <a:lnTo>
                    <a:pt x="7" y="87"/>
                  </a:lnTo>
                  <a:lnTo>
                    <a:pt x="16" y="64"/>
                  </a:lnTo>
                  <a:lnTo>
                    <a:pt x="29" y="45"/>
                  </a:lnTo>
                  <a:lnTo>
                    <a:pt x="44" y="30"/>
                  </a:lnTo>
                  <a:lnTo>
                    <a:pt x="61" y="17"/>
                  </a:lnTo>
                  <a:lnTo>
                    <a:pt x="79" y="9"/>
                  </a:lnTo>
                  <a:lnTo>
                    <a:pt x="99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5DA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1054101" y="2593975"/>
              <a:ext cx="831850" cy="577850"/>
            </a:xfrm>
            <a:custGeom>
              <a:avLst/>
              <a:gdLst>
                <a:gd name="T0" fmla="*/ 506 w 524"/>
                <a:gd name="T1" fmla="*/ 138 h 364"/>
                <a:gd name="T2" fmla="*/ 516 w 524"/>
                <a:gd name="T3" fmla="*/ 146 h 364"/>
                <a:gd name="T4" fmla="*/ 523 w 524"/>
                <a:gd name="T5" fmla="*/ 170 h 364"/>
                <a:gd name="T6" fmla="*/ 522 w 524"/>
                <a:gd name="T7" fmla="*/ 233 h 364"/>
                <a:gd name="T8" fmla="*/ 521 w 524"/>
                <a:gd name="T9" fmla="*/ 291 h 364"/>
                <a:gd name="T10" fmla="*/ 520 w 524"/>
                <a:gd name="T11" fmla="*/ 335 h 364"/>
                <a:gd name="T12" fmla="*/ 519 w 524"/>
                <a:gd name="T13" fmla="*/ 360 h 364"/>
                <a:gd name="T14" fmla="*/ 519 w 524"/>
                <a:gd name="T15" fmla="*/ 360 h 364"/>
                <a:gd name="T16" fmla="*/ 516 w 524"/>
                <a:gd name="T17" fmla="*/ 338 h 364"/>
                <a:gd name="T18" fmla="*/ 513 w 524"/>
                <a:gd name="T19" fmla="*/ 297 h 364"/>
                <a:gd name="T20" fmla="*/ 508 w 524"/>
                <a:gd name="T21" fmla="*/ 244 h 364"/>
                <a:gd name="T22" fmla="*/ 504 w 524"/>
                <a:gd name="T23" fmla="*/ 185 h 364"/>
                <a:gd name="T24" fmla="*/ 498 w 524"/>
                <a:gd name="T25" fmla="*/ 125 h 364"/>
                <a:gd name="T26" fmla="*/ 249 w 524"/>
                <a:gd name="T27" fmla="*/ 84 h 364"/>
                <a:gd name="T28" fmla="*/ 267 w 524"/>
                <a:gd name="T29" fmla="*/ 90 h 364"/>
                <a:gd name="T30" fmla="*/ 266 w 524"/>
                <a:gd name="T31" fmla="*/ 155 h 364"/>
                <a:gd name="T32" fmla="*/ 265 w 524"/>
                <a:gd name="T33" fmla="*/ 221 h 364"/>
                <a:gd name="T34" fmla="*/ 265 w 524"/>
                <a:gd name="T35" fmla="*/ 278 h 364"/>
                <a:gd name="T36" fmla="*/ 264 w 524"/>
                <a:gd name="T37" fmla="*/ 324 h 364"/>
                <a:gd name="T38" fmla="*/ 264 w 524"/>
                <a:gd name="T39" fmla="*/ 349 h 364"/>
                <a:gd name="T40" fmla="*/ 263 w 524"/>
                <a:gd name="T41" fmla="*/ 349 h 364"/>
                <a:gd name="T42" fmla="*/ 260 w 524"/>
                <a:gd name="T43" fmla="*/ 322 h 364"/>
                <a:gd name="T44" fmla="*/ 256 w 524"/>
                <a:gd name="T45" fmla="*/ 276 h 364"/>
                <a:gd name="T46" fmla="*/ 251 w 524"/>
                <a:gd name="T47" fmla="*/ 217 h 364"/>
                <a:gd name="T48" fmla="*/ 246 w 524"/>
                <a:gd name="T49" fmla="*/ 152 h 364"/>
                <a:gd name="T50" fmla="*/ 241 w 524"/>
                <a:gd name="T51" fmla="*/ 88 h 364"/>
                <a:gd name="T52" fmla="*/ 24 w 524"/>
                <a:gd name="T53" fmla="*/ 0 h 364"/>
                <a:gd name="T54" fmla="*/ 23 w 524"/>
                <a:gd name="T55" fmla="*/ 58 h 364"/>
                <a:gd name="T56" fmla="*/ 20 w 524"/>
                <a:gd name="T57" fmla="*/ 125 h 364"/>
                <a:gd name="T58" fmla="*/ 17 w 524"/>
                <a:gd name="T59" fmla="*/ 189 h 364"/>
                <a:gd name="T60" fmla="*/ 15 w 524"/>
                <a:gd name="T61" fmla="*/ 247 h 364"/>
                <a:gd name="T62" fmla="*/ 13 w 524"/>
                <a:gd name="T63" fmla="*/ 292 h 364"/>
                <a:gd name="T64" fmla="*/ 12 w 524"/>
                <a:gd name="T65" fmla="*/ 318 h 364"/>
                <a:gd name="T66" fmla="*/ 12 w 524"/>
                <a:gd name="T67" fmla="*/ 317 h 364"/>
                <a:gd name="T68" fmla="*/ 11 w 524"/>
                <a:gd name="T69" fmla="*/ 291 h 364"/>
                <a:gd name="T70" fmla="*/ 9 w 524"/>
                <a:gd name="T71" fmla="*/ 247 h 364"/>
                <a:gd name="T72" fmla="*/ 6 w 524"/>
                <a:gd name="T73" fmla="*/ 191 h 364"/>
                <a:gd name="T74" fmla="*/ 3 w 524"/>
                <a:gd name="T75" fmla="*/ 130 h 364"/>
                <a:gd name="T76" fmla="*/ 1 w 524"/>
                <a:gd name="T77" fmla="*/ 72 h 364"/>
                <a:gd name="T78" fmla="*/ 0 w 524"/>
                <a:gd name="T79" fmla="*/ 24 h 364"/>
                <a:gd name="T80" fmla="*/ 1 w 524"/>
                <a:gd name="T81" fmla="*/ 24 h 364"/>
                <a:gd name="T82" fmla="*/ 2 w 524"/>
                <a:gd name="T83" fmla="*/ 21 h 364"/>
                <a:gd name="T84" fmla="*/ 24 w 524"/>
                <a:gd name="T8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4" h="364">
                  <a:moveTo>
                    <a:pt x="498" y="125"/>
                  </a:moveTo>
                  <a:lnTo>
                    <a:pt x="506" y="138"/>
                  </a:lnTo>
                  <a:lnTo>
                    <a:pt x="511" y="153"/>
                  </a:lnTo>
                  <a:lnTo>
                    <a:pt x="516" y="146"/>
                  </a:lnTo>
                  <a:lnTo>
                    <a:pt x="524" y="138"/>
                  </a:lnTo>
                  <a:lnTo>
                    <a:pt x="523" y="170"/>
                  </a:lnTo>
                  <a:lnTo>
                    <a:pt x="523" y="202"/>
                  </a:lnTo>
                  <a:lnTo>
                    <a:pt x="522" y="233"/>
                  </a:lnTo>
                  <a:lnTo>
                    <a:pt x="521" y="263"/>
                  </a:lnTo>
                  <a:lnTo>
                    <a:pt x="521" y="291"/>
                  </a:lnTo>
                  <a:lnTo>
                    <a:pt x="520" y="315"/>
                  </a:lnTo>
                  <a:lnTo>
                    <a:pt x="520" y="335"/>
                  </a:lnTo>
                  <a:lnTo>
                    <a:pt x="520" y="351"/>
                  </a:lnTo>
                  <a:lnTo>
                    <a:pt x="519" y="360"/>
                  </a:lnTo>
                  <a:lnTo>
                    <a:pt x="519" y="364"/>
                  </a:lnTo>
                  <a:lnTo>
                    <a:pt x="519" y="360"/>
                  </a:lnTo>
                  <a:lnTo>
                    <a:pt x="518" y="352"/>
                  </a:lnTo>
                  <a:lnTo>
                    <a:pt x="516" y="338"/>
                  </a:lnTo>
                  <a:lnTo>
                    <a:pt x="515" y="319"/>
                  </a:lnTo>
                  <a:lnTo>
                    <a:pt x="513" y="297"/>
                  </a:lnTo>
                  <a:lnTo>
                    <a:pt x="511" y="272"/>
                  </a:lnTo>
                  <a:lnTo>
                    <a:pt x="508" y="244"/>
                  </a:lnTo>
                  <a:lnTo>
                    <a:pt x="506" y="215"/>
                  </a:lnTo>
                  <a:lnTo>
                    <a:pt x="504" y="185"/>
                  </a:lnTo>
                  <a:lnTo>
                    <a:pt x="500" y="154"/>
                  </a:lnTo>
                  <a:lnTo>
                    <a:pt x="498" y="125"/>
                  </a:lnTo>
                  <a:close/>
                  <a:moveTo>
                    <a:pt x="239" y="59"/>
                  </a:moveTo>
                  <a:lnTo>
                    <a:pt x="249" y="84"/>
                  </a:lnTo>
                  <a:lnTo>
                    <a:pt x="254" y="110"/>
                  </a:lnTo>
                  <a:lnTo>
                    <a:pt x="267" y="90"/>
                  </a:lnTo>
                  <a:lnTo>
                    <a:pt x="266" y="122"/>
                  </a:lnTo>
                  <a:lnTo>
                    <a:pt x="266" y="155"/>
                  </a:lnTo>
                  <a:lnTo>
                    <a:pt x="266" y="189"/>
                  </a:lnTo>
                  <a:lnTo>
                    <a:pt x="265" y="221"/>
                  </a:lnTo>
                  <a:lnTo>
                    <a:pt x="265" y="250"/>
                  </a:lnTo>
                  <a:lnTo>
                    <a:pt x="265" y="278"/>
                  </a:lnTo>
                  <a:lnTo>
                    <a:pt x="264" y="303"/>
                  </a:lnTo>
                  <a:lnTo>
                    <a:pt x="264" y="324"/>
                  </a:lnTo>
                  <a:lnTo>
                    <a:pt x="264" y="339"/>
                  </a:lnTo>
                  <a:lnTo>
                    <a:pt x="264" y="349"/>
                  </a:lnTo>
                  <a:lnTo>
                    <a:pt x="264" y="353"/>
                  </a:lnTo>
                  <a:lnTo>
                    <a:pt x="263" y="349"/>
                  </a:lnTo>
                  <a:lnTo>
                    <a:pt x="262" y="339"/>
                  </a:lnTo>
                  <a:lnTo>
                    <a:pt x="260" y="322"/>
                  </a:lnTo>
                  <a:lnTo>
                    <a:pt x="258" y="302"/>
                  </a:lnTo>
                  <a:lnTo>
                    <a:pt x="256" y="276"/>
                  </a:lnTo>
                  <a:lnTo>
                    <a:pt x="254" y="248"/>
                  </a:lnTo>
                  <a:lnTo>
                    <a:pt x="251" y="217"/>
                  </a:lnTo>
                  <a:lnTo>
                    <a:pt x="249" y="185"/>
                  </a:lnTo>
                  <a:lnTo>
                    <a:pt x="246" y="152"/>
                  </a:lnTo>
                  <a:lnTo>
                    <a:pt x="243" y="120"/>
                  </a:lnTo>
                  <a:lnTo>
                    <a:pt x="241" y="88"/>
                  </a:lnTo>
                  <a:lnTo>
                    <a:pt x="239" y="59"/>
                  </a:lnTo>
                  <a:close/>
                  <a:moveTo>
                    <a:pt x="24" y="0"/>
                  </a:moveTo>
                  <a:lnTo>
                    <a:pt x="23" y="27"/>
                  </a:lnTo>
                  <a:lnTo>
                    <a:pt x="23" y="58"/>
                  </a:lnTo>
                  <a:lnTo>
                    <a:pt x="22" y="91"/>
                  </a:lnTo>
                  <a:lnTo>
                    <a:pt x="20" y="125"/>
                  </a:lnTo>
                  <a:lnTo>
                    <a:pt x="18" y="158"/>
                  </a:lnTo>
                  <a:lnTo>
                    <a:pt x="17" y="189"/>
                  </a:lnTo>
                  <a:lnTo>
                    <a:pt x="16" y="220"/>
                  </a:lnTo>
                  <a:lnTo>
                    <a:pt x="15" y="247"/>
                  </a:lnTo>
                  <a:lnTo>
                    <a:pt x="14" y="272"/>
                  </a:lnTo>
                  <a:lnTo>
                    <a:pt x="13" y="292"/>
                  </a:lnTo>
                  <a:lnTo>
                    <a:pt x="13" y="307"/>
                  </a:lnTo>
                  <a:lnTo>
                    <a:pt x="12" y="318"/>
                  </a:lnTo>
                  <a:lnTo>
                    <a:pt x="12" y="321"/>
                  </a:lnTo>
                  <a:lnTo>
                    <a:pt x="12" y="317"/>
                  </a:lnTo>
                  <a:lnTo>
                    <a:pt x="12" y="307"/>
                  </a:lnTo>
                  <a:lnTo>
                    <a:pt x="11" y="291"/>
                  </a:lnTo>
                  <a:lnTo>
                    <a:pt x="10" y="271"/>
                  </a:lnTo>
                  <a:lnTo>
                    <a:pt x="9" y="247"/>
                  </a:lnTo>
                  <a:lnTo>
                    <a:pt x="8" y="220"/>
                  </a:lnTo>
                  <a:lnTo>
                    <a:pt x="6" y="191"/>
                  </a:lnTo>
                  <a:lnTo>
                    <a:pt x="4" y="161"/>
                  </a:lnTo>
                  <a:lnTo>
                    <a:pt x="3" y="130"/>
                  </a:lnTo>
                  <a:lnTo>
                    <a:pt x="2" y="100"/>
                  </a:lnTo>
                  <a:lnTo>
                    <a:pt x="1" y="72"/>
                  </a:lnTo>
                  <a:lnTo>
                    <a:pt x="1" y="4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13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C37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661988" y="1323975"/>
              <a:ext cx="344488" cy="327025"/>
            </a:xfrm>
            <a:custGeom>
              <a:avLst/>
              <a:gdLst>
                <a:gd name="T0" fmla="*/ 99 w 217"/>
                <a:gd name="T1" fmla="*/ 0 h 206"/>
                <a:gd name="T2" fmla="*/ 119 w 217"/>
                <a:gd name="T3" fmla="*/ 1 h 206"/>
                <a:gd name="T4" fmla="*/ 137 w 217"/>
                <a:gd name="T5" fmla="*/ 6 h 206"/>
                <a:gd name="T6" fmla="*/ 157 w 217"/>
                <a:gd name="T7" fmla="*/ 12 h 206"/>
                <a:gd name="T8" fmla="*/ 173 w 217"/>
                <a:gd name="T9" fmla="*/ 22 h 206"/>
                <a:gd name="T10" fmla="*/ 187 w 217"/>
                <a:gd name="T11" fmla="*/ 33 h 206"/>
                <a:gd name="T12" fmla="*/ 200 w 217"/>
                <a:gd name="T13" fmla="*/ 48 h 206"/>
                <a:gd name="T14" fmla="*/ 210 w 217"/>
                <a:gd name="T15" fmla="*/ 65 h 206"/>
                <a:gd name="T16" fmla="*/ 215 w 217"/>
                <a:gd name="T17" fmla="*/ 86 h 206"/>
                <a:gd name="T18" fmla="*/ 217 w 217"/>
                <a:gd name="T19" fmla="*/ 107 h 206"/>
                <a:gd name="T20" fmla="*/ 216 w 217"/>
                <a:gd name="T21" fmla="*/ 168 h 206"/>
                <a:gd name="T22" fmla="*/ 185 w 217"/>
                <a:gd name="T23" fmla="*/ 188 h 206"/>
                <a:gd name="T24" fmla="*/ 154 w 217"/>
                <a:gd name="T25" fmla="*/ 201 h 206"/>
                <a:gd name="T26" fmla="*/ 123 w 217"/>
                <a:gd name="T27" fmla="*/ 206 h 206"/>
                <a:gd name="T28" fmla="*/ 93 w 217"/>
                <a:gd name="T29" fmla="*/ 206 h 206"/>
                <a:gd name="T30" fmla="*/ 62 w 217"/>
                <a:gd name="T31" fmla="*/ 200 h 206"/>
                <a:gd name="T32" fmla="*/ 31 w 217"/>
                <a:gd name="T33" fmla="*/ 186 h 206"/>
                <a:gd name="T34" fmla="*/ 0 w 217"/>
                <a:gd name="T35" fmla="*/ 167 h 206"/>
                <a:gd name="T36" fmla="*/ 0 w 217"/>
                <a:gd name="T37" fmla="*/ 109 h 206"/>
                <a:gd name="T38" fmla="*/ 2 w 217"/>
                <a:gd name="T39" fmla="*/ 82 h 206"/>
                <a:gd name="T40" fmla="*/ 8 w 217"/>
                <a:gd name="T41" fmla="*/ 61 h 206"/>
                <a:gd name="T42" fmla="*/ 18 w 217"/>
                <a:gd name="T43" fmla="*/ 42 h 206"/>
                <a:gd name="T44" fmla="*/ 30 w 217"/>
                <a:gd name="T45" fmla="*/ 27 h 206"/>
                <a:gd name="T46" fmla="*/ 46 w 217"/>
                <a:gd name="T47" fmla="*/ 15 h 206"/>
                <a:gd name="T48" fmla="*/ 62 w 217"/>
                <a:gd name="T49" fmla="*/ 7 h 206"/>
                <a:gd name="T50" fmla="*/ 81 w 217"/>
                <a:gd name="T51" fmla="*/ 2 h 206"/>
                <a:gd name="T52" fmla="*/ 99 w 217"/>
                <a:gd name="T5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7" h="206">
                  <a:moveTo>
                    <a:pt x="99" y="0"/>
                  </a:moveTo>
                  <a:lnTo>
                    <a:pt x="119" y="1"/>
                  </a:lnTo>
                  <a:lnTo>
                    <a:pt x="137" y="6"/>
                  </a:lnTo>
                  <a:lnTo>
                    <a:pt x="157" y="12"/>
                  </a:lnTo>
                  <a:lnTo>
                    <a:pt x="173" y="22"/>
                  </a:lnTo>
                  <a:lnTo>
                    <a:pt x="187" y="33"/>
                  </a:lnTo>
                  <a:lnTo>
                    <a:pt x="200" y="48"/>
                  </a:lnTo>
                  <a:lnTo>
                    <a:pt x="210" y="65"/>
                  </a:lnTo>
                  <a:lnTo>
                    <a:pt x="215" y="86"/>
                  </a:lnTo>
                  <a:lnTo>
                    <a:pt x="217" y="107"/>
                  </a:lnTo>
                  <a:lnTo>
                    <a:pt x="216" y="168"/>
                  </a:lnTo>
                  <a:lnTo>
                    <a:pt x="185" y="188"/>
                  </a:lnTo>
                  <a:lnTo>
                    <a:pt x="154" y="201"/>
                  </a:lnTo>
                  <a:lnTo>
                    <a:pt x="123" y="206"/>
                  </a:lnTo>
                  <a:lnTo>
                    <a:pt x="93" y="206"/>
                  </a:lnTo>
                  <a:lnTo>
                    <a:pt x="62" y="200"/>
                  </a:lnTo>
                  <a:lnTo>
                    <a:pt x="31" y="186"/>
                  </a:lnTo>
                  <a:lnTo>
                    <a:pt x="0" y="167"/>
                  </a:lnTo>
                  <a:lnTo>
                    <a:pt x="0" y="109"/>
                  </a:lnTo>
                  <a:lnTo>
                    <a:pt x="2" y="82"/>
                  </a:lnTo>
                  <a:lnTo>
                    <a:pt x="8" y="61"/>
                  </a:lnTo>
                  <a:lnTo>
                    <a:pt x="18" y="42"/>
                  </a:lnTo>
                  <a:lnTo>
                    <a:pt x="30" y="27"/>
                  </a:lnTo>
                  <a:lnTo>
                    <a:pt x="46" y="15"/>
                  </a:lnTo>
                  <a:lnTo>
                    <a:pt x="62" y="7"/>
                  </a:lnTo>
                  <a:lnTo>
                    <a:pt x="81" y="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736691" y="4791169"/>
              <a:ext cx="1216506" cy="400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567471" y="4929187"/>
              <a:ext cx="1547936" cy="159609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987870" y="402841"/>
            <a:ext cx="8569294" cy="5774328"/>
            <a:chOff x="1398489" y="-944885"/>
            <a:chExt cx="9643514" cy="6999666"/>
          </a:xfrm>
        </p:grpSpPr>
        <p:sp>
          <p:nvSpPr>
            <p:cNvPr id="38" name="Rectangle 37"/>
            <p:cNvSpPr/>
            <p:nvPr/>
          </p:nvSpPr>
          <p:spPr>
            <a:xfrm>
              <a:off x="1398489" y="3612828"/>
              <a:ext cx="1950564" cy="2201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en-US" sz="1400" b="1" dirty="0">
                  <a:latin typeface="Corbel" panose="020B0503020204020204" pitchFamily="34" charset="0"/>
                </a:rPr>
                <a:t>Инструменты нормативного регулирования, </a:t>
              </a:r>
              <a:r>
                <a:rPr lang="ru-RU" altLang="en-US" sz="1400" dirty="0">
                  <a:latin typeface="Corbel" panose="020B0503020204020204" pitchFamily="34" charset="0"/>
                </a:rPr>
                <a:t>устанавливающие нормы и правила, а также стандарты в той или иной сфере политики</a:t>
              </a:r>
              <a:r>
                <a:rPr lang="en-I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798803" y="3644631"/>
              <a:ext cx="2243200" cy="2410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en-US" sz="1400" b="1" dirty="0">
                  <a:latin typeface="Corbel" panose="020B0503020204020204" pitchFamily="34" charset="0"/>
                </a:rPr>
                <a:t>Инструменты делегирования функций, </a:t>
              </a:r>
              <a:r>
                <a:rPr lang="ru-RU" altLang="en-US" sz="1400" dirty="0">
                  <a:latin typeface="Corbel" panose="020B0503020204020204" pitchFamily="34" charset="0"/>
                </a:rPr>
                <a:t>включающие альтернативные механизмы оказания услуг или выполнения государственных функций с использованием неправительственных организаций</a:t>
              </a:r>
              <a:endParaRPr lang="en-GB" altLang="en-US" sz="1400" dirty="0">
                <a:latin typeface="Corbel" panose="020B0503020204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212605" y="820373"/>
              <a:ext cx="2125065" cy="2206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en-US" sz="1400" b="1" dirty="0">
                  <a:latin typeface="Corbel" panose="020B0503020204020204" pitchFamily="34" charset="0"/>
                </a:rPr>
                <a:t>Институциональные инструменты, </a:t>
              </a:r>
              <a:r>
                <a:rPr lang="ru-RU" altLang="en-US" sz="1400" dirty="0">
                  <a:latin typeface="Corbel" panose="020B0503020204020204" pitchFamily="34" charset="0"/>
                </a:rPr>
                <a:t>включающие создание или реорганизацию учреждений для оказания государственных услуг и повышения их качества</a:t>
              </a:r>
              <a:endParaRPr lang="en-GB" altLang="en-US" sz="1400" dirty="0">
                <a:latin typeface="Corbel" panose="020B0503020204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98489" y="820373"/>
              <a:ext cx="2242855" cy="1574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en-US" sz="1400" b="1" dirty="0">
                  <a:latin typeface="Corbel" panose="020B0503020204020204" pitchFamily="34" charset="0"/>
                </a:rPr>
                <a:t>Информационные инструменты, </a:t>
              </a:r>
              <a:r>
                <a:rPr lang="ru-RU" altLang="en-US" sz="1400" dirty="0">
                  <a:latin typeface="Corbel" panose="020B0503020204020204" pitchFamily="34" charset="0"/>
                </a:rPr>
                <a:t>которые включают кампании по связям с общественностью, тренинги, публикации и т. д.</a:t>
              </a:r>
              <a:r>
                <a:rPr lang="en-GB" altLang="en-US" sz="1400" dirty="0">
                  <a:latin typeface="Corbel" panose="020B0503020204020204" pitchFamily="34" charset="0"/>
                </a:rPr>
                <a:t>.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44006" y="-944885"/>
              <a:ext cx="2435602" cy="17833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altLang="en-US" sz="1400" b="1" dirty="0">
                  <a:latin typeface="Corbel" panose="020B0503020204020204" pitchFamily="34" charset="0"/>
                </a:rPr>
                <a:t>Финансовые инструменты, </a:t>
              </a:r>
              <a:r>
                <a:rPr lang="ru-RU" altLang="en-US" sz="1400" dirty="0">
                  <a:latin typeface="Corbel" panose="020B0503020204020204" pitchFamily="34" charset="0"/>
                </a:rPr>
                <a:t>включающие те или иные денежные средства для реализации политики, в том числе налоги, субсидии, торговые скидки и т.д.</a:t>
              </a:r>
            </a:p>
          </p:txBody>
        </p:sp>
      </p:grpSp>
      <p:sp>
        <p:nvSpPr>
          <p:cNvPr id="32" name="Freeform 31"/>
          <p:cNvSpPr/>
          <p:nvPr/>
        </p:nvSpPr>
        <p:spPr>
          <a:xfrm>
            <a:off x="4171012" y="4462433"/>
            <a:ext cx="313663" cy="377737"/>
          </a:xfrm>
          <a:custGeom>
            <a:avLst/>
            <a:gdLst>
              <a:gd name="connsiteX0" fmla="*/ 165939 w 424621"/>
              <a:gd name="connsiteY0" fmla="*/ 512997 h 513236"/>
              <a:gd name="connsiteX1" fmla="*/ 6174 w 424621"/>
              <a:gd name="connsiteY1" fmla="*/ 326038 h 513236"/>
              <a:gd name="connsiteX2" fmla="*/ 36768 w 424621"/>
              <a:gd name="connsiteY2" fmla="*/ 251254 h 513236"/>
              <a:gd name="connsiteX3" fmla="*/ 74159 w 424621"/>
              <a:gd name="connsiteY3" fmla="*/ 217261 h 513236"/>
              <a:gd name="connsiteX4" fmla="*/ 67361 w 424621"/>
              <a:gd name="connsiteY4" fmla="*/ 105086 h 513236"/>
              <a:gd name="connsiteX5" fmla="*/ 118350 w 424621"/>
              <a:gd name="connsiteY5" fmla="*/ 9907 h 513236"/>
              <a:gd name="connsiteX6" fmla="*/ 424283 w 424621"/>
              <a:gd name="connsiteY6" fmla="*/ 356631 h 513236"/>
              <a:gd name="connsiteX7" fmla="*/ 165939 w 424621"/>
              <a:gd name="connsiteY7" fmla="*/ 512997 h 513236"/>
              <a:gd name="connsiteX0" fmla="*/ 165939 w 424621"/>
              <a:gd name="connsiteY0" fmla="*/ 512997 h 513236"/>
              <a:gd name="connsiteX1" fmla="*/ 6174 w 424621"/>
              <a:gd name="connsiteY1" fmla="*/ 326038 h 513236"/>
              <a:gd name="connsiteX2" fmla="*/ 36768 w 424621"/>
              <a:gd name="connsiteY2" fmla="*/ 251254 h 513236"/>
              <a:gd name="connsiteX3" fmla="*/ 74159 w 424621"/>
              <a:gd name="connsiteY3" fmla="*/ 217261 h 513236"/>
              <a:gd name="connsiteX4" fmla="*/ 67361 w 424621"/>
              <a:gd name="connsiteY4" fmla="*/ 105086 h 513236"/>
              <a:gd name="connsiteX5" fmla="*/ 118350 w 424621"/>
              <a:gd name="connsiteY5" fmla="*/ 9907 h 513236"/>
              <a:gd name="connsiteX6" fmla="*/ 424283 w 424621"/>
              <a:gd name="connsiteY6" fmla="*/ 356631 h 513236"/>
              <a:gd name="connsiteX7" fmla="*/ 165939 w 424621"/>
              <a:gd name="connsiteY7" fmla="*/ 512997 h 513236"/>
              <a:gd name="connsiteX0" fmla="*/ 165939 w 438910"/>
              <a:gd name="connsiteY0" fmla="*/ 512997 h 513425"/>
              <a:gd name="connsiteX1" fmla="*/ 6174 w 438910"/>
              <a:gd name="connsiteY1" fmla="*/ 326038 h 513425"/>
              <a:gd name="connsiteX2" fmla="*/ 36768 w 438910"/>
              <a:gd name="connsiteY2" fmla="*/ 251254 h 513425"/>
              <a:gd name="connsiteX3" fmla="*/ 74159 w 438910"/>
              <a:gd name="connsiteY3" fmla="*/ 217261 h 513425"/>
              <a:gd name="connsiteX4" fmla="*/ 67361 w 438910"/>
              <a:gd name="connsiteY4" fmla="*/ 105086 h 513425"/>
              <a:gd name="connsiteX5" fmla="*/ 118350 w 438910"/>
              <a:gd name="connsiteY5" fmla="*/ 9907 h 513425"/>
              <a:gd name="connsiteX6" fmla="*/ 424283 w 438910"/>
              <a:gd name="connsiteY6" fmla="*/ 356631 h 513425"/>
              <a:gd name="connsiteX7" fmla="*/ 165939 w 438910"/>
              <a:gd name="connsiteY7" fmla="*/ 512997 h 513425"/>
              <a:gd name="connsiteX0" fmla="*/ 165939 w 424283"/>
              <a:gd name="connsiteY0" fmla="*/ 512997 h 513425"/>
              <a:gd name="connsiteX1" fmla="*/ 6174 w 424283"/>
              <a:gd name="connsiteY1" fmla="*/ 326038 h 513425"/>
              <a:gd name="connsiteX2" fmla="*/ 36768 w 424283"/>
              <a:gd name="connsiteY2" fmla="*/ 251254 h 513425"/>
              <a:gd name="connsiteX3" fmla="*/ 74159 w 424283"/>
              <a:gd name="connsiteY3" fmla="*/ 217261 h 513425"/>
              <a:gd name="connsiteX4" fmla="*/ 67361 w 424283"/>
              <a:gd name="connsiteY4" fmla="*/ 105086 h 513425"/>
              <a:gd name="connsiteX5" fmla="*/ 118350 w 424283"/>
              <a:gd name="connsiteY5" fmla="*/ 9907 h 513425"/>
              <a:gd name="connsiteX6" fmla="*/ 424283 w 424283"/>
              <a:gd name="connsiteY6" fmla="*/ 356631 h 513425"/>
              <a:gd name="connsiteX7" fmla="*/ 165939 w 424283"/>
              <a:gd name="connsiteY7" fmla="*/ 512997 h 513425"/>
              <a:gd name="connsiteX0" fmla="*/ 165939 w 424283"/>
              <a:gd name="connsiteY0" fmla="*/ 512997 h 513425"/>
              <a:gd name="connsiteX1" fmla="*/ 6174 w 424283"/>
              <a:gd name="connsiteY1" fmla="*/ 326038 h 513425"/>
              <a:gd name="connsiteX2" fmla="*/ 36768 w 424283"/>
              <a:gd name="connsiteY2" fmla="*/ 251254 h 513425"/>
              <a:gd name="connsiteX3" fmla="*/ 74159 w 424283"/>
              <a:gd name="connsiteY3" fmla="*/ 217261 h 513425"/>
              <a:gd name="connsiteX4" fmla="*/ 67361 w 424283"/>
              <a:gd name="connsiteY4" fmla="*/ 105086 h 513425"/>
              <a:gd name="connsiteX5" fmla="*/ 118350 w 424283"/>
              <a:gd name="connsiteY5" fmla="*/ 9907 h 513425"/>
              <a:gd name="connsiteX6" fmla="*/ 424283 w 424283"/>
              <a:gd name="connsiteY6" fmla="*/ 356631 h 513425"/>
              <a:gd name="connsiteX7" fmla="*/ 165939 w 424283"/>
              <a:gd name="connsiteY7" fmla="*/ 512997 h 513425"/>
              <a:gd name="connsiteX0" fmla="*/ 159765 w 418109"/>
              <a:gd name="connsiteY0" fmla="*/ 512997 h 513425"/>
              <a:gd name="connsiteX1" fmla="*/ 0 w 418109"/>
              <a:gd name="connsiteY1" fmla="*/ 326038 h 513425"/>
              <a:gd name="connsiteX2" fmla="*/ 30594 w 418109"/>
              <a:gd name="connsiteY2" fmla="*/ 251254 h 513425"/>
              <a:gd name="connsiteX3" fmla="*/ 67985 w 418109"/>
              <a:gd name="connsiteY3" fmla="*/ 217261 h 513425"/>
              <a:gd name="connsiteX4" fmla="*/ 61187 w 418109"/>
              <a:gd name="connsiteY4" fmla="*/ 105086 h 513425"/>
              <a:gd name="connsiteX5" fmla="*/ 112176 w 418109"/>
              <a:gd name="connsiteY5" fmla="*/ 9907 h 513425"/>
              <a:gd name="connsiteX6" fmla="*/ 418109 w 418109"/>
              <a:gd name="connsiteY6" fmla="*/ 356631 h 513425"/>
              <a:gd name="connsiteX7" fmla="*/ 159765 w 418109"/>
              <a:gd name="connsiteY7" fmla="*/ 512997 h 513425"/>
              <a:gd name="connsiteX0" fmla="*/ 159765 w 418109"/>
              <a:gd name="connsiteY0" fmla="*/ 503090 h 503518"/>
              <a:gd name="connsiteX1" fmla="*/ 0 w 418109"/>
              <a:gd name="connsiteY1" fmla="*/ 316131 h 503518"/>
              <a:gd name="connsiteX2" fmla="*/ 30594 w 418109"/>
              <a:gd name="connsiteY2" fmla="*/ 241347 h 503518"/>
              <a:gd name="connsiteX3" fmla="*/ 67985 w 418109"/>
              <a:gd name="connsiteY3" fmla="*/ 207354 h 503518"/>
              <a:gd name="connsiteX4" fmla="*/ 61187 w 418109"/>
              <a:gd name="connsiteY4" fmla="*/ 95179 h 503518"/>
              <a:gd name="connsiteX5" fmla="*/ 112176 w 418109"/>
              <a:gd name="connsiteY5" fmla="*/ 0 h 503518"/>
              <a:gd name="connsiteX6" fmla="*/ 418109 w 418109"/>
              <a:gd name="connsiteY6" fmla="*/ 346724 h 503518"/>
              <a:gd name="connsiteX7" fmla="*/ 159765 w 418109"/>
              <a:gd name="connsiteY7" fmla="*/ 503090 h 50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09" h="503518">
                <a:moveTo>
                  <a:pt x="159765" y="503090"/>
                </a:moveTo>
                <a:lnTo>
                  <a:pt x="0" y="316131"/>
                </a:lnTo>
                <a:lnTo>
                  <a:pt x="30594" y="241347"/>
                </a:lnTo>
                <a:cubicBezTo>
                  <a:pt x="41925" y="223217"/>
                  <a:pt x="62886" y="231715"/>
                  <a:pt x="67985" y="207354"/>
                </a:cubicBezTo>
                <a:cubicBezTo>
                  <a:pt x="73084" y="182993"/>
                  <a:pt x="53822" y="129738"/>
                  <a:pt x="61187" y="95179"/>
                </a:cubicBezTo>
                <a:lnTo>
                  <a:pt x="112176" y="0"/>
                </a:lnTo>
                <a:lnTo>
                  <a:pt x="418109" y="346724"/>
                </a:lnTo>
                <a:cubicBezTo>
                  <a:pt x="335960" y="468530"/>
                  <a:pt x="229450" y="508189"/>
                  <a:pt x="159765" y="503090"/>
                </a:cubicBezTo>
                <a:close/>
              </a:path>
            </a:pathLst>
          </a:custGeom>
          <a:gradFill>
            <a:gsLst>
              <a:gs pos="82000">
                <a:schemeClr val="tx1">
                  <a:alpha val="23000"/>
                </a:schemeClr>
              </a:gs>
              <a:gs pos="35000">
                <a:schemeClr val="accent6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0" name="Group 69"/>
          <p:cNvGrpSpPr/>
          <p:nvPr/>
        </p:nvGrpSpPr>
        <p:grpSpPr>
          <a:xfrm>
            <a:off x="4167160" y="4452772"/>
            <a:ext cx="173547" cy="249731"/>
            <a:chOff x="5086350" y="1138238"/>
            <a:chExt cx="3616325" cy="5203826"/>
          </a:xfrm>
          <a:solidFill>
            <a:schemeClr val="bg1"/>
          </a:solidFill>
        </p:grpSpPr>
        <p:sp>
          <p:nvSpPr>
            <p:cNvPr id="71" name="Freeform 23"/>
            <p:cNvSpPr>
              <a:spLocks noEditPoints="1"/>
            </p:cNvSpPr>
            <p:nvPr/>
          </p:nvSpPr>
          <p:spPr bwMode="auto">
            <a:xfrm>
              <a:off x="5895975" y="1138238"/>
              <a:ext cx="1998663" cy="4803775"/>
            </a:xfrm>
            <a:custGeom>
              <a:avLst/>
              <a:gdLst>
                <a:gd name="T0" fmla="*/ 1151 w 2519"/>
                <a:gd name="T1" fmla="*/ 722 h 6052"/>
                <a:gd name="T2" fmla="*/ 973 w 2519"/>
                <a:gd name="T3" fmla="*/ 1001 h 6052"/>
                <a:gd name="T4" fmla="*/ 792 w 2519"/>
                <a:gd name="T5" fmla="*/ 1359 h 6052"/>
                <a:gd name="T6" fmla="*/ 629 w 2519"/>
                <a:gd name="T7" fmla="*/ 1800 h 6052"/>
                <a:gd name="T8" fmla="*/ 1083 w 2519"/>
                <a:gd name="T9" fmla="*/ 1852 h 6052"/>
                <a:gd name="T10" fmla="*/ 1513 w 2519"/>
                <a:gd name="T11" fmla="*/ 1846 h 6052"/>
                <a:gd name="T12" fmla="*/ 1889 w 2519"/>
                <a:gd name="T13" fmla="*/ 1794 h 6052"/>
                <a:gd name="T14" fmla="*/ 1726 w 2519"/>
                <a:gd name="T15" fmla="*/ 1353 h 6052"/>
                <a:gd name="T16" fmla="*/ 1547 w 2519"/>
                <a:gd name="T17" fmla="*/ 997 h 6052"/>
                <a:gd name="T18" fmla="*/ 1370 w 2519"/>
                <a:gd name="T19" fmla="*/ 722 h 6052"/>
                <a:gd name="T20" fmla="*/ 1258 w 2519"/>
                <a:gd name="T21" fmla="*/ 0 h 6052"/>
                <a:gd name="T22" fmla="*/ 1288 w 2519"/>
                <a:gd name="T23" fmla="*/ 24 h 6052"/>
                <a:gd name="T24" fmla="*/ 1368 w 2519"/>
                <a:gd name="T25" fmla="*/ 98 h 6052"/>
                <a:gd name="T26" fmla="*/ 1489 w 2519"/>
                <a:gd name="T27" fmla="*/ 223 h 6052"/>
                <a:gd name="T28" fmla="*/ 1636 w 2519"/>
                <a:gd name="T29" fmla="*/ 403 h 6052"/>
                <a:gd name="T30" fmla="*/ 1802 w 2519"/>
                <a:gd name="T31" fmla="*/ 640 h 6052"/>
                <a:gd name="T32" fmla="*/ 1973 w 2519"/>
                <a:gd name="T33" fmla="*/ 935 h 6052"/>
                <a:gd name="T34" fmla="*/ 2138 w 2519"/>
                <a:gd name="T35" fmla="*/ 1292 h 6052"/>
                <a:gd name="T36" fmla="*/ 2288 w 2519"/>
                <a:gd name="T37" fmla="*/ 1712 h 6052"/>
                <a:gd name="T38" fmla="*/ 2407 w 2519"/>
                <a:gd name="T39" fmla="*/ 2201 h 6052"/>
                <a:gd name="T40" fmla="*/ 2489 w 2519"/>
                <a:gd name="T41" fmla="*/ 2755 h 6052"/>
                <a:gd name="T42" fmla="*/ 2519 w 2519"/>
                <a:gd name="T43" fmla="*/ 3383 h 6052"/>
                <a:gd name="T44" fmla="*/ 2487 w 2519"/>
                <a:gd name="T45" fmla="*/ 4036 h 6052"/>
                <a:gd name="T46" fmla="*/ 2401 w 2519"/>
                <a:gd name="T47" fmla="*/ 4609 h 6052"/>
                <a:gd name="T48" fmla="*/ 2264 w 2519"/>
                <a:gd name="T49" fmla="*/ 5093 h 6052"/>
                <a:gd name="T50" fmla="*/ 2084 w 2519"/>
                <a:gd name="T51" fmla="*/ 5486 h 6052"/>
                <a:gd name="T52" fmla="*/ 1869 w 2519"/>
                <a:gd name="T53" fmla="*/ 5783 h 6052"/>
                <a:gd name="T54" fmla="*/ 1622 w 2519"/>
                <a:gd name="T55" fmla="*/ 5980 h 6052"/>
                <a:gd name="T56" fmla="*/ 1445 w 2519"/>
                <a:gd name="T57" fmla="*/ 4501 h 6052"/>
                <a:gd name="T58" fmla="*/ 1405 w 2519"/>
                <a:gd name="T59" fmla="*/ 4383 h 6052"/>
                <a:gd name="T60" fmla="*/ 1302 w 2519"/>
                <a:gd name="T61" fmla="*/ 4318 h 6052"/>
                <a:gd name="T62" fmla="*/ 1176 w 2519"/>
                <a:gd name="T63" fmla="*/ 4331 h 6052"/>
                <a:gd name="T64" fmla="*/ 1089 w 2519"/>
                <a:gd name="T65" fmla="*/ 4417 h 6052"/>
                <a:gd name="T66" fmla="*/ 1071 w 2519"/>
                <a:gd name="T67" fmla="*/ 6052 h 6052"/>
                <a:gd name="T68" fmla="*/ 808 w 2519"/>
                <a:gd name="T69" fmla="*/ 5924 h 6052"/>
                <a:gd name="T70" fmla="*/ 571 w 2519"/>
                <a:gd name="T71" fmla="*/ 5695 h 6052"/>
                <a:gd name="T72" fmla="*/ 368 w 2519"/>
                <a:gd name="T73" fmla="*/ 5364 h 6052"/>
                <a:gd name="T74" fmla="*/ 201 w 2519"/>
                <a:gd name="T75" fmla="*/ 4941 h 6052"/>
                <a:gd name="T76" fmla="*/ 81 w 2519"/>
                <a:gd name="T77" fmla="*/ 4427 h 6052"/>
                <a:gd name="T78" fmla="*/ 11 w 2519"/>
                <a:gd name="T79" fmla="*/ 3827 h 6052"/>
                <a:gd name="T80" fmla="*/ 2 w 2519"/>
                <a:gd name="T81" fmla="*/ 3161 h 6052"/>
                <a:gd name="T82" fmla="*/ 53 w 2519"/>
                <a:gd name="T83" fmla="*/ 2547 h 6052"/>
                <a:gd name="T84" fmla="*/ 153 w 2519"/>
                <a:gd name="T85" fmla="*/ 2005 h 6052"/>
                <a:gd name="T86" fmla="*/ 290 w 2519"/>
                <a:gd name="T87" fmla="*/ 1533 h 6052"/>
                <a:gd name="T88" fmla="*/ 454 w 2519"/>
                <a:gd name="T89" fmla="*/ 1128 h 6052"/>
                <a:gd name="T90" fmla="*/ 629 w 2519"/>
                <a:gd name="T91" fmla="*/ 789 h 6052"/>
                <a:gd name="T92" fmla="*/ 804 w 2519"/>
                <a:gd name="T93" fmla="*/ 514 h 6052"/>
                <a:gd name="T94" fmla="*/ 965 w 2519"/>
                <a:gd name="T95" fmla="*/ 301 h 6052"/>
                <a:gd name="T96" fmla="*/ 1103 w 2519"/>
                <a:gd name="T97" fmla="*/ 145 h 6052"/>
                <a:gd name="T98" fmla="*/ 1204 w 2519"/>
                <a:gd name="T99" fmla="*/ 48 h 6052"/>
                <a:gd name="T100" fmla="*/ 1254 w 2519"/>
                <a:gd name="T101" fmla="*/ 4 h 6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9" h="6052">
                  <a:moveTo>
                    <a:pt x="1260" y="578"/>
                  </a:moveTo>
                  <a:lnTo>
                    <a:pt x="1206" y="646"/>
                  </a:lnTo>
                  <a:lnTo>
                    <a:pt x="1151" y="722"/>
                  </a:lnTo>
                  <a:lnTo>
                    <a:pt x="1093" y="807"/>
                  </a:lnTo>
                  <a:lnTo>
                    <a:pt x="1033" y="899"/>
                  </a:lnTo>
                  <a:lnTo>
                    <a:pt x="973" y="1001"/>
                  </a:lnTo>
                  <a:lnTo>
                    <a:pt x="912" y="1112"/>
                  </a:lnTo>
                  <a:lnTo>
                    <a:pt x="852" y="1232"/>
                  </a:lnTo>
                  <a:lnTo>
                    <a:pt x="792" y="1359"/>
                  </a:lnTo>
                  <a:lnTo>
                    <a:pt x="734" y="1497"/>
                  </a:lnTo>
                  <a:lnTo>
                    <a:pt x="681" y="1644"/>
                  </a:lnTo>
                  <a:lnTo>
                    <a:pt x="629" y="1800"/>
                  </a:lnTo>
                  <a:lnTo>
                    <a:pt x="774" y="1824"/>
                  </a:lnTo>
                  <a:lnTo>
                    <a:pt x="925" y="1842"/>
                  </a:lnTo>
                  <a:lnTo>
                    <a:pt x="1083" y="1852"/>
                  </a:lnTo>
                  <a:lnTo>
                    <a:pt x="1244" y="1856"/>
                  </a:lnTo>
                  <a:lnTo>
                    <a:pt x="1380" y="1854"/>
                  </a:lnTo>
                  <a:lnTo>
                    <a:pt x="1513" y="1846"/>
                  </a:lnTo>
                  <a:lnTo>
                    <a:pt x="1644" y="1834"/>
                  </a:lnTo>
                  <a:lnTo>
                    <a:pt x="1770" y="1816"/>
                  </a:lnTo>
                  <a:lnTo>
                    <a:pt x="1889" y="1794"/>
                  </a:lnTo>
                  <a:lnTo>
                    <a:pt x="1838" y="1639"/>
                  </a:lnTo>
                  <a:lnTo>
                    <a:pt x="1784" y="1491"/>
                  </a:lnTo>
                  <a:lnTo>
                    <a:pt x="1726" y="1353"/>
                  </a:lnTo>
                  <a:lnTo>
                    <a:pt x="1668" y="1226"/>
                  </a:lnTo>
                  <a:lnTo>
                    <a:pt x="1609" y="1106"/>
                  </a:lnTo>
                  <a:lnTo>
                    <a:pt x="1547" y="997"/>
                  </a:lnTo>
                  <a:lnTo>
                    <a:pt x="1487" y="897"/>
                  </a:lnTo>
                  <a:lnTo>
                    <a:pt x="1427" y="803"/>
                  </a:lnTo>
                  <a:lnTo>
                    <a:pt x="1370" y="722"/>
                  </a:lnTo>
                  <a:lnTo>
                    <a:pt x="1314" y="646"/>
                  </a:lnTo>
                  <a:lnTo>
                    <a:pt x="1260" y="578"/>
                  </a:lnTo>
                  <a:close/>
                  <a:moveTo>
                    <a:pt x="1258" y="0"/>
                  </a:moveTo>
                  <a:lnTo>
                    <a:pt x="1262" y="4"/>
                  </a:lnTo>
                  <a:lnTo>
                    <a:pt x="1272" y="12"/>
                  </a:lnTo>
                  <a:lnTo>
                    <a:pt x="1288" y="24"/>
                  </a:lnTo>
                  <a:lnTo>
                    <a:pt x="1310" y="44"/>
                  </a:lnTo>
                  <a:lnTo>
                    <a:pt x="1336" y="68"/>
                  </a:lnTo>
                  <a:lnTo>
                    <a:pt x="1368" y="98"/>
                  </a:lnTo>
                  <a:lnTo>
                    <a:pt x="1403" y="134"/>
                  </a:lnTo>
                  <a:lnTo>
                    <a:pt x="1445" y="175"/>
                  </a:lnTo>
                  <a:lnTo>
                    <a:pt x="1489" y="223"/>
                  </a:lnTo>
                  <a:lnTo>
                    <a:pt x="1535" y="277"/>
                  </a:lnTo>
                  <a:lnTo>
                    <a:pt x="1585" y="337"/>
                  </a:lnTo>
                  <a:lnTo>
                    <a:pt x="1636" y="403"/>
                  </a:lnTo>
                  <a:lnTo>
                    <a:pt x="1690" y="476"/>
                  </a:lnTo>
                  <a:lnTo>
                    <a:pt x="1746" y="554"/>
                  </a:lnTo>
                  <a:lnTo>
                    <a:pt x="1802" y="640"/>
                  </a:lnTo>
                  <a:lnTo>
                    <a:pt x="1859" y="732"/>
                  </a:lnTo>
                  <a:lnTo>
                    <a:pt x="1917" y="829"/>
                  </a:lnTo>
                  <a:lnTo>
                    <a:pt x="1973" y="935"/>
                  </a:lnTo>
                  <a:lnTo>
                    <a:pt x="2031" y="1046"/>
                  </a:lnTo>
                  <a:lnTo>
                    <a:pt x="2084" y="1166"/>
                  </a:lnTo>
                  <a:lnTo>
                    <a:pt x="2138" y="1292"/>
                  </a:lnTo>
                  <a:lnTo>
                    <a:pt x="2192" y="1425"/>
                  </a:lnTo>
                  <a:lnTo>
                    <a:pt x="2240" y="1565"/>
                  </a:lnTo>
                  <a:lnTo>
                    <a:pt x="2288" y="1712"/>
                  </a:lnTo>
                  <a:lnTo>
                    <a:pt x="2331" y="1868"/>
                  </a:lnTo>
                  <a:lnTo>
                    <a:pt x="2371" y="2029"/>
                  </a:lnTo>
                  <a:lnTo>
                    <a:pt x="2407" y="2201"/>
                  </a:lnTo>
                  <a:lnTo>
                    <a:pt x="2439" y="2378"/>
                  </a:lnTo>
                  <a:lnTo>
                    <a:pt x="2467" y="2563"/>
                  </a:lnTo>
                  <a:lnTo>
                    <a:pt x="2489" y="2755"/>
                  </a:lnTo>
                  <a:lnTo>
                    <a:pt x="2505" y="2956"/>
                  </a:lnTo>
                  <a:lnTo>
                    <a:pt x="2515" y="3165"/>
                  </a:lnTo>
                  <a:lnTo>
                    <a:pt x="2519" y="3383"/>
                  </a:lnTo>
                  <a:lnTo>
                    <a:pt x="2515" y="3610"/>
                  </a:lnTo>
                  <a:lnTo>
                    <a:pt x="2505" y="3827"/>
                  </a:lnTo>
                  <a:lnTo>
                    <a:pt x="2487" y="4036"/>
                  </a:lnTo>
                  <a:lnTo>
                    <a:pt x="2465" y="4236"/>
                  </a:lnTo>
                  <a:lnTo>
                    <a:pt x="2435" y="4427"/>
                  </a:lnTo>
                  <a:lnTo>
                    <a:pt x="2401" y="4609"/>
                  </a:lnTo>
                  <a:lnTo>
                    <a:pt x="2361" y="4780"/>
                  </a:lnTo>
                  <a:lnTo>
                    <a:pt x="2315" y="4941"/>
                  </a:lnTo>
                  <a:lnTo>
                    <a:pt x="2264" y="5093"/>
                  </a:lnTo>
                  <a:lnTo>
                    <a:pt x="2210" y="5234"/>
                  </a:lnTo>
                  <a:lnTo>
                    <a:pt x="2150" y="5364"/>
                  </a:lnTo>
                  <a:lnTo>
                    <a:pt x="2084" y="5486"/>
                  </a:lnTo>
                  <a:lnTo>
                    <a:pt x="2017" y="5595"/>
                  </a:lnTo>
                  <a:lnTo>
                    <a:pt x="1945" y="5695"/>
                  </a:lnTo>
                  <a:lnTo>
                    <a:pt x="1869" y="5783"/>
                  </a:lnTo>
                  <a:lnTo>
                    <a:pt x="1790" y="5860"/>
                  </a:lnTo>
                  <a:lnTo>
                    <a:pt x="1708" y="5924"/>
                  </a:lnTo>
                  <a:lnTo>
                    <a:pt x="1622" y="5980"/>
                  </a:lnTo>
                  <a:lnTo>
                    <a:pt x="1535" y="6022"/>
                  </a:lnTo>
                  <a:lnTo>
                    <a:pt x="1445" y="6052"/>
                  </a:lnTo>
                  <a:lnTo>
                    <a:pt x="1445" y="4501"/>
                  </a:lnTo>
                  <a:lnTo>
                    <a:pt x="1441" y="4457"/>
                  </a:lnTo>
                  <a:lnTo>
                    <a:pt x="1427" y="4417"/>
                  </a:lnTo>
                  <a:lnTo>
                    <a:pt x="1405" y="4383"/>
                  </a:lnTo>
                  <a:lnTo>
                    <a:pt x="1376" y="4353"/>
                  </a:lnTo>
                  <a:lnTo>
                    <a:pt x="1340" y="4331"/>
                  </a:lnTo>
                  <a:lnTo>
                    <a:pt x="1302" y="4318"/>
                  </a:lnTo>
                  <a:lnTo>
                    <a:pt x="1258" y="4314"/>
                  </a:lnTo>
                  <a:lnTo>
                    <a:pt x="1214" y="4318"/>
                  </a:lnTo>
                  <a:lnTo>
                    <a:pt x="1176" y="4331"/>
                  </a:lnTo>
                  <a:lnTo>
                    <a:pt x="1141" y="4353"/>
                  </a:lnTo>
                  <a:lnTo>
                    <a:pt x="1113" y="4383"/>
                  </a:lnTo>
                  <a:lnTo>
                    <a:pt x="1089" y="4417"/>
                  </a:lnTo>
                  <a:lnTo>
                    <a:pt x="1075" y="4457"/>
                  </a:lnTo>
                  <a:lnTo>
                    <a:pt x="1071" y="4501"/>
                  </a:lnTo>
                  <a:lnTo>
                    <a:pt x="1071" y="6052"/>
                  </a:lnTo>
                  <a:lnTo>
                    <a:pt x="981" y="6022"/>
                  </a:lnTo>
                  <a:lnTo>
                    <a:pt x="894" y="5980"/>
                  </a:lnTo>
                  <a:lnTo>
                    <a:pt x="808" y="5924"/>
                  </a:lnTo>
                  <a:lnTo>
                    <a:pt x="726" y="5860"/>
                  </a:lnTo>
                  <a:lnTo>
                    <a:pt x="647" y="5783"/>
                  </a:lnTo>
                  <a:lnTo>
                    <a:pt x="571" y="5695"/>
                  </a:lnTo>
                  <a:lnTo>
                    <a:pt x="499" y="5595"/>
                  </a:lnTo>
                  <a:lnTo>
                    <a:pt x="432" y="5486"/>
                  </a:lnTo>
                  <a:lnTo>
                    <a:pt x="368" y="5364"/>
                  </a:lnTo>
                  <a:lnTo>
                    <a:pt x="306" y="5234"/>
                  </a:lnTo>
                  <a:lnTo>
                    <a:pt x="252" y="5093"/>
                  </a:lnTo>
                  <a:lnTo>
                    <a:pt x="201" y="4941"/>
                  </a:lnTo>
                  <a:lnTo>
                    <a:pt x="155" y="4780"/>
                  </a:lnTo>
                  <a:lnTo>
                    <a:pt x="115" y="4609"/>
                  </a:lnTo>
                  <a:lnTo>
                    <a:pt x="81" y="4427"/>
                  </a:lnTo>
                  <a:lnTo>
                    <a:pt x="51" y="4236"/>
                  </a:lnTo>
                  <a:lnTo>
                    <a:pt x="29" y="4036"/>
                  </a:lnTo>
                  <a:lnTo>
                    <a:pt x="11" y="3827"/>
                  </a:lnTo>
                  <a:lnTo>
                    <a:pt x="2" y="3610"/>
                  </a:lnTo>
                  <a:lnTo>
                    <a:pt x="0" y="3383"/>
                  </a:lnTo>
                  <a:lnTo>
                    <a:pt x="2" y="3161"/>
                  </a:lnTo>
                  <a:lnTo>
                    <a:pt x="13" y="2948"/>
                  </a:lnTo>
                  <a:lnTo>
                    <a:pt x="29" y="2743"/>
                  </a:lnTo>
                  <a:lnTo>
                    <a:pt x="53" y="2547"/>
                  </a:lnTo>
                  <a:lnTo>
                    <a:pt x="81" y="2358"/>
                  </a:lnTo>
                  <a:lnTo>
                    <a:pt x="115" y="2179"/>
                  </a:lnTo>
                  <a:lnTo>
                    <a:pt x="153" y="2005"/>
                  </a:lnTo>
                  <a:lnTo>
                    <a:pt x="195" y="1840"/>
                  </a:lnTo>
                  <a:lnTo>
                    <a:pt x="240" y="1682"/>
                  </a:lnTo>
                  <a:lnTo>
                    <a:pt x="290" y="1533"/>
                  </a:lnTo>
                  <a:lnTo>
                    <a:pt x="342" y="1391"/>
                  </a:lnTo>
                  <a:lnTo>
                    <a:pt x="398" y="1256"/>
                  </a:lnTo>
                  <a:lnTo>
                    <a:pt x="454" y="1128"/>
                  </a:lnTo>
                  <a:lnTo>
                    <a:pt x="511" y="1009"/>
                  </a:lnTo>
                  <a:lnTo>
                    <a:pt x="569" y="895"/>
                  </a:lnTo>
                  <a:lnTo>
                    <a:pt x="629" y="789"/>
                  </a:lnTo>
                  <a:lnTo>
                    <a:pt x="687" y="692"/>
                  </a:lnTo>
                  <a:lnTo>
                    <a:pt x="746" y="600"/>
                  </a:lnTo>
                  <a:lnTo>
                    <a:pt x="804" y="514"/>
                  </a:lnTo>
                  <a:lnTo>
                    <a:pt x="860" y="437"/>
                  </a:lnTo>
                  <a:lnTo>
                    <a:pt x="914" y="365"/>
                  </a:lnTo>
                  <a:lnTo>
                    <a:pt x="965" y="301"/>
                  </a:lnTo>
                  <a:lnTo>
                    <a:pt x="1015" y="243"/>
                  </a:lnTo>
                  <a:lnTo>
                    <a:pt x="1061" y="191"/>
                  </a:lnTo>
                  <a:lnTo>
                    <a:pt x="1103" y="145"/>
                  </a:lnTo>
                  <a:lnTo>
                    <a:pt x="1143" y="108"/>
                  </a:lnTo>
                  <a:lnTo>
                    <a:pt x="1176" y="74"/>
                  </a:lnTo>
                  <a:lnTo>
                    <a:pt x="1204" y="48"/>
                  </a:lnTo>
                  <a:lnTo>
                    <a:pt x="1226" y="26"/>
                  </a:lnTo>
                  <a:lnTo>
                    <a:pt x="1244" y="12"/>
                  </a:lnTo>
                  <a:lnTo>
                    <a:pt x="1254" y="4"/>
                  </a:lnTo>
                  <a:lnTo>
                    <a:pt x="1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4"/>
            <p:cNvSpPr>
              <a:spLocks/>
            </p:cNvSpPr>
            <p:nvPr/>
          </p:nvSpPr>
          <p:spPr bwMode="auto">
            <a:xfrm>
              <a:off x="5086350" y="4667251"/>
              <a:ext cx="977900" cy="1674813"/>
            </a:xfrm>
            <a:custGeom>
              <a:avLst/>
              <a:gdLst>
                <a:gd name="T0" fmla="*/ 681 w 1233"/>
                <a:gd name="T1" fmla="*/ 0 h 2111"/>
                <a:gd name="T2" fmla="*/ 832 w 1233"/>
                <a:gd name="T3" fmla="*/ 0 h 2111"/>
                <a:gd name="T4" fmla="*/ 866 w 1233"/>
                <a:gd name="T5" fmla="*/ 176 h 2111"/>
                <a:gd name="T6" fmla="*/ 904 w 1233"/>
                <a:gd name="T7" fmla="*/ 345 h 2111"/>
                <a:gd name="T8" fmla="*/ 946 w 1233"/>
                <a:gd name="T9" fmla="*/ 506 h 2111"/>
                <a:gd name="T10" fmla="*/ 994 w 1233"/>
                <a:gd name="T11" fmla="*/ 662 h 2111"/>
                <a:gd name="T12" fmla="*/ 1047 w 1233"/>
                <a:gd name="T13" fmla="*/ 807 h 2111"/>
                <a:gd name="T14" fmla="*/ 1105 w 1233"/>
                <a:gd name="T15" fmla="*/ 947 h 2111"/>
                <a:gd name="T16" fmla="*/ 1167 w 1233"/>
                <a:gd name="T17" fmla="*/ 1077 h 2111"/>
                <a:gd name="T18" fmla="*/ 1233 w 1233"/>
                <a:gd name="T19" fmla="*/ 1198 h 2111"/>
                <a:gd name="T20" fmla="*/ 0 w 1233"/>
                <a:gd name="T21" fmla="*/ 2111 h 2111"/>
                <a:gd name="T22" fmla="*/ 0 w 1233"/>
                <a:gd name="T23" fmla="*/ 582 h 2111"/>
                <a:gd name="T24" fmla="*/ 6 w 1233"/>
                <a:gd name="T25" fmla="*/ 502 h 2111"/>
                <a:gd name="T26" fmla="*/ 24 w 1233"/>
                <a:gd name="T27" fmla="*/ 427 h 2111"/>
                <a:gd name="T28" fmla="*/ 54 w 1233"/>
                <a:gd name="T29" fmla="*/ 355 h 2111"/>
                <a:gd name="T30" fmla="*/ 92 w 1233"/>
                <a:gd name="T31" fmla="*/ 287 h 2111"/>
                <a:gd name="T32" fmla="*/ 141 w 1233"/>
                <a:gd name="T33" fmla="*/ 225 h 2111"/>
                <a:gd name="T34" fmla="*/ 199 w 1233"/>
                <a:gd name="T35" fmla="*/ 170 h 2111"/>
                <a:gd name="T36" fmla="*/ 265 w 1233"/>
                <a:gd name="T37" fmla="*/ 122 h 2111"/>
                <a:gd name="T38" fmla="*/ 337 w 1233"/>
                <a:gd name="T39" fmla="*/ 80 h 2111"/>
                <a:gd name="T40" fmla="*/ 416 w 1233"/>
                <a:gd name="T41" fmla="*/ 46 h 2111"/>
                <a:gd name="T42" fmla="*/ 500 w 1233"/>
                <a:gd name="T43" fmla="*/ 20 h 2111"/>
                <a:gd name="T44" fmla="*/ 587 w 1233"/>
                <a:gd name="T45" fmla="*/ 4 h 2111"/>
                <a:gd name="T46" fmla="*/ 681 w 1233"/>
                <a:gd name="T47" fmla="*/ 0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3" h="2111">
                  <a:moveTo>
                    <a:pt x="681" y="0"/>
                  </a:moveTo>
                  <a:lnTo>
                    <a:pt x="832" y="0"/>
                  </a:lnTo>
                  <a:lnTo>
                    <a:pt x="866" y="176"/>
                  </a:lnTo>
                  <a:lnTo>
                    <a:pt x="904" y="345"/>
                  </a:lnTo>
                  <a:lnTo>
                    <a:pt x="946" y="506"/>
                  </a:lnTo>
                  <a:lnTo>
                    <a:pt x="994" y="662"/>
                  </a:lnTo>
                  <a:lnTo>
                    <a:pt x="1047" y="807"/>
                  </a:lnTo>
                  <a:lnTo>
                    <a:pt x="1105" y="947"/>
                  </a:lnTo>
                  <a:lnTo>
                    <a:pt x="1167" y="1077"/>
                  </a:lnTo>
                  <a:lnTo>
                    <a:pt x="1233" y="1198"/>
                  </a:lnTo>
                  <a:lnTo>
                    <a:pt x="0" y="2111"/>
                  </a:lnTo>
                  <a:lnTo>
                    <a:pt x="0" y="582"/>
                  </a:lnTo>
                  <a:lnTo>
                    <a:pt x="6" y="502"/>
                  </a:lnTo>
                  <a:lnTo>
                    <a:pt x="24" y="427"/>
                  </a:lnTo>
                  <a:lnTo>
                    <a:pt x="54" y="355"/>
                  </a:lnTo>
                  <a:lnTo>
                    <a:pt x="92" y="287"/>
                  </a:lnTo>
                  <a:lnTo>
                    <a:pt x="141" y="225"/>
                  </a:lnTo>
                  <a:lnTo>
                    <a:pt x="199" y="170"/>
                  </a:lnTo>
                  <a:lnTo>
                    <a:pt x="265" y="122"/>
                  </a:lnTo>
                  <a:lnTo>
                    <a:pt x="337" y="80"/>
                  </a:lnTo>
                  <a:lnTo>
                    <a:pt x="416" y="46"/>
                  </a:lnTo>
                  <a:lnTo>
                    <a:pt x="500" y="20"/>
                  </a:lnTo>
                  <a:lnTo>
                    <a:pt x="587" y="4"/>
                  </a:lnTo>
                  <a:lnTo>
                    <a:pt x="6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7724775" y="4667251"/>
              <a:ext cx="977900" cy="1674813"/>
            </a:xfrm>
            <a:custGeom>
              <a:avLst/>
              <a:gdLst>
                <a:gd name="T0" fmla="*/ 401 w 1233"/>
                <a:gd name="T1" fmla="*/ 0 h 2111"/>
                <a:gd name="T2" fmla="*/ 552 w 1233"/>
                <a:gd name="T3" fmla="*/ 0 h 2111"/>
                <a:gd name="T4" fmla="*/ 646 w 1233"/>
                <a:gd name="T5" fmla="*/ 4 h 2111"/>
                <a:gd name="T6" fmla="*/ 733 w 1233"/>
                <a:gd name="T7" fmla="*/ 20 h 2111"/>
                <a:gd name="T8" fmla="*/ 817 w 1233"/>
                <a:gd name="T9" fmla="*/ 46 h 2111"/>
                <a:gd name="T10" fmla="*/ 897 w 1233"/>
                <a:gd name="T11" fmla="*/ 80 h 2111"/>
                <a:gd name="T12" fmla="*/ 968 w 1233"/>
                <a:gd name="T13" fmla="*/ 122 h 2111"/>
                <a:gd name="T14" fmla="*/ 1034 w 1233"/>
                <a:gd name="T15" fmla="*/ 170 h 2111"/>
                <a:gd name="T16" fmla="*/ 1092 w 1233"/>
                <a:gd name="T17" fmla="*/ 225 h 2111"/>
                <a:gd name="T18" fmla="*/ 1141 w 1233"/>
                <a:gd name="T19" fmla="*/ 287 h 2111"/>
                <a:gd name="T20" fmla="*/ 1179 w 1233"/>
                <a:gd name="T21" fmla="*/ 355 h 2111"/>
                <a:gd name="T22" fmla="*/ 1209 w 1233"/>
                <a:gd name="T23" fmla="*/ 427 h 2111"/>
                <a:gd name="T24" fmla="*/ 1227 w 1233"/>
                <a:gd name="T25" fmla="*/ 502 h 2111"/>
                <a:gd name="T26" fmla="*/ 1233 w 1233"/>
                <a:gd name="T27" fmla="*/ 582 h 2111"/>
                <a:gd name="T28" fmla="*/ 1233 w 1233"/>
                <a:gd name="T29" fmla="*/ 2111 h 2111"/>
                <a:gd name="T30" fmla="*/ 0 w 1233"/>
                <a:gd name="T31" fmla="*/ 1198 h 2111"/>
                <a:gd name="T32" fmla="*/ 66 w 1233"/>
                <a:gd name="T33" fmla="*/ 1077 h 2111"/>
                <a:gd name="T34" fmla="*/ 128 w 1233"/>
                <a:gd name="T35" fmla="*/ 947 h 2111"/>
                <a:gd name="T36" fmla="*/ 186 w 1233"/>
                <a:gd name="T37" fmla="*/ 807 h 2111"/>
                <a:gd name="T38" fmla="*/ 239 w 1233"/>
                <a:gd name="T39" fmla="*/ 662 h 2111"/>
                <a:gd name="T40" fmla="*/ 287 w 1233"/>
                <a:gd name="T41" fmla="*/ 506 h 2111"/>
                <a:gd name="T42" fmla="*/ 329 w 1233"/>
                <a:gd name="T43" fmla="*/ 345 h 2111"/>
                <a:gd name="T44" fmla="*/ 367 w 1233"/>
                <a:gd name="T45" fmla="*/ 176 h 2111"/>
                <a:gd name="T46" fmla="*/ 401 w 1233"/>
                <a:gd name="T47" fmla="*/ 0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3" h="2111">
                  <a:moveTo>
                    <a:pt x="401" y="0"/>
                  </a:moveTo>
                  <a:lnTo>
                    <a:pt x="552" y="0"/>
                  </a:lnTo>
                  <a:lnTo>
                    <a:pt x="646" y="4"/>
                  </a:lnTo>
                  <a:lnTo>
                    <a:pt x="733" y="20"/>
                  </a:lnTo>
                  <a:lnTo>
                    <a:pt x="817" y="46"/>
                  </a:lnTo>
                  <a:lnTo>
                    <a:pt x="897" y="80"/>
                  </a:lnTo>
                  <a:lnTo>
                    <a:pt x="968" y="122"/>
                  </a:lnTo>
                  <a:lnTo>
                    <a:pt x="1034" y="170"/>
                  </a:lnTo>
                  <a:lnTo>
                    <a:pt x="1092" y="225"/>
                  </a:lnTo>
                  <a:lnTo>
                    <a:pt x="1141" y="287"/>
                  </a:lnTo>
                  <a:lnTo>
                    <a:pt x="1179" y="355"/>
                  </a:lnTo>
                  <a:lnTo>
                    <a:pt x="1209" y="427"/>
                  </a:lnTo>
                  <a:lnTo>
                    <a:pt x="1227" y="502"/>
                  </a:lnTo>
                  <a:lnTo>
                    <a:pt x="1233" y="582"/>
                  </a:lnTo>
                  <a:lnTo>
                    <a:pt x="1233" y="2111"/>
                  </a:lnTo>
                  <a:lnTo>
                    <a:pt x="0" y="1198"/>
                  </a:lnTo>
                  <a:lnTo>
                    <a:pt x="66" y="1077"/>
                  </a:lnTo>
                  <a:lnTo>
                    <a:pt x="128" y="947"/>
                  </a:lnTo>
                  <a:lnTo>
                    <a:pt x="186" y="807"/>
                  </a:lnTo>
                  <a:lnTo>
                    <a:pt x="239" y="662"/>
                  </a:lnTo>
                  <a:lnTo>
                    <a:pt x="287" y="506"/>
                  </a:lnTo>
                  <a:lnTo>
                    <a:pt x="329" y="345"/>
                  </a:lnTo>
                  <a:lnTo>
                    <a:pt x="367" y="176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0" name="Freeform 79"/>
          <p:cNvSpPr/>
          <p:nvPr/>
        </p:nvSpPr>
        <p:spPr>
          <a:xfrm>
            <a:off x="7770542" y="4403366"/>
            <a:ext cx="426788" cy="435574"/>
          </a:xfrm>
          <a:custGeom>
            <a:avLst/>
            <a:gdLst>
              <a:gd name="connsiteX0" fmla="*/ 384795 w 570927"/>
              <a:gd name="connsiteY0" fmla="*/ 9881 h 584187"/>
              <a:gd name="connsiteX1" fmla="*/ 568902 w 570927"/>
              <a:gd name="connsiteY1" fmla="*/ 240015 h 584187"/>
              <a:gd name="connsiteX2" fmla="*/ 467643 w 570927"/>
              <a:gd name="connsiteY2" fmla="*/ 476286 h 584187"/>
              <a:gd name="connsiteX3" fmla="*/ 234440 w 570927"/>
              <a:gd name="connsiteY3" fmla="*/ 580614 h 584187"/>
              <a:gd name="connsiteX4" fmla="*/ 28854 w 570927"/>
              <a:gd name="connsiteY4" fmla="*/ 356616 h 584187"/>
              <a:gd name="connsiteX5" fmla="*/ 13511 w 570927"/>
              <a:gd name="connsiteY5" fmla="*/ 163303 h 584187"/>
              <a:gd name="connsiteX6" fmla="*/ 142387 w 570927"/>
              <a:gd name="connsiteY6" fmla="*/ 58976 h 584187"/>
              <a:gd name="connsiteX7" fmla="*/ 280467 w 570927"/>
              <a:gd name="connsiteY7" fmla="*/ 77387 h 584187"/>
              <a:gd name="connsiteX8" fmla="*/ 323426 w 570927"/>
              <a:gd name="connsiteY8" fmla="*/ 105003 h 584187"/>
              <a:gd name="connsiteX9" fmla="*/ 332631 w 570927"/>
              <a:gd name="connsiteY9" fmla="*/ 92729 h 584187"/>
              <a:gd name="connsiteX10" fmla="*/ 338768 w 570927"/>
              <a:gd name="connsiteY10" fmla="*/ 46702 h 584187"/>
              <a:gd name="connsiteX11" fmla="*/ 384795 w 570927"/>
              <a:gd name="connsiteY11" fmla="*/ 9881 h 584187"/>
              <a:gd name="connsiteX0" fmla="*/ 384795 w 570927"/>
              <a:gd name="connsiteY0" fmla="*/ 9881 h 584187"/>
              <a:gd name="connsiteX1" fmla="*/ 568902 w 570927"/>
              <a:gd name="connsiteY1" fmla="*/ 240015 h 584187"/>
              <a:gd name="connsiteX2" fmla="*/ 467643 w 570927"/>
              <a:gd name="connsiteY2" fmla="*/ 476286 h 584187"/>
              <a:gd name="connsiteX3" fmla="*/ 234440 w 570927"/>
              <a:gd name="connsiteY3" fmla="*/ 580614 h 584187"/>
              <a:gd name="connsiteX4" fmla="*/ 28854 w 570927"/>
              <a:gd name="connsiteY4" fmla="*/ 356616 h 584187"/>
              <a:gd name="connsiteX5" fmla="*/ 13511 w 570927"/>
              <a:gd name="connsiteY5" fmla="*/ 163303 h 584187"/>
              <a:gd name="connsiteX6" fmla="*/ 142387 w 570927"/>
              <a:gd name="connsiteY6" fmla="*/ 58976 h 584187"/>
              <a:gd name="connsiteX7" fmla="*/ 280467 w 570927"/>
              <a:gd name="connsiteY7" fmla="*/ 77387 h 584187"/>
              <a:gd name="connsiteX8" fmla="*/ 323426 w 570927"/>
              <a:gd name="connsiteY8" fmla="*/ 105003 h 584187"/>
              <a:gd name="connsiteX9" fmla="*/ 332631 w 570927"/>
              <a:gd name="connsiteY9" fmla="*/ 92729 h 584187"/>
              <a:gd name="connsiteX10" fmla="*/ 338768 w 570927"/>
              <a:gd name="connsiteY10" fmla="*/ 46702 h 584187"/>
              <a:gd name="connsiteX11" fmla="*/ 384795 w 570927"/>
              <a:gd name="connsiteY11" fmla="*/ 9881 h 584187"/>
              <a:gd name="connsiteX0" fmla="*/ 384795 w 570927"/>
              <a:gd name="connsiteY0" fmla="*/ 9881 h 584187"/>
              <a:gd name="connsiteX1" fmla="*/ 568902 w 570927"/>
              <a:gd name="connsiteY1" fmla="*/ 240015 h 584187"/>
              <a:gd name="connsiteX2" fmla="*/ 467643 w 570927"/>
              <a:gd name="connsiteY2" fmla="*/ 476286 h 584187"/>
              <a:gd name="connsiteX3" fmla="*/ 234440 w 570927"/>
              <a:gd name="connsiteY3" fmla="*/ 580614 h 584187"/>
              <a:gd name="connsiteX4" fmla="*/ 28854 w 570927"/>
              <a:gd name="connsiteY4" fmla="*/ 356616 h 584187"/>
              <a:gd name="connsiteX5" fmla="*/ 13511 w 570927"/>
              <a:gd name="connsiteY5" fmla="*/ 163303 h 584187"/>
              <a:gd name="connsiteX6" fmla="*/ 142387 w 570927"/>
              <a:gd name="connsiteY6" fmla="*/ 58976 h 584187"/>
              <a:gd name="connsiteX7" fmla="*/ 280467 w 570927"/>
              <a:gd name="connsiteY7" fmla="*/ 77387 h 584187"/>
              <a:gd name="connsiteX8" fmla="*/ 323426 w 570927"/>
              <a:gd name="connsiteY8" fmla="*/ 105003 h 584187"/>
              <a:gd name="connsiteX9" fmla="*/ 332631 w 570927"/>
              <a:gd name="connsiteY9" fmla="*/ 92729 h 584187"/>
              <a:gd name="connsiteX10" fmla="*/ 338768 w 570927"/>
              <a:gd name="connsiteY10" fmla="*/ 46702 h 584187"/>
              <a:gd name="connsiteX11" fmla="*/ 384795 w 570927"/>
              <a:gd name="connsiteY11" fmla="*/ 9881 h 584187"/>
              <a:gd name="connsiteX0" fmla="*/ 384795 w 570927"/>
              <a:gd name="connsiteY0" fmla="*/ 9881 h 580614"/>
              <a:gd name="connsiteX1" fmla="*/ 568902 w 570927"/>
              <a:gd name="connsiteY1" fmla="*/ 240015 h 580614"/>
              <a:gd name="connsiteX2" fmla="*/ 467643 w 570927"/>
              <a:gd name="connsiteY2" fmla="*/ 476286 h 580614"/>
              <a:gd name="connsiteX3" fmla="*/ 234440 w 570927"/>
              <a:gd name="connsiteY3" fmla="*/ 580614 h 580614"/>
              <a:gd name="connsiteX4" fmla="*/ 28854 w 570927"/>
              <a:gd name="connsiteY4" fmla="*/ 356616 h 580614"/>
              <a:gd name="connsiteX5" fmla="*/ 13511 w 570927"/>
              <a:gd name="connsiteY5" fmla="*/ 163303 h 580614"/>
              <a:gd name="connsiteX6" fmla="*/ 142387 w 570927"/>
              <a:gd name="connsiteY6" fmla="*/ 58976 h 580614"/>
              <a:gd name="connsiteX7" fmla="*/ 280467 w 570927"/>
              <a:gd name="connsiteY7" fmla="*/ 77387 h 580614"/>
              <a:gd name="connsiteX8" fmla="*/ 323426 w 570927"/>
              <a:gd name="connsiteY8" fmla="*/ 105003 h 580614"/>
              <a:gd name="connsiteX9" fmla="*/ 332631 w 570927"/>
              <a:gd name="connsiteY9" fmla="*/ 92729 h 580614"/>
              <a:gd name="connsiteX10" fmla="*/ 338768 w 570927"/>
              <a:gd name="connsiteY10" fmla="*/ 46702 h 580614"/>
              <a:gd name="connsiteX11" fmla="*/ 384795 w 570927"/>
              <a:gd name="connsiteY11" fmla="*/ 9881 h 580614"/>
              <a:gd name="connsiteX0" fmla="*/ 384795 w 568902"/>
              <a:gd name="connsiteY0" fmla="*/ 9881 h 580614"/>
              <a:gd name="connsiteX1" fmla="*/ 568902 w 568902"/>
              <a:gd name="connsiteY1" fmla="*/ 240015 h 580614"/>
              <a:gd name="connsiteX2" fmla="*/ 467643 w 568902"/>
              <a:gd name="connsiteY2" fmla="*/ 476286 h 580614"/>
              <a:gd name="connsiteX3" fmla="*/ 234440 w 568902"/>
              <a:gd name="connsiteY3" fmla="*/ 580614 h 580614"/>
              <a:gd name="connsiteX4" fmla="*/ 28854 w 568902"/>
              <a:gd name="connsiteY4" fmla="*/ 356616 h 580614"/>
              <a:gd name="connsiteX5" fmla="*/ 13511 w 568902"/>
              <a:gd name="connsiteY5" fmla="*/ 163303 h 580614"/>
              <a:gd name="connsiteX6" fmla="*/ 142387 w 568902"/>
              <a:gd name="connsiteY6" fmla="*/ 58976 h 580614"/>
              <a:gd name="connsiteX7" fmla="*/ 280467 w 568902"/>
              <a:gd name="connsiteY7" fmla="*/ 77387 h 580614"/>
              <a:gd name="connsiteX8" fmla="*/ 323426 w 568902"/>
              <a:gd name="connsiteY8" fmla="*/ 105003 h 580614"/>
              <a:gd name="connsiteX9" fmla="*/ 332631 w 568902"/>
              <a:gd name="connsiteY9" fmla="*/ 92729 h 580614"/>
              <a:gd name="connsiteX10" fmla="*/ 338768 w 568902"/>
              <a:gd name="connsiteY10" fmla="*/ 46702 h 580614"/>
              <a:gd name="connsiteX11" fmla="*/ 384795 w 568902"/>
              <a:gd name="connsiteY11" fmla="*/ 9881 h 5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902" h="580614">
                <a:moveTo>
                  <a:pt x="384795" y="9881"/>
                </a:moveTo>
                <a:lnTo>
                  <a:pt x="568902" y="240015"/>
                </a:lnTo>
                <a:lnTo>
                  <a:pt x="467643" y="476286"/>
                </a:lnTo>
                <a:lnTo>
                  <a:pt x="234440" y="580614"/>
                </a:lnTo>
                <a:lnTo>
                  <a:pt x="28854" y="356616"/>
                </a:lnTo>
                <a:cubicBezTo>
                  <a:pt x="-7967" y="287064"/>
                  <a:pt x="-5411" y="212910"/>
                  <a:pt x="13511" y="163303"/>
                </a:cubicBezTo>
                <a:cubicBezTo>
                  <a:pt x="32433" y="113696"/>
                  <a:pt x="97894" y="73295"/>
                  <a:pt x="142387" y="58976"/>
                </a:cubicBezTo>
                <a:cubicBezTo>
                  <a:pt x="186880" y="44657"/>
                  <a:pt x="250294" y="69716"/>
                  <a:pt x="280467" y="77387"/>
                </a:cubicBezTo>
                <a:cubicBezTo>
                  <a:pt x="310640" y="85058"/>
                  <a:pt x="314732" y="102446"/>
                  <a:pt x="323426" y="105003"/>
                </a:cubicBezTo>
                <a:cubicBezTo>
                  <a:pt x="332120" y="107560"/>
                  <a:pt x="330074" y="102446"/>
                  <a:pt x="332631" y="92729"/>
                </a:cubicBezTo>
                <a:cubicBezTo>
                  <a:pt x="335188" y="83012"/>
                  <a:pt x="329563" y="59999"/>
                  <a:pt x="338768" y="46702"/>
                </a:cubicBezTo>
                <a:cubicBezTo>
                  <a:pt x="347973" y="33405"/>
                  <a:pt x="346439" y="-22338"/>
                  <a:pt x="384795" y="9881"/>
                </a:cubicBezTo>
                <a:close/>
              </a:path>
            </a:pathLst>
          </a:custGeom>
          <a:gradFill>
            <a:gsLst>
              <a:gs pos="82000">
                <a:schemeClr val="tx1">
                  <a:alpha val="51000"/>
                </a:schemeClr>
              </a:gs>
              <a:gs pos="35000">
                <a:schemeClr val="accent6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59" name="Group 58"/>
          <p:cNvGrpSpPr/>
          <p:nvPr/>
        </p:nvGrpSpPr>
        <p:grpSpPr>
          <a:xfrm>
            <a:off x="7764426" y="4407402"/>
            <a:ext cx="324444" cy="324345"/>
            <a:chOff x="7677151" y="971550"/>
            <a:chExt cx="5205413" cy="5203826"/>
          </a:xfrm>
          <a:solidFill>
            <a:schemeClr val="bg1"/>
          </a:solidFill>
        </p:grpSpPr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7677151" y="1423988"/>
              <a:ext cx="4754563" cy="4751388"/>
            </a:xfrm>
            <a:custGeom>
              <a:avLst/>
              <a:gdLst>
                <a:gd name="T0" fmla="*/ 3518 w 5990"/>
                <a:gd name="T1" fmla="*/ 46 h 5986"/>
                <a:gd name="T2" fmla="*/ 4183 w 5990"/>
                <a:gd name="T3" fmla="*/ 247 h 5986"/>
                <a:gd name="T4" fmla="*/ 4673 w 5990"/>
                <a:gd name="T5" fmla="*/ 522 h 5986"/>
                <a:gd name="T6" fmla="*/ 4701 w 5990"/>
                <a:gd name="T7" fmla="*/ 660 h 5986"/>
                <a:gd name="T8" fmla="*/ 4595 w 5990"/>
                <a:gd name="T9" fmla="*/ 756 h 5986"/>
                <a:gd name="T10" fmla="*/ 4336 w 5990"/>
                <a:gd name="T11" fmla="*/ 642 h 5986"/>
                <a:gd name="T12" fmla="*/ 3690 w 5990"/>
                <a:gd name="T13" fmla="*/ 377 h 5986"/>
                <a:gd name="T14" fmla="*/ 2994 w 5990"/>
                <a:gd name="T15" fmla="*/ 285 h 5986"/>
                <a:gd name="T16" fmla="*/ 2276 w 5990"/>
                <a:gd name="T17" fmla="*/ 383 h 5986"/>
                <a:gd name="T18" fmla="*/ 1628 w 5990"/>
                <a:gd name="T19" fmla="*/ 656 h 5986"/>
                <a:gd name="T20" fmla="*/ 1079 w 5990"/>
                <a:gd name="T21" fmla="*/ 1080 h 5986"/>
                <a:gd name="T22" fmla="*/ 656 w 5990"/>
                <a:gd name="T23" fmla="*/ 1629 h 5986"/>
                <a:gd name="T24" fmla="*/ 383 w 5990"/>
                <a:gd name="T25" fmla="*/ 2274 h 5986"/>
                <a:gd name="T26" fmla="*/ 285 w 5990"/>
                <a:gd name="T27" fmla="*/ 2994 h 5986"/>
                <a:gd name="T28" fmla="*/ 383 w 5990"/>
                <a:gd name="T29" fmla="*/ 3712 h 5986"/>
                <a:gd name="T30" fmla="*/ 656 w 5990"/>
                <a:gd name="T31" fmla="*/ 4359 h 5986"/>
                <a:gd name="T32" fmla="*/ 1079 w 5990"/>
                <a:gd name="T33" fmla="*/ 4908 h 5986"/>
                <a:gd name="T34" fmla="*/ 1628 w 5990"/>
                <a:gd name="T35" fmla="*/ 5330 h 5986"/>
                <a:gd name="T36" fmla="*/ 2276 w 5990"/>
                <a:gd name="T37" fmla="*/ 5603 h 5986"/>
                <a:gd name="T38" fmla="*/ 2994 w 5990"/>
                <a:gd name="T39" fmla="*/ 5701 h 5986"/>
                <a:gd name="T40" fmla="*/ 3714 w 5990"/>
                <a:gd name="T41" fmla="*/ 5603 h 5986"/>
                <a:gd name="T42" fmla="*/ 4360 w 5990"/>
                <a:gd name="T43" fmla="*/ 5330 h 5986"/>
                <a:gd name="T44" fmla="*/ 4909 w 5990"/>
                <a:gd name="T45" fmla="*/ 4908 h 5986"/>
                <a:gd name="T46" fmla="*/ 5333 w 5990"/>
                <a:gd name="T47" fmla="*/ 4359 h 5986"/>
                <a:gd name="T48" fmla="*/ 5607 w 5990"/>
                <a:gd name="T49" fmla="*/ 3712 h 5986"/>
                <a:gd name="T50" fmla="*/ 5704 w 5990"/>
                <a:gd name="T51" fmla="*/ 2994 h 5986"/>
                <a:gd name="T52" fmla="*/ 5613 w 5990"/>
                <a:gd name="T53" fmla="*/ 2298 h 5986"/>
                <a:gd name="T54" fmla="*/ 5347 w 5990"/>
                <a:gd name="T55" fmla="*/ 1653 h 5986"/>
                <a:gd name="T56" fmla="*/ 5234 w 5990"/>
                <a:gd name="T57" fmla="*/ 1393 h 5986"/>
                <a:gd name="T58" fmla="*/ 5329 w 5990"/>
                <a:gd name="T59" fmla="*/ 1288 h 5986"/>
                <a:gd name="T60" fmla="*/ 5467 w 5990"/>
                <a:gd name="T61" fmla="*/ 1316 h 5986"/>
                <a:gd name="T62" fmla="*/ 5742 w 5990"/>
                <a:gd name="T63" fmla="*/ 1806 h 5986"/>
                <a:gd name="T64" fmla="*/ 5944 w 5990"/>
                <a:gd name="T65" fmla="*/ 2470 h 5986"/>
                <a:gd name="T66" fmla="*/ 5982 w 5990"/>
                <a:gd name="T67" fmla="*/ 3189 h 5986"/>
                <a:gd name="T68" fmla="*/ 5836 w 5990"/>
                <a:gd name="T69" fmla="*/ 3939 h 5986"/>
                <a:gd name="T70" fmla="*/ 5515 w 5990"/>
                <a:gd name="T71" fmla="*/ 4607 h 5986"/>
                <a:gd name="T72" fmla="*/ 5044 w 5990"/>
                <a:gd name="T73" fmla="*/ 5173 h 5986"/>
                <a:gd name="T74" fmla="*/ 4452 w 5990"/>
                <a:gd name="T75" fmla="*/ 5607 h 5986"/>
                <a:gd name="T76" fmla="*/ 3760 w 5990"/>
                <a:gd name="T77" fmla="*/ 5886 h 5986"/>
                <a:gd name="T78" fmla="*/ 2994 w 5990"/>
                <a:gd name="T79" fmla="*/ 5986 h 5986"/>
                <a:gd name="T80" fmla="*/ 2230 w 5990"/>
                <a:gd name="T81" fmla="*/ 5886 h 5986"/>
                <a:gd name="T82" fmla="*/ 1538 w 5990"/>
                <a:gd name="T83" fmla="*/ 5607 h 5986"/>
                <a:gd name="T84" fmla="*/ 943 w 5990"/>
                <a:gd name="T85" fmla="*/ 5173 h 5986"/>
                <a:gd name="T86" fmla="*/ 475 w 5990"/>
                <a:gd name="T87" fmla="*/ 4607 h 5986"/>
                <a:gd name="T88" fmla="*/ 154 w 5990"/>
                <a:gd name="T89" fmla="*/ 3939 h 5986"/>
                <a:gd name="T90" fmla="*/ 6 w 5990"/>
                <a:gd name="T91" fmla="*/ 3189 h 5986"/>
                <a:gd name="T92" fmla="*/ 56 w 5990"/>
                <a:gd name="T93" fmla="*/ 2414 h 5986"/>
                <a:gd name="T94" fmla="*/ 293 w 5990"/>
                <a:gd name="T95" fmla="*/ 1702 h 5986"/>
                <a:gd name="T96" fmla="*/ 692 w 5990"/>
                <a:gd name="T97" fmla="*/ 1082 h 5986"/>
                <a:gd name="T98" fmla="*/ 1227 w 5990"/>
                <a:gd name="T99" fmla="*/ 578 h 5986"/>
                <a:gd name="T100" fmla="*/ 1873 w 5990"/>
                <a:gd name="T101" fmla="*/ 219 h 5986"/>
                <a:gd name="T102" fmla="*/ 2605 w 5990"/>
                <a:gd name="T103" fmla="*/ 26 h 5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0" h="5986">
                  <a:moveTo>
                    <a:pt x="2994" y="0"/>
                  </a:moveTo>
                  <a:lnTo>
                    <a:pt x="3171" y="6"/>
                  </a:lnTo>
                  <a:lnTo>
                    <a:pt x="3345" y="22"/>
                  </a:lnTo>
                  <a:lnTo>
                    <a:pt x="3518" y="46"/>
                  </a:lnTo>
                  <a:lnTo>
                    <a:pt x="3688" y="82"/>
                  </a:lnTo>
                  <a:lnTo>
                    <a:pt x="3855" y="128"/>
                  </a:lnTo>
                  <a:lnTo>
                    <a:pt x="4021" y="181"/>
                  </a:lnTo>
                  <a:lnTo>
                    <a:pt x="4183" y="247"/>
                  </a:lnTo>
                  <a:lnTo>
                    <a:pt x="4342" y="321"/>
                  </a:lnTo>
                  <a:lnTo>
                    <a:pt x="4496" y="405"/>
                  </a:lnTo>
                  <a:lnTo>
                    <a:pt x="4645" y="498"/>
                  </a:lnTo>
                  <a:lnTo>
                    <a:pt x="4673" y="522"/>
                  </a:lnTo>
                  <a:lnTo>
                    <a:pt x="4695" y="554"/>
                  </a:lnTo>
                  <a:lnTo>
                    <a:pt x="4705" y="588"/>
                  </a:lnTo>
                  <a:lnTo>
                    <a:pt x="4709" y="624"/>
                  </a:lnTo>
                  <a:lnTo>
                    <a:pt x="4701" y="660"/>
                  </a:lnTo>
                  <a:lnTo>
                    <a:pt x="4685" y="696"/>
                  </a:lnTo>
                  <a:lnTo>
                    <a:pt x="4659" y="724"/>
                  </a:lnTo>
                  <a:lnTo>
                    <a:pt x="4629" y="744"/>
                  </a:lnTo>
                  <a:lnTo>
                    <a:pt x="4595" y="756"/>
                  </a:lnTo>
                  <a:lnTo>
                    <a:pt x="4558" y="758"/>
                  </a:lnTo>
                  <a:lnTo>
                    <a:pt x="4522" y="752"/>
                  </a:lnTo>
                  <a:lnTo>
                    <a:pt x="4488" y="736"/>
                  </a:lnTo>
                  <a:lnTo>
                    <a:pt x="4336" y="642"/>
                  </a:lnTo>
                  <a:lnTo>
                    <a:pt x="4181" y="560"/>
                  </a:lnTo>
                  <a:lnTo>
                    <a:pt x="4021" y="488"/>
                  </a:lnTo>
                  <a:lnTo>
                    <a:pt x="3857" y="427"/>
                  </a:lnTo>
                  <a:lnTo>
                    <a:pt x="3690" y="377"/>
                  </a:lnTo>
                  <a:lnTo>
                    <a:pt x="3520" y="337"/>
                  </a:lnTo>
                  <a:lnTo>
                    <a:pt x="3347" y="309"/>
                  </a:lnTo>
                  <a:lnTo>
                    <a:pt x="3171" y="291"/>
                  </a:lnTo>
                  <a:lnTo>
                    <a:pt x="2994" y="285"/>
                  </a:lnTo>
                  <a:lnTo>
                    <a:pt x="2808" y="291"/>
                  </a:lnTo>
                  <a:lnTo>
                    <a:pt x="2627" y="311"/>
                  </a:lnTo>
                  <a:lnTo>
                    <a:pt x="2449" y="341"/>
                  </a:lnTo>
                  <a:lnTo>
                    <a:pt x="2276" y="383"/>
                  </a:lnTo>
                  <a:lnTo>
                    <a:pt x="2106" y="435"/>
                  </a:lnTo>
                  <a:lnTo>
                    <a:pt x="1941" y="498"/>
                  </a:lnTo>
                  <a:lnTo>
                    <a:pt x="1781" y="572"/>
                  </a:lnTo>
                  <a:lnTo>
                    <a:pt x="1628" y="656"/>
                  </a:lnTo>
                  <a:lnTo>
                    <a:pt x="1480" y="750"/>
                  </a:lnTo>
                  <a:lnTo>
                    <a:pt x="1340" y="851"/>
                  </a:lnTo>
                  <a:lnTo>
                    <a:pt x="1207" y="961"/>
                  </a:lnTo>
                  <a:lnTo>
                    <a:pt x="1079" y="1080"/>
                  </a:lnTo>
                  <a:lnTo>
                    <a:pt x="961" y="1206"/>
                  </a:lnTo>
                  <a:lnTo>
                    <a:pt x="850" y="1340"/>
                  </a:lnTo>
                  <a:lnTo>
                    <a:pt x="748" y="1481"/>
                  </a:lnTo>
                  <a:lnTo>
                    <a:pt x="656" y="1629"/>
                  </a:lnTo>
                  <a:lnTo>
                    <a:pt x="572" y="1782"/>
                  </a:lnTo>
                  <a:lnTo>
                    <a:pt x="499" y="1940"/>
                  </a:lnTo>
                  <a:lnTo>
                    <a:pt x="435" y="2105"/>
                  </a:lnTo>
                  <a:lnTo>
                    <a:pt x="383" y="2274"/>
                  </a:lnTo>
                  <a:lnTo>
                    <a:pt x="341" y="2448"/>
                  </a:lnTo>
                  <a:lnTo>
                    <a:pt x="309" y="2627"/>
                  </a:lnTo>
                  <a:lnTo>
                    <a:pt x="291" y="2809"/>
                  </a:lnTo>
                  <a:lnTo>
                    <a:pt x="285" y="2994"/>
                  </a:lnTo>
                  <a:lnTo>
                    <a:pt x="291" y="3179"/>
                  </a:lnTo>
                  <a:lnTo>
                    <a:pt x="309" y="3361"/>
                  </a:lnTo>
                  <a:lnTo>
                    <a:pt x="341" y="3538"/>
                  </a:lnTo>
                  <a:lnTo>
                    <a:pt x="383" y="3712"/>
                  </a:lnTo>
                  <a:lnTo>
                    <a:pt x="435" y="3881"/>
                  </a:lnTo>
                  <a:lnTo>
                    <a:pt x="499" y="4047"/>
                  </a:lnTo>
                  <a:lnTo>
                    <a:pt x="572" y="4206"/>
                  </a:lnTo>
                  <a:lnTo>
                    <a:pt x="656" y="4359"/>
                  </a:lnTo>
                  <a:lnTo>
                    <a:pt x="748" y="4507"/>
                  </a:lnTo>
                  <a:lnTo>
                    <a:pt x="850" y="4647"/>
                  </a:lnTo>
                  <a:lnTo>
                    <a:pt x="961" y="4780"/>
                  </a:lnTo>
                  <a:lnTo>
                    <a:pt x="1079" y="4908"/>
                  </a:lnTo>
                  <a:lnTo>
                    <a:pt x="1207" y="5025"/>
                  </a:lnTo>
                  <a:lnTo>
                    <a:pt x="1340" y="5137"/>
                  </a:lnTo>
                  <a:lnTo>
                    <a:pt x="1480" y="5239"/>
                  </a:lnTo>
                  <a:lnTo>
                    <a:pt x="1628" y="5330"/>
                  </a:lnTo>
                  <a:lnTo>
                    <a:pt x="1781" y="5414"/>
                  </a:lnTo>
                  <a:lnTo>
                    <a:pt x="1941" y="5488"/>
                  </a:lnTo>
                  <a:lnTo>
                    <a:pt x="2106" y="5552"/>
                  </a:lnTo>
                  <a:lnTo>
                    <a:pt x="2276" y="5603"/>
                  </a:lnTo>
                  <a:lnTo>
                    <a:pt x="2449" y="5645"/>
                  </a:lnTo>
                  <a:lnTo>
                    <a:pt x="2627" y="5677"/>
                  </a:lnTo>
                  <a:lnTo>
                    <a:pt x="2808" y="5695"/>
                  </a:lnTo>
                  <a:lnTo>
                    <a:pt x="2994" y="5701"/>
                  </a:lnTo>
                  <a:lnTo>
                    <a:pt x="3179" y="5695"/>
                  </a:lnTo>
                  <a:lnTo>
                    <a:pt x="3361" y="5677"/>
                  </a:lnTo>
                  <a:lnTo>
                    <a:pt x="3540" y="5645"/>
                  </a:lnTo>
                  <a:lnTo>
                    <a:pt x="3714" y="5603"/>
                  </a:lnTo>
                  <a:lnTo>
                    <a:pt x="3883" y="5552"/>
                  </a:lnTo>
                  <a:lnTo>
                    <a:pt x="4049" y="5488"/>
                  </a:lnTo>
                  <a:lnTo>
                    <a:pt x="4206" y="5414"/>
                  </a:lnTo>
                  <a:lnTo>
                    <a:pt x="4360" y="5330"/>
                  </a:lnTo>
                  <a:lnTo>
                    <a:pt x="4508" y="5239"/>
                  </a:lnTo>
                  <a:lnTo>
                    <a:pt x="4649" y="5137"/>
                  </a:lnTo>
                  <a:lnTo>
                    <a:pt x="4783" y="5025"/>
                  </a:lnTo>
                  <a:lnTo>
                    <a:pt x="4909" y="4908"/>
                  </a:lnTo>
                  <a:lnTo>
                    <a:pt x="5028" y="4780"/>
                  </a:lnTo>
                  <a:lnTo>
                    <a:pt x="5138" y="4647"/>
                  </a:lnTo>
                  <a:lnTo>
                    <a:pt x="5240" y="4507"/>
                  </a:lnTo>
                  <a:lnTo>
                    <a:pt x="5333" y="4359"/>
                  </a:lnTo>
                  <a:lnTo>
                    <a:pt x="5417" y="4206"/>
                  </a:lnTo>
                  <a:lnTo>
                    <a:pt x="5491" y="4047"/>
                  </a:lnTo>
                  <a:lnTo>
                    <a:pt x="5555" y="3881"/>
                  </a:lnTo>
                  <a:lnTo>
                    <a:pt x="5607" y="3712"/>
                  </a:lnTo>
                  <a:lnTo>
                    <a:pt x="5649" y="3538"/>
                  </a:lnTo>
                  <a:lnTo>
                    <a:pt x="5678" y="3361"/>
                  </a:lnTo>
                  <a:lnTo>
                    <a:pt x="5698" y="3177"/>
                  </a:lnTo>
                  <a:lnTo>
                    <a:pt x="5704" y="2994"/>
                  </a:lnTo>
                  <a:lnTo>
                    <a:pt x="5698" y="2817"/>
                  </a:lnTo>
                  <a:lnTo>
                    <a:pt x="5680" y="2641"/>
                  </a:lnTo>
                  <a:lnTo>
                    <a:pt x="5653" y="2468"/>
                  </a:lnTo>
                  <a:lnTo>
                    <a:pt x="5613" y="2298"/>
                  </a:lnTo>
                  <a:lnTo>
                    <a:pt x="5563" y="2131"/>
                  </a:lnTo>
                  <a:lnTo>
                    <a:pt x="5501" y="1967"/>
                  </a:lnTo>
                  <a:lnTo>
                    <a:pt x="5429" y="1808"/>
                  </a:lnTo>
                  <a:lnTo>
                    <a:pt x="5347" y="1653"/>
                  </a:lnTo>
                  <a:lnTo>
                    <a:pt x="5254" y="1501"/>
                  </a:lnTo>
                  <a:lnTo>
                    <a:pt x="5238" y="1467"/>
                  </a:lnTo>
                  <a:lnTo>
                    <a:pt x="5230" y="1429"/>
                  </a:lnTo>
                  <a:lnTo>
                    <a:pt x="5234" y="1393"/>
                  </a:lnTo>
                  <a:lnTo>
                    <a:pt x="5246" y="1360"/>
                  </a:lnTo>
                  <a:lnTo>
                    <a:pt x="5266" y="1328"/>
                  </a:lnTo>
                  <a:lnTo>
                    <a:pt x="5293" y="1304"/>
                  </a:lnTo>
                  <a:lnTo>
                    <a:pt x="5329" y="1288"/>
                  </a:lnTo>
                  <a:lnTo>
                    <a:pt x="5365" y="1280"/>
                  </a:lnTo>
                  <a:lnTo>
                    <a:pt x="5401" y="1282"/>
                  </a:lnTo>
                  <a:lnTo>
                    <a:pt x="5435" y="1294"/>
                  </a:lnTo>
                  <a:lnTo>
                    <a:pt x="5467" y="1316"/>
                  </a:lnTo>
                  <a:lnTo>
                    <a:pt x="5491" y="1344"/>
                  </a:lnTo>
                  <a:lnTo>
                    <a:pt x="5585" y="1493"/>
                  </a:lnTo>
                  <a:lnTo>
                    <a:pt x="5668" y="1647"/>
                  </a:lnTo>
                  <a:lnTo>
                    <a:pt x="5742" y="1806"/>
                  </a:lnTo>
                  <a:lnTo>
                    <a:pt x="5808" y="1967"/>
                  </a:lnTo>
                  <a:lnTo>
                    <a:pt x="5862" y="2133"/>
                  </a:lnTo>
                  <a:lnTo>
                    <a:pt x="5908" y="2300"/>
                  </a:lnTo>
                  <a:lnTo>
                    <a:pt x="5944" y="2470"/>
                  </a:lnTo>
                  <a:lnTo>
                    <a:pt x="5968" y="2643"/>
                  </a:lnTo>
                  <a:lnTo>
                    <a:pt x="5984" y="2817"/>
                  </a:lnTo>
                  <a:lnTo>
                    <a:pt x="5990" y="2994"/>
                  </a:lnTo>
                  <a:lnTo>
                    <a:pt x="5982" y="3189"/>
                  </a:lnTo>
                  <a:lnTo>
                    <a:pt x="5964" y="3383"/>
                  </a:lnTo>
                  <a:lnTo>
                    <a:pt x="5932" y="3572"/>
                  </a:lnTo>
                  <a:lnTo>
                    <a:pt x="5890" y="3758"/>
                  </a:lnTo>
                  <a:lnTo>
                    <a:pt x="5836" y="3939"/>
                  </a:lnTo>
                  <a:lnTo>
                    <a:pt x="5770" y="4114"/>
                  </a:lnTo>
                  <a:lnTo>
                    <a:pt x="5696" y="4284"/>
                  </a:lnTo>
                  <a:lnTo>
                    <a:pt x="5611" y="4449"/>
                  </a:lnTo>
                  <a:lnTo>
                    <a:pt x="5515" y="4607"/>
                  </a:lnTo>
                  <a:lnTo>
                    <a:pt x="5411" y="4760"/>
                  </a:lnTo>
                  <a:lnTo>
                    <a:pt x="5297" y="4906"/>
                  </a:lnTo>
                  <a:lnTo>
                    <a:pt x="5176" y="5043"/>
                  </a:lnTo>
                  <a:lnTo>
                    <a:pt x="5044" y="5173"/>
                  </a:lnTo>
                  <a:lnTo>
                    <a:pt x="4907" y="5294"/>
                  </a:lnTo>
                  <a:lnTo>
                    <a:pt x="4761" y="5408"/>
                  </a:lnTo>
                  <a:lnTo>
                    <a:pt x="4609" y="5512"/>
                  </a:lnTo>
                  <a:lnTo>
                    <a:pt x="4452" y="5607"/>
                  </a:lnTo>
                  <a:lnTo>
                    <a:pt x="4286" y="5693"/>
                  </a:lnTo>
                  <a:lnTo>
                    <a:pt x="4117" y="5769"/>
                  </a:lnTo>
                  <a:lnTo>
                    <a:pt x="3939" y="5833"/>
                  </a:lnTo>
                  <a:lnTo>
                    <a:pt x="3760" y="5886"/>
                  </a:lnTo>
                  <a:lnTo>
                    <a:pt x="3574" y="5930"/>
                  </a:lnTo>
                  <a:lnTo>
                    <a:pt x="3385" y="5960"/>
                  </a:lnTo>
                  <a:lnTo>
                    <a:pt x="3191" y="5980"/>
                  </a:lnTo>
                  <a:lnTo>
                    <a:pt x="2994" y="5986"/>
                  </a:lnTo>
                  <a:lnTo>
                    <a:pt x="2798" y="5980"/>
                  </a:lnTo>
                  <a:lnTo>
                    <a:pt x="2605" y="5960"/>
                  </a:lnTo>
                  <a:lnTo>
                    <a:pt x="2415" y="5930"/>
                  </a:lnTo>
                  <a:lnTo>
                    <a:pt x="2230" y="5886"/>
                  </a:lnTo>
                  <a:lnTo>
                    <a:pt x="2048" y="5833"/>
                  </a:lnTo>
                  <a:lnTo>
                    <a:pt x="1873" y="5769"/>
                  </a:lnTo>
                  <a:lnTo>
                    <a:pt x="1703" y="5693"/>
                  </a:lnTo>
                  <a:lnTo>
                    <a:pt x="1538" y="5607"/>
                  </a:lnTo>
                  <a:lnTo>
                    <a:pt x="1378" y="5512"/>
                  </a:lnTo>
                  <a:lnTo>
                    <a:pt x="1227" y="5408"/>
                  </a:lnTo>
                  <a:lnTo>
                    <a:pt x="1081" y="5294"/>
                  </a:lnTo>
                  <a:lnTo>
                    <a:pt x="943" y="5173"/>
                  </a:lnTo>
                  <a:lnTo>
                    <a:pt x="814" y="5043"/>
                  </a:lnTo>
                  <a:lnTo>
                    <a:pt x="692" y="4906"/>
                  </a:lnTo>
                  <a:lnTo>
                    <a:pt x="578" y="4760"/>
                  </a:lnTo>
                  <a:lnTo>
                    <a:pt x="475" y="4607"/>
                  </a:lnTo>
                  <a:lnTo>
                    <a:pt x="379" y="4449"/>
                  </a:lnTo>
                  <a:lnTo>
                    <a:pt x="293" y="4284"/>
                  </a:lnTo>
                  <a:lnTo>
                    <a:pt x="217" y="4114"/>
                  </a:lnTo>
                  <a:lnTo>
                    <a:pt x="154" y="3939"/>
                  </a:lnTo>
                  <a:lnTo>
                    <a:pt x="100" y="3758"/>
                  </a:lnTo>
                  <a:lnTo>
                    <a:pt x="56" y="3572"/>
                  </a:lnTo>
                  <a:lnTo>
                    <a:pt x="26" y="3383"/>
                  </a:lnTo>
                  <a:lnTo>
                    <a:pt x="6" y="3189"/>
                  </a:lnTo>
                  <a:lnTo>
                    <a:pt x="0" y="2994"/>
                  </a:lnTo>
                  <a:lnTo>
                    <a:pt x="6" y="2797"/>
                  </a:lnTo>
                  <a:lnTo>
                    <a:pt x="26" y="2603"/>
                  </a:lnTo>
                  <a:lnTo>
                    <a:pt x="56" y="2414"/>
                  </a:lnTo>
                  <a:lnTo>
                    <a:pt x="100" y="2229"/>
                  </a:lnTo>
                  <a:lnTo>
                    <a:pt x="154" y="2049"/>
                  </a:lnTo>
                  <a:lnTo>
                    <a:pt x="217" y="1872"/>
                  </a:lnTo>
                  <a:lnTo>
                    <a:pt x="293" y="1702"/>
                  </a:lnTo>
                  <a:lnTo>
                    <a:pt x="379" y="1537"/>
                  </a:lnTo>
                  <a:lnTo>
                    <a:pt x="475" y="1379"/>
                  </a:lnTo>
                  <a:lnTo>
                    <a:pt x="578" y="1228"/>
                  </a:lnTo>
                  <a:lnTo>
                    <a:pt x="692" y="1082"/>
                  </a:lnTo>
                  <a:lnTo>
                    <a:pt x="814" y="945"/>
                  </a:lnTo>
                  <a:lnTo>
                    <a:pt x="943" y="813"/>
                  </a:lnTo>
                  <a:lnTo>
                    <a:pt x="1081" y="692"/>
                  </a:lnTo>
                  <a:lnTo>
                    <a:pt x="1227" y="578"/>
                  </a:lnTo>
                  <a:lnTo>
                    <a:pt x="1378" y="474"/>
                  </a:lnTo>
                  <a:lnTo>
                    <a:pt x="1538" y="379"/>
                  </a:lnTo>
                  <a:lnTo>
                    <a:pt x="1703" y="293"/>
                  </a:lnTo>
                  <a:lnTo>
                    <a:pt x="1873" y="219"/>
                  </a:lnTo>
                  <a:lnTo>
                    <a:pt x="2048" y="154"/>
                  </a:lnTo>
                  <a:lnTo>
                    <a:pt x="2230" y="100"/>
                  </a:lnTo>
                  <a:lnTo>
                    <a:pt x="2415" y="58"/>
                  </a:lnTo>
                  <a:lnTo>
                    <a:pt x="2605" y="26"/>
                  </a:lnTo>
                  <a:lnTo>
                    <a:pt x="2798" y="8"/>
                  </a:lnTo>
                  <a:lnTo>
                    <a:pt x="2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7"/>
            <p:cNvSpPr>
              <a:spLocks noEditPoints="1"/>
            </p:cNvSpPr>
            <p:nvPr/>
          </p:nvSpPr>
          <p:spPr bwMode="auto">
            <a:xfrm>
              <a:off x="9488488" y="3233738"/>
              <a:ext cx="1131888" cy="1131888"/>
            </a:xfrm>
            <a:custGeom>
              <a:avLst/>
              <a:gdLst>
                <a:gd name="T0" fmla="*/ 644 w 1426"/>
                <a:gd name="T1" fmla="*/ 291 h 1426"/>
                <a:gd name="T2" fmla="*/ 516 w 1426"/>
                <a:gd name="T3" fmla="*/ 333 h 1426"/>
                <a:gd name="T4" fmla="*/ 411 w 1426"/>
                <a:gd name="T5" fmla="*/ 411 h 1426"/>
                <a:gd name="T6" fmla="*/ 333 w 1426"/>
                <a:gd name="T7" fmla="*/ 517 h 1426"/>
                <a:gd name="T8" fmla="*/ 291 w 1426"/>
                <a:gd name="T9" fmla="*/ 644 h 1426"/>
                <a:gd name="T10" fmla="*/ 291 w 1426"/>
                <a:gd name="T11" fmla="*/ 782 h 1426"/>
                <a:gd name="T12" fmla="*/ 333 w 1426"/>
                <a:gd name="T13" fmla="*/ 909 h 1426"/>
                <a:gd name="T14" fmla="*/ 411 w 1426"/>
                <a:gd name="T15" fmla="*/ 1015 h 1426"/>
                <a:gd name="T16" fmla="*/ 516 w 1426"/>
                <a:gd name="T17" fmla="*/ 1093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3 h 1426"/>
                <a:gd name="T24" fmla="*/ 1015 w 1426"/>
                <a:gd name="T25" fmla="*/ 1015 h 1426"/>
                <a:gd name="T26" fmla="*/ 1093 w 1426"/>
                <a:gd name="T27" fmla="*/ 909 h 1426"/>
                <a:gd name="T28" fmla="*/ 1135 w 1426"/>
                <a:gd name="T29" fmla="*/ 782 h 1426"/>
                <a:gd name="T30" fmla="*/ 1135 w 1426"/>
                <a:gd name="T31" fmla="*/ 644 h 1426"/>
                <a:gd name="T32" fmla="*/ 1093 w 1426"/>
                <a:gd name="T33" fmla="*/ 517 h 1426"/>
                <a:gd name="T34" fmla="*/ 1015 w 1426"/>
                <a:gd name="T35" fmla="*/ 411 h 1426"/>
                <a:gd name="T36" fmla="*/ 909 w 1426"/>
                <a:gd name="T37" fmla="*/ 333 h 1426"/>
                <a:gd name="T38" fmla="*/ 782 w 1426"/>
                <a:gd name="T39" fmla="*/ 291 h 1426"/>
                <a:gd name="T40" fmla="*/ 712 w 1426"/>
                <a:gd name="T41" fmla="*/ 0 h 1426"/>
                <a:gd name="T42" fmla="*/ 887 w 1426"/>
                <a:gd name="T43" fmla="*/ 22 h 1426"/>
                <a:gd name="T44" fmla="*/ 1047 w 1426"/>
                <a:gd name="T45" fmla="*/ 84 h 1426"/>
                <a:gd name="T46" fmla="*/ 1186 w 1426"/>
                <a:gd name="T47" fmla="*/ 182 h 1426"/>
                <a:gd name="T48" fmla="*/ 1298 w 1426"/>
                <a:gd name="T49" fmla="*/ 307 h 1426"/>
                <a:gd name="T50" fmla="*/ 1378 w 1426"/>
                <a:gd name="T51" fmla="*/ 457 h 1426"/>
                <a:gd name="T52" fmla="*/ 1420 w 1426"/>
                <a:gd name="T53" fmla="*/ 624 h 1426"/>
                <a:gd name="T54" fmla="*/ 1420 w 1426"/>
                <a:gd name="T55" fmla="*/ 802 h 1426"/>
                <a:gd name="T56" fmla="*/ 1378 w 1426"/>
                <a:gd name="T57" fmla="*/ 971 h 1426"/>
                <a:gd name="T58" fmla="*/ 1298 w 1426"/>
                <a:gd name="T59" fmla="*/ 1121 h 1426"/>
                <a:gd name="T60" fmla="*/ 1186 w 1426"/>
                <a:gd name="T61" fmla="*/ 1246 h 1426"/>
                <a:gd name="T62" fmla="*/ 1047 w 1426"/>
                <a:gd name="T63" fmla="*/ 1342 h 1426"/>
                <a:gd name="T64" fmla="*/ 887 w 1426"/>
                <a:gd name="T65" fmla="*/ 1404 h 1426"/>
                <a:gd name="T66" fmla="*/ 712 w 1426"/>
                <a:gd name="T67" fmla="*/ 1426 h 1426"/>
                <a:gd name="T68" fmla="*/ 536 w 1426"/>
                <a:gd name="T69" fmla="*/ 1404 h 1426"/>
                <a:gd name="T70" fmla="*/ 377 w 1426"/>
                <a:gd name="T71" fmla="*/ 1342 h 1426"/>
                <a:gd name="T72" fmla="*/ 239 w 1426"/>
                <a:gd name="T73" fmla="*/ 1246 h 1426"/>
                <a:gd name="T74" fmla="*/ 127 w 1426"/>
                <a:gd name="T75" fmla="*/ 1121 h 1426"/>
                <a:gd name="T76" fmla="*/ 48 w 1426"/>
                <a:gd name="T77" fmla="*/ 971 h 1426"/>
                <a:gd name="T78" fmla="*/ 6 w 1426"/>
                <a:gd name="T79" fmla="*/ 802 h 1426"/>
                <a:gd name="T80" fmla="*/ 6 w 1426"/>
                <a:gd name="T81" fmla="*/ 624 h 1426"/>
                <a:gd name="T82" fmla="*/ 48 w 1426"/>
                <a:gd name="T83" fmla="*/ 457 h 1426"/>
                <a:gd name="T84" fmla="*/ 127 w 1426"/>
                <a:gd name="T85" fmla="*/ 307 h 1426"/>
                <a:gd name="T86" fmla="*/ 239 w 1426"/>
                <a:gd name="T87" fmla="*/ 182 h 1426"/>
                <a:gd name="T88" fmla="*/ 377 w 1426"/>
                <a:gd name="T89" fmla="*/ 84 h 1426"/>
                <a:gd name="T90" fmla="*/ 536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5"/>
                  </a:moveTo>
                  <a:lnTo>
                    <a:pt x="644" y="291"/>
                  </a:lnTo>
                  <a:lnTo>
                    <a:pt x="578" y="307"/>
                  </a:lnTo>
                  <a:lnTo>
                    <a:pt x="516" y="333"/>
                  </a:lnTo>
                  <a:lnTo>
                    <a:pt x="460" y="369"/>
                  </a:lnTo>
                  <a:lnTo>
                    <a:pt x="411" y="411"/>
                  </a:lnTo>
                  <a:lnTo>
                    <a:pt x="367" y="461"/>
                  </a:lnTo>
                  <a:lnTo>
                    <a:pt x="333" y="517"/>
                  </a:lnTo>
                  <a:lnTo>
                    <a:pt x="307" y="579"/>
                  </a:lnTo>
                  <a:lnTo>
                    <a:pt x="291" y="644"/>
                  </a:lnTo>
                  <a:lnTo>
                    <a:pt x="285" y="714"/>
                  </a:lnTo>
                  <a:lnTo>
                    <a:pt x="291" y="782"/>
                  </a:lnTo>
                  <a:lnTo>
                    <a:pt x="307" y="848"/>
                  </a:lnTo>
                  <a:lnTo>
                    <a:pt x="333" y="909"/>
                  </a:lnTo>
                  <a:lnTo>
                    <a:pt x="367" y="965"/>
                  </a:lnTo>
                  <a:lnTo>
                    <a:pt x="411" y="1015"/>
                  </a:lnTo>
                  <a:lnTo>
                    <a:pt x="460" y="1059"/>
                  </a:lnTo>
                  <a:lnTo>
                    <a:pt x="516" y="1093"/>
                  </a:lnTo>
                  <a:lnTo>
                    <a:pt x="578" y="1119"/>
                  </a:lnTo>
                  <a:lnTo>
                    <a:pt x="644" y="1135"/>
                  </a:lnTo>
                  <a:lnTo>
                    <a:pt x="712" y="1141"/>
                  </a:lnTo>
                  <a:lnTo>
                    <a:pt x="782" y="1135"/>
                  </a:lnTo>
                  <a:lnTo>
                    <a:pt x="847" y="1119"/>
                  </a:lnTo>
                  <a:lnTo>
                    <a:pt x="909" y="1093"/>
                  </a:lnTo>
                  <a:lnTo>
                    <a:pt x="965" y="1059"/>
                  </a:lnTo>
                  <a:lnTo>
                    <a:pt x="1015" y="1015"/>
                  </a:lnTo>
                  <a:lnTo>
                    <a:pt x="1057" y="965"/>
                  </a:lnTo>
                  <a:lnTo>
                    <a:pt x="1093" y="909"/>
                  </a:lnTo>
                  <a:lnTo>
                    <a:pt x="1119" y="848"/>
                  </a:lnTo>
                  <a:lnTo>
                    <a:pt x="1135" y="782"/>
                  </a:lnTo>
                  <a:lnTo>
                    <a:pt x="1141" y="714"/>
                  </a:lnTo>
                  <a:lnTo>
                    <a:pt x="1135" y="644"/>
                  </a:lnTo>
                  <a:lnTo>
                    <a:pt x="1119" y="579"/>
                  </a:lnTo>
                  <a:lnTo>
                    <a:pt x="1093" y="517"/>
                  </a:lnTo>
                  <a:lnTo>
                    <a:pt x="1057" y="461"/>
                  </a:lnTo>
                  <a:lnTo>
                    <a:pt x="1015" y="411"/>
                  </a:lnTo>
                  <a:lnTo>
                    <a:pt x="965" y="369"/>
                  </a:lnTo>
                  <a:lnTo>
                    <a:pt x="909" y="333"/>
                  </a:lnTo>
                  <a:lnTo>
                    <a:pt x="847" y="307"/>
                  </a:lnTo>
                  <a:lnTo>
                    <a:pt x="782" y="291"/>
                  </a:lnTo>
                  <a:lnTo>
                    <a:pt x="712" y="285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7" y="22"/>
                  </a:lnTo>
                  <a:lnTo>
                    <a:pt x="969" y="48"/>
                  </a:lnTo>
                  <a:lnTo>
                    <a:pt x="1047" y="84"/>
                  </a:lnTo>
                  <a:lnTo>
                    <a:pt x="1119" y="128"/>
                  </a:lnTo>
                  <a:lnTo>
                    <a:pt x="1186" y="182"/>
                  </a:lnTo>
                  <a:lnTo>
                    <a:pt x="1246" y="240"/>
                  </a:lnTo>
                  <a:lnTo>
                    <a:pt x="1298" y="307"/>
                  </a:lnTo>
                  <a:lnTo>
                    <a:pt x="1342" y="379"/>
                  </a:lnTo>
                  <a:lnTo>
                    <a:pt x="1378" y="457"/>
                  </a:lnTo>
                  <a:lnTo>
                    <a:pt x="1404" y="539"/>
                  </a:lnTo>
                  <a:lnTo>
                    <a:pt x="1420" y="624"/>
                  </a:lnTo>
                  <a:lnTo>
                    <a:pt x="1426" y="714"/>
                  </a:lnTo>
                  <a:lnTo>
                    <a:pt x="1420" y="802"/>
                  </a:lnTo>
                  <a:lnTo>
                    <a:pt x="1404" y="889"/>
                  </a:lnTo>
                  <a:lnTo>
                    <a:pt x="1378" y="971"/>
                  </a:lnTo>
                  <a:lnTo>
                    <a:pt x="1342" y="1047"/>
                  </a:lnTo>
                  <a:lnTo>
                    <a:pt x="1298" y="1121"/>
                  </a:lnTo>
                  <a:lnTo>
                    <a:pt x="1246" y="1186"/>
                  </a:lnTo>
                  <a:lnTo>
                    <a:pt x="1186" y="1246"/>
                  </a:lnTo>
                  <a:lnTo>
                    <a:pt x="1119" y="1298"/>
                  </a:lnTo>
                  <a:lnTo>
                    <a:pt x="1047" y="1342"/>
                  </a:lnTo>
                  <a:lnTo>
                    <a:pt x="969" y="1378"/>
                  </a:lnTo>
                  <a:lnTo>
                    <a:pt x="887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4" y="1420"/>
                  </a:lnTo>
                  <a:lnTo>
                    <a:pt x="536" y="1404"/>
                  </a:lnTo>
                  <a:lnTo>
                    <a:pt x="455" y="1378"/>
                  </a:lnTo>
                  <a:lnTo>
                    <a:pt x="377" y="1342"/>
                  </a:lnTo>
                  <a:lnTo>
                    <a:pt x="305" y="1298"/>
                  </a:lnTo>
                  <a:lnTo>
                    <a:pt x="239" y="1246"/>
                  </a:lnTo>
                  <a:lnTo>
                    <a:pt x="179" y="1186"/>
                  </a:lnTo>
                  <a:lnTo>
                    <a:pt x="127" y="1121"/>
                  </a:lnTo>
                  <a:lnTo>
                    <a:pt x="84" y="1047"/>
                  </a:lnTo>
                  <a:lnTo>
                    <a:pt x="48" y="971"/>
                  </a:lnTo>
                  <a:lnTo>
                    <a:pt x="22" y="889"/>
                  </a:lnTo>
                  <a:lnTo>
                    <a:pt x="6" y="802"/>
                  </a:lnTo>
                  <a:lnTo>
                    <a:pt x="0" y="714"/>
                  </a:lnTo>
                  <a:lnTo>
                    <a:pt x="6" y="624"/>
                  </a:lnTo>
                  <a:lnTo>
                    <a:pt x="22" y="539"/>
                  </a:lnTo>
                  <a:lnTo>
                    <a:pt x="48" y="457"/>
                  </a:lnTo>
                  <a:lnTo>
                    <a:pt x="84" y="379"/>
                  </a:lnTo>
                  <a:lnTo>
                    <a:pt x="127" y="307"/>
                  </a:lnTo>
                  <a:lnTo>
                    <a:pt x="179" y="240"/>
                  </a:lnTo>
                  <a:lnTo>
                    <a:pt x="239" y="182"/>
                  </a:lnTo>
                  <a:lnTo>
                    <a:pt x="305" y="128"/>
                  </a:lnTo>
                  <a:lnTo>
                    <a:pt x="377" y="84"/>
                  </a:lnTo>
                  <a:lnTo>
                    <a:pt x="455" y="48"/>
                  </a:lnTo>
                  <a:lnTo>
                    <a:pt x="536" y="22"/>
                  </a:lnTo>
                  <a:lnTo>
                    <a:pt x="624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9940926" y="971550"/>
              <a:ext cx="2941638" cy="2941638"/>
            </a:xfrm>
            <a:custGeom>
              <a:avLst/>
              <a:gdLst>
                <a:gd name="T0" fmla="*/ 2852 w 3706"/>
                <a:gd name="T1" fmla="*/ 486 h 3706"/>
                <a:gd name="T2" fmla="*/ 2567 w 3706"/>
                <a:gd name="T3" fmla="*/ 771 h 3706"/>
                <a:gd name="T4" fmla="*/ 2567 w 3706"/>
                <a:gd name="T5" fmla="*/ 1140 h 3706"/>
                <a:gd name="T6" fmla="*/ 2936 w 3706"/>
                <a:gd name="T7" fmla="*/ 1140 h 3706"/>
                <a:gd name="T8" fmla="*/ 3221 w 3706"/>
                <a:gd name="T9" fmla="*/ 855 h 3706"/>
                <a:gd name="T10" fmla="*/ 2994 w 3706"/>
                <a:gd name="T11" fmla="*/ 855 h 3706"/>
                <a:gd name="T12" fmla="*/ 2956 w 3706"/>
                <a:gd name="T13" fmla="*/ 851 h 3706"/>
                <a:gd name="T14" fmla="*/ 2922 w 3706"/>
                <a:gd name="T15" fmla="*/ 837 h 3706"/>
                <a:gd name="T16" fmla="*/ 2894 w 3706"/>
                <a:gd name="T17" fmla="*/ 813 h 3706"/>
                <a:gd name="T18" fmla="*/ 2870 w 3706"/>
                <a:gd name="T19" fmla="*/ 785 h 3706"/>
                <a:gd name="T20" fmla="*/ 2856 w 3706"/>
                <a:gd name="T21" fmla="*/ 751 h 3706"/>
                <a:gd name="T22" fmla="*/ 2852 w 3706"/>
                <a:gd name="T23" fmla="*/ 714 h 3706"/>
                <a:gd name="T24" fmla="*/ 2852 w 3706"/>
                <a:gd name="T25" fmla="*/ 486 h 3706"/>
                <a:gd name="T26" fmla="*/ 2984 w 3706"/>
                <a:gd name="T27" fmla="*/ 0 h 3706"/>
                <a:gd name="T28" fmla="*/ 3016 w 3706"/>
                <a:gd name="T29" fmla="*/ 2 h 3706"/>
                <a:gd name="T30" fmla="*/ 3048 w 3706"/>
                <a:gd name="T31" fmla="*/ 12 h 3706"/>
                <a:gd name="T32" fmla="*/ 3078 w 3706"/>
                <a:gd name="T33" fmla="*/ 28 h 3706"/>
                <a:gd name="T34" fmla="*/ 3104 w 3706"/>
                <a:gd name="T35" fmla="*/ 52 h 3706"/>
                <a:gd name="T36" fmla="*/ 3122 w 3706"/>
                <a:gd name="T37" fmla="*/ 78 h 3706"/>
                <a:gd name="T38" fmla="*/ 3134 w 3706"/>
                <a:gd name="T39" fmla="*/ 110 h 3706"/>
                <a:gd name="T40" fmla="*/ 3138 w 3706"/>
                <a:gd name="T41" fmla="*/ 144 h 3706"/>
                <a:gd name="T42" fmla="*/ 3138 w 3706"/>
                <a:gd name="T43" fmla="*/ 570 h 3706"/>
                <a:gd name="T44" fmla="*/ 3564 w 3706"/>
                <a:gd name="T45" fmla="*/ 570 h 3706"/>
                <a:gd name="T46" fmla="*/ 3598 w 3706"/>
                <a:gd name="T47" fmla="*/ 574 h 3706"/>
                <a:gd name="T48" fmla="*/ 3630 w 3706"/>
                <a:gd name="T49" fmla="*/ 586 h 3706"/>
                <a:gd name="T50" fmla="*/ 3658 w 3706"/>
                <a:gd name="T51" fmla="*/ 604 h 3706"/>
                <a:gd name="T52" fmla="*/ 3680 w 3706"/>
                <a:gd name="T53" fmla="*/ 630 h 3706"/>
                <a:gd name="T54" fmla="*/ 3696 w 3706"/>
                <a:gd name="T55" fmla="*/ 658 h 3706"/>
                <a:gd name="T56" fmla="*/ 3706 w 3706"/>
                <a:gd name="T57" fmla="*/ 692 h 3706"/>
                <a:gd name="T58" fmla="*/ 3706 w 3706"/>
                <a:gd name="T59" fmla="*/ 726 h 3706"/>
                <a:gd name="T60" fmla="*/ 3700 w 3706"/>
                <a:gd name="T61" fmla="*/ 757 h 3706"/>
                <a:gd name="T62" fmla="*/ 3686 w 3706"/>
                <a:gd name="T63" fmla="*/ 787 h 3706"/>
                <a:gd name="T64" fmla="*/ 3666 w 3706"/>
                <a:gd name="T65" fmla="*/ 813 h 3706"/>
                <a:gd name="T66" fmla="*/ 3096 w 3706"/>
                <a:gd name="T67" fmla="*/ 1383 h 3706"/>
                <a:gd name="T68" fmla="*/ 3066 w 3706"/>
                <a:gd name="T69" fmla="*/ 1407 h 3706"/>
                <a:gd name="T70" fmla="*/ 3032 w 3706"/>
                <a:gd name="T71" fmla="*/ 1421 h 3706"/>
                <a:gd name="T72" fmla="*/ 2994 w 3706"/>
                <a:gd name="T73" fmla="*/ 1425 h 3706"/>
                <a:gd name="T74" fmla="*/ 2483 w 3706"/>
                <a:gd name="T75" fmla="*/ 1425 h 3706"/>
                <a:gd name="T76" fmla="*/ 244 w 3706"/>
                <a:gd name="T77" fmla="*/ 3664 h 3706"/>
                <a:gd name="T78" fmla="*/ 214 w 3706"/>
                <a:gd name="T79" fmla="*/ 3688 h 3706"/>
                <a:gd name="T80" fmla="*/ 178 w 3706"/>
                <a:gd name="T81" fmla="*/ 3702 h 3706"/>
                <a:gd name="T82" fmla="*/ 142 w 3706"/>
                <a:gd name="T83" fmla="*/ 3706 h 3706"/>
                <a:gd name="T84" fmla="*/ 106 w 3706"/>
                <a:gd name="T85" fmla="*/ 3702 h 3706"/>
                <a:gd name="T86" fmla="*/ 72 w 3706"/>
                <a:gd name="T87" fmla="*/ 3688 h 3706"/>
                <a:gd name="T88" fmla="*/ 42 w 3706"/>
                <a:gd name="T89" fmla="*/ 3664 h 3706"/>
                <a:gd name="T90" fmla="*/ 18 w 3706"/>
                <a:gd name="T91" fmla="*/ 3634 h 3706"/>
                <a:gd name="T92" fmla="*/ 4 w 3706"/>
                <a:gd name="T93" fmla="*/ 3600 h 3706"/>
                <a:gd name="T94" fmla="*/ 0 w 3706"/>
                <a:gd name="T95" fmla="*/ 3564 h 3706"/>
                <a:gd name="T96" fmla="*/ 4 w 3706"/>
                <a:gd name="T97" fmla="*/ 3528 h 3706"/>
                <a:gd name="T98" fmla="*/ 18 w 3706"/>
                <a:gd name="T99" fmla="*/ 3492 h 3706"/>
                <a:gd name="T100" fmla="*/ 42 w 3706"/>
                <a:gd name="T101" fmla="*/ 3462 h 3706"/>
                <a:gd name="T102" fmla="*/ 2282 w 3706"/>
                <a:gd name="T103" fmla="*/ 1224 h 3706"/>
                <a:gd name="T104" fmla="*/ 2282 w 3706"/>
                <a:gd name="T105" fmla="*/ 714 h 3706"/>
                <a:gd name="T106" fmla="*/ 2286 w 3706"/>
                <a:gd name="T107" fmla="*/ 676 h 3706"/>
                <a:gd name="T108" fmla="*/ 2300 w 3706"/>
                <a:gd name="T109" fmla="*/ 642 h 3706"/>
                <a:gd name="T110" fmla="*/ 2324 w 3706"/>
                <a:gd name="T111" fmla="*/ 612 h 3706"/>
                <a:gd name="T112" fmla="*/ 2894 w 3706"/>
                <a:gd name="T113" fmla="*/ 42 h 3706"/>
                <a:gd name="T114" fmla="*/ 2920 w 3706"/>
                <a:gd name="T115" fmla="*/ 22 h 3706"/>
                <a:gd name="T116" fmla="*/ 2950 w 3706"/>
                <a:gd name="T117" fmla="*/ 8 h 3706"/>
                <a:gd name="T118" fmla="*/ 2984 w 3706"/>
                <a:gd name="T119" fmla="*/ 0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6" h="3706">
                  <a:moveTo>
                    <a:pt x="2852" y="486"/>
                  </a:moveTo>
                  <a:lnTo>
                    <a:pt x="2567" y="771"/>
                  </a:lnTo>
                  <a:lnTo>
                    <a:pt x="2567" y="1140"/>
                  </a:lnTo>
                  <a:lnTo>
                    <a:pt x="2936" y="1140"/>
                  </a:lnTo>
                  <a:lnTo>
                    <a:pt x="3221" y="855"/>
                  </a:lnTo>
                  <a:lnTo>
                    <a:pt x="2994" y="855"/>
                  </a:lnTo>
                  <a:lnTo>
                    <a:pt x="2956" y="851"/>
                  </a:lnTo>
                  <a:lnTo>
                    <a:pt x="2922" y="837"/>
                  </a:lnTo>
                  <a:lnTo>
                    <a:pt x="2894" y="813"/>
                  </a:lnTo>
                  <a:lnTo>
                    <a:pt x="2870" y="785"/>
                  </a:lnTo>
                  <a:lnTo>
                    <a:pt x="2856" y="751"/>
                  </a:lnTo>
                  <a:lnTo>
                    <a:pt x="2852" y="714"/>
                  </a:lnTo>
                  <a:lnTo>
                    <a:pt x="2852" y="486"/>
                  </a:lnTo>
                  <a:close/>
                  <a:moveTo>
                    <a:pt x="2984" y="0"/>
                  </a:moveTo>
                  <a:lnTo>
                    <a:pt x="3016" y="2"/>
                  </a:lnTo>
                  <a:lnTo>
                    <a:pt x="3048" y="12"/>
                  </a:lnTo>
                  <a:lnTo>
                    <a:pt x="3078" y="28"/>
                  </a:lnTo>
                  <a:lnTo>
                    <a:pt x="3104" y="52"/>
                  </a:lnTo>
                  <a:lnTo>
                    <a:pt x="3122" y="78"/>
                  </a:lnTo>
                  <a:lnTo>
                    <a:pt x="3134" y="110"/>
                  </a:lnTo>
                  <a:lnTo>
                    <a:pt x="3138" y="144"/>
                  </a:lnTo>
                  <a:lnTo>
                    <a:pt x="3138" y="570"/>
                  </a:lnTo>
                  <a:lnTo>
                    <a:pt x="3564" y="570"/>
                  </a:lnTo>
                  <a:lnTo>
                    <a:pt x="3598" y="574"/>
                  </a:lnTo>
                  <a:lnTo>
                    <a:pt x="3630" y="586"/>
                  </a:lnTo>
                  <a:lnTo>
                    <a:pt x="3658" y="604"/>
                  </a:lnTo>
                  <a:lnTo>
                    <a:pt x="3680" y="630"/>
                  </a:lnTo>
                  <a:lnTo>
                    <a:pt x="3696" y="658"/>
                  </a:lnTo>
                  <a:lnTo>
                    <a:pt x="3706" y="692"/>
                  </a:lnTo>
                  <a:lnTo>
                    <a:pt x="3706" y="726"/>
                  </a:lnTo>
                  <a:lnTo>
                    <a:pt x="3700" y="757"/>
                  </a:lnTo>
                  <a:lnTo>
                    <a:pt x="3686" y="787"/>
                  </a:lnTo>
                  <a:lnTo>
                    <a:pt x="3666" y="813"/>
                  </a:lnTo>
                  <a:lnTo>
                    <a:pt x="3096" y="1383"/>
                  </a:lnTo>
                  <a:lnTo>
                    <a:pt x="3066" y="1407"/>
                  </a:lnTo>
                  <a:lnTo>
                    <a:pt x="3032" y="1421"/>
                  </a:lnTo>
                  <a:lnTo>
                    <a:pt x="2994" y="1425"/>
                  </a:lnTo>
                  <a:lnTo>
                    <a:pt x="2483" y="1425"/>
                  </a:lnTo>
                  <a:lnTo>
                    <a:pt x="244" y="3664"/>
                  </a:lnTo>
                  <a:lnTo>
                    <a:pt x="214" y="3688"/>
                  </a:lnTo>
                  <a:lnTo>
                    <a:pt x="178" y="3702"/>
                  </a:lnTo>
                  <a:lnTo>
                    <a:pt x="142" y="3706"/>
                  </a:lnTo>
                  <a:lnTo>
                    <a:pt x="106" y="3702"/>
                  </a:lnTo>
                  <a:lnTo>
                    <a:pt x="72" y="3688"/>
                  </a:lnTo>
                  <a:lnTo>
                    <a:pt x="42" y="3664"/>
                  </a:lnTo>
                  <a:lnTo>
                    <a:pt x="18" y="3634"/>
                  </a:lnTo>
                  <a:lnTo>
                    <a:pt x="4" y="3600"/>
                  </a:lnTo>
                  <a:lnTo>
                    <a:pt x="0" y="3564"/>
                  </a:lnTo>
                  <a:lnTo>
                    <a:pt x="4" y="3528"/>
                  </a:lnTo>
                  <a:lnTo>
                    <a:pt x="18" y="3492"/>
                  </a:lnTo>
                  <a:lnTo>
                    <a:pt x="42" y="3462"/>
                  </a:lnTo>
                  <a:lnTo>
                    <a:pt x="2282" y="1224"/>
                  </a:lnTo>
                  <a:lnTo>
                    <a:pt x="2282" y="714"/>
                  </a:lnTo>
                  <a:lnTo>
                    <a:pt x="2286" y="676"/>
                  </a:lnTo>
                  <a:lnTo>
                    <a:pt x="2300" y="642"/>
                  </a:lnTo>
                  <a:lnTo>
                    <a:pt x="2324" y="612"/>
                  </a:lnTo>
                  <a:lnTo>
                    <a:pt x="2894" y="42"/>
                  </a:lnTo>
                  <a:lnTo>
                    <a:pt x="2920" y="22"/>
                  </a:lnTo>
                  <a:lnTo>
                    <a:pt x="2950" y="8"/>
                  </a:lnTo>
                  <a:lnTo>
                    <a:pt x="2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8582026" y="2328863"/>
              <a:ext cx="2943225" cy="2941638"/>
            </a:xfrm>
            <a:custGeom>
              <a:avLst/>
              <a:gdLst>
                <a:gd name="T0" fmla="*/ 2128 w 3708"/>
                <a:gd name="T1" fmla="*/ 20 h 3706"/>
                <a:gd name="T2" fmla="*/ 2523 w 3708"/>
                <a:gd name="T3" fmla="*/ 128 h 3706"/>
                <a:gd name="T4" fmla="*/ 2708 w 3708"/>
                <a:gd name="T5" fmla="*/ 231 h 3706"/>
                <a:gd name="T6" fmla="*/ 2730 w 3708"/>
                <a:gd name="T7" fmla="*/ 337 h 3706"/>
                <a:gd name="T8" fmla="*/ 2669 w 3708"/>
                <a:gd name="T9" fmla="*/ 429 h 3706"/>
                <a:gd name="T10" fmla="*/ 2565 w 3708"/>
                <a:gd name="T11" fmla="*/ 451 h 3706"/>
                <a:gd name="T12" fmla="*/ 2266 w 3708"/>
                <a:gd name="T13" fmla="*/ 341 h 3706"/>
                <a:gd name="T14" fmla="*/ 1853 w 3708"/>
                <a:gd name="T15" fmla="*/ 285 h 3706"/>
                <a:gd name="T16" fmla="*/ 1458 w 3708"/>
                <a:gd name="T17" fmla="*/ 337 h 3706"/>
                <a:gd name="T18" fmla="*/ 1099 w 3708"/>
                <a:gd name="T19" fmla="*/ 479 h 3706"/>
                <a:gd name="T20" fmla="*/ 790 w 3708"/>
                <a:gd name="T21" fmla="*/ 702 h 3706"/>
                <a:gd name="T22" fmla="*/ 544 w 3708"/>
                <a:gd name="T23" fmla="*/ 991 h 3706"/>
                <a:gd name="T24" fmla="*/ 373 w 3708"/>
                <a:gd name="T25" fmla="*/ 1334 h 3706"/>
                <a:gd name="T26" fmla="*/ 291 w 3708"/>
                <a:gd name="T27" fmla="*/ 1719 h 3706"/>
                <a:gd name="T28" fmla="*/ 307 w 3708"/>
                <a:gd name="T29" fmla="*/ 2121 h 3706"/>
                <a:gd name="T30" fmla="*/ 421 w 3708"/>
                <a:gd name="T31" fmla="*/ 2492 h 3706"/>
                <a:gd name="T32" fmla="*/ 618 w 3708"/>
                <a:gd name="T33" fmla="*/ 2819 h 3706"/>
                <a:gd name="T34" fmla="*/ 887 w 3708"/>
                <a:gd name="T35" fmla="*/ 3088 h 3706"/>
                <a:gd name="T36" fmla="*/ 1215 w 3708"/>
                <a:gd name="T37" fmla="*/ 3285 h 3706"/>
                <a:gd name="T38" fmla="*/ 1586 w 3708"/>
                <a:gd name="T39" fmla="*/ 3399 h 3706"/>
                <a:gd name="T40" fmla="*/ 1988 w 3708"/>
                <a:gd name="T41" fmla="*/ 3415 h 3706"/>
                <a:gd name="T42" fmla="*/ 2373 w 3708"/>
                <a:gd name="T43" fmla="*/ 3333 h 3706"/>
                <a:gd name="T44" fmla="*/ 2716 w 3708"/>
                <a:gd name="T45" fmla="*/ 3162 h 3706"/>
                <a:gd name="T46" fmla="*/ 3006 w 3708"/>
                <a:gd name="T47" fmla="*/ 2917 h 3706"/>
                <a:gd name="T48" fmla="*/ 3229 w 3708"/>
                <a:gd name="T49" fmla="*/ 2608 h 3706"/>
                <a:gd name="T50" fmla="*/ 3371 w 3708"/>
                <a:gd name="T51" fmla="*/ 2249 h 3706"/>
                <a:gd name="T52" fmla="*/ 3422 w 3708"/>
                <a:gd name="T53" fmla="*/ 1854 h 3706"/>
                <a:gd name="T54" fmla="*/ 3367 w 3708"/>
                <a:gd name="T55" fmla="*/ 1441 h 3706"/>
                <a:gd name="T56" fmla="*/ 3255 w 3708"/>
                <a:gd name="T57" fmla="*/ 1142 h 3706"/>
                <a:gd name="T58" fmla="*/ 3279 w 3708"/>
                <a:gd name="T59" fmla="*/ 1037 h 3706"/>
                <a:gd name="T60" fmla="*/ 3371 w 3708"/>
                <a:gd name="T61" fmla="*/ 977 h 3706"/>
                <a:gd name="T62" fmla="*/ 3476 w 3708"/>
                <a:gd name="T63" fmla="*/ 999 h 3706"/>
                <a:gd name="T64" fmla="*/ 3580 w 3708"/>
                <a:gd name="T65" fmla="*/ 1184 h 3706"/>
                <a:gd name="T66" fmla="*/ 3688 w 3708"/>
                <a:gd name="T67" fmla="*/ 1579 h 3706"/>
                <a:gd name="T68" fmla="*/ 3702 w 3708"/>
                <a:gd name="T69" fmla="*/ 2006 h 3706"/>
                <a:gd name="T70" fmla="*/ 3612 w 3708"/>
                <a:gd name="T71" fmla="*/ 2438 h 3706"/>
                <a:gd name="T72" fmla="*/ 3428 w 3708"/>
                <a:gd name="T73" fmla="*/ 2829 h 3706"/>
                <a:gd name="T74" fmla="*/ 3163 w 3708"/>
                <a:gd name="T75" fmla="*/ 3164 h 3706"/>
                <a:gd name="T76" fmla="*/ 2830 w 3708"/>
                <a:gd name="T77" fmla="*/ 3429 h 3706"/>
                <a:gd name="T78" fmla="*/ 2439 w 3708"/>
                <a:gd name="T79" fmla="*/ 3612 h 3706"/>
                <a:gd name="T80" fmla="*/ 2004 w 3708"/>
                <a:gd name="T81" fmla="*/ 3700 h 3706"/>
                <a:gd name="T82" fmla="*/ 1554 w 3708"/>
                <a:gd name="T83" fmla="*/ 3682 h 3706"/>
                <a:gd name="T84" fmla="*/ 1133 w 3708"/>
                <a:gd name="T85" fmla="*/ 3560 h 3706"/>
                <a:gd name="T86" fmla="*/ 760 w 3708"/>
                <a:gd name="T87" fmla="*/ 3347 h 3706"/>
                <a:gd name="T88" fmla="*/ 447 w 3708"/>
                <a:gd name="T89" fmla="*/ 3058 h 3706"/>
                <a:gd name="T90" fmla="*/ 207 w 3708"/>
                <a:gd name="T91" fmla="*/ 2703 h 3706"/>
                <a:gd name="T92" fmla="*/ 54 w 3708"/>
                <a:gd name="T93" fmla="*/ 2299 h 3706"/>
                <a:gd name="T94" fmla="*/ 0 w 3708"/>
                <a:gd name="T95" fmla="*/ 1854 h 3706"/>
                <a:gd name="T96" fmla="*/ 54 w 3708"/>
                <a:gd name="T97" fmla="*/ 1410 h 3706"/>
                <a:gd name="T98" fmla="*/ 207 w 3708"/>
                <a:gd name="T99" fmla="*/ 1003 h 3706"/>
                <a:gd name="T100" fmla="*/ 447 w 3708"/>
                <a:gd name="T101" fmla="*/ 648 h 3706"/>
                <a:gd name="T102" fmla="*/ 760 w 3708"/>
                <a:gd name="T103" fmla="*/ 359 h 3706"/>
                <a:gd name="T104" fmla="*/ 1133 w 3708"/>
                <a:gd name="T105" fmla="*/ 146 h 3706"/>
                <a:gd name="T106" fmla="*/ 1554 w 3708"/>
                <a:gd name="T107" fmla="*/ 24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08" h="3706">
                  <a:moveTo>
                    <a:pt x="1853" y="0"/>
                  </a:moveTo>
                  <a:lnTo>
                    <a:pt x="1990" y="6"/>
                  </a:lnTo>
                  <a:lnTo>
                    <a:pt x="2128" y="20"/>
                  </a:lnTo>
                  <a:lnTo>
                    <a:pt x="2262" y="46"/>
                  </a:lnTo>
                  <a:lnTo>
                    <a:pt x="2393" y="82"/>
                  </a:lnTo>
                  <a:lnTo>
                    <a:pt x="2523" y="128"/>
                  </a:lnTo>
                  <a:lnTo>
                    <a:pt x="2651" y="184"/>
                  </a:lnTo>
                  <a:lnTo>
                    <a:pt x="2683" y="204"/>
                  </a:lnTo>
                  <a:lnTo>
                    <a:pt x="2708" y="231"/>
                  </a:lnTo>
                  <a:lnTo>
                    <a:pt x="2724" y="263"/>
                  </a:lnTo>
                  <a:lnTo>
                    <a:pt x="2732" y="299"/>
                  </a:lnTo>
                  <a:lnTo>
                    <a:pt x="2730" y="337"/>
                  </a:lnTo>
                  <a:lnTo>
                    <a:pt x="2718" y="373"/>
                  </a:lnTo>
                  <a:lnTo>
                    <a:pt x="2696" y="405"/>
                  </a:lnTo>
                  <a:lnTo>
                    <a:pt x="2669" y="429"/>
                  </a:lnTo>
                  <a:lnTo>
                    <a:pt x="2637" y="447"/>
                  </a:lnTo>
                  <a:lnTo>
                    <a:pt x="2601" y="453"/>
                  </a:lnTo>
                  <a:lnTo>
                    <a:pt x="2565" y="451"/>
                  </a:lnTo>
                  <a:lnTo>
                    <a:pt x="2527" y="441"/>
                  </a:lnTo>
                  <a:lnTo>
                    <a:pt x="2397" y="385"/>
                  </a:lnTo>
                  <a:lnTo>
                    <a:pt x="2266" y="341"/>
                  </a:lnTo>
                  <a:lnTo>
                    <a:pt x="2130" y="311"/>
                  </a:lnTo>
                  <a:lnTo>
                    <a:pt x="1992" y="291"/>
                  </a:lnTo>
                  <a:lnTo>
                    <a:pt x="1853" y="285"/>
                  </a:lnTo>
                  <a:lnTo>
                    <a:pt x="1719" y="291"/>
                  </a:lnTo>
                  <a:lnTo>
                    <a:pt x="1586" y="309"/>
                  </a:lnTo>
                  <a:lnTo>
                    <a:pt x="1458" y="337"/>
                  </a:lnTo>
                  <a:lnTo>
                    <a:pt x="1334" y="375"/>
                  </a:lnTo>
                  <a:lnTo>
                    <a:pt x="1215" y="423"/>
                  </a:lnTo>
                  <a:lnTo>
                    <a:pt x="1099" y="479"/>
                  </a:lnTo>
                  <a:lnTo>
                    <a:pt x="991" y="544"/>
                  </a:lnTo>
                  <a:lnTo>
                    <a:pt x="887" y="620"/>
                  </a:lnTo>
                  <a:lnTo>
                    <a:pt x="790" y="702"/>
                  </a:lnTo>
                  <a:lnTo>
                    <a:pt x="702" y="792"/>
                  </a:lnTo>
                  <a:lnTo>
                    <a:pt x="618" y="887"/>
                  </a:lnTo>
                  <a:lnTo>
                    <a:pt x="544" y="991"/>
                  </a:lnTo>
                  <a:lnTo>
                    <a:pt x="479" y="1101"/>
                  </a:lnTo>
                  <a:lnTo>
                    <a:pt x="421" y="1214"/>
                  </a:lnTo>
                  <a:lnTo>
                    <a:pt x="373" y="1334"/>
                  </a:lnTo>
                  <a:lnTo>
                    <a:pt x="335" y="1457"/>
                  </a:lnTo>
                  <a:lnTo>
                    <a:pt x="307" y="1587"/>
                  </a:lnTo>
                  <a:lnTo>
                    <a:pt x="291" y="1719"/>
                  </a:lnTo>
                  <a:lnTo>
                    <a:pt x="285" y="1854"/>
                  </a:lnTo>
                  <a:lnTo>
                    <a:pt x="291" y="1988"/>
                  </a:lnTo>
                  <a:lnTo>
                    <a:pt x="307" y="2121"/>
                  </a:lnTo>
                  <a:lnTo>
                    <a:pt x="335" y="2249"/>
                  </a:lnTo>
                  <a:lnTo>
                    <a:pt x="373" y="2372"/>
                  </a:lnTo>
                  <a:lnTo>
                    <a:pt x="421" y="2492"/>
                  </a:lnTo>
                  <a:lnTo>
                    <a:pt x="479" y="2608"/>
                  </a:lnTo>
                  <a:lnTo>
                    <a:pt x="544" y="2715"/>
                  </a:lnTo>
                  <a:lnTo>
                    <a:pt x="618" y="2819"/>
                  </a:lnTo>
                  <a:lnTo>
                    <a:pt x="702" y="2917"/>
                  </a:lnTo>
                  <a:lnTo>
                    <a:pt x="792" y="3006"/>
                  </a:lnTo>
                  <a:lnTo>
                    <a:pt x="887" y="3088"/>
                  </a:lnTo>
                  <a:lnTo>
                    <a:pt x="991" y="3162"/>
                  </a:lnTo>
                  <a:lnTo>
                    <a:pt x="1099" y="3227"/>
                  </a:lnTo>
                  <a:lnTo>
                    <a:pt x="1215" y="3285"/>
                  </a:lnTo>
                  <a:lnTo>
                    <a:pt x="1334" y="3333"/>
                  </a:lnTo>
                  <a:lnTo>
                    <a:pt x="1458" y="3371"/>
                  </a:lnTo>
                  <a:lnTo>
                    <a:pt x="1586" y="3399"/>
                  </a:lnTo>
                  <a:lnTo>
                    <a:pt x="1719" y="3415"/>
                  </a:lnTo>
                  <a:lnTo>
                    <a:pt x="1853" y="3421"/>
                  </a:lnTo>
                  <a:lnTo>
                    <a:pt x="1988" y="3415"/>
                  </a:lnTo>
                  <a:lnTo>
                    <a:pt x="2120" y="3399"/>
                  </a:lnTo>
                  <a:lnTo>
                    <a:pt x="2250" y="3371"/>
                  </a:lnTo>
                  <a:lnTo>
                    <a:pt x="2373" y="3333"/>
                  </a:lnTo>
                  <a:lnTo>
                    <a:pt x="2493" y="3285"/>
                  </a:lnTo>
                  <a:lnTo>
                    <a:pt x="2607" y="3227"/>
                  </a:lnTo>
                  <a:lnTo>
                    <a:pt x="2716" y="3162"/>
                  </a:lnTo>
                  <a:lnTo>
                    <a:pt x="2820" y="3088"/>
                  </a:lnTo>
                  <a:lnTo>
                    <a:pt x="2916" y="3006"/>
                  </a:lnTo>
                  <a:lnTo>
                    <a:pt x="3006" y="2917"/>
                  </a:lnTo>
                  <a:lnTo>
                    <a:pt x="3087" y="2819"/>
                  </a:lnTo>
                  <a:lnTo>
                    <a:pt x="3163" y="2715"/>
                  </a:lnTo>
                  <a:lnTo>
                    <a:pt x="3229" y="2608"/>
                  </a:lnTo>
                  <a:lnTo>
                    <a:pt x="3285" y="2492"/>
                  </a:lnTo>
                  <a:lnTo>
                    <a:pt x="3333" y="2372"/>
                  </a:lnTo>
                  <a:lnTo>
                    <a:pt x="3371" y="2249"/>
                  </a:lnTo>
                  <a:lnTo>
                    <a:pt x="3399" y="2121"/>
                  </a:lnTo>
                  <a:lnTo>
                    <a:pt x="3417" y="1988"/>
                  </a:lnTo>
                  <a:lnTo>
                    <a:pt x="3422" y="1854"/>
                  </a:lnTo>
                  <a:lnTo>
                    <a:pt x="3417" y="1715"/>
                  </a:lnTo>
                  <a:lnTo>
                    <a:pt x="3397" y="1577"/>
                  </a:lnTo>
                  <a:lnTo>
                    <a:pt x="3367" y="1441"/>
                  </a:lnTo>
                  <a:lnTo>
                    <a:pt x="3323" y="1310"/>
                  </a:lnTo>
                  <a:lnTo>
                    <a:pt x="3267" y="1178"/>
                  </a:lnTo>
                  <a:lnTo>
                    <a:pt x="3255" y="1142"/>
                  </a:lnTo>
                  <a:lnTo>
                    <a:pt x="3253" y="1107"/>
                  </a:lnTo>
                  <a:lnTo>
                    <a:pt x="3261" y="1071"/>
                  </a:lnTo>
                  <a:lnTo>
                    <a:pt x="3279" y="1037"/>
                  </a:lnTo>
                  <a:lnTo>
                    <a:pt x="3303" y="1011"/>
                  </a:lnTo>
                  <a:lnTo>
                    <a:pt x="3335" y="989"/>
                  </a:lnTo>
                  <a:lnTo>
                    <a:pt x="3371" y="977"/>
                  </a:lnTo>
                  <a:lnTo>
                    <a:pt x="3407" y="975"/>
                  </a:lnTo>
                  <a:lnTo>
                    <a:pt x="3442" y="983"/>
                  </a:lnTo>
                  <a:lnTo>
                    <a:pt x="3476" y="999"/>
                  </a:lnTo>
                  <a:lnTo>
                    <a:pt x="3504" y="1023"/>
                  </a:lnTo>
                  <a:lnTo>
                    <a:pt x="3524" y="1057"/>
                  </a:lnTo>
                  <a:lnTo>
                    <a:pt x="3580" y="1184"/>
                  </a:lnTo>
                  <a:lnTo>
                    <a:pt x="3626" y="1314"/>
                  </a:lnTo>
                  <a:lnTo>
                    <a:pt x="3662" y="1445"/>
                  </a:lnTo>
                  <a:lnTo>
                    <a:pt x="3688" y="1579"/>
                  </a:lnTo>
                  <a:lnTo>
                    <a:pt x="3702" y="1717"/>
                  </a:lnTo>
                  <a:lnTo>
                    <a:pt x="3708" y="1854"/>
                  </a:lnTo>
                  <a:lnTo>
                    <a:pt x="3702" y="2006"/>
                  </a:lnTo>
                  <a:lnTo>
                    <a:pt x="3684" y="2153"/>
                  </a:lnTo>
                  <a:lnTo>
                    <a:pt x="3654" y="2299"/>
                  </a:lnTo>
                  <a:lnTo>
                    <a:pt x="3612" y="2438"/>
                  </a:lnTo>
                  <a:lnTo>
                    <a:pt x="3562" y="2574"/>
                  </a:lnTo>
                  <a:lnTo>
                    <a:pt x="3500" y="2703"/>
                  </a:lnTo>
                  <a:lnTo>
                    <a:pt x="3428" y="2829"/>
                  </a:lnTo>
                  <a:lnTo>
                    <a:pt x="3349" y="2946"/>
                  </a:lnTo>
                  <a:lnTo>
                    <a:pt x="3261" y="3058"/>
                  </a:lnTo>
                  <a:lnTo>
                    <a:pt x="3163" y="3164"/>
                  </a:lnTo>
                  <a:lnTo>
                    <a:pt x="3059" y="3259"/>
                  </a:lnTo>
                  <a:lnTo>
                    <a:pt x="2948" y="3347"/>
                  </a:lnTo>
                  <a:lnTo>
                    <a:pt x="2830" y="3429"/>
                  </a:lnTo>
                  <a:lnTo>
                    <a:pt x="2704" y="3499"/>
                  </a:lnTo>
                  <a:lnTo>
                    <a:pt x="2575" y="3560"/>
                  </a:lnTo>
                  <a:lnTo>
                    <a:pt x="2439" y="3612"/>
                  </a:lnTo>
                  <a:lnTo>
                    <a:pt x="2298" y="3652"/>
                  </a:lnTo>
                  <a:lnTo>
                    <a:pt x="2154" y="3682"/>
                  </a:lnTo>
                  <a:lnTo>
                    <a:pt x="2004" y="3700"/>
                  </a:lnTo>
                  <a:lnTo>
                    <a:pt x="1853" y="3706"/>
                  </a:lnTo>
                  <a:lnTo>
                    <a:pt x="1701" y="3700"/>
                  </a:lnTo>
                  <a:lnTo>
                    <a:pt x="1554" y="3682"/>
                  </a:lnTo>
                  <a:lnTo>
                    <a:pt x="1408" y="3652"/>
                  </a:lnTo>
                  <a:lnTo>
                    <a:pt x="1268" y="3612"/>
                  </a:lnTo>
                  <a:lnTo>
                    <a:pt x="1133" y="3560"/>
                  </a:lnTo>
                  <a:lnTo>
                    <a:pt x="1003" y="3499"/>
                  </a:lnTo>
                  <a:lnTo>
                    <a:pt x="877" y="3429"/>
                  </a:lnTo>
                  <a:lnTo>
                    <a:pt x="760" y="3347"/>
                  </a:lnTo>
                  <a:lnTo>
                    <a:pt x="648" y="3259"/>
                  </a:lnTo>
                  <a:lnTo>
                    <a:pt x="542" y="3164"/>
                  </a:lnTo>
                  <a:lnTo>
                    <a:pt x="447" y="3058"/>
                  </a:lnTo>
                  <a:lnTo>
                    <a:pt x="359" y="2946"/>
                  </a:lnTo>
                  <a:lnTo>
                    <a:pt x="277" y="2829"/>
                  </a:lnTo>
                  <a:lnTo>
                    <a:pt x="207" y="2703"/>
                  </a:lnTo>
                  <a:lnTo>
                    <a:pt x="145" y="2574"/>
                  </a:lnTo>
                  <a:lnTo>
                    <a:pt x="94" y="2438"/>
                  </a:lnTo>
                  <a:lnTo>
                    <a:pt x="54" y="2299"/>
                  </a:lnTo>
                  <a:lnTo>
                    <a:pt x="24" y="2153"/>
                  </a:lnTo>
                  <a:lnTo>
                    <a:pt x="6" y="2006"/>
                  </a:lnTo>
                  <a:lnTo>
                    <a:pt x="0" y="1854"/>
                  </a:lnTo>
                  <a:lnTo>
                    <a:pt x="6" y="1703"/>
                  </a:lnTo>
                  <a:lnTo>
                    <a:pt x="24" y="1553"/>
                  </a:lnTo>
                  <a:lnTo>
                    <a:pt x="54" y="1410"/>
                  </a:lnTo>
                  <a:lnTo>
                    <a:pt x="94" y="1268"/>
                  </a:lnTo>
                  <a:lnTo>
                    <a:pt x="145" y="1132"/>
                  </a:lnTo>
                  <a:lnTo>
                    <a:pt x="207" y="1003"/>
                  </a:lnTo>
                  <a:lnTo>
                    <a:pt x="277" y="877"/>
                  </a:lnTo>
                  <a:lnTo>
                    <a:pt x="359" y="760"/>
                  </a:lnTo>
                  <a:lnTo>
                    <a:pt x="447" y="648"/>
                  </a:lnTo>
                  <a:lnTo>
                    <a:pt x="542" y="544"/>
                  </a:lnTo>
                  <a:lnTo>
                    <a:pt x="648" y="447"/>
                  </a:lnTo>
                  <a:lnTo>
                    <a:pt x="760" y="359"/>
                  </a:lnTo>
                  <a:lnTo>
                    <a:pt x="877" y="279"/>
                  </a:lnTo>
                  <a:lnTo>
                    <a:pt x="1003" y="208"/>
                  </a:lnTo>
                  <a:lnTo>
                    <a:pt x="1133" y="146"/>
                  </a:lnTo>
                  <a:lnTo>
                    <a:pt x="1268" y="96"/>
                  </a:lnTo>
                  <a:lnTo>
                    <a:pt x="1408" y="54"/>
                  </a:lnTo>
                  <a:lnTo>
                    <a:pt x="1554" y="24"/>
                  </a:lnTo>
                  <a:lnTo>
                    <a:pt x="1701" y="6"/>
                  </a:lnTo>
                  <a:lnTo>
                    <a:pt x="1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1" name="Freeform 80"/>
          <p:cNvSpPr/>
          <p:nvPr/>
        </p:nvSpPr>
        <p:spPr>
          <a:xfrm>
            <a:off x="7348538" y="3028836"/>
            <a:ext cx="397860" cy="388732"/>
          </a:xfrm>
          <a:custGeom>
            <a:avLst/>
            <a:gdLst>
              <a:gd name="connsiteX0" fmla="*/ 324766 w 563808"/>
              <a:gd name="connsiteY0" fmla="*/ 4400 h 532586"/>
              <a:gd name="connsiteX1" fmla="*/ 557176 w 563808"/>
              <a:gd name="connsiteY1" fmla="*/ 236810 h 532586"/>
              <a:gd name="connsiteX2" fmla="*/ 480976 w 563808"/>
              <a:gd name="connsiteY2" fmla="*/ 415880 h 532586"/>
              <a:gd name="connsiteX3" fmla="*/ 279046 w 563808"/>
              <a:gd name="connsiteY3" fmla="*/ 526370 h 532586"/>
              <a:gd name="connsiteX4" fmla="*/ 35206 w 563808"/>
              <a:gd name="connsiteY4" fmla="*/ 229190 h 532586"/>
              <a:gd name="connsiteX5" fmla="*/ 8536 w 563808"/>
              <a:gd name="connsiteY5" fmla="*/ 133940 h 532586"/>
              <a:gd name="connsiteX6" fmla="*/ 103786 w 563808"/>
              <a:gd name="connsiteY6" fmla="*/ 152990 h 532586"/>
              <a:gd name="connsiteX7" fmla="*/ 160936 w 563808"/>
              <a:gd name="connsiteY7" fmla="*/ 65360 h 532586"/>
              <a:gd name="connsiteX8" fmla="*/ 256186 w 563808"/>
              <a:gd name="connsiteY8" fmla="*/ 80600 h 532586"/>
              <a:gd name="connsiteX9" fmla="*/ 324766 w 563808"/>
              <a:gd name="connsiteY9" fmla="*/ 4400 h 532586"/>
              <a:gd name="connsiteX0" fmla="*/ 324766 w 563808"/>
              <a:gd name="connsiteY0" fmla="*/ 4400 h 532586"/>
              <a:gd name="connsiteX1" fmla="*/ 557176 w 563808"/>
              <a:gd name="connsiteY1" fmla="*/ 236810 h 532586"/>
              <a:gd name="connsiteX2" fmla="*/ 480976 w 563808"/>
              <a:gd name="connsiteY2" fmla="*/ 415880 h 532586"/>
              <a:gd name="connsiteX3" fmla="*/ 279046 w 563808"/>
              <a:gd name="connsiteY3" fmla="*/ 526370 h 532586"/>
              <a:gd name="connsiteX4" fmla="*/ 35206 w 563808"/>
              <a:gd name="connsiteY4" fmla="*/ 229190 h 532586"/>
              <a:gd name="connsiteX5" fmla="*/ 8536 w 563808"/>
              <a:gd name="connsiteY5" fmla="*/ 133940 h 532586"/>
              <a:gd name="connsiteX6" fmla="*/ 103786 w 563808"/>
              <a:gd name="connsiteY6" fmla="*/ 152990 h 532586"/>
              <a:gd name="connsiteX7" fmla="*/ 160936 w 563808"/>
              <a:gd name="connsiteY7" fmla="*/ 65360 h 532586"/>
              <a:gd name="connsiteX8" fmla="*/ 256186 w 563808"/>
              <a:gd name="connsiteY8" fmla="*/ 80600 h 532586"/>
              <a:gd name="connsiteX9" fmla="*/ 324766 w 563808"/>
              <a:gd name="connsiteY9" fmla="*/ 4400 h 532586"/>
              <a:gd name="connsiteX0" fmla="*/ 324766 w 557176"/>
              <a:gd name="connsiteY0" fmla="*/ 4400 h 532586"/>
              <a:gd name="connsiteX1" fmla="*/ 557176 w 557176"/>
              <a:gd name="connsiteY1" fmla="*/ 236810 h 532586"/>
              <a:gd name="connsiteX2" fmla="*/ 480976 w 557176"/>
              <a:gd name="connsiteY2" fmla="*/ 415880 h 532586"/>
              <a:gd name="connsiteX3" fmla="*/ 279046 w 557176"/>
              <a:gd name="connsiteY3" fmla="*/ 526370 h 532586"/>
              <a:gd name="connsiteX4" fmla="*/ 35206 w 557176"/>
              <a:gd name="connsiteY4" fmla="*/ 229190 h 532586"/>
              <a:gd name="connsiteX5" fmla="*/ 8536 w 557176"/>
              <a:gd name="connsiteY5" fmla="*/ 133940 h 532586"/>
              <a:gd name="connsiteX6" fmla="*/ 103786 w 557176"/>
              <a:gd name="connsiteY6" fmla="*/ 152990 h 532586"/>
              <a:gd name="connsiteX7" fmla="*/ 160936 w 557176"/>
              <a:gd name="connsiteY7" fmla="*/ 65360 h 532586"/>
              <a:gd name="connsiteX8" fmla="*/ 256186 w 557176"/>
              <a:gd name="connsiteY8" fmla="*/ 80600 h 532586"/>
              <a:gd name="connsiteX9" fmla="*/ 324766 w 557176"/>
              <a:gd name="connsiteY9" fmla="*/ 4400 h 532586"/>
              <a:gd name="connsiteX0" fmla="*/ 324766 w 557176"/>
              <a:gd name="connsiteY0" fmla="*/ 4400 h 526370"/>
              <a:gd name="connsiteX1" fmla="*/ 557176 w 557176"/>
              <a:gd name="connsiteY1" fmla="*/ 236810 h 526370"/>
              <a:gd name="connsiteX2" fmla="*/ 480976 w 557176"/>
              <a:gd name="connsiteY2" fmla="*/ 415880 h 526370"/>
              <a:gd name="connsiteX3" fmla="*/ 279046 w 557176"/>
              <a:gd name="connsiteY3" fmla="*/ 526370 h 526370"/>
              <a:gd name="connsiteX4" fmla="*/ 35206 w 557176"/>
              <a:gd name="connsiteY4" fmla="*/ 229190 h 526370"/>
              <a:gd name="connsiteX5" fmla="*/ 8536 w 557176"/>
              <a:gd name="connsiteY5" fmla="*/ 133940 h 526370"/>
              <a:gd name="connsiteX6" fmla="*/ 103786 w 557176"/>
              <a:gd name="connsiteY6" fmla="*/ 152990 h 526370"/>
              <a:gd name="connsiteX7" fmla="*/ 160936 w 557176"/>
              <a:gd name="connsiteY7" fmla="*/ 65360 h 526370"/>
              <a:gd name="connsiteX8" fmla="*/ 256186 w 557176"/>
              <a:gd name="connsiteY8" fmla="*/ 80600 h 526370"/>
              <a:gd name="connsiteX9" fmla="*/ 324766 w 557176"/>
              <a:gd name="connsiteY9" fmla="*/ 4400 h 526370"/>
              <a:gd name="connsiteX0" fmla="*/ 324766 w 557176"/>
              <a:gd name="connsiteY0" fmla="*/ 4400 h 526370"/>
              <a:gd name="connsiteX1" fmla="*/ 557176 w 557176"/>
              <a:gd name="connsiteY1" fmla="*/ 236810 h 526370"/>
              <a:gd name="connsiteX2" fmla="*/ 480976 w 557176"/>
              <a:gd name="connsiteY2" fmla="*/ 415880 h 526370"/>
              <a:gd name="connsiteX3" fmla="*/ 279046 w 557176"/>
              <a:gd name="connsiteY3" fmla="*/ 526370 h 526370"/>
              <a:gd name="connsiteX4" fmla="*/ 35206 w 557176"/>
              <a:gd name="connsiteY4" fmla="*/ 229190 h 526370"/>
              <a:gd name="connsiteX5" fmla="*/ 8536 w 557176"/>
              <a:gd name="connsiteY5" fmla="*/ 133940 h 526370"/>
              <a:gd name="connsiteX6" fmla="*/ 103786 w 557176"/>
              <a:gd name="connsiteY6" fmla="*/ 152990 h 526370"/>
              <a:gd name="connsiteX7" fmla="*/ 160936 w 557176"/>
              <a:gd name="connsiteY7" fmla="*/ 65360 h 526370"/>
              <a:gd name="connsiteX8" fmla="*/ 256186 w 557176"/>
              <a:gd name="connsiteY8" fmla="*/ 80600 h 526370"/>
              <a:gd name="connsiteX9" fmla="*/ 324766 w 557176"/>
              <a:gd name="connsiteY9" fmla="*/ 4400 h 526370"/>
              <a:gd name="connsiteX0" fmla="*/ 316230 w 548640"/>
              <a:gd name="connsiteY0" fmla="*/ 4400 h 526370"/>
              <a:gd name="connsiteX1" fmla="*/ 548640 w 548640"/>
              <a:gd name="connsiteY1" fmla="*/ 236810 h 526370"/>
              <a:gd name="connsiteX2" fmla="*/ 472440 w 548640"/>
              <a:gd name="connsiteY2" fmla="*/ 415880 h 526370"/>
              <a:gd name="connsiteX3" fmla="*/ 270510 w 548640"/>
              <a:gd name="connsiteY3" fmla="*/ 526370 h 526370"/>
              <a:gd name="connsiteX4" fmla="*/ 26670 w 548640"/>
              <a:gd name="connsiteY4" fmla="*/ 229190 h 526370"/>
              <a:gd name="connsiteX5" fmla="*/ 0 w 548640"/>
              <a:gd name="connsiteY5" fmla="*/ 133940 h 526370"/>
              <a:gd name="connsiteX6" fmla="*/ 95250 w 548640"/>
              <a:gd name="connsiteY6" fmla="*/ 152990 h 526370"/>
              <a:gd name="connsiteX7" fmla="*/ 152400 w 548640"/>
              <a:gd name="connsiteY7" fmla="*/ 65360 h 526370"/>
              <a:gd name="connsiteX8" fmla="*/ 247650 w 548640"/>
              <a:gd name="connsiteY8" fmla="*/ 80600 h 526370"/>
              <a:gd name="connsiteX9" fmla="*/ 316230 w 548640"/>
              <a:gd name="connsiteY9" fmla="*/ 4400 h 526370"/>
              <a:gd name="connsiteX0" fmla="*/ 316230 w 553949"/>
              <a:gd name="connsiteY0" fmla="*/ 5223 h 511953"/>
              <a:gd name="connsiteX1" fmla="*/ 548640 w 553949"/>
              <a:gd name="connsiteY1" fmla="*/ 222393 h 511953"/>
              <a:gd name="connsiteX2" fmla="*/ 472440 w 553949"/>
              <a:gd name="connsiteY2" fmla="*/ 401463 h 511953"/>
              <a:gd name="connsiteX3" fmla="*/ 270510 w 553949"/>
              <a:gd name="connsiteY3" fmla="*/ 511953 h 511953"/>
              <a:gd name="connsiteX4" fmla="*/ 26670 w 553949"/>
              <a:gd name="connsiteY4" fmla="*/ 214773 h 511953"/>
              <a:gd name="connsiteX5" fmla="*/ 0 w 553949"/>
              <a:gd name="connsiteY5" fmla="*/ 119523 h 511953"/>
              <a:gd name="connsiteX6" fmla="*/ 95250 w 553949"/>
              <a:gd name="connsiteY6" fmla="*/ 138573 h 511953"/>
              <a:gd name="connsiteX7" fmla="*/ 152400 w 553949"/>
              <a:gd name="connsiteY7" fmla="*/ 50943 h 511953"/>
              <a:gd name="connsiteX8" fmla="*/ 247650 w 553949"/>
              <a:gd name="connsiteY8" fmla="*/ 66183 h 511953"/>
              <a:gd name="connsiteX9" fmla="*/ 316230 w 553949"/>
              <a:gd name="connsiteY9" fmla="*/ 5223 h 511953"/>
              <a:gd name="connsiteX0" fmla="*/ 316230 w 553949"/>
              <a:gd name="connsiteY0" fmla="*/ 0 h 506730"/>
              <a:gd name="connsiteX1" fmla="*/ 548640 w 553949"/>
              <a:gd name="connsiteY1" fmla="*/ 217170 h 506730"/>
              <a:gd name="connsiteX2" fmla="*/ 472440 w 553949"/>
              <a:gd name="connsiteY2" fmla="*/ 396240 h 506730"/>
              <a:gd name="connsiteX3" fmla="*/ 270510 w 553949"/>
              <a:gd name="connsiteY3" fmla="*/ 506730 h 506730"/>
              <a:gd name="connsiteX4" fmla="*/ 26670 w 553949"/>
              <a:gd name="connsiteY4" fmla="*/ 209550 h 506730"/>
              <a:gd name="connsiteX5" fmla="*/ 0 w 553949"/>
              <a:gd name="connsiteY5" fmla="*/ 114300 h 506730"/>
              <a:gd name="connsiteX6" fmla="*/ 95250 w 553949"/>
              <a:gd name="connsiteY6" fmla="*/ 133350 h 506730"/>
              <a:gd name="connsiteX7" fmla="*/ 152400 w 553949"/>
              <a:gd name="connsiteY7" fmla="*/ 45720 h 506730"/>
              <a:gd name="connsiteX8" fmla="*/ 247650 w 553949"/>
              <a:gd name="connsiteY8" fmla="*/ 60960 h 506730"/>
              <a:gd name="connsiteX9" fmla="*/ 316230 w 553949"/>
              <a:gd name="connsiteY9" fmla="*/ 0 h 506730"/>
              <a:gd name="connsiteX0" fmla="*/ 316230 w 537853"/>
              <a:gd name="connsiteY0" fmla="*/ 7938 h 514668"/>
              <a:gd name="connsiteX1" fmla="*/ 529590 w 537853"/>
              <a:gd name="connsiteY1" fmla="*/ 259398 h 514668"/>
              <a:gd name="connsiteX2" fmla="*/ 472440 w 537853"/>
              <a:gd name="connsiteY2" fmla="*/ 404178 h 514668"/>
              <a:gd name="connsiteX3" fmla="*/ 270510 w 537853"/>
              <a:gd name="connsiteY3" fmla="*/ 514668 h 514668"/>
              <a:gd name="connsiteX4" fmla="*/ 26670 w 537853"/>
              <a:gd name="connsiteY4" fmla="*/ 217488 h 514668"/>
              <a:gd name="connsiteX5" fmla="*/ 0 w 537853"/>
              <a:gd name="connsiteY5" fmla="*/ 122238 h 514668"/>
              <a:gd name="connsiteX6" fmla="*/ 95250 w 537853"/>
              <a:gd name="connsiteY6" fmla="*/ 141288 h 514668"/>
              <a:gd name="connsiteX7" fmla="*/ 152400 w 537853"/>
              <a:gd name="connsiteY7" fmla="*/ 53658 h 514668"/>
              <a:gd name="connsiteX8" fmla="*/ 247650 w 537853"/>
              <a:gd name="connsiteY8" fmla="*/ 68898 h 514668"/>
              <a:gd name="connsiteX9" fmla="*/ 316230 w 537853"/>
              <a:gd name="connsiteY9" fmla="*/ 7938 h 514668"/>
              <a:gd name="connsiteX0" fmla="*/ 316230 w 537853"/>
              <a:gd name="connsiteY0" fmla="*/ 7938 h 514668"/>
              <a:gd name="connsiteX1" fmla="*/ 529590 w 537853"/>
              <a:gd name="connsiteY1" fmla="*/ 259398 h 514668"/>
              <a:gd name="connsiteX2" fmla="*/ 472440 w 537853"/>
              <a:gd name="connsiteY2" fmla="*/ 404178 h 514668"/>
              <a:gd name="connsiteX3" fmla="*/ 270510 w 537853"/>
              <a:gd name="connsiteY3" fmla="*/ 514668 h 514668"/>
              <a:gd name="connsiteX4" fmla="*/ 26670 w 537853"/>
              <a:gd name="connsiteY4" fmla="*/ 217488 h 514668"/>
              <a:gd name="connsiteX5" fmla="*/ 0 w 537853"/>
              <a:gd name="connsiteY5" fmla="*/ 122238 h 514668"/>
              <a:gd name="connsiteX6" fmla="*/ 95250 w 537853"/>
              <a:gd name="connsiteY6" fmla="*/ 141288 h 514668"/>
              <a:gd name="connsiteX7" fmla="*/ 152400 w 537853"/>
              <a:gd name="connsiteY7" fmla="*/ 53658 h 514668"/>
              <a:gd name="connsiteX8" fmla="*/ 247650 w 537853"/>
              <a:gd name="connsiteY8" fmla="*/ 68898 h 514668"/>
              <a:gd name="connsiteX9" fmla="*/ 316230 w 537853"/>
              <a:gd name="connsiteY9" fmla="*/ 7938 h 514668"/>
              <a:gd name="connsiteX0" fmla="*/ 316230 w 529590"/>
              <a:gd name="connsiteY0" fmla="*/ 7938 h 514668"/>
              <a:gd name="connsiteX1" fmla="*/ 529590 w 529590"/>
              <a:gd name="connsiteY1" fmla="*/ 259398 h 514668"/>
              <a:gd name="connsiteX2" fmla="*/ 472440 w 529590"/>
              <a:gd name="connsiteY2" fmla="*/ 404178 h 514668"/>
              <a:gd name="connsiteX3" fmla="*/ 270510 w 529590"/>
              <a:gd name="connsiteY3" fmla="*/ 514668 h 514668"/>
              <a:gd name="connsiteX4" fmla="*/ 26670 w 529590"/>
              <a:gd name="connsiteY4" fmla="*/ 217488 h 514668"/>
              <a:gd name="connsiteX5" fmla="*/ 0 w 529590"/>
              <a:gd name="connsiteY5" fmla="*/ 122238 h 514668"/>
              <a:gd name="connsiteX6" fmla="*/ 95250 w 529590"/>
              <a:gd name="connsiteY6" fmla="*/ 141288 h 514668"/>
              <a:gd name="connsiteX7" fmla="*/ 152400 w 529590"/>
              <a:gd name="connsiteY7" fmla="*/ 53658 h 514668"/>
              <a:gd name="connsiteX8" fmla="*/ 247650 w 529590"/>
              <a:gd name="connsiteY8" fmla="*/ 68898 h 514668"/>
              <a:gd name="connsiteX9" fmla="*/ 316230 w 529590"/>
              <a:gd name="connsiteY9" fmla="*/ 7938 h 514668"/>
              <a:gd name="connsiteX0" fmla="*/ 318191 w 531551"/>
              <a:gd name="connsiteY0" fmla="*/ 7938 h 514668"/>
              <a:gd name="connsiteX1" fmla="*/ 531551 w 531551"/>
              <a:gd name="connsiteY1" fmla="*/ 259398 h 514668"/>
              <a:gd name="connsiteX2" fmla="*/ 474401 w 531551"/>
              <a:gd name="connsiteY2" fmla="*/ 404178 h 514668"/>
              <a:gd name="connsiteX3" fmla="*/ 299141 w 531551"/>
              <a:gd name="connsiteY3" fmla="*/ 514668 h 514668"/>
              <a:gd name="connsiteX4" fmla="*/ 28631 w 531551"/>
              <a:gd name="connsiteY4" fmla="*/ 217488 h 514668"/>
              <a:gd name="connsiteX5" fmla="*/ 1961 w 531551"/>
              <a:gd name="connsiteY5" fmla="*/ 122238 h 514668"/>
              <a:gd name="connsiteX6" fmla="*/ 97211 w 531551"/>
              <a:gd name="connsiteY6" fmla="*/ 141288 h 514668"/>
              <a:gd name="connsiteX7" fmla="*/ 154361 w 531551"/>
              <a:gd name="connsiteY7" fmla="*/ 53658 h 514668"/>
              <a:gd name="connsiteX8" fmla="*/ 249611 w 531551"/>
              <a:gd name="connsiteY8" fmla="*/ 68898 h 514668"/>
              <a:gd name="connsiteX9" fmla="*/ 318191 w 531551"/>
              <a:gd name="connsiteY9" fmla="*/ 7938 h 514668"/>
              <a:gd name="connsiteX0" fmla="*/ 318191 w 531551"/>
              <a:gd name="connsiteY0" fmla="*/ 7938 h 514668"/>
              <a:gd name="connsiteX1" fmla="*/ 531551 w 531551"/>
              <a:gd name="connsiteY1" fmla="*/ 259398 h 514668"/>
              <a:gd name="connsiteX2" fmla="*/ 474401 w 531551"/>
              <a:gd name="connsiteY2" fmla="*/ 404178 h 514668"/>
              <a:gd name="connsiteX3" fmla="*/ 299141 w 531551"/>
              <a:gd name="connsiteY3" fmla="*/ 514668 h 514668"/>
              <a:gd name="connsiteX4" fmla="*/ 28631 w 531551"/>
              <a:gd name="connsiteY4" fmla="*/ 217488 h 514668"/>
              <a:gd name="connsiteX5" fmla="*/ 1961 w 531551"/>
              <a:gd name="connsiteY5" fmla="*/ 122238 h 514668"/>
              <a:gd name="connsiteX6" fmla="*/ 97211 w 531551"/>
              <a:gd name="connsiteY6" fmla="*/ 141288 h 514668"/>
              <a:gd name="connsiteX7" fmla="*/ 154361 w 531551"/>
              <a:gd name="connsiteY7" fmla="*/ 53658 h 514668"/>
              <a:gd name="connsiteX8" fmla="*/ 249611 w 531551"/>
              <a:gd name="connsiteY8" fmla="*/ 68898 h 514668"/>
              <a:gd name="connsiteX9" fmla="*/ 318191 w 531551"/>
              <a:gd name="connsiteY9" fmla="*/ 7938 h 514668"/>
              <a:gd name="connsiteX0" fmla="*/ 316982 w 530342"/>
              <a:gd name="connsiteY0" fmla="*/ 7938 h 514668"/>
              <a:gd name="connsiteX1" fmla="*/ 530342 w 530342"/>
              <a:gd name="connsiteY1" fmla="*/ 259398 h 514668"/>
              <a:gd name="connsiteX2" fmla="*/ 473192 w 530342"/>
              <a:gd name="connsiteY2" fmla="*/ 404178 h 514668"/>
              <a:gd name="connsiteX3" fmla="*/ 297932 w 530342"/>
              <a:gd name="connsiteY3" fmla="*/ 514668 h 514668"/>
              <a:gd name="connsiteX4" fmla="*/ 27422 w 530342"/>
              <a:gd name="connsiteY4" fmla="*/ 217488 h 514668"/>
              <a:gd name="connsiteX5" fmla="*/ 50283 w 530342"/>
              <a:gd name="connsiteY5" fmla="*/ 190817 h 514668"/>
              <a:gd name="connsiteX6" fmla="*/ 752 w 530342"/>
              <a:gd name="connsiteY6" fmla="*/ 122238 h 514668"/>
              <a:gd name="connsiteX7" fmla="*/ 96002 w 530342"/>
              <a:gd name="connsiteY7" fmla="*/ 141288 h 514668"/>
              <a:gd name="connsiteX8" fmla="*/ 153152 w 530342"/>
              <a:gd name="connsiteY8" fmla="*/ 53658 h 514668"/>
              <a:gd name="connsiteX9" fmla="*/ 248402 w 530342"/>
              <a:gd name="connsiteY9" fmla="*/ 68898 h 514668"/>
              <a:gd name="connsiteX10" fmla="*/ 316982 w 530342"/>
              <a:gd name="connsiteY10" fmla="*/ 7938 h 514668"/>
              <a:gd name="connsiteX0" fmla="*/ 316982 w 530342"/>
              <a:gd name="connsiteY0" fmla="*/ 11444 h 518174"/>
              <a:gd name="connsiteX1" fmla="*/ 530342 w 530342"/>
              <a:gd name="connsiteY1" fmla="*/ 262904 h 518174"/>
              <a:gd name="connsiteX2" fmla="*/ 473192 w 530342"/>
              <a:gd name="connsiteY2" fmla="*/ 407684 h 518174"/>
              <a:gd name="connsiteX3" fmla="*/ 297932 w 530342"/>
              <a:gd name="connsiteY3" fmla="*/ 518174 h 518174"/>
              <a:gd name="connsiteX4" fmla="*/ 27422 w 530342"/>
              <a:gd name="connsiteY4" fmla="*/ 220994 h 518174"/>
              <a:gd name="connsiteX5" fmla="*/ 50283 w 530342"/>
              <a:gd name="connsiteY5" fmla="*/ 194323 h 518174"/>
              <a:gd name="connsiteX6" fmla="*/ 752 w 530342"/>
              <a:gd name="connsiteY6" fmla="*/ 125744 h 518174"/>
              <a:gd name="connsiteX7" fmla="*/ 96002 w 530342"/>
              <a:gd name="connsiteY7" fmla="*/ 144794 h 518174"/>
              <a:gd name="connsiteX8" fmla="*/ 153152 w 530342"/>
              <a:gd name="connsiteY8" fmla="*/ 57164 h 518174"/>
              <a:gd name="connsiteX9" fmla="*/ 248402 w 530342"/>
              <a:gd name="connsiteY9" fmla="*/ 72404 h 518174"/>
              <a:gd name="connsiteX10" fmla="*/ 297932 w 530342"/>
              <a:gd name="connsiteY10" fmla="*/ 45733 h 518174"/>
              <a:gd name="connsiteX11" fmla="*/ 316982 w 530342"/>
              <a:gd name="connsiteY11" fmla="*/ 11444 h 5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0342" h="518174">
                <a:moveTo>
                  <a:pt x="316982" y="11444"/>
                </a:moveTo>
                <a:cubicBezTo>
                  <a:pt x="355717" y="47639"/>
                  <a:pt x="459222" y="179084"/>
                  <a:pt x="530342" y="262904"/>
                </a:cubicBezTo>
                <a:cubicBezTo>
                  <a:pt x="511292" y="311164"/>
                  <a:pt x="511927" y="365139"/>
                  <a:pt x="473192" y="407684"/>
                </a:cubicBezTo>
                <a:lnTo>
                  <a:pt x="297932" y="518174"/>
                </a:lnTo>
                <a:cubicBezTo>
                  <a:pt x="207762" y="419114"/>
                  <a:pt x="68697" y="274969"/>
                  <a:pt x="27422" y="220994"/>
                </a:cubicBezTo>
                <a:cubicBezTo>
                  <a:pt x="-13853" y="167019"/>
                  <a:pt x="54728" y="210198"/>
                  <a:pt x="50283" y="194323"/>
                </a:cubicBezTo>
                <a:cubicBezTo>
                  <a:pt x="45838" y="178448"/>
                  <a:pt x="-6868" y="133999"/>
                  <a:pt x="752" y="125744"/>
                </a:cubicBezTo>
                <a:cubicBezTo>
                  <a:pt x="8372" y="117489"/>
                  <a:pt x="70602" y="156224"/>
                  <a:pt x="96002" y="144794"/>
                </a:cubicBezTo>
                <a:cubicBezTo>
                  <a:pt x="121402" y="133364"/>
                  <a:pt x="127752" y="69229"/>
                  <a:pt x="153152" y="57164"/>
                </a:cubicBezTo>
                <a:cubicBezTo>
                  <a:pt x="178552" y="45099"/>
                  <a:pt x="224272" y="74309"/>
                  <a:pt x="248402" y="72404"/>
                </a:cubicBezTo>
                <a:cubicBezTo>
                  <a:pt x="272532" y="70499"/>
                  <a:pt x="286502" y="55893"/>
                  <a:pt x="297932" y="45733"/>
                </a:cubicBezTo>
                <a:cubicBezTo>
                  <a:pt x="309362" y="35573"/>
                  <a:pt x="278247" y="-24751"/>
                  <a:pt x="316982" y="11444"/>
                </a:cubicBezTo>
                <a:close/>
              </a:path>
            </a:pathLst>
          </a:custGeom>
          <a:gradFill>
            <a:gsLst>
              <a:gs pos="82000">
                <a:schemeClr val="tx1">
                  <a:alpha val="26000"/>
                </a:schemeClr>
              </a:gs>
              <a:gs pos="35000">
                <a:schemeClr val="accent6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7" name="Group 76"/>
          <p:cNvGrpSpPr/>
          <p:nvPr/>
        </p:nvGrpSpPr>
        <p:grpSpPr>
          <a:xfrm>
            <a:off x="7339516" y="3025531"/>
            <a:ext cx="302000" cy="250423"/>
            <a:chOff x="2074863" y="1758951"/>
            <a:chExt cx="5205413" cy="4316413"/>
          </a:xfrm>
          <a:solidFill>
            <a:schemeClr val="bg1"/>
          </a:solidFill>
        </p:grpSpPr>
        <p:sp>
          <p:nvSpPr>
            <p:cNvPr id="78" name="Freeform 36"/>
            <p:cNvSpPr>
              <a:spLocks/>
            </p:cNvSpPr>
            <p:nvPr/>
          </p:nvSpPr>
          <p:spPr bwMode="auto">
            <a:xfrm>
              <a:off x="2074863" y="2079626"/>
              <a:ext cx="4541838" cy="3995738"/>
            </a:xfrm>
            <a:custGeom>
              <a:avLst/>
              <a:gdLst>
                <a:gd name="T0" fmla="*/ 4429 w 5722"/>
                <a:gd name="T1" fmla="*/ 473 h 5034"/>
                <a:gd name="T2" fmla="*/ 5683 w 5722"/>
                <a:gd name="T3" fmla="*/ 1918 h 5034"/>
                <a:gd name="T4" fmla="*/ 5139 w 5722"/>
                <a:gd name="T5" fmla="*/ 3261 h 5034"/>
                <a:gd name="T6" fmla="*/ 4950 w 5722"/>
                <a:gd name="T7" fmla="*/ 3643 h 5034"/>
                <a:gd name="T8" fmla="*/ 4652 w 5722"/>
                <a:gd name="T9" fmla="*/ 3920 h 5034"/>
                <a:gd name="T10" fmla="*/ 4272 w 5722"/>
                <a:gd name="T11" fmla="*/ 4167 h 5034"/>
                <a:gd name="T12" fmla="*/ 4025 w 5722"/>
                <a:gd name="T13" fmla="*/ 4547 h 5034"/>
                <a:gd name="T14" fmla="*/ 3749 w 5722"/>
                <a:gd name="T15" fmla="*/ 4845 h 5034"/>
                <a:gd name="T16" fmla="*/ 3367 w 5722"/>
                <a:gd name="T17" fmla="*/ 5034 h 5034"/>
                <a:gd name="T18" fmla="*/ 2346 w 5722"/>
                <a:gd name="T19" fmla="*/ 4676 h 5034"/>
                <a:gd name="T20" fmla="*/ 2024 w 5722"/>
                <a:gd name="T21" fmla="*/ 4716 h 5034"/>
                <a:gd name="T22" fmla="*/ 1838 w 5722"/>
                <a:gd name="T23" fmla="*/ 4417 h 5034"/>
                <a:gd name="T24" fmla="*/ 1785 w 5722"/>
                <a:gd name="T25" fmla="*/ 4312 h 5034"/>
                <a:gd name="T26" fmla="*/ 1466 w 5722"/>
                <a:gd name="T27" fmla="*/ 4176 h 5034"/>
                <a:gd name="T28" fmla="*/ 1448 w 5722"/>
                <a:gd name="T29" fmla="*/ 3848 h 5034"/>
                <a:gd name="T30" fmla="*/ 1206 w 5722"/>
                <a:gd name="T31" fmla="*/ 3868 h 5034"/>
                <a:gd name="T32" fmla="*/ 975 w 5722"/>
                <a:gd name="T33" fmla="*/ 3601 h 5034"/>
                <a:gd name="T34" fmla="*/ 965 w 5722"/>
                <a:gd name="T35" fmla="*/ 3430 h 5034"/>
                <a:gd name="T36" fmla="*/ 637 w 5722"/>
                <a:gd name="T37" fmla="*/ 3353 h 5034"/>
                <a:gd name="T38" fmla="*/ 557 w 5722"/>
                <a:gd name="T39" fmla="*/ 3022 h 5034"/>
                <a:gd name="T40" fmla="*/ 0 w 5722"/>
                <a:gd name="T41" fmla="*/ 1793 h 5034"/>
                <a:gd name="T42" fmla="*/ 171 w 5722"/>
                <a:gd name="T43" fmla="*/ 1661 h 5034"/>
                <a:gd name="T44" fmla="*/ 1240 w 5722"/>
                <a:gd name="T45" fmla="*/ 2457 h 5034"/>
                <a:gd name="T46" fmla="*/ 1518 w 5722"/>
                <a:gd name="T47" fmla="*/ 2688 h 5034"/>
                <a:gd name="T48" fmla="*/ 1496 w 5722"/>
                <a:gd name="T49" fmla="*/ 2931 h 5034"/>
                <a:gd name="T50" fmla="*/ 1827 w 5722"/>
                <a:gd name="T51" fmla="*/ 2951 h 5034"/>
                <a:gd name="T52" fmla="*/ 1960 w 5722"/>
                <a:gd name="T53" fmla="*/ 3269 h 5034"/>
                <a:gd name="T54" fmla="*/ 2067 w 5722"/>
                <a:gd name="T55" fmla="*/ 3323 h 5034"/>
                <a:gd name="T56" fmla="*/ 2366 w 5722"/>
                <a:gd name="T57" fmla="*/ 3508 h 5034"/>
                <a:gd name="T58" fmla="*/ 2326 w 5722"/>
                <a:gd name="T59" fmla="*/ 3830 h 5034"/>
                <a:gd name="T60" fmla="*/ 2648 w 5722"/>
                <a:gd name="T61" fmla="*/ 3790 h 5034"/>
                <a:gd name="T62" fmla="*/ 2831 w 5722"/>
                <a:gd name="T63" fmla="*/ 4089 h 5034"/>
                <a:gd name="T64" fmla="*/ 3379 w 5722"/>
                <a:gd name="T65" fmla="*/ 4761 h 5034"/>
                <a:gd name="T66" fmla="*/ 3564 w 5722"/>
                <a:gd name="T67" fmla="*/ 4608 h 5034"/>
                <a:gd name="T68" fmla="*/ 3084 w 5722"/>
                <a:gd name="T69" fmla="*/ 4013 h 5034"/>
                <a:gd name="T70" fmla="*/ 3217 w 5722"/>
                <a:gd name="T71" fmla="*/ 3842 h 5034"/>
                <a:gd name="T72" fmla="*/ 3812 w 5722"/>
                <a:gd name="T73" fmla="*/ 4328 h 5034"/>
                <a:gd name="T74" fmla="*/ 3997 w 5722"/>
                <a:gd name="T75" fmla="*/ 4174 h 5034"/>
                <a:gd name="T76" fmla="*/ 3518 w 5722"/>
                <a:gd name="T77" fmla="*/ 3580 h 5034"/>
                <a:gd name="T78" fmla="*/ 3651 w 5722"/>
                <a:gd name="T79" fmla="*/ 3408 h 5034"/>
                <a:gd name="T80" fmla="*/ 4246 w 5722"/>
                <a:gd name="T81" fmla="*/ 3894 h 5034"/>
                <a:gd name="T82" fmla="*/ 4431 w 5722"/>
                <a:gd name="T83" fmla="*/ 3741 h 5034"/>
                <a:gd name="T84" fmla="*/ 3952 w 5722"/>
                <a:gd name="T85" fmla="*/ 3146 h 5034"/>
                <a:gd name="T86" fmla="*/ 4083 w 5722"/>
                <a:gd name="T87" fmla="*/ 2975 h 5034"/>
                <a:gd name="T88" fmla="*/ 4680 w 5722"/>
                <a:gd name="T89" fmla="*/ 3460 h 5034"/>
                <a:gd name="T90" fmla="*/ 4863 w 5722"/>
                <a:gd name="T91" fmla="*/ 3307 h 5034"/>
                <a:gd name="T92" fmla="*/ 4801 w 5722"/>
                <a:gd name="T93" fmla="*/ 3154 h 5034"/>
                <a:gd name="T94" fmla="*/ 4521 w 5722"/>
                <a:gd name="T95" fmla="*/ 2871 h 5034"/>
                <a:gd name="T96" fmla="*/ 4063 w 5722"/>
                <a:gd name="T97" fmla="*/ 2414 h 5034"/>
                <a:gd name="T98" fmla="*/ 3572 w 5722"/>
                <a:gd name="T99" fmla="*/ 1922 h 5034"/>
                <a:gd name="T100" fmla="*/ 3184 w 5722"/>
                <a:gd name="T101" fmla="*/ 1536 h 5034"/>
                <a:gd name="T102" fmla="*/ 3028 w 5722"/>
                <a:gd name="T103" fmla="*/ 1401 h 5034"/>
                <a:gd name="T104" fmla="*/ 2811 w 5722"/>
                <a:gd name="T105" fmla="*/ 1494 h 5034"/>
                <a:gd name="T106" fmla="*/ 2415 w 5722"/>
                <a:gd name="T107" fmla="*/ 2119 h 5034"/>
                <a:gd name="T108" fmla="*/ 1922 w 5722"/>
                <a:gd name="T109" fmla="*/ 2274 h 5034"/>
                <a:gd name="T110" fmla="*/ 1568 w 5722"/>
                <a:gd name="T111" fmla="*/ 1992 h 5034"/>
                <a:gd name="T112" fmla="*/ 2097 w 5722"/>
                <a:gd name="T113" fmla="*/ 404 h 5034"/>
                <a:gd name="T114" fmla="*/ 2280 w 5722"/>
                <a:gd name="T115" fmla="*/ 187 h 5034"/>
                <a:gd name="T116" fmla="*/ 2634 w 5722"/>
                <a:gd name="T117" fmla="*/ 20 h 5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22" h="5034">
                  <a:moveTo>
                    <a:pt x="2859" y="0"/>
                  </a:moveTo>
                  <a:lnTo>
                    <a:pt x="2943" y="6"/>
                  </a:lnTo>
                  <a:lnTo>
                    <a:pt x="3030" y="22"/>
                  </a:lnTo>
                  <a:lnTo>
                    <a:pt x="3122" y="46"/>
                  </a:lnTo>
                  <a:lnTo>
                    <a:pt x="4373" y="440"/>
                  </a:lnTo>
                  <a:lnTo>
                    <a:pt x="4403" y="454"/>
                  </a:lnTo>
                  <a:lnTo>
                    <a:pt x="4429" y="473"/>
                  </a:lnTo>
                  <a:lnTo>
                    <a:pt x="5683" y="1727"/>
                  </a:lnTo>
                  <a:lnTo>
                    <a:pt x="5704" y="1755"/>
                  </a:lnTo>
                  <a:lnTo>
                    <a:pt x="5716" y="1789"/>
                  </a:lnTo>
                  <a:lnTo>
                    <a:pt x="5722" y="1823"/>
                  </a:lnTo>
                  <a:lnTo>
                    <a:pt x="5716" y="1856"/>
                  </a:lnTo>
                  <a:lnTo>
                    <a:pt x="5704" y="1890"/>
                  </a:lnTo>
                  <a:lnTo>
                    <a:pt x="5683" y="1918"/>
                  </a:lnTo>
                  <a:lnTo>
                    <a:pt x="4817" y="2784"/>
                  </a:lnTo>
                  <a:lnTo>
                    <a:pt x="5028" y="2995"/>
                  </a:lnTo>
                  <a:lnTo>
                    <a:pt x="5066" y="3040"/>
                  </a:lnTo>
                  <a:lnTo>
                    <a:pt x="5098" y="3092"/>
                  </a:lnTo>
                  <a:lnTo>
                    <a:pt x="5119" y="3146"/>
                  </a:lnTo>
                  <a:lnTo>
                    <a:pt x="5133" y="3203"/>
                  </a:lnTo>
                  <a:lnTo>
                    <a:pt x="5139" y="3261"/>
                  </a:lnTo>
                  <a:lnTo>
                    <a:pt x="5137" y="3321"/>
                  </a:lnTo>
                  <a:lnTo>
                    <a:pt x="5127" y="3381"/>
                  </a:lnTo>
                  <a:lnTo>
                    <a:pt x="5108" y="3438"/>
                  </a:lnTo>
                  <a:lnTo>
                    <a:pt x="5082" y="3494"/>
                  </a:lnTo>
                  <a:lnTo>
                    <a:pt x="5046" y="3548"/>
                  </a:lnTo>
                  <a:lnTo>
                    <a:pt x="5004" y="3597"/>
                  </a:lnTo>
                  <a:lnTo>
                    <a:pt x="4950" y="3643"/>
                  </a:lnTo>
                  <a:lnTo>
                    <a:pt x="4893" y="3679"/>
                  </a:lnTo>
                  <a:lnTo>
                    <a:pt x="4831" y="3707"/>
                  </a:lnTo>
                  <a:lnTo>
                    <a:pt x="4769" y="3725"/>
                  </a:lnTo>
                  <a:lnTo>
                    <a:pt x="4706" y="3733"/>
                  </a:lnTo>
                  <a:lnTo>
                    <a:pt x="4696" y="3796"/>
                  </a:lnTo>
                  <a:lnTo>
                    <a:pt x="4680" y="3858"/>
                  </a:lnTo>
                  <a:lnTo>
                    <a:pt x="4652" y="3920"/>
                  </a:lnTo>
                  <a:lnTo>
                    <a:pt x="4616" y="3978"/>
                  </a:lnTo>
                  <a:lnTo>
                    <a:pt x="4570" y="4031"/>
                  </a:lnTo>
                  <a:lnTo>
                    <a:pt x="4517" y="4077"/>
                  </a:lnTo>
                  <a:lnTo>
                    <a:pt x="4459" y="4113"/>
                  </a:lnTo>
                  <a:lnTo>
                    <a:pt x="4397" y="4141"/>
                  </a:lnTo>
                  <a:lnTo>
                    <a:pt x="4336" y="4159"/>
                  </a:lnTo>
                  <a:lnTo>
                    <a:pt x="4272" y="4167"/>
                  </a:lnTo>
                  <a:lnTo>
                    <a:pt x="4264" y="4230"/>
                  </a:lnTo>
                  <a:lnTo>
                    <a:pt x="4246" y="4292"/>
                  </a:lnTo>
                  <a:lnTo>
                    <a:pt x="4218" y="4354"/>
                  </a:lnTo>
                  <a:lnTo>
                    <a:pt x="4182" y="4411"/>
                  </a:lnTo>
                  <a:lnTo>
                    <a:pt x="4137" y="4465"/>
                  </a:lnTo>
                  <a:lnTo>
                    <a:pt x="4083" y="4511"/>
                  </a:lnTo>
                  <a:lnTo>
                    <a:pt x="4025" y="4547"/>
                  </a:lnTo>
                  <a:lnTo>
                    <a:pt x="3963" y="4574"/>
                  </a:lnTo>
                  <a:lnTo>
                    <a:pt x="3902" y="4590"/>
                  </a:lnTo>
                  <a:lnTo>
                    <a:pt x="3838" y="4600"/>
                  </a:lnTo>
                  <a:lnTo>
                    <a:pt x="3830" y="4664"/>
                  </a:lnTo>
                  <a:lnTo>
                    <a:pt x="3812" y="4726"/>
                  </a:lnTo>
                  <a:lnTo>
                    <a:pt x="3784" y="4787"/>
                  </a:lnTo>
                  <a:lnTo>
                    <a:pt x="3749" y="4845"/>
                  </a:lnTo>
                  <a:lnTo>
                    <a:pt x="3703" y="4897"/>
                  </a:lnTo>
                  <a:lnTo>
                    <a:pt x="3653" y="4941"/>
                  </a:lnTo>
                  <a:lnTo>
                    <a:pt x="3599" y="4976"/>
                  </a:lnTo>
                  <a:lnTo>
                    <a:pt x="3544" y="5002"/>
                  </a:lnTo>
                  <a:lnTo>
                    <a:pt x="3486" y="5022"/>
                  </a:lnTo>
                  <a:lnTo>
                    <a:pt x="3426" y="5032"/>
                  </a:lnTo>
                  <a:lnTo>
                    <a:pt x="3367" y="5034"/>
                  </a:lnTo>
                  <a:lnTo>
                    <a:pt x="3309" y="5028"/>
                  </a:lnTo>
                  <a:lnTo>
                    <a:pt x="3251" y="5014"/>
                  </a:lnTo>
                  <a:lnTo>
                    <a:pt x="3197" y="4992"/>
                  </a:lnTo>
                  <a:lnTo>
                    <a:pt x="3146" y="4960"/>
                  </a:lnTo>
                  <a:lnTo>
                    <a:pt x="3100" y="4923"/>
                  </a:lnTo>
                  <a:lnTo>
                    <a:pt x="2601" y="4421"/>
                  </a:lnTo>
                  <a:lnTo>
                    <a:pt x="2346" y="4676"/>
                  </a:lnTo>
                  <a:lnTo>
                    <a:pt x="2308" y="4708"/>
                  </a:lnTo>
                  <a:lnTo>
                    <a:pt x="2264" y="4730"/>
                  </a:lnTo>
                  <a:lnTo>
                    <a:pt x="2219" y="4744"/>
                  </a:lnTo>
                  <a:lnTo>
                    <a:pt x="2171" y="4750"/>
                  </a:lnTo>
                  <a:lnTo>
                    <a:pt x="2121" y="4748"/>
                  </a:lnTo>
                  <a:lnTo>
                    <a:pt x="2071" y="4736"/>
                  </a:lnTo>
                  <a:lnTo>
                    <a:pt x="2024" y="4716"/>
                  </a:lnTo>
                  <a:lnTo>
                    <a:pt x="1978" y="4688"/>
                  </a:lnTo>
                  <a:lnTo>
                    <a:pt x="1936" y="4652"/>
                  </a:lnTo>
                  <a:lnTo>
                    <a:pt x="1900" y="4610"/>
                  </a:lnTo>
                  <a:lnTo>
                    <a:pt x="1872" y="4564"/>
                  </a:lnTo>
                  <a:lnTo>
                    <a:pt x="1852" y="4517"/>
                  </a:lnTo>
                  <a:lnTo>
                    <a:pt x="1842" y="4467"/>
                  </a:lnTo>
                  <a:lnTo>
                    <a:pt x="1838" y="4417"/>
                  </a:lnTo>
                  <a:lnTo>
                    <a:pt x="1844" y="4369"/>
                  </a:lnTo>
                  <a:lnTo>
                    <a:pt x="1858" y="4324"/>
                  </a:lnTo>
                  <a:lnTo>
                    <a:pt x="1880" y="4282"/>
                  </a:lnTo>
                  <a:lnTo>
                    <a:pt x="1912" y="4244"/>
                  </a:lnTo>
                  <a:lnTo>
                    <a:pt x="1874" y="4274"/>
                  </a:lnTo>
                  <a:lnTo>
                    <a:pt x="1833" y="4296"/>
                  </a:lnTo>
                  <a:lnTo>
                    <a:pt x="1785" y="4312"/>
                  </a:lnTo>
                  <a:lnTo>
                    <a:pt x="1737" y="4316"/>
                  </a:lnTo>
                  <a:lnTo>
                    <a:pt x="1687" y="4314"/>
                  </a:lnTo>
                  <a:lnTo>
                    <a:pt x="1640" y="4302"/>
                  </a:lnTo>
                  <a:lnTo>
                    <a:pt x="1590" y="4282"/>
                  </a:lnTo>
                  <a:lnTo>
                    <a:pt x="1544" y="4254"/>
                  </a:lnTo>
                  <a:lnTo>
                    <a:pt x="1502" y="4218"/>
                  </a:lnTo>
                  <a:lnTo>
                    <a:pt x="1466" y="4176"/>
                  </a:lnTo>
                  <a:lnTo>
                    <a:pt x="1439" y="4131"/>
                  </a:lnTo>
                  <a:lnTo>
                    <a:pt x="1421" y="4083"/>
                  </a:lnTo>
                  <a:lnTo>
                    <a:pt x="1409" y="4033"/>
                  </a:lnTo>
                  <a:lnTo>
                    <a:pt x="1405" y="3985"/>
                  </a:lnTo>
                  <a:lnTo>
                    <a:pt x="1411" y="3936"/>
                  </a:lnTo>
                  <a:lnTo>
                    <a:pt x="1425" y="3890"/>
                  </a:lnTo>
                  <a:lnTo>
                    <a:pt x="1448" y="3848"/>
                  </a:lnTo>
                  <a:lnTo>
                    <a:pt x="1478" y="3810"/>
                  </a:lnTo>
                  <a:lnTo>
                    <a:pt x="1441" y="3840"/>
                  </a:lnTo>
                  <a:lnTo>
                    <a:pt x="1399" y="3864"/>
                  </a:lnTo>
                  <a:lnTo>
                    <a:pt x="1351" y="3878"/>
                  </a:lnTo>
                  <a:lnTo>
                    <a:pt x="1303" y="3882"/>
                  </a:lnTo>
                  <a:lnTo>
                    <a:pt x="1254" y="3880"/>
                  </a:lnTo>
                  <a:lnTo>
                    <a:pt x="1206" y="3868"/>
                  </a:lnTo>
                  <a:lnTo>
                    <a:pt x="1156" y="3848"/>
                  </a:lnTo>
                  <a:lnTo>
                    <a:pt x="1112" y="3820"/>
                  </a:lnTo>
                  <a:lnTo>
                    <a:pt x="1068" y="3784"/>
                  </a:lnTo>
                  <a:lnTo>
                    <a:pt x="1033" y="3743"/>
                  </a:lnTo>
                  <a:lnTo>
                    <a:pt x="1005" y="3697"/>
                  </a:lnTo>
                  <a:lnTo>
                    <a:pt x="987" y="3649"/>
                  </a:lnTo>
                  <a:lnTo>
                    <a:pt x="975" y="3601"/>
                  </a:lnTo>
                  <a:lnTo>
                    <a:pt x="973" y="3552"/>
                  </a:lnTo>
                  <a:lnTo>
                    <a:pt x="977" y="3502"/>
                  </a:lnTo>
                  <a:lnTo>
                    <a:pt x="991" y="3456"/>
                  </a:lnTo>
                  <a:lnTo>
                    <a:pt x="1015" y="3414"/>
                  </a:lnTo>
                  <a:lnTo>
                    <a:pt x="1045" y="3377"/>
                  </a:lnTo>
                  <a:lnTo>
                    <a:pt x="1007" y="3406"/>
                  </a:lnTo>
                  <a:lnTo>
                    <a:pt x="965" y="3430"/>
                  </a:lnTo>
                  <a:lnTo>
                    <a:pt x="919" y="3444"/>
                  </a:lnTo>
                  <a:lnTo>
                    <a:pt x="869" y="3448"/>
                  </a:lnTo>
                  <a:lnTo>
                    <a:pt x="820" y="3446"/>
                  </a:lnTo>
                  <a:lnTo>
                    <a:pt x="772" y="3434"/>
                  </a:lnTo>
                  <a:lnTo>
                    <a:pt x="724" y="3416"/>
                  </a:lnTo>
                  <a:lnTo>
                    <a:pt x="678" y="3389"/>
                  </a:lnTo>
                  <a:lnTo>
                    <a:pt x="637" y="3353"/>
                  </a:lnTo>
                  <a:lnTo>
                    <a:pt x="601" y="3309"/>
                  </a:lnTo>
                  <a:lnTo>
                    <a:pt x="573" y="3263"/>
                  </a:lnTo>
                  <a:lnTo>
                    <a:pt x="553" y="3215"/>
                  </a:lnTo>
                  <a:lnTo>
                    <a:pt x="541" y="3168"/>
                  </a:lnTo>
                  <a:lnTo>
                    <a:pt x="539" y="3118"/>
                  </a:lnTo>
                  <a:lnTo>
                    <a:pt x="543" y="3070"/>
                  </a:lnTo>
                  <a:lnTo>
                    <a:pt x="557" y="3022"/>
                  </a:lnTo>
                  <a:lnTo>
                    <a:pt x="581" y="2981"/>
                  </a:lnTo>
                  <a:lnTo>
                    <a:pt x="611" y="2943"/>
                  </a:lnTo>
                  <a:lnTo>
                    <a:pt x="854" y="2702"/>
                  </a:lnTo>
                  <a:lnTo>
                    <a:pt x="40" y="1888"/>
                  </a:lnTo>
                  <a:lnTo>
                    <a:pt x="18" y="1860"/>
                  </a:lnTo>
                  <a:lnTo>
                    <a:pt x="4" y="1827"/>
                  </a:lnTo>
                  <a:lnTo>
                    <a:pt x="0" y="1793"/>
                  </a:lnTo>
                  <a:lnTo>
                    <a:pt x="4" y="1757"/>
                  </a:lnTo>
                  <a:lnTo>
                    <a:pt x="18" y="1725"/>
                  </a:lnTo>
                  <a:lnTo>
                    <a:pt x="40" y="1695"/>
                  </a:lnTo>
                  <a:lnTo>
                    <a:pt x="70" y="1673"/>
                  </a:lnTo>
                  <a:lnTo>
                    <a:pt x="101" y="1661"/>
                  </a:lnTo>
                  <a:lnTo>
                    <a:pt x="135" y="1655"/>
                  </a:lnTo>
                  <a:lnTo>
                    <a:pt x="171" y="1661"/>
                  </a:lnTo>
                  <a:lnTo>
                    <a:pt x="203" y="1673"/>
                  </a:lnTo>
                  <a:lnTo>
                    <a:pt x="233" y="1695"/>
                  </a:lnTo>
                  <a:lnTo>
                    <a:pt x="1047" y="2511"/>
                  </a:lnTo>
                  <a:lnTo>
                    <a:pt x="1090" y="2483"/>
                  </a:lnTo>
                  <a:lnTo>
                    <a:pt x="1138" y="2465"/>
                  </a:lnTo>
                  <a:lnTo>
                    <a:pt x="1188" y="2457"/>
                  </a:lnTo>
                  <a:lnTo>
                    <a:pt x="1240" y="2457"/>
                  </a:lnTo>
                  <a:lnTo>
                    <a:pt x="1291" y="2467"/>
                  </a:lnTo>
                  <a:lnTo>
                    <a:pt x="1343" y="2487"/>
                  </a:lnTo>
                  <a:lnTo>
                    <a:pt x="1391" y="2515"/>
                  </a:lnTo>
                  <a:lnTo>
                    <a:pt x="1435" y="2553"/>
                  </a:lnTo>
                  <a:lnTo>
                    <a:pt x="1470" y="2595"/>
                  </a:lnTo>
                  <a:lnTo>
                    <a:pt x="1498" y="2640"/>
                  </a:lnTo>
                  <a:lnTo>
                    <a:pt x="1518" y="2688"/>
                  </a:lnTo>
                  <a:lnTo>
                    <a:pt x="1528" y="2738"/>
                  </a:lnTo>
                  <a:lnTo>
                    <a:pt x="1532" y="2788"/>
                  </a:lnTo>
                  <a:lnTo>
                    <a:pt x="1526" y="2835"/>
                  </a:lnTo>
                  <a:lnTo>
                    <a:pt x="1512" y="2881"/>
                  </a:lnTo>
                  <a:lnTo>
                    <a:pt x="1490" y="2925"/>
                  </a:lnTo>
                  <a:lnTo>
                    <a:pt x="1458" y="2963"/>
                  </a:lnTo>
                  <a:lnTo>
                    <a:pt x="1496" y="2931"/>
                  </a:lnTo>
                  <a:lnTo>
                    <a:pt x="1540" y="2909"/>
                  </a:lnTo>
                  <a:lnTo>
                    <a:pt x="1586" y="2895"/>
                  </a:lnTo>
                  <a:lnTo>
                    <a:pt x="1634" y="2889"/>
                  </a:lnTo>
                  <a:lnTo>
                    <a:pt x="1683" y="2893"/>
                  </a:lnTo>
                  <a:lnTo>
                    <a:pt x="1733" y="2903"/>
                  </a:lnTo>
                  <a:lnTo>
                    <a:pt x="1781" y="2923"/>
                  </a:lnTo>
                  <a:lnTo>
                    <a:pt x="1827" y="2951"/>
                  </a:lnTo>
                  <a:lnTo>
                    <a:pt x="1868" y="2987"/>
                  </a:lnTo>
                  <a:lnTo>
                    <a:pt x="1904" y="3028"/>
                  </a:lnTo>
                  <a:lnTo>
                    <a:pt x="1932" y="3074"/>
                  </a:lnTo>
                  <a:lnTo>
                    <a:pt x="1952" y="3122"/>
                  </a:lnTo>
                  <a:lnTo>
                    <a:pt x="1962" y="3172"/>
                  </a:lnTo>
                  <a:lnTo>
                    <a:pt x="1966" y="3221"/>
                  </a:lnTo>
                  <a:lnTo>
                    <a:pt x="1960" y="3269"/>
                  </a:lnTo>
                  <a:lnTo>
                    <a:pt x="1946" y="3315"/>
                  </a:lnTo>
                  <a:lnTo>
                    <a:pt x="1924" y="3359"/>
                  </a:lnTo>
                  <a:lnTo>
                    <a:pt x="1892" y="3396"/>
                  </a:lnTo>
                  <a:lnTo>
                    <a:pt x="1930" y="3365"/>
                  </a:lnTo>
                  <a:lnTo>
                    <a:pt x="1974" y="3343"/>
                  </a:lnTo>
                  <a:lnTo>
                    <a:pt x="2020" y="3329"/>
                  </a:lnTo>
                  <a:lnTo>
                    <a:pt x="2067" y="3323"/>
                  </a:lnTo>
                  <a:lnTo>
                    <a:pt x="2117" y="3325"/>
                  </a:lnTo>
                  <a:lnTo>
                    <a:pt x="2167" y="3337"/>
                  </a:lnTo>
                  <a:lnTo>
                    <a:pt x="2215" y="3357"/>
                  </a:lnTo>
                  <a:lnTo>
                    <a:pt x="2260" y="3385"/>
                  </a:lnTo>
                  <a:lnTo>
                    <a:pt x="2302" y="3420"/>
                  </a:lnTo>
                  <a:lnTo>
                    <a:pt x="2338" y="3462"/>
                  </a:lnTo>
                  <a:lnTo>
                    <a:pt x="2366" y="3508"/>
                  </a:lnTo>
                  <a:lnTo>
                    <a:pt x="2386" y="3556"/>
                  </a:lnTo>
                  <a:lnTo>
                    <a:pt x="2396" y="3605"/>
                  </a:lnTo>
                  <a:lnTo>
                    <a:pt x="2400" y="3655"/>
                  </a:lnTo>
                  <a:lnTo>
                    <a:pt x="2394" y="3703"/>
                  </a:lnTo>
                  <a:lnTo>
                    <a:pt x="2380" y="3749"/>
                  </a:lnTo>
                  <a:lnTo>
                    <a:pt x="2358" y="3792"/>
                  </a:lnTo>
                  <a:lnTo>
                    <a:pt x="2326" y="3830"/>
                  </a:lnTo>
                  <a:lnTo>
                    <a:pt x="2364" y="3798"/>
                  </a:lnTo>
                  <a:lnTo>
                    <a:pt x="2406" y="3777"/>
                  </a:lnTo>
                  <a:lnTo>
                    <a:pt x="2453" y="3763"/>
                  </a:lnTo>
                  <a:lnTo>
                    <a:pt x="2501" y="3757"/>
                  </a:lnTo>
                  <a:lnTo>
                    <a:pt x="2551" y="3759"/>
                  </a:lnTo>
                  <a:lnTo>
                    <a:pt x="2601" y="3771"/>
                  </a:lnTo>
                  <a:lnTo>
                    <a:pt x="2648" y="3790"/>
                  </a:lnTo>
                  <a:lnTo>
                    <a:pt x="2694" y="3818"/>
                  </a:lnTo>
                  <a:lnTo>
                    <a:pt x="2736" y="3854"/>
                  </a:lnTo>
                  <a:lnTo>
                    <a:pt x="2772" y="3896"/>
                  </a:lnTo>
                  <a:lnTo>
                    <a:pt x="2799" y="3942"/>
                  </a:lnTo>
                  <a:lnTo>
                    <a:pt x="2817" y="3989"/>
                  </a:lnTo>
                  <a:lnTo>
                    <a:pt x="2829" y="4039"/>
                  </a:lnTo>
                  <a:lnTo>
                    <a:pt x="2831" y="4089"/>
                  </a:lnTo>
                  <a:lnTo>
                    <a:pt x="2827" y="4137"/>
                  </a:lnTo>
                  <a:lnTo>
                    <a:pt x="2811" y="4182"/>
                  </a:lnTo>
                  <a:lnTo>
                    <a:pt x="2790" y="4226"/>
                  </a:lnTo>
                  <a:lnTo>
                    <a:pt x="3293" y="4730"/>
                  </a:lnTo>
                  <a:lnTo>
                    <a:pt x="3317" y="4748"/>
                  </a:lnTo>
                  <a:lnTo>
                    <a:pt x="3347" y="4758"/>
                  </a:lnTo>
                  <a:lnTo>
                    <a:pt x="3379" y="4761"/>
                  </a:lnTo>
                  <a:lnTo>
                    <a:pt x="3412" y="4758"/>
                  </a:lnTo>
                  <a:lnTo>
                    <a:pt x="3446" y="4748"/>
                  </a:lnTo>
                  <a:lnTo>
                    <a:pt x="3480" y="4730"/>
                  </a:lnTo>
                  <a:lnTo>
                    <a:pt x="3510" y="4706"/>
                  </a:lnTo>
                  <a:lnTo>
                    <a:pt x="3534" y="4676"/>
                  </a:lnTo>
                  <a:lnTo>
                    <a:pt x="3552" y="4642"/>
                  </a:lnTo>
                  <a:lnTo>
                    <a:pt x="3564" y="4608"/>
                  </a:lnTo>
                  <a:lnTo>
                    <a:pt x="3568" y="4574"/>
                  </a:lnTo>
                  <a:lnTo>
                    <a:pt x="3564" y="4543"/>
                  </a:lnTo>
                  <a:lnTo>
                    <a:pt x="3552" y="4513"/>
                  </a:lnTo>
                  <a:lnTo>
                    <a:pt x="3534" y="4487"/>
                  </a:lnTo>
                  <a:lnTo>
                    <a:pt x="3120" y="4075"/>
                  </a:lnTo>
                  <a:lnTo>
                    <a:pt x="3098" y="4045"/>
                  </a:lnTo>
                  <a:lnTo>
                    <a:pt x="3084" y="4013"/>
                  </a:lnTo>
                  <a:lnTo>
                    <a:pt x="3080" y="3978"/>
                  </a:lnTo>
                  <a:lnTo>
                    <a:pt x="3084" y="3944"/>
                  </a:lnTo>
                  <a:lnTo>
                    <a:pt x="3098" y="3912"/>
                  </a:lnTo>
                  <a:lnTo>
                    <a:pt x="3120" y="3882"/>
                  </a:lnTo>
                  <a:lnTo>
                    <a:pt x="3150" y="3860"/>
                  </a:lnTo>
                  <a:lnTo>
                    <a:pt x="3182" y="3846"/>
                  </a:lnTo>
                  <a:lnTo>
                    <a:pt x="3217" y="3842"/>
                  </a:lnTo>
                  <a:lnTo>
                    <a:pt x="3251" y="3846"/>
                  </a:lnTo>
                  <a:lnTo>
                    <a:pt x="3283" y="3860"/>
                  </a:lnTo>
                  <a:lnTo>
                    <a:pt x="3313" y="3882"/>
                  </a:lnTo>
                  <a:lnTo>
                    <a:pt x="3727" y="4296"/>
                  </a:lnTo>
                  <a:lnTo>
                    <a:pt x="3751" y="4314"/>
                  </a:lnTo>
                  <a:lnTo>
                    <a:pt x="3780" y="4324"/>
                  </a:lnTo>
                  <a:lnTo>
                    <a:pt x="3812" y="4328"/>
                  </a:lnTo>
                  <a:lnTo>
                    <a:pt x="3846" y="4324"/>
                  </a:lnTo>
                  <a:lnTo>
                    <a:pt x="3880" y="4314"/>
                  </a:lnTo>
                  <a:lnTo>
                    <a:pt x="3914" y="4296"/>
                  </a:lnTo>
                  <a:lnTo>
                    <a:pt x="3944" y="4272"/>
                  </a:lnTo>
                  <a:lnTo>
                    <a:pt x="3967" y="4242"/>
                  </a:lnTo>
                  <a:lnTo>
                    <a:pt x="3985" y="4208"/>
                  </a:lnTo>
                  <a:lnTo>
                    <a:pt x="3997" y="4174"/>
                  </a:lnTo>
                  <a:lnTo>
                    <a:pt x="3999" y="4141"/>
                  </a:lnTo>
                  <a:lnTo>
                    <a:pt x="3997" y="4109"/>
                  </a:lnTo>
                  <a:lnTo>
                    <a:pt x="3985" y="4079"/>
                  </a:lnTo>
                  <a:lnTo>
                    <a:pt x="3967" y="4055"/>
                  </a:lnTo>
                  <a:lnTo>
                    <a:pt x="3554" y="3641"/>
                  </a:lnTo>
                  <a:lnTo>
                    <a:pt x="3532" y="3611"/>
                  </a:lnTo>
                  <a:lnTo>
                    <a:pt x="3518" y="3580"/>
                  </a:lnTo>
                  <a:lnTo>
                    <a:pt x="3514" y="3544"/>
                  </a:lnTo>
                  <a:lnTo>
                    <a:pt x="3518" y="3510"/>
                  </a:lnTo>
                  <a:lnTo>
                    <a:pt x="3532" y="3478"/>
                  </a:lnTo>
                  <a:lnTo>
                    <a:pt x="3554" y="3448"/>
                  </a:lnTo>
                  <a:lnTo>
                    <a:pt x="3583" y="3426"/>
                  </a:lnTo>
                  <a:lnTo>
                    <a:pt x="3615" y="3412"/>
                  </a:lnTo>
                  <a:lnTo>
                    <a:pt x="3651" y="3408"/>
                  </a:lnTo>
                  <a:lnTo>
                    <a:pt x="3685" y="3412"/>
                  </a:lnTo>
                  <a:lnTo>
                    <a:pt x="3717" y="3426"/>
                  </a:lnTo>
                  <a:lnTo>
                    <a:pt x="3747" y="3448"/>
                  </a:lnTo>
                  <a:lnTo>
                    <a:pt x="4160" y="3862"/>
                  </a:lnTo>
                  <a:lnTo>
                    <a:pt x="4184" y="3880"/>
                  </a:lnTo>
                  <a:lnTo>
                    <a:pt x="4214" y="3892"/>
                  </a:lnTo>
                  <a:lnTo>
                    <a:pt x="4246" y="3894"/>
                  </a:lnTo>
                  <a:lnTo>
                    <a:pt x="4280" y="3890"/>
                  </a:lnTo>
                  <a:lnTo>
                    <a:pt x="4314" y="3880"/>
                  </a:lnTo>
                  <a:lnTo>
                    <a:pt x="4347" y="3862"/>
                  </a:lnTo>
                  <a:lnTo>
                    <a:pt x="4377" y="3838"/>
                  </a:lnTo>
                  <a:lnTo>
                    <a:pt x="4401" y="3808"/>
                  </a:lnTo>
                  <a:lnTo>
                    <a:pt x="4419" y="3775"/>
                  </a:lnTo>
                  <a:lnTo>
                    <a:pt x="4431" y="3741"/>
                  </a:lnTo>
                  <a:lnTo>
                    <a:pt x="4433" y="3707"/>
                  </a:lnTo>
                  <a:lnTo>
                    <a:pt x="4431" y="3675"/>
                  </a:lnTo>
                  <a:lnTo>
                    <a:pt x="4419" y="3645"/>
                  </a:lnTo>
                  <a:lnTo>
                    <a:pt x="4401" y="3621"/>
                  </a:lnTo>
                  <a:lnTo>
                    <a:pt x="3987" y="3207"/>
                  </a:lnTo>
                  <a:lnTo>
                    <a:pt x="3965" y="3178"/>
                  </a:lnTo>
                  <a:lnTo>
                    <a:pt x="3952" y="3146"/>
                  </a:lnTo>
                  <a:lnTo>
                    <a:pt x="3948" y="3112"/>
                  </a:lnTo>
                  <a:lnTo>
                    <a:pt x="3952" y="3076"/>
                  </a:lnTo>
                  <a:lnTo>
                    <a:pt x="3965" y="3044"/>
                  </a:lnTo>
                  <a:lnTo>
                    <a:pt x="3987" y="3014"/>
                  </a:lnTo>
                  <a:lnTo>
                    <a:pt x="4017" y="2993"/>
                  </a:lnTo>
                  <a:lnTo>
                    <a:pt x="4049" y="2979"/>
                  </a:lnTo>
                  <a:lnTo>
                    <a:pt x="4083" y="2975"/>
                  </a:lnTo>
                  <a:lnTo>
                    <a:pt x="4119" y="2979"/>
                  </a:lnTo>
                  <a:lnTo>
                    <a:pt x="4151" y="2993"/>
                  </a:lnTo>
                  <a:lnTo>
                    <a:pt x="4180" y="3014"/>
                  </a:lnTo>
                  <a:lnTo>
                    <a:pt x="4594" y="3428"/>
                  </a:lnTo>
                  <a:lnTo>
                    <a:pt x="4618" y="3446"/>
                  </a:lnTo>
                  <a:lnTo>
                    <a:pt x="4648" y="3458"/>
                  </a:lnTo>
                  <a:lnTo>
                    <a:pt x="4680" y="3460"/>
                  </a:lnTo>
                  <a:lnTo>
                    <a:pt x="4714" y="3458"/>
                  </a:lnTo>
                  <a:lnTo>
                    <a:pt x="4747" y="3446"/>
                  </a:lnTo>
                  <a:lnTo>
                    <a:pt x="4781" y="3428"/>
                  </a:lnTo>
                  <a:lnTo>
                    <a:pt x="4811" y="3404"/>
                  </a:lnTo>
                  <a:lnTo>
                    <a:pt x="4835" y="3375"/>
                  </a:lnTo>
                  <a:lnTo>
                    <a:pt x="4853" y="3341"/>
                  </a:lnTo>
                  <a:lnTo>
                    <a:pt x="4863" y="3307"/>
                  </a:lnTo>
                  <a:lnTo>
                    <a:pt x="4867" y="3273"/>
                  </a:lnTo>
                  <a:lnTo>
                    <a:pt x="4865" y="3241"/>
                  </a:lnTo>
                  <a:lnTo>
                    <a:pt x="4853" y="3211"/>
                  </a:lnTo>
                  <a:lnTo>
                    <a:pt x="4835" y="3188"/>
                  </a:lnTo>
                  <a:lnTo>
                    <a:pt x="4831" y="3184"/>
                  </a:lnTo>
                  <a:lnTo>
                    <a:pt x="4819" y="3172"/>
                  </a:lnTo>
                  <a:lnTo>
                    <a:pt x="4801" y="3154"/>
                  </a:lnTo>
                  <a:lnTo>
                    <a:pt x="4777" y="3130"/>
                  </a:lnTo>
                  <a:lnTo>
                    <a:pt x="4747" y="3100"/>
                  </a:lnTo>
                  <a:lnTo>
                    <a:pt x="4712" y="3064"/>
                  </a:lnTo>
                  <a:lnTo>
                    <a:pt x="4670" y="3022"/>
                  </a:lnTo>
                  <a:lnTo>
                    <a:pt x="4624" y="2977"/>
                  </a:lnTo>
                  <a:lnTo>
                    <a:pt x="4574" y="2927"/>
                  </a:lnTo>
                  <a:lnTo>
                    <a:pt x="4521" y="2871"/>
                  </a:lnTo>
                  <a:lnTo>
                    <a:pt x="4463" y="2813"/>
                  </a:lnTo>
                  <a:lnTo>
                    <a:pt x="4401" y="2752"/>
                  </a:lnTo>
                  <a:lnTo>
                    <a:pt x="4338" y="2688"/>
                  </a:lnTo>
                  <a:lnTo>
                    <a:pt x="4272" y="2622"/>
                  </a:lnTo>
                  <a:lnTo>
                    <a:pt x="4204" y="2555"/>
                  </a:lnTo>
                  <a:lnTo>
                    <a:pt x="4135" y="2485"/>
                  </a:lnTo>
                  <a:lnTo>
                    <a:pt x="4063" y="2414"/>
                  </a:lnTo>
                  <a:lnTo>
                    <a:pt x="3991" y="2342"/>
                  </a:lnTo>
                  <a:lnTo>
                    <a:pt x="3920" y="2270"/>
                  </a:lnTo>
                  <a:lnTo>
                    <a:pt x="3848" y="2199"/>
                  </a:lnTo>
                  <a:lnTo>
                    <a:pt x="3778" y="2129"/>
                  </a:lnTo>
                  <a:lnTo>
                    <a:pt x="3707" y="2057"/>
                  </a:lnTo>
                  <a:lnTo>
                    <a:pt x="3639" y="1990"/>
                  </a:lnTo>
                  <a:lnTo>
                    <a:pt x="3572" y="1922"/>
                  </a:lnTo>
                  <a:lnTo>
                    <a:pt x="3506" y="1856"/>
                  </a:lnTo>
                  <a:lnTo>
                    <a:pt x="3444" y="1795"/>
                  </a:lnTo>
                  <a:lnTo>
                    <a:pt x="3384" y="1735"/>
                  </a:lnTo>
                  <a:lnTo>
                    <a:pt x="3327" y="1679"/>
                  </a:lnTo>
                  <a:lnTo>
                    <a:pt x="3275" y="1628"/>
                  </a:lnTo>
                  <a:lnTo>
                    <a:pt x="3227" y="1580"/>
                  </a:lnTo>
                  <a:lnTo>
                    <a:pt x="3184" y="1536"/>
                  </a:lnTo>
                  <a:lnTo>
                    <a:pt x="3144" y="1498"/>
                  </a:lnTo>
                  <a:lnTo>
                    <a:pt x="3110" y="1464"/>
                  </a:lnTo>
                  <a:lnTo>
                    <a:pt x="3082" y="1439"/>
                  </a:lnTo>
                  <a:lnTo>
                    <a:pt x="3072" y="1429"/>
                  </a:lnTo>
                  <a:lnTo>
                    <a:pt x="3060" y="1419"/>
                  </a:lnTo>
                  <a:lnTo>
                    <a:pt x="3044" y="1409"/>
                  </a:lnTo>
                  <a:lnTo>
                    <a:pt x="3028" y="1401"/>
                  </a:lnTo>
                  <a:lnTo>
                    <a:pt x="3006" y="1395"/>
                  </a:lnTo>
                  <a:lnTo>
                    <a:pt x="2983" y="1395"/>
                  </a:lnTo>
                  <a:lnTo>
                    <a:pt x="2957" y="1399"/>
                  </a:lnTo>
                  <a:lnTo>
                    <a:pt x="2927" y="1409"/>
                  </a:lnTo>
                  <a:lnTo>
                    <a:pt x="2891" y="1429"/>
                  </a:lnTo>
                  <a:lnTo>
                    <a:pt x="2853" y="1456"/>
                  </a:lnTo>
                  <a:lnTo>
                    <a:pt x="2811" y="1494"/>
                  </a:lnTo>
                  <a:lnTo>
                    <a:pt x="2766" y="1546"/>
                  </a:lnTo>
                  <a:lnTo>
                    <a:pt x="2724" y="1602"/>
                  </a:lnTo>
                  <a:lnTo>
                    <a:pt x="2690" y="1659"/>
                  </a:lnTo>
                  <a:lnTo>
                    <a:pt x="2501" y="2008"/>
                  </a:lnTo>
                  <a:lnTo>
                    <a:pt x="2479" y="2043"/>
                  </a:lnTo>
                  <a:lnTo>
                    <a:pt x="2449" y="2081"/>
                  </a:lnTo>
                  <a:lnTo>
                    <a:pt x="2415" y="2119"/>
                  </a:lnTo>
                  <a:lnTo>
                    <a:pt x="2354" y="2173"/>
                  </a:lnTo>
                  <a:lnTo>
                    <a:pt x="2286" y="2219"/>
                  </a:lnTo>
                  <a:lnTo>
                    <a:pt x="2217" y="2252"/>
                  </a:lnTo>
                  <a:lnTo>
                    <a:pt x="2145" y="2274"/>
                  </a:lnTo>
                  <a:lnTo>
                    <a:pt x="2071" y="2286"/>
                  </a:lnTo>
                  <a:lnTo>
                    <a:pt x="1998" y="2286"/>
                  </a:lnTo>
                  <a:lnTo>
                    <a:pt x="1922" y="2274"/>
                  </a:lnTo>
                  <a:lnTo>
                    <a:pt x="1858" y="2254"/>
                  </a:lnTo>
                  <a:lnTo>
                    <a:pt x="1797" y="2226"/>
                  </a:lnTo>
                  <a:lnTo>
                    <a:pt x="1741" y="2193"/>
                  </a:lnTo>
                  <a:lnTo>
                    <a:pt x="1689" y="2151"/>
                  </a:lnTo>
                  <a:lnTo>
                    <a:pt x="1641" y="2103"/>
                  </a:lnTo>
                  <a:lnTo>
                    <a:pt x="1602" y="2049"/>
                  </a:lnTo>
                  <a:lnTo>
                    <a:pt x="1568" y="1992"/>
                  </a:lnTo>
                  <a:lnTo>
                    <a:pt x="1546" y="1942"/>
                  </a:lnTo>
                  <a:lnTo>
                    <a:pt x="1530" y="1892"/>
                  </a:lnTo>
                  <a:lnTo>
                    <a:pt x="1522" y="1844"/>
                  </a:lnTo>
                  <a:lnTo>
                    <a:pt x="1520" y="1799"/>
                  </a:lnTo>
                  <a:lnTo>
                    <a:pt x="1526" y="1755"/>
                  </a:lnTo>
                  <a:lnTo>
                    <a:pt x="1538" y="1717"/>
                  </a:lnTo>
                  <a:lnTo>
                    <a:pt x="2097" y="404"/>
                  </a:lnTo>
                  <a:lnTo>
                    <a:pt x="2115" y="368"/>
                  </a:lnTo>
                  <a:lnTo>
                    <a:pt x="2141" y="330"/>
                  </a:lnTo>
                  <a:lnTo>
                    <a:pt x="2171" y="290"/>
                  </a:lnTo>
                  <a:lnTo>
                    <a:pt x="2207" y="251"/>
                  </a:lnTo>
                  <a:lnTo>
                    <a:pt x="2226" y="233"/>
                  </a:lnTo>
                  <a:lnTo>
                    <a:pt x="2250" y="211"/>
                  </a:lnTo>
                  <a:lnTo>
                    <a:pt x="2280" y="187"/>
                  </a:lnTo>
                  <a:lnTo>
                    <a:pt x="2316" y="161"/>
                  </a:lnTo>
                  <a:lnTo>
                    <a:pt x="2358" y="133"/>
                  </a:lnTo>
                  <a:lnTo>
                    <a:pt x="2404" y="107"/>
                  </a:lnTo>
                  <a:lnTo>
                    <a:pt x="2453" y="81"/>
                  </a:lnTo>
                  <a:lnTo>
                    <a:pt x="2509" y="58"/>
                  </a:lnTo>
                  <a:lnTo>
                    <a:pt x="2571" y="36"/>
                  </a:lnTo>
                  <a:lnTo>
                    <a:pt x="2634" y="20"/>
                  </a:lnTo>
                  <a:lnTo>
                    <a:pt x="2706" y="6"/>
                  </a:lnTo>
                  <a:lnTo>
                    <a:pt x="2780" y="0"/>
                  </a:lnTo>
                  <a:lnTo>
                    <a:pt x="28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Freeform 37"/>
            <p:cNvSpPr>
              <a:spLocks noEditPoints="1"/>
            </p:cNvSpPr>
            <p:nvPr/>
          </p:nvSpPr>
          <p:spPr bwMode="auto">
            <a:xfrm>
              <a:off x="5668963" y="1758951"/>
              <a:ext cx="1611313" cy="1612900"/>
            </a:xfrm>
            <a:custGeom>
              <a:avLst/>
              <a:gdLst>
                <a:gd name="T0" fmla="*/ 1321 w 2029"/>
                <a:gd name="T1" fmla="*/ 1301 h 2032"/>
                <a:gd name="T2" fmla="*/ 1233 w 2029"/>
                <a:gd name="T3" fmla="*/ 1345 h 2032"/>
                <a:gd name="T4" fmla="*/ 1171 w 2029"/>
                <a:gd name="T5" fmla="*/ 1421 h 2032"/>
                <a:gd name="T6" fmla="*/ 1150 w 2029"/>
                <a:gd name="T7" fmla="*/ 1520 h 2032"/>
                <a:gd name="T8" fmla="*/ 1171 w 2029"/>
                <a:gd name="T9" fmla="*/ 1618 h 2032"/>
                <a:gd name="T10" fmla="*/ 1233 w 2029"/>
                <a:gd name="T11" fmla="*/ 1693 h 2032"/>
                <a:gd name="T12" fmla="*/ 1321 w 2029"/>
                <a:gd name="T13" fmla="*/ 1737 h 2032"/>
                <a:gd name="T14" fmla="*/ 1424 w 2029"/>
                <a:gd name="T15" fmla="*/ 1737 h 2032"/>
                <a:gd name="T16" fmla="*/ 1512 w 2029"/>
                <a:gd name="T17" fmla="*/ 1693 h 2032"/>
                <a:gd name="T18" fmla="*/ 1573 w 2029"/>
                <a:gd name="T19" fmla="*/ 1618 h 2032"/>
                <a:gd name="T20" fmla="*/ 1595 w 2029"/>
                <a:gd name="T21" fmla="*/ 1520 h 2032"/>
                <a:gd name="T22" fmla="*/ 1573 w 2029"/>
                <a:gd name="T23" fmla="*/ 1421 h 2032"/>
                <a:gd name="T24" fmla="*/ 1512 w 2029"/>
                <a:gd name="T25" fmla="*/ 1345 h 2032"/>
                <a:gd name="T26" fmla="*/ 1424 w 2029"/>
                <a:gd name="T27" fmla="*/ 1301 h 2032"/>
                <a:gd name="T28" fmla="*/ 632 w 2029"/>
                <a:gd name="T29" fmla="*/ 0 h 2032"/>
                <a:gd name="T30" fmla="*/ 726 w 2029"/>
                <a:gd name="T31" fmla="*/ 8 h 2032"/>
                <a:gd name="T32" fmla="*/ 811 w 2029"/>
                <a:gd name="T33" fmla="*/ 48 h 2032"/>
                <a:gd name="T34" fmla="*/ 1951 w 2029"/>
                <a:gd name="T35" fmla="*/ 1182 h 2032"/>
                <a:gd name="T36" fmla="*/ 2007 w 2029"/>
                <a:gd name="T37" fmla="*/ 1262 h 2032"/>
                <a:gd name="T38" fmla="*/ 2029 w 2029"/>
                <a:gd name="T39" fmla="*/ 1351 h 2032"/>
                <a:gd name="T40" fmla="*/ 2023 w 2029"/>
                <a:gd name="T41" fmla="*/ 1443 h 2032"/>
                <a:gd name="T42" fmla="*/ 1983 w 2029"/>
                <a:gd name="T43" fmla="*/ 1530 h 2032"/>
                <a:gd name="T44" fmla="*/ 1565 w 2029"/>
                <a:gd name="T45" fmla="*/ 1952 h 2032"/>
                <a:gd name="T46" fmla="*/ 1486 w 2029"/>
                <a:gd name="T47" fmla="*/ 2008 h 2032"/>
                <a:gd name="T48" fmla="*/ 1396 w 2029"/>
                <a:gd name="T49" fmla="*/ 2032 h 2032"/>
                <a:gd name="T50" fmla="*/ 1305 w 2029"/>
                <a:gd name="T51" fmla="*/ 2024 h 2032"/>
                <a:gd name="T52" fmla="*/ 1219 w 2029"/>
                <a:gd name="T53" fmla="*/ 1984 h 2032"/>
                <a:gd name="T54" fmla="*/ 77 w 2029"/>
                <a:gd name="T55" fmla="*/ 850 h 2032"/>
                <a:gd name="T56" fmla="*/ 23 w 2029"/>
                <a:gd name="T57" fmla="*/ 770 h 2032"/>
                <a:gd name="T58" fmla="*/ 0 w 2029"/>
                <a:gd name="T59" fmla="*/ 680 h 2032"/>
                <a:gd name="T60" fmla="*/ 8 w 2029"/>
                <a:gd name="T61" fmla="*/ 587 h 2032"/>
                <a:gd name="T62" fmla="*/ 45 w 2029"/>
                <a:gd name="T63" fmla="*/ 501 h 2032"/>
                <a:gd name="T64" fmla="*/ 463 w 2029"/>
                <a:gd name="T65" fmla="*/ 80 h 2032"/>
                <a:gd name="T66" fmla="*/ 543 w 2029"/>
                <a:gd name="T67" fmla="*/ 24 h 2032"/>
                <a:gd name="T68" fmla="*/ 632 w 2029"/>
                <a:gd name="T69" fmla="*/ 0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9" h="2032">
                  <a:moveTo>
                    <a:pt x="1372" y="1295"/>
                  </a:moveTo>
                  <a:lnTo>
                    <a:pt x="1321" y="1301"/>
                  </a:lnTo>
                  <a:lnTo>
                    <a:pt x="1275" y="1319"/>
                  </a:lnTo>
                  <a:lnTo>
                    <a:pt x="1233" y="1345"/>
                  </a:lnTo>
                  <a:lnTo>
                    <a:pt x="1197" y="1379"/>
                  </a:lnTo>
                  <a:lnTo>
                    <a:pt x="1171" y="1421"/>
                  </a:lnTo>
                  <a:lnTo>
                    <a:pt x="1156" y="1468"/>
                  </a:lnTo>
                  <a:lnTo>
                    <a:pt x="1150" y="1520"/>
                  </a:lnTo>
                  <a:lnTo>
                    <a:pt x="1156" y="1572"/>
                  </a:lnTo>
                  <a:lnTo>
                    <a:pt x="1171" y="1618"/>
                  </a:lnTo>
                  <a:lnTo>
                    <a:pt x="1197" y="1659"/>
                  </a:lnTo>
                  <a:lnTo>
                    <a:pt x="1233" y="1693"/>
                  </a:lnTo>
                  <a:lnTo>
                    <a:pt x="1275" y="1721"/>
                  </a:lnTo>
                  <a:lnTo>
                    <a:pt x="1321" y="1737"/>
                  </a:lnTo>
                  <a:lnTo>
                    <a:pt x="1372" y="1743"/>
                  </a:lnTo>
                  <a:lnTo>
                    <a:pt x="1424" y="1737"/>
                  </a:lnTo>
                  <a:lnTo>
                    <a:pt x="1470" y="1721"/>
                  </a:lnTo>
                  <a:lnTo>
                    <a:pt x="1512" y="1693"/>
                  </a:lnTo>
                  <a:lnTo>
                    <a:pt x="1548" y="1659"/>
                  </a:lnTo>
                  <a:lnTo>
                    <a:pt x="1573" y="1618"/>
                  </a:lnTo>
                  <a:lnTo>
                    <a:pt x="1591" y="1572"/>
                  </a:lnTo>
                  <a:lnTo>
                    <a:pt x="1595" y="1520"/>
                  </a:lnTo>
                  <a:lnTo>
                    <a:pt x="1591" y="1468"/>
                  </a:lnTo>
                  <a:lnTo>
                    <a:pt x="1573" y="1421"/>
                  </a:lnTo>
                  <a:lnTo>
                    <a:pt x="1548" y="1379"/>
                  </a:lnTo>
                  <a:lnTo>
                    <a:pt x="1512" y="1345"/>
                  </a:lnTo>
                  <a:lnTo>
                    <a:pt x="1472" y="1319"/>
                  </a:lnTo>
                  <a:lnTo>
                    <a:pt x="1424" y="1301"/>
                  </a:lnTo>
                  <a:lnTo>
                    <a:pt x="1372" y="1295"/>
                  </a:lnTo>
                  <a:close/>
                  <a:moveTo>
                    <a:pt x="632" y="0"/>
                  </a:moveTo>
                  <a:lnTo>
                    <a:pt x="680" y="0"/>
                  </a:lnTo>
                  <a:lnTo>
                    <a:pt x="726" y="8"/>
                  </a:lnTo>
                  <a:lnTo>
                    <a:pt x="770" y="24"/>
                  </a:lnTo>
                  <a:lnTo>
                    <a:pt x="811" y="48"/>
                  </a:lnTo>
                  <a:lnTo>
                    <a:pt x="849" y="80"/>
                  </a:lnTo>
                  <a:lnTo>
                    <a:pt x="1951" y="1182"/>
                  </a:lnTo>
                  <a:lnTo>
                    <a:pt x="1983" y="1220"/>
                  </a:lnTo>
                  <a:lnTo>
                    <a:pt x="2007" y="1262"/>
                  </a:lnTo>
                  <a:lnTo>
                    <a:pt x="2023" y="1305"/>
                  </a:lnTo>
                  <a:lnTo>
                    <a:pt x="2029" y="1351"/>
                  </a:lnTo>
                  <a:lnTo>
                    <a:pt x="2029" y="1397"/>
                  </a:lnTo>
                  <a:lnTo>
                    <a:pt x="2023" y="1443"/>
                  </a:lnTo>
                  <a:lnTo>
                    <a:pt x="2007" y="1488"/>
                  </a:lnTo>
                  <a:lnTo>
                    <a:pt x="1983" y="1530"/>
                  </a:lnTo>
                  <a:lnTo>
                    <a:pt x="1951" y="1568"/>
                  </a:lnTo>
                  <a:lnTo>
                    <a:pt x="1565" y="1952"/>
                  </a:lnTo>
                  <a:lnTo>
                    <a:pt x="1528" y="1984"/>
                  </a:lnTo>
                  <a:lnTo>
                    <a:pt x="1486" y="2008"/>
                  </a:lnTo>
                  <a:lnTo>
                    <a:pt x="1442" y="2024"/>
                  </a:lnTo>
                  <a:lnTo>
                    <a:pt x="1396" y="2032"/>
                  </a:lnTo>
                  <a:lnTo>
                    <a:pt x="1351" y="2032"/>
                  </a:lnTo>
                  <a:lnTo>
                    <a:pt x="1305" y="2024"/>
                  </a:lnTo>
                  <a:lnTo>
                    <a:pt x="1259" y="2008"/>
                  </a:lnTo>
                  <a:lnTo>
                    <a:pt x="1219" y="1984"/>
                  </a:lnTo>
                  <a:lnTo>
                    <a:pt x="1181" y="1952"/>
                  </a:lnTo>
                  <a:lnTo>
                    <a:pt x="77" y="850"/>
                  </a:lnTo>
                  <a:lnTo>
                    <a:pt x="45" y="812"/>
                  </a:lnTo>
                  <a:lnTo>
                    <a:pt x="23" y="770"/>
                  </a:lnTo>
                  <a:lnTo>
                    <a:pt x="8" y="726"/>
                  </a:lnTo>
                  <a:lnTo>
                    <a:pt x="0" y="680"/>
                  </a:lnTo>
                  <a:lnTo>
                    <a:pt x="0" y="633"/>
                  </a:lnTo>
                  <a:lnTo>
                    <a:pt x="8" y="587"/>
                  </a:lnTo>
                  <a:lnTo>
                    <a:pt x="23" y="543"/>
                  </a:lnTo>
                  <a:lnTo>
                    <a:pt x="45" y="501"/>
                  </a:lnTo>
                  <a:lnTo>
                    <a:pt x="77" y="464"/>
                  </a:lnTo>
                  <a:lnTo>
                    <a:pt x="463" y="80"/>
                  </a:lnTo>
                  <a:lnTo>
                    <a:pt x="501" y="48"/>
                  </a:lnTo>
                  <a:lnTo>
                    <a:pt x="543" y="24"/>
                  </a:lnTo>
                  <a:lnTo>
                    <a:pt x="587" y="8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2" name="Freeform 81"/>
          <p:cNvSpPr/>
          <p:nvPr/>
        </p:nvSpPr>
        <p:spPr>
          <a:xfrm>
            <a:off x="6012919" y="2230816"/>
            <a:ext cx="327222" cy="392161"/>
          </a:xfrm>
          <a:custGeom>
            <a:avLst/>
            <a:gdLst>
              <a:gd name="connsiteX0" fmla="*/ 112333 w 436198"/>
              <a:gd name="connsiteY0" fmla="*/ 775 h 522843"/>
              <a:gd name="connsiteX1" fmla="*/ 211393 w 436198"/>
              <a:gd name="connsiteY1" fmla="*/ 65545 h 522843"/>
              <a:gd name="connsiteX2" fmla="*/ 436183 w 436198"/>
              <a:gd name="connsiteY2" fmla="*/ 301765 h 522843"/>
              <a:gd name="connsiteX3" fmla="*/ 199963 w 436198"/>
              <a:gd name="connsiteY3" fmla="*/ 522745 h 522843"/>
              <a:gd name="connsiteX4" fmla="*/ 13273 w 436198"/>
              <a:gd name="connsiteY4" fmla="*/ 328435 h 522843"/>
              <a:gd name="connsiteX5" fmla="*/ 17083 w 436198"/>
              <a:gd name="connsiteY5" fmla="*/ 214135 h 522843"/>
              <a:gd name="connsiteX6" fmla="*/ 32323 w 436198"/>
              <a:gd name="connsiteY6" fmla="*/ 96025 h 522843"/>
              <a:gd name="connsiteX7" fmla="*/ 112333 w 436198"/>
              <a:gd name="connsiteY7" fmla="*/ 775 h 522843"/>
              <a:gd name="connsiteX0" fmla="*/ 112333 w 436183"/>
              <a:gd name="connsiteY0" fmla="*/ 775 h 522843"/>
              <a:gd name="connsiteX1" fmla="*/ 211393 w 436183"/>
              <a:gd name="connsiteY1" fmla="*/ 65545 h 522843"/>
              <a:gd name="connsiteX2" fmla="*/ 436183 w 436183"/>
              <a:gd name="connsiteY2" fmla="*/ 301765 h 522843"/>
              <a:gd name="connsiteX3" fmla="*/ 199963 w 436183"/>
              <a:gd name="connsiteY3" fmla="*/ 522745 h 522843"/>
              <a:gd name="connsiteX4" fmla="*/ 13273 w 436183"/>
              <a:gd name="connsiteY4" fmla="*/ 328435 h 522843"/>
              <a:gd name="connsiteX5" fmla="*/ 17083 w 436183"/>
              <a:gd name="connsiteY5" fmla="*/ 214135 h 522843"/>
              <a:gd name="connsiteX6" fmla="*/ 32323 w 436183"/>
              <a:gd name="connsiteY6" fmla="*/ 96025 h 522843"/>
              <a:gd name="connsiteX7" fmla="*/ 112333 w 436183"/>
              <a:gd name="connsiteY7" fmla="*/ 775 h 522843"/>
              <a:gd name="connsiteX0" fmla="*/ 112333 w 436183"/>
              <a:gd name="connsiteY0" fmla="*/ 775 h 522745"/>
              <a:gd name="connsiteX1" fmla="*/ 211393 w 436183"/>
              <a:gd name="connsiteY1" fmla="*/ 65545 h 522745"/>
              <a:gd name="connsiteX2" fmla="*/ 436183 w 436183"/>
              <a:gd name="connsiteY2" fmla="*/ 301765 h 522745"/>
              <a:gd name="connsiteX3" fmla="*/ 199963 w 436183"/>
              <a:gd name="connsiteY3" fmla="*/ 522745 h 522745"/>
              <a:gd name="connsiteX4" fmla="*/ 13273 w 436183"/>
              <a:gd name="connsiteY4" fmla="*/ 328435 h 522745"/>
              <a:gd name="connsiteX5" fmla="*/ 17083 w 436183"/>
              <a:gd name="connsiteY5" fmla="*/ 214135 h 522745"/>
              <a:gd name="connsiteX6" fmla="*/ 32323 w 436183"/>
              <a:gd name="connsiteY6" fmla="*/ 96025 h 522745"/>
              <a:gd name="connsiteX7" fmla="*/ 112333 w 436183"/>
              <a:gd name="connsiteY7" fmla="*/ 775 h 522745"/>
              <a:gd name="connsiteX0" fmla="*/ 112333 w 436183"/>
              <a:gd name="connsiteY0" fmla="*/ 775 h 522745"/>
              <a:gd name="connsiteX1" fmla="*/ 211393 w 436183"/>
              <a:gd name="connsiteY1" fmla="*/ 65545 h 522745"/>
              <a:gd name="connsiteX2" fmla="*/ 436183 w 436183"/>
              <a:gd name="connsiteY2" fmla="*/ 301765 h 522745"/>
              <a:gd name="connsiteX3" fmla="*/ 199963 w 436183"/>
              <a:gd name="connsiteY3" fmla="*/ 522745 h 522745"/>
              <a:gd name="connsiteX4" fmla="*/ 13273 w 436183"/>
              <a:gd name="connsiteY4" fmla="*/ 328435 h 522745"/>
              <a:gd name="connsiteX5" fmla="*/ 17083 w 436183"/>
              <a:gd name="connsiteY5" fmla="*/ 214135 h 522745"/>
              <a:gd name="connsiteX6" fmla="*/ 32323 w 436183"/>
              <a:gd name="connsiteY6" fmla="*/ 96025 h 522745"/>
              <a:gd name="connsiteX7" fmla="*/ 112333 w 436183"/>
              <a:gd name="connsiteY7" fmla="*/ 775 h 52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183" h="522745">
                <a:moveTo>
                  <a:pt x="112333" y="775"/>
                </a:moveTo>
                <a:cubicBezTo>
                  <a:pt x="142178" y="-4305"/>
                  <a:pt x="157418" y="15380"/>
                  <a:pt x="211393" y="65545"/>
                </a:cubicBezTo>
                <a:lnTo>
                  <a:pt x="436183" y="301765"/>
                </a:lnTo>
                <a:lnTo>
                  <a:pt x="199963" y="522745"/>
                </a:lnTo>
                <a:lnTo>
                  <a:pt x="13273" y="328435"/>
                </a:lnTo>
                <a:cubicBezTo>
                  <a:pt x="-17207" y="277000"/>
                  <a:pt x="13908" y="252870"/>
                  <a:pt x="17083" y="214135"/>
                </a:cubicBezTo>
                <a:cubicBezTo>
                  <a:pt x="20258" y="175400"/>
                  <a:pt x="18353" y="130315"/>
                  <a:pt x="32323" y="96025"/>
                </a:cubicBezTo>
                <a:cubicBezTo>
                  <a:pt x="46293" y="61735"/>
                  <a:pt x="82488" y="5855"/>
                  <a:pt x="112333" y="775"/>
                </a:cubicBezTo>
                <a:close/>
              </a:path>
            </a:pathLst>
          </a:custGeom>
          <a:gradFill>
            <a:gsLst>
              <a:gs pos="82000">
                <a:schemeClr val="tx1">
                  <a:alpha val="26000"/>
                </a:schemeClr>
              </a:gs>
              <a:gs pos="35000">
                <a:schemeClr val="accent6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4" name="Group 73"/>
          <p:cNvGrpSpPr/>
          <p:nvPr/>
        </p:nvGrpSpPr>
        <p:grpSpPr>
          <a:xfrm>
            <a:off x="5967816" y="2228219"/>
            <a:ext cx="247672" cy="250423"/>
            <a:chOff x="1458913" y="1027113"/>
            <a:chExt cx="5146675" cy="5203825"/>
          </a:xfrm>
          <a:solidFill>
            <a:schemeClr val="bg1"/>
          </a:solidFill>
        </p:grpSpPr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3159125" y="1027113"/>
              <a:ext cx="1511300" cy="1512888"/>
            </a:xfrm>
            <a:custGeom>
              <a:avLst/>
              <a:gdLst>
                <a:gd name="T0" fmla="*/ 953 w 1905"/>
                <a:gd name="T1" fmla="*/ 0 h 1906"/>
                <a:gd name="T2" fmla="*/ 1056 w 1905"/>
                <a:gd name="T3" fmla="*/ 6 h 1906"/>
                <a:gd name="T4" fmla="*/ 1156 w 1905"/>
                <a:gd name="T5" fmla="*/ 22 h 1906"/>
                <a:gd name="T6" fmla="*/ 1253 w 1905"/>
                <a:gd name="T7" fmla="*/ 50 h 1906"/>
                <a:gd name="T8" fmla="*/ 1345 w 1905"/>
                <a:gd name="T9" fmla="*/ 86 h 1906"/>
                <a:gd name="T10" fmla="*/ 1433 w 1905"/>
                <a:gd name="T11" fmla="*/ 130 h 1906"/>
                <a:gd name="T12" fmla="*/ 1514 w 1905"/>
                <a:gd name="T13" fmla="*/ 183 h 1906"/>
                <a:gd name="T14" fmla="*/ 1590 w 1905"/>
                <a:gd name="T15" fmla="*/ 245 h 1906"/>
                <a:gd name="T16" fmla="*/ 1660 w 1905"/>
                <a:gd name="T17" fmla="*/ 315 h 1906"/>
                <a:gd name="T18" fmla="*/ 1722 w 1905"/>
                <a:gd name="T19" fmla="*/ 391 h 1906"/>
                <a:gd name="T20" fmla="*/ 1775 w 1905"/>
                <a:gd name="T21" fmla="*/ 472 h 1906"/>
                <a:gd name="T22" fmla="*/ 1819 w 1905"/>
                <a:gd name="T23" fmla="*/ 560 h 1906"/>
                <a:gd name="T24" fmla="*/ 1855 w 1905"/>
                <a:gd name="T25" fmla="*/ 652 h 1906"/>
                <a:gd name="T26" fmla="*/ 1883 w 1905"/>
                <a:gd name="T27" fmla="*/ 749 h 1906"/>
                <a:gd name="T28" fmla="*/ 1899 w 1905"/>
                <a:gd name="T29" fmla="*/ 849 h 1906"/>
                <a:gd name="T30" fmla="*/ 1905 w 1905"/>
                <a:gd name="T31" fmla="*/ 953 h 1906"/>
                <a:gd name="T32" fmla="*/ 1899 w 1905"/>
                <a:gd name="T33" fmla="*/ 1056 h 1906"/>
                <a:gd name="T34" fmla="*/ 1883 w 1905"/>
                <a:gd name="T35" fmla="*/ 1158 h 1906"/>
                <a:gd name="T36" fmla="*/ 1855 w 1905"/>
                <a:gd name="T37" fmla="*/ 1254 h 1906"/>
                <a:gd name="T38" fmla="*/ 1819 w 1905"/>
                <a:gd name="T39" fmla="*/ 1347 h 1906"/>
                <a:gd name="T40" fmla="*/ 1775 w 1905"/>
                <a:gd name="T41" fmla="*/ 1433 h 1906"/>
                <a:gd name="T42" fmla="*/ 1722 w 1905"/>
                <a:gd name="T43" fmla="*/ 1515 h 1906"/>
                <a:gd name="T44" fmla="*/ 1660 w 1905"/>
                <a:gd name="T45" fmla="*/ 1591 h 1906"/>
                <a:gd name="T46" fmla="*/ 1590 w 1905"/>
                <a:gd name="T47" fmla="*/ 1660 h 1906"/>
                <a:gd name="T48" fmla="*/ 1514 w 1905"/>
                <a:gd name="T49" fmla="*/ 1722 h 1906"/>
                <a:gd name="T50" fmla="*/ 1433 w 1905"/>
                <a:gd name="T51" fmla="*/ 1776 h 1906"/>
                <a:gd name="T52" fmla="*/ 1345 w 1905"/>
                <a:gd name="T53" fmla="*/ 1822 h 1906"/>
                <a:gd name="T54" fmla="*/ 1253 w 1905"/>
                <a:gd name="T55" fmla="*/ 1858 h 1906"/>
                <a:gd name="T56" fmla="*/ 1156 w 1905"/>
                <a:gd name="T57" fmla="*/ 1884 h 1906"/>
                <a:gd name="T58" fmla="*/ 1056 w 1905"/>
                <a:gd name="T59" fmla="*/ 1900 h 1906"/>
                <a:gd name="T60" fmla="*/ 953 w 1905"/>
                <a:gd name="T61" fmla="*/ 1906 h 1906"/>
                <a:gd name="T62" fmla="*/ 849 w 1905"/>
                <a:gd name="T63" fmla="*/ 1900 h 1906"/>
                <a:gd name="T64" fmla="*/ 747 w 1905"/>
                <a:gd name="T65" fmla="*/ 1884 h 1906"/>
                <a:gd name="T66" fmla="*/ 652 w 1905"/>
                <a:gd name="T67" fmla="*/ 1858 h 1906"/>
                <a:gd name="T68" fmla="*/ 558 w 1905"/>
                <a:gd name="T69" fmla="*/ 1822 h 1906"/>
                <a:gd name="T70" fmla="*/ 473 w 1905"/>
                <a:gd name="T71" fmla="*/ 1776 h 1906"/>
                <a:gd name="T72" fmla="*/ 391 w 1905"/>
                <a:gd name="T73" fmla="*/ 1722 h 1906"/>
                <a:gd name="T74" fmla="*/ 315 w 1905"/>
                <a:gd name="T75" fmla="*/ 1660 h 1906"/>
                <a:gd name="T76" fmla="*/ 245 w 1905"/>
                <a:gd name="T77" fmla="*/ 1591 h 1906"/>
                <a:gd name="T78" fmla="*/ 184 w 1905"/>
                <a:gd name="T79" fmla="*/ 1515 h 1906"/>
                <a:gd name="T80" fmla="*/ 130 w 1905"/>
                <a:gd name="T81" fmla="*/ 1433 h 1906"/>
                <a:gd name="T82" fmla="*/ 84 w 1905"/>
                <a:gd name="T83" fmla="*/ 1347 h 1906"/>
                <a:gd name="T84" fmla="*/ 48 w 1905"/>
                <a:gd name="T85" fmla="*/ 1254 h 1906"/>
                <a:gd name="T86" fmla="*/ 22 w 1905"/>
                <a:gd name="T87" fmla="*/ 1158 h 1906"/>
                <a:gd name="T88" fmla="*/ 6 w 1905"/>
                <a:gd name="T89" fmla="*/ 1056 h 1906"/>
                <a:gd name="T90" fmla="*/ 0 w 1905"/>
                <a:gd name="T91" fmla="*/ 953 h 1906"/>
                <a:gd name="T92" fmla="*/ 6 w 1905"/>
                <a:gd name="T93" fmla="*/ 849 h 1906"/>
                <a:gd name="T94" fmla="*/ 22 w 1905"/>
                <a:gd name="T95" fmla="*/ 749 h 1906"/>
                <a:gd name="T96" fmla="*/ 48 w 1905"/>
                <a:gd name="T97" fmla="*/ 652 h 1906"/>
                <a:gd name="T98" fmla="*/ 84 w 1905"/>
                <a:gd name="T99" fmla="*/ 560 h 1906"/>
                <a:gd name="T100" fmla="*/ 130 w 1905"/>
                <a:gd name="T101" fmla="*/ 472 h 1906"/>
                <a:gd name="T102" fmla="*/ 184 w 1905"/>
                <a:gd name="T103" fmla="*/ 391 h 1906"/>
                <a:gd name="T104" fmla="*/ 245 w 1905"/>
                <a:gd name="T105" fmla="*/ 315 h 1906"/>
                <a:gd name="T106" fmla="*/ 315 w 1905"/>
                <a:gd name="T107" fmla="*/ 245 h 1906"/>
                <a:gd name="T108" fmla="*/ 391 w 1905"/>
                <a:gd name="T109" fmla="*/ 183 h 1906"/>
                <a:gd name="T110" fmla="*/ 473 w 1905"/>
                <a:gd name="T111" fmla="*/ 130 h 1906"/>
                <a:gd name="T112" fmla="*/ 558 w 1905"/>
                <a:gd name="T113" fmla="*/ 86 h 1906"/>
                <a:gd name="T114" fmla="*/ 652 w 1905"/>
                <a:gd name="T115" fmla="*/ 50 h 1906"/>
                <a:gd name="T116" fmla="*/ 747 w 1905"/>
                <a:gd name="T117" fmla="*/ 22 h 1906"/>
                <a:gd name="T118" fmla="*/ 849 w 1905"/>
                <a:gd name="T119" fmla="*/ 6 h 1906"/>
                <a:gd name="T120" fmla="*/ 953 w 1905"/>
                <a:gd name="T12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5" h="1906">
                  <a:moveTo>
                    <a:pt x="953" y="0"/>
                  </a:moveTo>
                  <a:lnTo>
                    <a:pt x="1056" y="6"/>
                  </a:lnTo>
                  <a:lnTo>
                    <a:pt x="1156" y="22"/>
                  </a:lnTo>
                  <a:lnTo>
                    <a:pt x="1253" y="50"/>
                  </a:lnTo>
                  <a:lnTo>
                    <a:pt x="1345" y="86"/>
                  </a:lnTo>
                  <a:lnTo>
                    <a:pt x="1433" y="130"/>
                  </a:lnTo>
                  <a:lnTo>
                    <a:pt x="1514" y="183"/>
                  </a:lnTo>
                  <a:lnTo>
                    <a:pt x="1590" y="245"/>
                  </a:lnTo>
                  <a:lnTo>
                    <a:pt x="1660" y="315"/>
                  </a:lnTo>
                  <a:lnTo>
                    <a:pt x="1722" y="391"/>
                  </a:lnTo>
                  <a:lnTo>
                    <a:pt x="1775" y="472"/>
                  </a:lnTo>
                  <a:lnTo>
                    <a:pt x="1819" y="560"/>
                  </a:lnTo>
                  <a:lnTo>
                    <a:pt x="1855" y="652"/>
                  </a:lnTo>
                  <a:lnTo>
                    <a:pt x="1883" y="749"/>
                  </a:lnTo>
                  <a:lnTo>
                    <a:pt x="1899" y="849"/>
                  </a:lnTo>
                  <a:lnTo>
                    <a:pt x="1905" y="953"/>
                  </a:lnTo>
                  <a:lnTo>
                    <a:pt x="1899" y="1056"/>
                  </a:lnTo>
                  <a:lnTo>
                    <a:pt x="1883" y="1158"/>
                  </a:lnTo>
                  <a:lnTo>
                    <a:pt x="1855" y="1254"/>
                  </a:lnTo>
                  <a:lnTo>
                    <a:pt x="1819" y="1347"/>
                  </a:lnTo>
                  <a:lnTo>
                    <a:pt x="1775" y="1433"/>
                  </a:lnTo>
                  <a:lnTo>
                    <a:pt x="1722" y="1515"/>
                  </a:lnTo>
                  <a:lnTo>
                    <a:pt x="1660" y="1591"/>
                  </a:lnTo>
                  <a:lnTo>
                    <a:pt x="1590" y="1660"/>
                  </a:lnTo>
                  <a:lnTo>
                    <a:pt x="1514" y="1722"/>
                  </a:lnTo>
                  <a:lnTo>
                    <a:pt x="1433" y="1776"/>
                  </a:lnTo>
                  <a:lnTo>
                    <a:pt x="1345" y="1822"/>
                  </a:lnTo>
                  <a:lnTo>
                    <a:pt x="1253" y="1858"/>
                  </a:lnTo>
                  <a:lnTo>
                    <a:pt x="1156" y="1884"/>
                  </a:lnTo>
                  <a:lnTo>
                    <a:pt x="1056" y="1900"/>
                  </a:lnTo>
                  <a:lnTo>
                    <a:pt x="953" y="1906"/>
                  </a:lnTo>
                  <a:lnTo>
                    <a:pt x="849" y="1900"/>
                  </a:lnTo>
                  <a:lnTo>
                    <a:pt x="747" y="1884"/>
                  </a:lnTo>
                  <a:lnTo>
                    <a:pt x="652" y="1858"/>
                  </a:lnTo>
                  <a:lnTo>
                    <a:pt x="558" y="1822"/>
                  </a:lnTo>
                  <a:lnTo>
                    <a:pt x="473" y="1776"/>
                  </a:lnTo>
                  <a:lnTo>
                    <a:pt x="391" y="1722"/>
                  </a:lnTo>
                  <a:lnTo>
                    <a:pt x="315" y="1660"/>
                  </a:lnTo>
                  <a:lnTo>
                    <a:pt x="245" y="1591"/>
                  </a:lnTo>
                  <a:lnTo>
                    <a:pt x="184" y="1515"/>
                  </a:lnTo>
                  <a:lnTo>
                    <a:pt x="130" y="1433"/>
                  </a:lnTo>
                  <a:lnTo>
                    <a:pt x="84" y="1347"/>
                  </a:lnTo>
                  <a:lnTo>
                    <a:pt x="48" y="1254"/>
                  </a:lnTo>
                  <a:lnTo>
                    <a:pt x="22" y="1158"/>
                  </a:lnTo>
                  <a:lnTo>
                    <a:pt x="6" y="1056"/>
                  </a:lnTo>
                  <a:lnTo>
                    <a:pt x="0" y="953"/>
                  </a:lnTo>
                  <a:lnTo>
                    <a:pt x="6" y="849"/>
                  </a:lnTo>
                  <a:lnTo>
                    <a:pt x="22" y="749"/>
                  </a:lnTo>
                  <a:lnTo>
                    <a:pt x="48" y="652"/>
                  </a:lnTo>
                  <a:lnTo>
                    <a:pt x="84" y="560"/>
                  </a:lnTo>
                  <a:lnTo>
                    <a:pt x="130" y="472"/>
                  </a:lnTo>
                  <a:lnTo>
                    <a:pt x="184" y="391"/>
                  </a:lnTo>
                  <a:lnTo>
                    <a:pt x="245" y="315"/>
                  </a:lnTo>
                  <a:lnTo>
                    <a:pt x="315" y="245"/>
                  </a:lnTo>
                  <a:lnTo>
                    <a:pt x="391" y="183"/>
                  </a:lnTo>
                  <a:lnTo>
                    <a:pt x="473" y="130"/>
                  </a:lnTo>
                  <a:lnTo>
                    <a:pt x="558" y="86"/>
                  </a:lnTo>
                  <a:lnTo>
                    <a:pt x="652" y="50"/>
                  </a:lnTo>
                  <a:lnTo>
                    <a:pt x="747" y="22"/>
                  </a:lnTo>
                  <a:lnTo>
                    <a:pt x="849" y="6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31"/>
            <p:cNvSpPr>
              <a:spLocks noEditPoints="1"/>
            </p:cNvSpPr>
            <p:nvPr/>
          </p:nvSpPr>
          <p:spPr bwMode="auto">
            <a:xfrm>
              <a:off x="1458913" y="1995488"/>
              <a:ext cx="5146675" cy="4235450"/>
            </a:xfrm>
            <a:custGeom>
              <a:avLst/>
              <a:gdLst>
                <a:gd name="T0" fmla="*/ 4914 w 6484"/>
                <a:gd name="T1" fmla="*/ 1772 h 5336"/>
                <a:gd name="T2" fmla="*/ 4827 w 6484"/>
                <a:gd name="T3" fmla="*/ 1860 h 5336"/>
                <a:gd name="T4" fmla="*/ 4813 w 6484"/>
                <a:gd name="T5" fmla="*/ 1987 h 5336"/>
                <a:gd name="T6" fmla="*/ 4878 w 6484"/>
                <a:gd name="T7" fmla="*/ 2093 h 5336"/>
                <a:gd name="T8" fmla="*/ 4998 w 6484"/>
                <a:gd name="T9" fmla="*/ 2135 h 5336"/>
                <a:gd name="T10" fmla="*/ 5118 w 6484"/>
                <a:gd name="T11" fmla="*/ 2093 h 5336"/>
                <a:gd name="T12" fmla="*/ 5183 w 6484"/>
                <a:gd name="T13" fmla="*/ 1987 h 5336"/>
                <a:gd name="T14" fmla="*/ 5169 w 6484"/>
                <a:gd name="T15" fmla="*/ 1860 h 5336"/>
                <a:gd name="T16" fmla="*/ 5082 w 6484"/>
                <a:gd name="T17" fmla="*/ 1772 h 5336"/>
                <a:gd name="T18" fmla="*/ 5416 w 6484"/>
                <a:gd name="T19" fmla="*/ 0 h 5336"/>
                <a:gd name="T20" fmla="*/ 5637 w 6484"/>
                <a:gd name="T21" fmla="*/ 1341 h 5336"/>
                <a:gd name="T22" fmla="*/ 5892 w 6484"/>
                <a:gd name="T23" fmla="*/ 1758 h 5336"/>
                <a:gd name="T24" fmla="*/ 6010 w 6484"/>
                <a:gd name="T25" fmla="*/ 2059 h 5336"/>
                <a:gd name="T26" fmla="*/ 6032 w 6484"/>
                <a:gd name="T27" fmla="*/ 3201 h 5336"/>
                <a:gd name="T28" fmla="*/ 5872 w 6484"/>
                <a:gd name="T29" fmla="*/ 3622 h 5336"/>
                <a:gd name="T30" fmla="*/ 5627 w 6484"/>
                <a:gd name="T31" fmla="*/ 4007 h 5336"/>
                <a:gd name="T32" fmla="*/ 5309 w 6484"/>
                <a:gd name="T33" fmla="*/ 4345 h 5336"/>
                <a:gd name="T34" fmla="*/ 4197 w 6484"/>
                <a:gd name="T35" fmla="*/ 5336 h 5336"/>
                <a:gd name="T36" fmla="*/ 3880 w 6484"/>
                <a:gd name="T37" fmla="*/ 5041 h 5336"/>
                <a:gd name="T38" fmla="*/ 3380 w 6484"/>
                <a:gd name="T39" fmla="*/ 5103 h 5336"/>
                <a:gd name="T40" fmla="*/ 2865 w 6484"/>
                <a:gd name="T41" fmla="*/ 5091 h 5336"/>
                <a:gd name="T42" fmla="*/ 2374 w 6484"/>
                <a:gd name="T43" fmla="*/ 5005 h 5336"/>
                <a:gd name="T44" fmla="*/ 1227 w 6484"/>
                <a:gd name="T45" fmla="*/ 5336 h 5336"/>
                <a:gd name="T46" fmla="*/ 982 w 6484"/>
                <a:gd name="T47" fmla="*/ 4228 h 5336"/>
                <a:gd name="T48" fmla="*/ 679 w 6484"/>
                <a:gd name="T49" fmla="*/ 3857 h 5336"/>
                <a:gd name="T50" fmla="*/ 460 w 6484"/>
                <a:gd name="T51" fmla="*/ 3440 h 5336"/>
                <a:gd name="T52" fmla="*/ 337 w 6484"/>
                <a:gd name="T53" fmla="*/ 2986 h 5336"/>
                <a:gd name="T54" fmla="*/ 319 w 6484"/>
                <a:gd name="T55" fmla="*/ 2519 h 5336"/>
                <a:gd name="T56" fmla="*/ 394 w 6484"/>
                <a:gd name="T57" fmla="*/ 2089 h 5336"/>
                <a:gd name="T58" fmla="*/ 299 w 6484"/>
                <a:gd name="T59" fmla="*/ 1852 h 5336"/>
                <a:gd name="T60" fmla="*/ 129 w 6484"/>
                <a:gd name="T61" fmla="*/ 1658 h 5336"/>
                <a:gd name="T62" fmla="*/ 22 w 6484"/>
                <a:gd name="T63" fmla="*/ 1413 h 5336"/>
                <a:gd name="T64" fmla="*/ 534 w 6484"/>
                <a:gd name="T65" fmla="*/ 1226 h 5336"/>
                <a:gd name="T66" fmla="*/ 562 w 6484"/>
                <a:gd name="T67" fmla="*/ 1341 h 5336"/>
                <a:gd name="T68" fmla="*/ 651 w 6484"/>
                <a:gd name="T69" fmla="*/ 1451 h 5336"/>
                <a:gd name="T70" fmla="*/ 775 w 6484"/>
                <a:gd name="T71" fmla="*/ 1345 h 5336"/>
                <a:gd name="T72" fmla="*/ 1108 w 6484"/>
                <a:gd name="T73" fmla="*/ 989 h 5336"/>
                <a:gd name="T74" fmla="*/ 1512 w 6484"/>
                <a:gd name="T75" fmla="*/ 692 h 5336"/>
                <a:gd name="T76" fmla="*/ 1978 w 6484"/>
                <a:gd name="T77" fmla="*/ 460 h 5336"/>
                <a:gd name="T78" fmla="*/ 2213 w 6484"/>
                <a:gd name="T79" fmla="*/ 731 h 5336"/>
                <a:gd name="T80" fmla="*/ 2060 w 6484"/>
                <a:gd name="T81" fmla="*/ 881 h 5336"/>
                <a:gd name="T82" fmla="*/ 2448 w 6484"/>
                <a:gd name="T83" fmla="*/ 1164 h 5336"/>
                <a:gd name="T84" fmla="*/ 2886 w 6484"/>
                <a:gd name="T85" fmla="*/ 1094 h 5336"/>
                <a:gd name="T86" fmla="*/ 3363 w 6484"/>
                <a:gd name="T87" fmla="*/ 1082 h 5336"/>
                <a:gd name="T88" fmla="*/ 3815 w 6484"/>
                <a:gd name="T89" fmla="*/ 1134 h 5336"/>
                <a:gd name="T90" fmla="*/ 4195 w 6484"/>
                <a:gd name="T91" fmla="*/ 833 h 5336"/>
                <a:gd name="T92" fmla="*/ 4006 w 6484"/>
                <a:gd name="T93" fmla="*/ 704 h 5336"/>
                <a:gd name="T94" fmla="*/ 4199 w 6484"/>
                <a:gd name="T95" fmla="*/ 478 h 5336"/>
                <a:gd name="T96" fmla="*/ 4552 w 6484"/>
                <a:gd name="T97" fmla="*/ 508 h 5336"/>
                <a:gd name="T98" fmla="*/ 4743 w 6484"/>
                <a:gd name="T99" fmla="*/ 265 h 5336"/>
                <a:gd name="T100" fmla="*/ 5000 w 6484"/>
                <a:gd name="T101" fmla="*/ 92 h 5336"/>
                <a:gd name="T102" fmla="*/ 5307 w 6484"/>
                <a:gd name="T103" fmla="*/ 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84" h="5336">
                  <a:moveTo>
                    <a:pt x="4998" y="1754"/>
                  </a:moveTo>
                  <a:lnTo>
                    <a:pt x="4954" y="1758"/>
                  </a:lnTo>
                  <a:lnTo>
                    <a:pt x="4914" y="1772"/>
                  </a:lnTo>
                  <a:lnTo>
                    <a:pt x="4878" y="1796"/>
                  </a:lnTo>
                  <a:lnTo>
                    <a:pt x="4849" y="1824"/>
                  </a:lnTo>
                  <a:lnTo>
                    <a:pt x="4827" y="1860"/>
                  </a:lnTo>
                  <a:lnTo>
                    <a:pt x="4813" y="1900"/>
                  </a:lnTo>
                  <a:lnTo>
                    <a:pt x="4807" y="1943"/>
                  </a:lnTo>
                  <a:lnTo>
                    <a:pt x="4813" y="1987"/>
                  </a:lnTo>
                  <a:lnTo>
                    <a:pt x="4827" y="2027"/>
                  </a:lnTo>
                  <a:lnTo>
                    <a:pt x="4849" y="2063"/>
                  </a:lnTo>
                  <a:lnTo>
                    <a:pt x="4878" y="2093"/>
                  </a:lnTo>
                  <a:lnTo>
                    <a:pt x="4914" y="2115"/>
                  </a:lnTo>
                  <a:lnTo>
                    <a:pt x="4954" y="2129"/>
                  </a:lnTo>
                  <a:lnTo>
                    <a:pt x="4998" y="2135"/>
                  </a:lnTo>
                  <a:lnTo>
                    <a:pt x="5042" y="2129"/>
                  </a:lnTo>
                  <a:lnTo>
                    <a:pt x="5082" y="2115"/>
                  </a:lnTo>
                  <a:lnTo>
                    <a:pt x="5118" y="2093"/>
                  </a:lnTo>
                  <a:lnTo>
                    <a:pt x="5147" y="2063"/>
                  </a:lnTo>
                  <a:lnTo>
                    <a:pt x="5169" y="2027"/>
                  </a:lnTo>
                  <a:lnTo>
                    <a:pt x="5183" y="1987"/>
                  </a:lnTo>
                  <a:lnTo>
                    <a:pt x="5189" y="1943"/>
                  </a:lnTo>
                  <a:lnTo>
                    <a:pt x="5183" y="1900"/>
                  </a:lnTo>
                  <a:lnTo>
                    <a:pt x="5169" y="1860"/>
                  </a:lnTo>
                  <a:lnTo>
                    <a:pt x="5147" y="1824"/>
                  </a:lnTo>
                  <a:lnTo>
                    <a:pt x="5118" y="1796"/>
                  </a:lnTo>
                  <a:lnTo>
                    <a:pt x="5082" y="1772"/>
                  </a:lnTo>
                  <a:lnTo>
                    <a:pt x="5042" y="1758"/>
                  </a:lnTo>
                  <a:lnTo>
                    <a:pt x="4998" y="1754"/>
                  </a:lnTo>
                  <a:close/>
                  <a:moveTo>
                    <a:pt x="5416" y="0"/>
                  </a:moveTo>
                  <a:lnTo>
                    <a:pt x="5416" y="1092"/>
                  </a:lnTo>
                  <a:lnTo>
                    <a:pt x="5532" y="1214"/>
                  </a:lnTo>
                  <a:lnTo>
                    <a:pt x="5637" y="1341"/>
                  </a:lnTo>
                  <a:lnTo>
                    <a:pt x="5733" y="1475"/>
                  </a:lnTo>
                  <a:lnTo>
                    <a:pt x="5819" y="1615"/>
                  </a:lnTo>
                  <a:lnTo>
                    <a:pt x="5892" y="1758"/>
                  </a:lnTo>
                  <a:lnTo>
                    <a:pt x="5958" y="1906"/>
                  </a:lnTo>
                  <a:lnTo>
                    <a:pt x="6010" y="2059"/>
                  </a:lnTo>
                  <a:lnTo>
                    <a:pt x="6010" y="2059"/>
                  </a:lnTo>
                  <a:lnTo>
                    <a:pt x="6484" y="2059"/>
                  </a:lnTo>
                  <a:lnTo>
                    <a:pt x="6484" y="3201"/>
                  </a:lnTo>
                  <a:lnTo>
                    <a:pt x="6032" y="3201"/>
                  </a:lnTo>
                  <a:lnTo>
                    <a:pt x="5988" y="3345"/>
                  </a:lnTo>
                  <a:lnTo>
                    <a:pt x="5934" y="3486"/>
                  </a:lnTo>
                  <a:lnTo>
                    <a:pt x="5872" y="3622"/>
                  </a:lnTo>
                  <a:lnTo>
                    <a:pt x="5799" y="3755"/>
                  </a:lnTo>
                  <a:lnTo>
                    <a:pt x="5717" y="3883"/>
                  </a:lnTo>
                  <a:lnTo>
                    <a:pt x="5627" y="4007"/>
                  </a:lnTo>
                  <a:lnTo>
                    <a:pt x="5530" y="4124"/>
                  </a:lnTo>
                  <a:lnTo>
                    <a:pt x="5422" y="4238"/>
                  </a:lnTo>
                  <a:lnTo>
                    <a:pt x="5309" y="4345"/>
                  </a:lnTo>
                  <a:lnTo>
                    <a:pt x="5189" y="4447"/>
                  </a:lnTo>
                  <a:lnTo>
                    <a:pt x="5189" y="5336"/>
                  </a:lnTo>
                  <a:lnTo>
                    <a:pt x="4197" y="5336"/>
                  </a:lnTo>
                  <a:lnTo>
                    <a:pt x="4197" y="4961"/>
                  </a:lnTo>
                  <a:lnTo>
                    <a:pt x="4042" y="5005"/>
                  </a:lnTo>
                  <a:lnTo>
                    <a:pt x="3880" y="5041"/>
                  </a:lnTo>
                  <a:lnTo>
                    <a:pt x="3717" y="5069"/>
                  </a:lnTo>
                  <a:lnTo>
                    <a:pt x="3550" y="5091"/>
                  </a:lnTo>
                  <a:lnTo>
                    <a:pt x="3380" y="5103"/>
                  </a:lnTo>
                  <a:lnTo>
                    <a:pt x="3207" y="5107"/>
                  </a:lnTo>
                  <a:lnTo>
                    <a:pt x="3036" y="5103"/>
                  </a:lnTo>
                  <a:lnTo>
                    <a:pt x="2865" y="5091"/>
                  </a:lnTo>
                  <a:lnTo>
                    <a:pt x="2697" y="5069"/>
                  </a:lnTo>
                  <a:lnTo>
                    <a:pt x="2534" y="5041"/>
                  </a:lnTo>
                  <a:lnTo>
                    <a:pt x="2374" y="5005"/>
                  </a:lnTo>
                  <a:lnTo>
                    <a:pt x="2217" y="4961"/>
                  </a:lnTo>
                  <a:lnTo>
                    <a:pt x="2217" y="5336"/>
                  </a:lnTo>
                  <a:lnTo>
                    <a:pt x="1227" y="5336"/>
                  </a:lnTo>
                  <a:lnTo>
                    <a:pt x="1227" y="4447"/>
                  </a:lnTo>
                  <a:lnTo>
                    <a:pt x="1102" y="4339"/>
                  </a:lnTo>
                  <a:lnTo>
                    <a:pt x="982" y="4228"/>
                  </a:lnTo>
                  <a:lnTo>
                    <a:pt x="873" y="4110"/>
                  </a:lnTo>
                  <a:lnTo>
                    <a:pt x="771" y="3987"/>
                  </a:lnTo>
                  <a:lnTo>
                    <a:pt x="679" y="3857"/>
                  </a:lnTo>
                  <a:lnTo>
                    <a:pt x="598" y="3721"/>
                  </a:lnTo>
                  <a:lnTo>
                    <a:pt x="524" y="3584"/>
                  </a:lnTo>
                  <a:lnTo>
                    <a:pt x="460" y="3440"/>
                  </a:lnTo>
                  <a:lnTo>
                    <a:pt x="408" y="3293"/>
                  </a:lnTo>
                  <a:lnTo>
                    <a:pt x="367" y="3141"/>
                  </a:lnTo>
                  <a:lnTo>
                    <a:pt x="337" y="2986"/>
                  </a:lnTo>
                  <a:lnTo>
                    <a:pt x="319" y="2828"/>
                  </a:lnTo>
                  <a:lnTo>
                    <a:pt x="313" y="2667"/>
                  </a:lnTo>
                  <a:lnTo>
                    <a:pt x="319" y="2519"/>
                  </a:lnTo>
                  <a:lnTo>
                    <a:pt x="335" y="2374"/>
                  </a:lnTo>
                  <a:lnTo>
                    <a:pt x="361" y="2230"/>
                  </a:lnTo>
                  <a:lnTo>
                    <a:pt x="394" y="2089"/>
                  </a:lnTo>
                  <a:lnTo>
                    <a:pt x="440" y="1953"/>
                  </a:lnTo>
                  <a:lnTo>
                    <a:pt x="367" y="1906"/>
                  </a:lnTo>
                  <a:lnTo>
                    <a:pt x="299" y="1852"/>
                  </a:lnTo>
                  <a:lnTo>
                    <a:pt x="237" y="1794"/>
                  </a:lnTo>
                  <a:lnTo>
                    <a:pt x="179" y="1728"/>
                  </a:lnTo>
                  <a:lnTo>
                    <a:pt x="129" y="1658"/>
                  </a:lnTo>
                  <a:lnTo>
                    <a:pt x="86" y="1585"/>
                  </a:lnTo>
                  <a:lnTo>
                    <a:pt x="50" y="1501"/>
                  </a:lnTo>
                  <a:lnTo>
                    <a:pt x="22" y="1413"/>
                  </a:lnTo>
                  <a:lnTo>
                    <a:pt x="6" y="1319"/>
                  </a:lnTo>
                  <a:lnTo>
                    <a:pt x="0" y="1226"/>
                  </a:lnTo>
                  <a:lnTo>
                    <a:pt x="534" y="1226"/>
                  </a:lnTo>
                  <a:lnTo>
                    <a:pt x="536" y="1266"/>
                  </a:lnTo>
                  <a:lnTo>
                    <a:pt x="546" y="1304"/>
                  </a:lnTo>
                  <a:lnTo>
                    <a:pt x="562" y="1341"/>
                  </a:lnTo>
                  <a:lnTo>
                    <a:pt x="586" y="1379"/>
                  </a:lnTo>
                  <a:lnTo>
                    <a:pt x="616" y="1417"/>
                  </a:lnTo>
                  <a:lnTo>
                    <a:pt x="651" y="1451"/>
                  </a:lnTo>
                  <a:lnTo>
                    <a:pt x="667" y="1463"/>
                  </a:lnTo>
                  <a:lnTo>
                    <a:pt x="683" y="1475"/>
                  </a:lnTo>
                  <a:lnTo>
                    <a:pt x="775" y="1345"/>
                  </a:lnTo>
                  <a:lnTo>
                    <a:pt x="878" y="1222"/>
                  </a:lnTo>
                  <a:lnTo>
                    <a:pt x="988" y="1102"/>
                  </a:lnTo>
                  <a:lnTo>
                    <a:pt x="1108" y="989"/>
                  </a:lnTo>
                  <a:lnTo>
                    <a:pt x="1235" y="883"/>
                  </a:lnTo>
                  <a:lnTo>
                    <a:pt x="1371" y="783"/>
                  </a:lnTo>
                  <a:lnTo>
                    <a:pt x="1512" y="692"/>
                  </a:lnTo>
                  <a:lnTo>
                    <a:pt x="1661" y="606"/>
                  </a:lnTo>
                  <a:lnTo>
                    <a:pt x="1817" y="528"/>
                  </a:lnTo>
                  <a:lnTo>
                    <a:pt x="1978" y="460"/>
                  </a:lnTo>
                  <a:lnTo>
                    <a:pt x="2048" y="558"/>
                  </a:lnTo>
                  <a:lnTo>
                    <a:pt x="2125" y="648"/>
                  </a:lnTo>
                  <a:lnTo>
                    <a:pt x="2213" y="731"/>
                  </a:lnTo>
                  <a:lnTo>
                    <a:pt x="2307" y="807"/>
                  </a:lnTo>
                  <a:lnTo>
                    <a:pt x="2181" y="841"/>
                  </a:lnTo>
                  <a:lnTo>
                    <a:pt x="2060" y="881"/>
                  </a:lnTo>
                  <a:lnTo>
                    <a:pt x="2185" y="1240"/>
                  </a:lnTo>
                  <a:lnTo>
                    <a:pt x="2313" y="1200"/>
                  </a:lnTo>
                  <a:lnTo>
                    <a:pt x="2448" y="1164"/>
                  </a:lnTo>
                  <a:lnTo>
                    <a:pt x="2588" y="1134"/>
                  </a:lnTo>
                  <a:lnTo>
                    <a:pt x="2735" y="1112"/>
                  </a:lnTo>
                  <a:lnTo>
                    <a:pt x="2886" y="1094"/>
                  </a:lnTo>
                  <a:lnTo>
                    <a:pt x="3042" y="1084"/>
                  </a:lnTo>
                  <a:lnTo>
                    <a:pt x="3203" y="1080"/>
                  </a:lnTo>
                  <a:lnTo>
                    <a:pt x="3363" y="1082"/>
                  </a:lnTo>
                  <a:lnTo>
                    <a:pt x="3518" y="1094"/>
                  </a:lnTo>
                  <a:lnTo>
                    <a:pt x="3669" y="1110"/>
                  </a:lnTo>
                  <a:lnTo>
                    <a:pt x="3815" y="1134"/>
                  </a:lnTo>
                  <a:lnTo>
                    <a:pt x="3956" y="1164"/>
                  </a:lnTo>
                  <a:lnTo>
                    <a:pt x="4090" y="1200"/>
                  </a:lnTo>
                  <a:lnTo>
                    <a:pt x="4195" y="833"/>
                  </a:lnTo>
                  <a:lnTo>
                    <a:pt x="4066" y="799"/>
                  </a:lnTo>
                  <a:lnTo>
                    <a:pt x="3932" y="769"/>
                  </a:lnTo>
                  <a:lnTo>
                    <a:pt x="4006" y="704"/>
                  </a:lnTo>
                  <a:lnTo>
                    <a:pt x="4076" y="634"/>
                  </a:lnTo>
                  <a:lnTo>
                    <a:pt x="4139" y="558"/>
                  </a:lnTo>
                  <a:lnTo>
                    <a:pt x="4199" y="478"/>
                  </a:lnTo>
                  <a:lnTo>
                    <a:pt x="4251" y="393"/>
                  </a:lnTo>
                  <a:lnTo>
                    <a:pt x="4404" y="446"/>
                  </a:lnTo>
                  <a:lnTo>
                    <a:pt x="4552" y="508"/>
                  </a:lnTo>
                  <a:lnTo>
                    <a:pt x="4608" y="420"/>
                  </a:lnTo>
                  <a:lnTo>
                    <a:pt x="4671" y="339"/>
                  </a:lnTo>
                  <a:lnTo>
                    <a:pt x="4743" y="265"/>
                  </a:lnTo>
                  <a:lnTo>
                    <a:pt x="4823" y="199"/>
                  </a:lnTo>
                  <a:lnTo>
                    <a:pt x="4908" y="141"/>
                  </a:lnTo>
                  <a:lnTo>
                    <a:pt x="5000" y="92"/>
                  </a:lnTo>
                  <a:lnTo>
                    <a:pt x="5098" y="52"/>
                  </a:lnTo>
                  <a:lnTo>
                    <a:pt x="5201" y="24"/>
                  </a:lnTo>
                  <a:lnTo>
                    <a:pt x="5307" y="6"/>
                  </a:lnTo>
                  <a:lnTo>
                    <a:pt x="5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3" name="Freeform 82"/>
          <p:cNvSpPr/>
          <p:nvPr/>
        </p:nvSpPr>
        <p:spPr>
          <a:xfrm>
            <a:off x="4531753" y="3046435"/>
            <a:ext cx="397787" cy="381550"/>
          </a:xfrm>
          <a:custGeom>
            <a:avLst/>
            <a:gdLst>
              <a:gd name="connsiteX0" fmla="*/ 254505 w 532978"/>
              <a:gd name="connsiteY0" fmla="*/ 2320 h 503878"/>
              <a:gd name="connsiteX1" fmla="*/ 530448 w 532978"/>
              <a:gd name="connsiteY1" fmla="*/ 305317 h 503878"/>
              <a:gd name="connsiteX2" fmla="*/ 373539 w 532978"/>
              <a:gd name="connsiteY2" fmla="*/ 470341 h 503878"/>
              <a:gd name="connsiteX3" fmla="*/ 75953 w 532978"/>
              <a:gd name="connsiteY3" fmla="*/ 489279 h 503878"/>
              <a:gd name="connsiteX4" fmla="*/ 204 w 532978"/>
              <a:gd name="connsiteY4" fmla="*/ 299906 h 503878"/>
              <a:gd name="connsiteX5" fmla="*/ 89480 w 532978"/>
              <a:gd name="connsiteY5" fmla="*/ 205220 h 503878"/>
              <a:gd name="connsiteX6" fmla="*/ 167934 w 532978"/>
              <a:gd name="connsiteY6" fmla="*/ 167345 h 503878"/>
              <a:gd name="connsiteX7" fmla="*/ 254505 w 532978"/>
              <a:gd name="connsiteY7" fmla="*/ 2320 h 503878"/>
              <a:gd name="connsiteX0" fmla="*/ 255318 w 533554"/>
              <a:gd name="connsiteY0" fmla="*/ 2320 h 521393"/>
              <a:gd name="connsiteX1" fmla="*/ 531261 w 533554"/>
              <a:gd name="connsiteY1" fmla="*/ 305317 h 521393"/>
              <a:gd name="connsiteX2" fmla="*/ 374352 w 533554"/>
              <a:gd name="connsiteY2" fmla="*/ 470341 h 521393"/>
              <a:gd name="connsiteX3" fmla="*/ 152516 w 533554"/>
              <a:gd name="connsiteY3" fmla="*/ 510921 h 521393"/>
              <a:gd name="connsiteX4" fmla="*/ 1017 w 533554"/>
              <a:gd name="connsiteY4" fmla="*/ 299906 h 521393"/>
              <a:gd name="connsiteX5" fmla="*/ 90293 w 533554"/>
              <a:gd name="connsiteY5" fmla="*/ 205220 h 521393"/>
              <a:gd name="connsiteX6" fmla="*/ 168747 w 533554"/>
              <a:gd name="connsiteY6" fmla="*/ 167345 h 521393"/>
              <a:gd name="connsiteX7" fmla="*/ 255318 w 533554"/>
              <a:gd name="connsiteY7" fmla="*/ 2320 h 521393"/>
              <a:gd name="connsiteX0" fmla="*/ 255318 w 533554"/>
              <a:gd name="connsiteY0" fmla="*/ 2320 h 521393"/>
              <a:gd name="connsiteX1" fmla="*/ 531261 w 533554"/>
              <a:gd name="connsiteY1" fmla="*/ 305317 h 521393"/>
              <a:gd name="connsiteX2" fmla="*/ 374352 w 533554"/>
              <a:gd name="connsiteY2" fmla="*/ 470341 h 521393"/>
              <a:gd name="connsiteX3" fmla="*/ 152516 w 533554"/>
              <a:gd name="connsiteY3" fmla="*/ 510921 h 521393"/>
              <a:gd name="connsiteX4" fmla="*/ 1017 w 533554"/>
              <a:gd name="connsiteY4" fmla="*/ 299906 h 521393"/>
              <a:gd name="connsiteX5" fmla="*/ 90293 w 533554"/>
              <a:gd name="connsiteY5" fmla="*/ 205220 h 521393"/>
              <a:gd name="connsiteX6" fmla="*/ 168747 w 533554"/>
              <a:gd name="connsiteY6" fmla="*/ 167345 h 521393"/>
              <a:gd name="connsiteX7" fmla="*/ 255318 w 533554"/>
              <a:gd name="connsiteY7" fmla="*/ 2320 h 521393"/>
              <a:gd name="connsiteX0" fmla="*/ 255318 w 533554"/>
              <a:gd name="connsiteY0" fmla="*/ 2320 h 521393"/>
              <a:gd name="connsiteX1" fmla="*/ 531261 w 533554"/>
              <a:gd name="connsiteY1" fmla="*/ 305317 h 521393"/>
              <a:gd name="connsiteX2" fmla="*/ 374352 w 533554"/>
              <a:gd name="connsiteY2" fmla="*/ 470341 h 521393"/>
              <a:gd name="connsiteX3" fmla="*/ 152516 w 533554"/>
              <a:gd name="connsiteY3" fmla="*/ 510921 h 521393"/>
              <a:gd name="connsiteX4" fmla="*/ 1017 w 533554"/>
              <a:gd name="connsiteY4" fmla="*/ 299906 h 521393"/>
              <a:gd name="connsiteX5" fmla="*/ 90293 w 533554"/>
              <a:gd name="connsiteY5" fmla="*/ 205220 h 521393"/>
              <a:gd name="connsiteX6" fmla="*/ 168747 w 533554"/>
              <a:gd name="connsiteY6" fmla="*/ 167345 h 521393"/>
              <a:gd name="connsiteX7" fmla="*/ 255318 w 533554"/>
              <a:gd name="connsiteY7" fmla="*/ 2320 h 521393"/>
              <a:gd name="connsiteX0" fmla="*/ 255318 w 533554"/>
              <a:gd name="connsiteY0" fmla="*/ 2320 h 510921"/>
              <a:gd name="connsiteX1" fmla="*/ 531261 w 533554"/>
              <a:gd name="connsiteY1" fmla="*/ 305317 h 510921"/>
              <a:gd name="connsiteX2" fmla="*/ 374352 w 533554"/>
              <a:gd name="connsiteY2" fmla="*/ 470341 h 510921"/>
              <a:gd name="connsiteX3" fmla="*/ 152516 w 533554"/>
              <a:gd name="connsiteY3" fmla="*/ 510921 h 510921"/>
              <a:gd name="connsiteX4" fmla="*/ 1017 w 533554"/>
              <a:gd name="connsiteY4" fmla="*/ 299906 h 510921"/>
              <a:gd name="connsiteX5" fmla="*/ 90293 w 533554"/>
              <a:gd name="connsiteY5" fmla="*/ 205220 h 510921"/>
              <a:gd name="connsiteX6" fmla="*/ 168747 w 533554"/>
              <a:gd name="connsiteY6" fmla="*/ 167345 h 510921"/>
              <a:gd name="connsiteX7" fmla="*/ 255318 w 533554"/>
              <a:gd name="connsiteY7" fmla="*/ 2320 h 510921"/>
              <a:gd name="connsiteX0" fmla="*/ 255318 w 531261"/>
              <a:gd name="connsiteY0" fmla="*/ 2320 h 510921"/>
              <a:gd name="connsiteX1" fmla="*/ 531261 w 531261"/>
              <a:gd name="connsiteY1" fmla="*/ 305317 h 510921"/>
              <a:gd name="connsiteX2" fmla="*/ 374352 w 531261"/>
              <a:gd name="connsiteY2" fmla="*/ 470341 h 510921"/>
              <a:gd name="connsiteX3" fmla="*/ 152516 w 531261"/>
              <a:gd name="connsiteY3" fmla="*/ 510921 h 510921"/>
              <a:gd name="connsiteX4" fmla="*/ 1017 w 531261"/>
              <a:gd name="connsiteY4" fmla="*/ 299906 h 510921"/>
              <a:gd name="connsiteX5" fmla="*/ 90293 w 531261"/>
              <a:gd name="connsiteY5" fmla="*/ 205220 h 510921"/>
              <a:gd name="connsiteX6" fmla="*/ 168747 w 531261"/>
              <a:gd name="connsiteY6" fmla="*/ 167345 h 510921"/>
              <a:gd name="connsiteX7" fmla="*/ 255318 w 531261"/>
              <a:gd name="connsiteY7" fmla="*/ 2320 h 510921"/>
              <a:gd name="connsiteX0" fmla="*/ 255318 w 531261"/>
              <a:gd name="connsiteY0" fmla="*/ 0 h 508601"/>
              <a:gd name="connsiteX1" fmla="*/ 531261 w 531261"/>
              <a:gd name="connsiteY1" fmla="*/ 302997 h 508601"/>
              <a:gd name="connsiteX2" fmla="*/ 374352 w 531261"/>
              <a:gd name="connsiteY2" fmla="*/ 468021 h 508601"/>
              <a:gd name="connsiteX3" fmla="*/ 152516 w 531261"/>
              <a:gd name="connsiteY3" fmla="*/ 508601 h 508601"/>
              <a:gd name="connsiteX4" fmla="*/ 1017 w 531261"/>
              <a:gd name="connsiteY4" fmla="*/ 297586 h 508601"/>
              <a:gd name="connsiteX5" fmla="*/ 90293 w 531261"/>
              <a:gd name="connsiteY5" fmla="*/ 202900 h 508601"/>
              <a:gd name="connsiteX6" fmla="*/ 168747 w 531261"/>
              <a:gd name="connsiteY6" fmla="*/ 165025 h 508601"/>
              <a:gd name="connsiteX7" fmla="*/ 255318 w 531261"/>
              <a:gd name="connsiteY7" fmla="*/ 0 h 508601"/>
              <a:gd name="connsiteX0" fmla="*/ 254301 w 530244"/>
              <a:gd name="connsiteY0" fmla="*/ 0 h 508601"/>
              <a:gd name="connsiteX1" fmla="*/ 530244 w 530244"/>
              <a:gd name="connsiteY1" fmla="*/ 302997 h 508601"/>
              <a:gd name="connsiteX2" fmla="*/ 373335 w 530244"/>
              <a:gd name="connsiteY2" fmla="*/ 468021 h 508601"/>
              <a:gd name="connsiteX3" fmla="*/ 151499 w 530244"/>
              <a:gd name="connsiteY3" fmla="*/ 508601 h 508601"/>
              <a:gd name="connsiteX4" fmla="*/ 0 w 530244"/>
              <a:gd name="connsiteY4" fmla="*/ 297586 h 508601"/>
              <a:gd name="connsiteX5" fmla="*/ 89276 w 530244"/>
              <a:gd name="connsiteY5" fmla="*/ 202900 h 508601"/>
              <a:gd name="connsiteX6" fmla="*/ 167730 w 530244"/>
              <a:gd name="connsiteY6" fmla="*/ 165025 h 508601"/>
              <a:gd name="connsiteX7" fmla="*/ 254301 w 530244"/>
              <a:gd name="connsiteY7" fmla="*/ 0 h 50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244" h="508601">
                <a:moveTo>
                  <a:pt x="254301" y="0"/>
                </a:moveTo>
                <a:lnTo>
                  <a:pt x="530244" y="302997"/>
                </a:lnTo>
                <a:lnTo>
                  <a:pt x="373335" y="468021"/>
                </a:lnTo>
                <a:lnTo>
                  <a:pt x="151499" y="508601"/>
                </a:lnTo>
                <a:lnTo>
                  <a:pt x="0" y="297586"/>
                </a:lnTo>
                <a:lnTo>
                  <a:pt x="89276" y="202900"/>
                </a:lnTo>
                <a:cubicBezTo>
                  <a:pt x="117231" y="180807"/>
                  <a:pt x="139775" y="198391"/>
                  <a:pt x="167730" y="165025"/>
                </a:cubicBezTo>
                <a:lnTo>
                  <a:pt x="254301" y="0"/>
                </a:lnTo>
                <a:close/>
              </a:path>
            </a:pathLst>
          </a:custGeom>
          <a:gradFill>
            <a:gsLst>
              <a:gs pos="82000">
                <a:schemeClr val="tx1">
                  <a:alpha val="26000"/>
                </a:schemeClr>
              </a:gs>
              <a:gs pos="35000">
                <a:schemeClr val="accent6">
                  <a:alpha val="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4" name="Group 63"/>
          <p:cNvGrpSpPr/>
          <p:nvPr/>
        </p:nvGrpSpPr>
        <p:grpSpPr>
          <a:xfrm>
            <a:off x="4527285" y="3042506"/>
            <a:ext cx="333067" cy="235278"/>
            <a:chOff x="3646488" y="1487488"/>
            <a:chExt cx="5207001" cy="3678237"/>
          </a:xfrm>
          <a:solidFill>
            <a:schemeClr val="bg1"/>
          </a:solidFill>
        </p:grpSpPr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4559301" y="3706813"/>
              <a:ext cx="644525" cy="1392238"/>
            </a:xfrm>
            <a:custGeom>
              <a:avLst/>
              <a:gdLst>
                <a:gd name="T0" fmla="*/ 121 w 812"/>
                <a:gd name="T1" fmla="*/ 0 h 1756"/>
                <a:gd name="T2" fmla="*/ 690 w 812"/>
                <a:gd name="T3" fmla="*/ 0 h 1756"/>
                <a:gd name="T4" fmla="*/ 722 w 812"/>
                <a:gd name="T5" fmla="*/ 4 h 1756"/>
                <a:gd name="T6" fmla="*/ 752 w 812"/>
                <a:gd name="T7" fmla="*/ 18 h 1756"/>
                <a:gd name="T8" fmla="*/ 778 w 812"/>
                <a:gd name="T9" fmla="*/ 36 h 1756"/>
                <a:gd name="T10" fmla="*/ 796 w 812"/>
                <a:gd name="T11" fmla="*/ 62 h 1756"/>
                <a:gd name="T12" fmla="*/ 808 w 812"/>
                <a:gd name="T13" fmla="*/ 90 h 1756"/>
                <a:gd name="T14" fmla="*/ 812 w 812"/>
                <a:gd name="T15" fmla="*/ 123 h 1756"/>
                <a:gd name="T16" fmla="*/ 812 w 812"/>
                <a:gd name="T17" fmla="*/ 1632 h 1756"/>
                <a:gd name="T18" fmla="*/ 808 w 812"/>
                <a:gd name="T19" fmla="*/ 1666 h 1756"/>
                <a:gd name="T20" fmla="*/ 796 w 812"/>
                <a:gd name="T21" fmla="*/ 1694 h 1756"/>
                <a:gd name="T22" fmla="*/ 776 w 812"/>
                <a:gd name="T23" fmla="*/ 1720 h 1756"/>
                <a:gd name="T24" fmla="*/ 752 w 812"/>
                <a:gd name="T25" fmla="*/ 1738 h 1756"/>
                <a:gd name="T26" fmla="*/ 722 w 812"/>
                <a:gd name="T27" fmla="*/ 1752 h 1756"/>
                <a:gd name="T28" fmla="*/ 690 w 812"/>
                <a:gd name="T29" fmla="*/ 1756 h 1756"/>
                <a:gd name="T30" fmla="*/ 121 w 812"/>
                <a:gd name="T31" fmla="*/ 1756 h 1756"/>
                <a:gd name="T32" fmla="*/ 90 w 812"/>
                <a:gd name="T33" fmla="*/ 1752 h 1756"/>
                <a:gd name="T34" fmla="*/ 60 w 812"/>
                <a:gd name="T35" fmla="*/ 1738 h 1756"/>
                <a:gd name="T36" fmla="*/ 36 w 812"/>
                <a:gd name="T37" fmla="*/ 1720 h 1756"/>
                <a:gd name="T38" fmla="*/ 16 w 812"/>
                <a:gd name="T39" fmla="*/ 1694 h 1756"/>
                <a:gd name="T40" fmla="*/ 4 w 812"/>
                <a:gd name="T41" fmla="*/ 1666 h 1756"/>
                <a:gd name="T42" fmla="*/ 0 w 812"/>
                <a:gd name="T43" fmla="*/ 1632 h 1756"/>
                <a:gd name="T44" fmla="*/ 0 w 812"/>
                <a:gd name="T45" fmla="*/ 123 h 1756"/>
                <a:gd name="T46" fmla="*/ 4 w 812"/>
                <a:gd name="T47" fmla="*/ 90 h 1756"/>
                <a:gd name="T48" fmla="*/ 16 w 812"/>
                <a:gd name="T49" fmla="*/ 62 h 1756"/>
                <a:gd name="T50" fmla="*/ 36 w 812"/>
                <a:gd name="T51" fmla="*/ 36 h 1756"/>
                <a:gd name="T52" fmla="*/ 60 w 812"/>
                <a:gd name="T53" fmla="*/ 18 h 1756"/>
                <a:gd name="T54" fmla="*/ 90 w 812"/>
                <a:gd name="T55" fmla="*/ 4 h 1756"/>
                <a:gd name="T56" fmla="*/ 121 w 812"/>
                <a:gd name="T57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2" h="1756">
                  <a:moveTo>
                    <a:pt x="121" y="0"/>
                  </a:moveTo>
                  <a:lnTo>
                    <a:pt x="690" y="0"/>
                  </a:lnTo>
                  <a:lnTo>
                    <a:pt x="722" y="4"/>
                  </a:lnTo>
                  <a:lnTo>
                    <a:pt x="752" y="18"/>
                  </a:lnTo>
                  <a:lnTo>
                    <a:pt x="778" y="36"/>
                  </a:lnTo>
                  <a:lnTo>
                    <a:pt x="796" y="62"/>
                  </a:lnTo>
                  <a:lnTo>
                    <a:pt x="808" y="90"/>
                  </a:lnTo>
                  <a:lnTo>
                    <a:pt x="812" y="123"/>
                  </a:lnTo>
                  <a:lnTo>
                    <a:pt x="812" y="1632"/>
                  </a:lnTo>
                  <a:lnTo>
                    <a:pt x="808" y="1666"/>
                  </a:lnTo>
                  <a:lnTo>
                    <a:pt x="796" y="1694"/>
                  </a:lnTo>
                  <a:lnTo>
                    <a:pt x="776" y="1720"/>
                  </a:lnTo>
                  <a:lnTo>
                    <a:pt x="752" y="1738"/>
                  </a:lnTo>
                  <a:lnTo>
                    <a:pt x="722" y="1752"/>
                  </a:lnTo>
                  <a:lnTo>
                    <a:pt x="690" y="1756"/>
                  </a:lnTo>
                  <a:lnTo>
                    <a:pt x="121" y="1756"/>
                  </a:lnTo>
                  <a:lnTo>
                    <a:pt x="90" y="1752"/>
                  </a:lnTo>
                  <a:lnTo>
                    <a:pt x="60" y="1738"/>
                  </a:lnTo>
                  <a:lnTo>
                    <a:pt x="36" y="1720"/>
                  </a:lnTo>
                  <a:lnTo>
                    <a:pt x="16" y="1694"/>
                  </a:lnTo>
                  <a:lnTo>
                    <a:pt x="4" y="1666"/>
                  </a:lnTo>
                  <a:lnTo>
                    <a:pt x="0" y="1632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6" y="62"/>
                  </a:lnTo>
                  <a:lnTo>
                    <a:pt x="36" y="36"/>
                  </a:lnTo>
                  <a:lnTo>
                    <a:pt x="60" y="18"/>
                  </a:lnTo>
                  <a:lnTo>
                    <a:pt x="90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5470526" y="3168650"/>
              <a:ext cx="646113" cy="1928813"/>
            </a:xfrm>
            <a:custGeom>
              <a:avLst/>
              <a:gdLst>
                <a:gd name="T0" fmla="*/ 123 w 814"/>
                <a:gd name="T1" fmla="*/ 0 h 2432"/>
                <a:gd name="T2" fmla="*/ 691 w 814"/>
                <a:gd name="T3" fmla="*/ 0 h 2432"/>
                <a:gd name="T4" fmla="*/ 724 w 814"/>
                <a:gd name="T5" fmla="*/ 4 h 2432"/>
                <a:gd name="T6" fmla="*/ 754 w 814"/>
                <a:gd name="T7" fmla="*/ 16 h 2432"/>
                <a:gd name="T8" fmla="*/ 778 w 814"/>
                <a:gd name="T9" fmla="*/ 34 h 2432"/>
                <a:gd name="T10" fmla="*/ 796 w 814"/>
                <a:gd name="T11" fmla="*/ 60 h 2432"/>
                <a:gd name="T12" fmla="*/ 810 w 814"/>
                <a:gd name="T13" fmla="*/ 90 h 2432"/>
                <a:gd name="T14" fmla="*/ 814 w 814"/>
                <a:gd name="T15" fmla="*/ 122 h 2432"/>
                <a:gd name="T16" fmla="*/ 814 w 814"/>
                <a:gd name="T17" fmla="*/ 2310 h 2432"/>
                <a:gd name="T18" fmla="*/ 810 w 814"/>
                <a:gd name="T19" fmla="*/ 2342 h 2432"/>
                <a:gd name="T20" fmla="*/ 796 w 814"/>
                <a:gd name="T21" fmla="*/ 2372 h 2432"/>
                <a:gd name="T22" fmla="*/ 778 w 814"/>
                <a:gd name="T23" fmla="*/ 2396 h 2432"/>
                <a:gd name="T24" fmla="*/ 754 w 814"/>
                <a:gd name="T25" fmla="*/ 2416 h 2432"/>
                <a:gd name="T26" fmla="*/ 724 w 814"/>
                <a:gd name="T27" fmla="*/ 2428 h 2432"/>
                <a:gd name="T28" fmla="*/ 691 w 814"/>
                <a:gd name="T29" fmla="*/ 2432 h 2432"/>
                <a:gd name="T30" fmla="*/ 123 w 814"/>
                <a:gd name="T31" fmla="*/ 2432 h 2432"/>
                <a:gd name="T32" fmla="*/ 90 w 814"/>
                <a:gd name="T33" fmla="*/ 2428 h 2432"/>
                <a:gd name="T34" fmla="*/ 62 w 814"/>
                <a:gd name="T35" fmla="*/ 2416 h 2432"/>
                <a:gd name="T36" fmla="*/ 36 w 814"/>
                <a:gd name="T37" fmla="*/ 2396 h 2432"/>
                <a:gd name="T38" fmla="*/ 18 w 814"/>
                <a:gd name="T39" fmla="*/ 2372 h 2432"/>
                <a:gd name="T40" fmla="*/ 4 w 814"/>
                <a:gd name="T41" fmla="*/ 2342 h 2432"/>
                <a:gd name="T42" fmla="*/ 0 w 814"/>
                <a:gd name="T43" fmla="*/ 2310 h 2432"/>
                <a:gd name="T44" fmla="*/ 0 w 814"/>
                <a:gd name="T45" fmla="*/ 122 h 2432"/>
                <a:gd name="T46" fmla="*/ 4 w 814"/>
                <a:gd name="T47" fmla="*/ 90 h 2432"/>
                <a:gd name="T48" fmla="*/ 18 w 814"/>
                <a:gd name="T49" fmla="*/ 60 h 2432"/>
                <a:gd name="T50" fmla="*/ 36 w 814"/>
                <a:gd name="T51" fmla="*/ 34 h 2432"/>
                <a:gd name="T52" fmla="*/ 62 w 814"/>
                <a:gd name="T53" fmla="*/ 16 h 2432"/>
                <a:gd name="T54" fmla="*/ 90 w 814"/>
                <a:gd name="T55" fmla="*/ 4 h 2432"/>
                <a:gd name="T56" fmla="*/ 123 w 814"/>
                <a:gd name="T57" fmla="*/ 0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4" h="2432">
                  <a:moveTo>
                    <a:pt x="123" y="0"/>
                  </a:moveTo>
                  <a:lnTo>
                    <a:pt x="691" y="0"/>
                  </a:lnTo>
                  <a:lnTo>
                    <a:pt x="724" y="4"/>
                  </a:lnTo>
                  <a:lnTo>
                    <a:pt x="754" y="16"/>
                  </a:lnTo>
                  <a:lnTo>
                    <a:pt x="778" y="34"/>
                  </a:lnTo>
                  <a:lnTo>
                    <a:pt x="796" y="60"/>
                  </a:lnTo>
                  <a:lnTo>
                    <a:pt x="810" y="90"/>
                  </a:lnTo>
                  <a:lnTo>
                    <a:pt x="814" y="122"/>
                  </a:lnTo>
                  <a:lnTo>
                    <a:pt x="814" y="2310"/>
                  </a:lnTo>
                  <a:lnTo>
                    <a:pt x="810" y="2342"/>
                  </a:lnTo>
                  <a:lnTo>
                    <a:pt x="796" y="2372"/>
                  </a:lnTo>
                  <a:lnTo>
                    <a:pt x="778" y="2396"/>
                  </a:lnTo>
                  <a:lnTo>
                    <a:pt x="754" y="2416"/>
                  </a:lnTo>
                  <a:lnTo>
                    <a:pt x="724" y="2428"/>
                  </a:lnTo>
                  <a:lnTo>
                    <a:pt x="691" y="2432"/>
                  </a:lnTo>
                  <a:lnTo>
                    <a:pt x="123" y="2432"/>
                  </a:lnTo>
                  <a:lnTo>
                    <a:pt x="90" y="2428"/>
                  </a:lnTo>
                  <a:lnTo>
                    <a:pt x="62" y="2416"/>
                  </a:lnTo>
                  <a:lnTo>
                    <a:pt x="36" y="2396"/>
                  </a:lnTo>
                  <a:lnTo>
                    <a:pt x="18" y="2372"/>
                  </a:lnTo>
                  <a:lnTo>
                    <a:pt x="4" y="2342"/>
                  </a:lnTo>
                  <a:lnTo>
                    <a:pt x="0" y="2310"/>
                  </a:lnTo>
                  <a:lnTo>
                    <a:pt x="0" y="122"/>
                  </a:lnTo>
                  <a:lnTo>
                    <a:pt x="4" y="90"/>
                  </a:lnTo>
                  <a:lnTo>
                    <a:pt x="18" y="60"/>
                  </a:lnTo>
                  <a:lnTo>
                    <a:pt x="36" y="34"/>
                  </a:lnTo>
                  <a:lnTo>
                    <a:pt x="62" y="16"/>
                  </a:lnTo>
                  <a:lnTo>
                    <a:pt x="90" y="4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5995988" y="1487488"/>
              <a:ext cx="1419225" cy="3611563"/>
            </a:xfrm>
            <a:custGeom>
              <a:avLst/>
              <a:gdLst>
                <a:gd name="T0" fmla="*/ 905 w 1786"/>
                <a:gd name="T1" fmla="*/ 0 h 4551"/>
                <a:gd name="T2" fmla="*/ 931 w 1786"/>
                <a:gd name="T3" fmla="*/ 6 h 4551"/>
                <a:gd name="T4" fmla="*/ 953 w 1786"/>
                <a:gd name="T5" fmla="*/ 20 h 4551"/>
                <a:gd name="T6" fmla="*/ 971 w 1786"/>
                <a:gd name="T7" fmla="*/ 42 h 4551"/>
                <a:gd name="T8" fmla="*/ 1772 w 1786"/>
                <a:gd name="T9" fmla="*/ 1326 h 4551"/>
                <a:gd name="T10" fmla="*/ 1784 w 1786"/>
                <a:gd name="T11" fmla="*/ 1354 h 4551"/>
                <a:gd name="T12" fmla="*/ 1786 w 1786"/>
                <a:gd name="T13" fmla="*/ 1380 h 4551"/>
                <a:gd name="T14" fmla="*/ 1780 w 1786"/>
                <a:gd name="T15" fmla="*/ 1407 h 4551"/>
                <a:gd name="T16" fmla="*/ 1767 w 1786"/>
                <a:gd name="T17" fmla="*/ 1431 h 4551"/>
                <a:gd name="T18" fmla="*/ 1747 w 1786"/>
                <a:gd name="T19" fmla="*/ 1449 h 4551"/>
                <a:gd name="T20" fmla="*/ 1723 w 1786"/>
                <a:gd name="T21" fmla="*/ 1463 h 4551"/>
                <a:gd name="T22" fmla="*/ 1693 w 1786"/>
                <a:gd name="T23" fmla="*/ 1467 h 4551"/>
                <a:gd name="T24" fmla="*/ 1299 w 1786"/>
                <a:gd name="T25" fmla="*/ 1467 h 4551"/>
                <a:gd name="T26" fmla="*/ 1299 w 1786"/>
                <a:gd name="T27" fmla="*/ 2479 h 4551"/>
                <a:gd name="T28" fmla="*/ 1227 w 1786"/>
                <a:gd name="T29" fmla="*/ 2569 h 4551"/>
                <a:gd name="T30" fmla="*/ 1162 w 1786"/>
                <a:gd name="T31" fmla="*/ 2664 h 4551"/>
                <a:gd name="T32" fmla="*/ 1104 w 1786"/>
                <a:gd name="T33" fmla="*/ 2763 h 4551"/>
                <a:gd name="T34" fmla="*/ 1052 w 1786"/>
                <a:gd name="T35" fmla="*/ 2869 h 4551"/>
                <a:gd name="T36" fmla="*/ 1010 w 1786"/>
                <a:gd name="T37" fmla="*/ 2978 h 4551"/>
                <a:gd name="T38" fmla="*/ 977 w 1786"/>
                <a:gd name="T39" fmla="*/ 3091 h 4551"/>
                <a:gd name="T40" fmla="*/ 953 w 1786"/>
                <a:gd name="T41" fmla="*/ 3209 h 4551"/>
                <a:gd name="T42" fmla="*/ 937 w 1786"/>
                <a:gd name="T43" fmla="*/ 3330 h 4551"/>
                <a:gd name="T44" fmla="*/ 931 w 1786"/>
                <a:gd name="T45" fmla="*/ 3451 h 4551"/>
                <a:gd name="T46" fmla="*/ 937 w 1786"/>
                <a:gd name="T47" fmla="*/ 3574 h 4551"/>
                <a:gd name="T48" fmla="*/ 951 w 1786"/>
                <a:gd name="T49" fmla="*/ 3696 h 4551"/>
                <a:gd name="T50" fmla="*/ 975 w 1786"/>
                <a:gd name="T51" fmla="*/ 3813 h 4551"/>
                <a:gd name="T52" fmla="*/ 1008 w 1786"/>
                <a:gd name="T53" fmla="*/ 3926 h 4551"/>
                <a:gd name="T54" fmla="*/ 1052 w 1786"/>
                <a:gd name="T55" fmla="*/ 4036 h 4551"/>
                <a:gd name="T56" fmla="*/ 1102 w 1786"/>
                <a:gd name="T57" fmla="*/ 4141 h 4551"/>
                <a:gd name="T58" fmla="*/ 1160 w 1786"/>
                <a:gd name="T59" fmla="*/ 4242 h 4551"/>
                <a:gd name="T60" fmla="*/ 1225 w 1786"/>
                <a:gd name="T61" fmla="*/ 4338 h 4551"/>
                <a:gd name="T62" fmla="*/ 1299 w 1786"/>
                <a:gd name="T63" fmla="*/ 4427 h 4551"/>
                <a:gd name="T64" fmla="*/ 1295 w 1786"/>
                <a:gd name="T65" fmla="*/ 4461 h 4551"/>
                <a:gd name="T66" fmla="*/ 1281 w 1786"/>
                <a:gd name="T67" fmla="*/ 4489 h 4551"/>
                <a:gd name="T68" fmla="*/ 1263 w 1786"/>
                <a:gd name="T69" fmla="*/ 4515 h 4551"/>
                <a:gd name="T70" fmla="*/ 1237 w 1786"/>
                <a:gd name="T71" fmla="*/ 4533 h 4551"/>
                <a:gd name="T72" fmla="*/ 1209 w 1786"/>
                <a:gd name="T73" fmla="*/ 4547 h 4551"/>
                <a:gd name="T74" fmla="*/ 1176 w 1786"/>
                <a:gd name="T75" fmla="*/ 4551 h 4551"/>
                <a:gd name="T76" fmla="*/ 609 w 1786"/>
                <a:gd name="T77" fmla="*/ 4551 h 4551"/>
                <a:gd name="T78" fmla="*/ 575 w 1786"/>
                <a:gd name="T79" fmla="*/ 4547 h 4551"/>
                <a:gd name="T80" fmla="*/ 547 w 1786"/>
                <a:gd name="T81" fmla="*/ 4533 h 4551"/>
                <a:gd name="T82" fmla="*/ 521 w 1786"/>
                <a:gd name="T83" fmla="*/ 4515 h 4551"/>
                <a:gd name="T84" fmla="*/ 503 w 1786"/>
                <a:gd name="T85" fmla="*/ 4489 h 4551"/>
                <a:gd name="T86" fmla="*/ 489 w 1786"/>
                <a:gd name="T87" fmla="*/ 4461 h 4551"/>
                <a:gd name="T88" fmla="*/ 485 w 1786"/>
                <a:gd name="T89" fmla="*/ 4427 h 4551"/>
                <a:gd name="T90" fmla="*/ 485 w 1786"/>
                <a:gd name="T91" fmla="*/ 1467 h 4551"/>
                <a:gd name="T92" fmla="*/ 91 w 1786"/>
                <a:gd name="T93" fmla="*/ 1467 h 4551"/>
                <a:gd name="T94" fmla="*/ 63 w 1786"/>
                <a:gd name="T95" fmla="*/ 1463 h 4551"/>
                <a:gd name="T96" fmla="*/ 37 w 1786"/>
                <a:gd name="T97" fmla="*/ 1449 h 4551"/>
                <a:gd name="T98" fmla="*/ 18 w 1786"/>
                <a:gd name="T99" fmla="*/ 1431 h 4551"/>
                <a:gd name="T100" fmla="*/ 6 w 1786"/>
                <a:gd name="T101" fmla="*/ 1407 h 4551"/>
                <a:gd name="T102" fmla="*/ 0 w 1786"/>
                <a:gd name="T103" fmla="*/ 1380 h 4551"/>
                <a:gd name="T104" fmla="*/ 2 w 1786"/>
                <a:gd name="T105" fmla="*/ 1354 h 4551"/>
                <a:gd name="T106" fmla="*/ 14 w 1786"/>
                <a:gd name="T107" fmla="*/ 1326 h 4551"/>
                <a:gd name="T108" fmla="*/ 813 w 1786"/>
                <a:gd name="T109" fmla="*/ 42 h 4551"/>
                <a:gd name="T110" fmla="*/ 833 w 1786"/>
                <a:gd name="T111" fmla="*/ 20 h 4551"/>
                <a:gd name="T112" fmla="*/ 855 w 1786"/>
                <a:gd name="T113" fmla="*/ 6 h 4551"/>
                <a:gd name="T114" fmla="*/ 879 w 1786"/>
                <a:gd name="T115" fmla="*/ 0 h 4551"/>
                <a:gd name="T116" fmla="*/ 905 w 1786"/>
                <a:gd name="T117" fmla="*/ 0 h 4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86" h="4551">
                  <a:moveTo>
                    <a:pt x="905" y="0"/>
                  </a:moveTo>
                  <a:lnTo>
                    <a:pt x="931" y="6"/>
                  </a:lnTo>
                  <a:lnTo>
                    <a:pt x="953" y="20"/>
                  </a:lnTo>
                  <a:lnTo>
                    <a:pt x="971" y="42"/>
                  </a:lnTo>
                  <a:lnTo>
                    <a:pt x="1772" y="1326"/>
                  </a:lnTo>
                  <a:lnTo>
                    <a:pt x="1784" y="1354"/>
                  </a:lnTo>
                  <a:lnTo>
                    <a:pt x="1786" y="1380"/>
                  </a:lnTo>
                  <a:lnTo>
                    <a:pt x="1780" y="1407"/>
                  </a:lnTo>
                  <a:lnTo>
                    <a:pt x="1767" y="1431"/>
                  </a:lnTo>
                  <a:lnTo>
                    <a:pt x="1747" y="1449"/>
                  </a:lnTo>
                  <a:lnTo>
                    <a:pt x="1723" y="1463"/>
                  </a:lnTo>
                  <a:lnTo>
                    <a:pt x="1693" y="1467"/>
                  </a:lnTo>
                  <a:lnTo>
                    <a:pt x="1299" y="1467"/>
                  </a:lnTo>
                  <a:lnTo>
                    <a:pt x="1299" y="2479"/>
                  </a:lnTo>
                  <a:lnTo>
                    <a:pt x="1227" y="2569"/>
                  </a:lnTo>
                  <a:lnTo>
                    <a:pt x="1162" y="2664"/>
                  </a:lnTo>
                  <a:lnTo>
                    <a:pt x="1104" y="2763"/>
                  </a:lnTo>
                  <a:lnTo>
                    <a:pt x="1052" y="2869"/>
                  </a:lnTo>
                  <a:lnTo>
                    <a:pt x="1010" y="2978"/>
                  </a:lnTo>
                  <a:lnTo>
                    <a:pt x="977" y="3091"/>
                  </a:lnTo>
                  <a:lnTo>
                    <a:pt x="953" y="3209"/>
                  </a:lnTo>
                  <a:lnTo>
                    <a:pt x="937" y="3330"/>
                  </a:lnTo>
                  <a:lnTo>
                    <a:pt x="931" y="3451"/>
                  </a:lnTo>
                  <a:lnTo>
                    <a:pt x="937" y="3574"/>
                  </a:lnTo>
                  <a:lnTo>
                    <a:pt x="951" y="3696"/>
                  </a:lnTo>
                  <a:lnTo>
                    <a:pt x="975" y="3813"/>
                  </a:lnTo>
                  <a:lnTo>
                    <a:pt x="1008" y="3926"/>
                  </a:lnTo>
                  <a:lnTo>
                    <a:pt x="1052" y="4036"/>
                  </a:lnTo>
                  <a:lnTo>
                    <a:pt x="1102" y="4141"/>
                  </a:lnTo>
                  <a:lnTo>
                    <a:pt x="1160" y="4242"/>
                  </a:lnTo>
                  <a:lnTo>
                    <a:pt x="1225" y="4338"/>
                  </a:lnTo>
                  <a:lnTo>
                    <a:pt x="1299" y="4427"/>
                  </a:lnTo>
                  <a:lnTo>
                    <a:pt x="1295" y="4461"/>
                  </a:lnTo>
                  <a:lnTo>
                    <a:pt x="1281" y="4489"/>
                  </a:lnTo>
                  <a:lnTo>
                    <a:pt x="1263" y="4515"/>
                  </a:lnTo>
                  <a:lnTo>
                    <a:pt x="1237" y="4533"/>
                  </a:lnTo>
                  <a:lnTo>
                    <a:pt x="1209" y="4547"/>
                  </a:lnTo>
                  <a:lnTo>
                    <a:pt x="1176" y="4551"/>
                  </a:lnTo>
                  <a:lnTo>
                    <a:pt x="609" y="4551"/>
                  </a:lnTo>
                  <a:lnTo>
                    <a:pt x="575" y="4547"/>
                  </a:lnTo>
                  <a:lnTo>
                    <a:pt x="547" y="4533"/>
                  </a:lnTo>
                  <a:lnTo>
                    <a:pt x="521" y="4515"/>
                  </a:lnTo>
                  <a:lnTo>
                    <a:pt x="503" y="4489"/>
                  </a:lnTo>
                  <a:lnTo>
                    <a:pt x="489" y="4461"/>
                  </a:lnTo>
                  <a:lnTo>
                    <a:pt x="485" y="4427"/>
                  </a:lnTo>
                  <a:lnTo>
                    <a:pt x="485" y="1467"/>
                  </a:lnTo>
                  <a:lnTo>
                    <a:pt x="91" y="1467"/>
                  </a:lnTo>
                  <a:lnTo>
                    <a:pt x="63" y="1463"/>
                  </a:lnTo>
                  <a:lnTo>
                    <a:pt x="37" y="1449"/>
                  </a:lnTo>
                  <a:lnTo>
                    <a:pt x="18" y="1431"/>
                  </a:lnTo>
                  <a:lnTo>
                    <a:pt x="6" y="1407"/>
                  </a:lnTo>
                  <a:lnTo>
                    <a:pt x="0" y="1380"/>
                  </a:lnTo>
                  <a:lnTo>
                    <a:pt x="2" y="1354"/>
                  </a:lnTo>
                  <a:lnTo>
                    <a:pt x="14" y="1326"/>
                  </a:lnTo>
                  <a:lnTo>
                    <a:pt x="813" y="42"/>
                  </a:lnTo>
                  <a:lnTo>
                    <a:pt x="833" y="20"/>
                  </a:lnTo>
                  <a:lnTo>
                    <a:pt x="855" y="6"/>
                  </a:lnTo>
                  <a:lnTo>
                    <a:pt x="879" y="0"/>
                  </a:lnTo>
                  <a:lnTo>
                    <a:pt x="9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6978651" y="3292475"/>
              <a:ext cx="1874838" cy="1873250"/>
            </a:xfrm>
            <a:custGeom>
              <a:avLst/>
              <a:gdLst>
                <a:gd name="T0" fmla="*/ 1087 w 2362"/>
                <a:gd name="T1" fmla="*/ 392 h 2360"/>
                <a:gd name="T2" fmla="*/ 1081 w 2362"/>
                <a:gd name="T3" fmla="*/ 523 h 2360"/>
                <a:gd name="T4" fmla="*/ 1045 w 2362"/>
                <a:gd name="T5" fmla="*/ 571 h 2360"/>
                <a:gd name="T6" fmla="*/ 880 w 2362"/>
                <a:gd name="T7" fmla="*/ 660 h 2360"/>
                <a:gd name="T8" fmla="*/ 780 w 2362"/>
                <a:gd name="T9" fmla="*/ 835 h 2360"/>
                <a:gd name="T10" fmla="*/ 804 w 2362"/>
                <a:gd name="T11" fmla="*/ 1052 h 2360"/>
                <a:gd name="T12" fmla="*/ 955 w 2362"/>
                <a:gd name="T13" fmla="*/ 1201 h 2360"/>
                <a:gd name="T14" fmla="*/ 1180 w 2362"/>
                <a:gd name="T15" fmla="*/ 1302 h 2360"/>
                <a:gd name="T16" fmla="*/ 1304 w 2362"/>
                <a:gd name="T17" fmla="*/ 1404 h 2360"/>
                <a:gd name="T18" fmla="*/ 1288 w 2362"/>
                <a:gd name="T19" fmla="*/ 1511 h 2360"/>
                <a:gd name="T20" fmla="*/ 1140 w 2362"/>
                <a:gd name="T21" fmla="*/ 1573 h 2360"/>
                <a:gd name="T22" fmla="*/ 870 w 2362"/>
                <a:gd name="T23" fmla="*/ 1503 h 2360"/>
                <a:gd name="T24" fmla="*/ 810 w 2362"/>
                <a:gd name="T25" fmla="*/ 1509 h 2360"/>
                <a:gd name="T26" fmla="*/ 762 w 2362"/>
                <a:gd name="T27" fmla="*/ 1694 h 2360"/>
                <a:gd name="T28" fmla="*/ 874 w 2362"/>
                <a:gd name="T29" fmla="*/ 1762 h 2360"/>
                <a:gd name="T30" fmla="*/ 1053 w 2362"/>
                <a:gd name="T31" fmla="*/ 1803 h 2360"/>
                <a:gd name="T32" fmla="*/ 1069 w 2362"/>
                <a:gd name="T33" fmla="*/ 1935 h 2360"/>
                <a:gd name="T34" fmla="*/ 1116 w 2362"/>
                <a:gd name="T35" fmla="*/ 1986 h 2360"/>
                <a:gd name="T36" fmla="*/ 1264 w 2362"/>
                <a:gd name="T37" fmla="*/ 1972 h 2360"/>
                <a:gd name="T38" fmla="*/ 1276 w 2362"/>
                <a:gd name="T39" fmla="*/ 1833 h 2360"/>
                <a:gd name="T40" fmla="*/ 1323 w 2362"/>
                <a:gd name="T41" fmla="*/ 1770 h 2360"/>
                <a:gd name="T42" fmla="*/ 1520 w 2362"/>
                <a:gd name="T43" fmla="*/ 1644 h 2360"/>
                <a:gd name="T44" fmla="*/ 1600 w 2362"/>
                <a:gd name="T45" fmla="*/ 1436 h 2360"/>
                <a:gd name="T46" fmla="*/ 1538 w 2362"/>
                <a:gd name="T47" fmla="*/ 1227 h 2360"/>
                <a:gd name="T48" fmla="*/ 1343 w 2362"/>
                <a:gd name="T49" fmla="*/ 1078 h 2360"/>
                <a:gd name="T50" fmla="*/ 1134 w 2362"/>
                <a:gd name="T51" fmla="*/ 984 h 2360"/>
                <a:gd name="T52" fmla="*/ 1059 w 2362"/>
                <a:gd name="T53" fmla="*/ 883 h 2360"/>
                <a:gd name="T54" fmla="*/ 1124 w 2362"/>
                <a:gd name="T55" fmla="*/ 794 h 2360"/>
                <a:gd name="T56" fmla="*/ 1319 w 2362"/>
                <a:gd name="T57" fmla="*/ 788 h 2360"/>
                <a:gd name="T58" fmla="*/ 1477 w 2362"/>
                <a:gd name="T59" fmla="*/ 837 h 2360"/>
                <a:gd name="T60" fmla="*/ 1524 w 2362"/>
                <a:gd name="T61" fmla="*/ 734 h 2360"/>
                <a:gd name="T62" fmla="*/ 1530 w 2362"/>
                <a:gd name="T63" fmla="*/ 617 h 2360"/>
                <a:gd name="T64" fmla="*/ 1325 w 2362"/>
                <a:gd name="T65" fmla="*/ 555 h 2360"/>
                <a:gd name="T66" fmla="*/ 1284 w 2362"/>
                <a:gd name="T67" fmla="*/ 507 h 2360"/>
                <a:gd name="T68" fmla="*/ 1276 w 2362"/>
                <a:gd name="T69" fmla="*/ 394 h 2360"/>
                <a:gd name="T70" fmla="*/ 1182 w 2362"/>
                <a:gd name="T71" fmla="*/ 376 h 2360"/>
                <a:gd name="T72" fmla="*/ 1419 w 2362"/>
                <a:gd name="T73" fmla="*/ 24 h 2360"/>
                <a:gd name="T74" fmla="*/ 1841 w 2362"/>
                <a:gd name="T75" fmla="*/ 203 h 2360"/>
                <a:gd name="T76" fmla="*/ 2161 w 2362"/>
                <a:gd name="T77" fmla="*/ 521 h 2360"/>
                <a:gd name="T78" fmla="*/ 2338 w 2362"/>
                <a:gd name="T79" fmla="*/ 943 h 2360"/>
                <a:gd name="T80" fmla="*/ 2338 w 2362"/>
                <a:gd name="T81" fmla="*/ 1418 h 2360"/>
                <a:gd name="T82" fmla="*/ 2159 w 2362"/>
                <a:gd name="T83" fmla="*/ 1841 h 2360"/>
                <a:gd name="T84" fmla="*/ 1841 w 2362"/>
                <a:gd name="T85" fmla="*/ 2159 h 2360"/>
                <a:gd name="T86" fmla="*/ 1419 w 2362"/>
                <a:gd name="T87" fmla="*/ 2336 h 2360"/>
                <a:gd name="T88" fmla="*/ 943 w 2362"/>
                <a:gd name="T89" fmla="*/ 2336 h 2360"/>
                <a:gd name="T90" fmla="*/ 522 w 2362"/>
                <a:gd name="T91" fmla="*/ 2159 h 2360"/>
                <a:gd name="T92" fmla="*/ 201 w 2362"/>
                <a:gd name="T93" fmla="*/ 1839 h 2360"/>
                <a:gd name="T94" fmla="*/ 24 w 2362"/>
                <a:gd name="T95" fmla="*/ 1418 h 2360"/>
                <a:gd name="T96" fmla="*/ 24 w 2362"/>
                <a:gd name="T97" fmla="*/ 943 h 2360"/>
                <a:gd name="T98" fmla="*/ 203 w 2362"/>
                <a:gd name="T99" fmla="*/ 521 h 2360"/>
                <a:gd name="T100" fmla="*/ 522 w 2362"/>
                <a:gd name="T101" fmla="*/ 203 h 2360"/>
                <a:gd name="T102" fmla="*/ 943 w 2362"/>
                <a:gd name="T103" fmla="*/ 24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62" h="2360">
                  <a:moveTo>
                    <a:pt x="1138" y="376"/>
                  </a:moveTo>
                  <a:lnTo>
                    <a:pt x="1114" y="378"/>
                  </a:lnTo>
                  <a:lnTo>
                    <a:pt x="1097" y="382"/>
                  </a:lnTo>
                  <a:lnTo>
                    <a:pt x="1087" y="392"/>
                  </a:lnTo>
                  <a:lnTo>
                    <a:pt x="1083" y="408"/>
                  </a:lnTo>
                  <a:lnTo>
                    <a:pt x="1081" y="432"/>
                  </a:lnTo>
                  <a:lnTo>
                    <a:pt x="1081" y="495"/>
                  </a:lnTo>
                  <a:lnTo>
                    <a:pt x="1081" y="523"/>
                  </a:lnTo>
                  <a:lnTo>
                    <a:pt x="1079" y="541"/>
                  </a:lnTo>
                  <a:lnTo>
                    <a:pt x="1073" y="553"/>
                  </a:lnTo>
                  <a:lnTo>
                    <a:pt x="1063" y="563"/>
                  </a:lnTo>
                  <a:lnTo>
                    <a:pt x="1045" y="571"/>
                  </a:lnTo>
                  <a:lnTo>
                    <a:pt x="1019" y="581"/>
                  </a:lnTo>
                  <a:lnTo>
                    <a:pt x="967" y="603"/>
                  </a:lnTo>
                  <a:lnTo>
                    <a:pt x="919" y="629"/>
                  </a:lnTo>
                  <a:lnTo>
                    <a:pt x="880" y="660"/>
                  </a:lnTo>
                  <a:lnTo>
                    <a:pt x="844" y="696"/>
                  </a:lnTo>
                  <a:lnTo>
                    <a:pt x="816" y="738"/>
                  </a:lnTo>
                  <a:lnTo>
                    <a:pt x="794" y="784"/>
                  </a:lnTo>
                  <a:lnTo>
                    <a:pt x="780" y="835"/>
                  </a:lnTo>
                  <a:lnTo>
                    <a:pt x="772" y="893"/>
                  </a:lnTo>
                  <a:lnTo>
                    <a:pt x="774" y="951"/>
                  </a:lnTo>
                  <a:lnTo>
                    <a:pt x="784" y="1004"/>
                  </a:lnTo>
                  <a:lnTo>
                    <a:pt x="804" y="1052"/>
                  </a:lnTo>
                  <a:lnTo>
                    <a:pt x="832" y="1096"/>
                  </a:lnTo>
                  <a:lnTo>
                    <a:pt x="866" y="1135"/>
                  </a:lnTo>
                  <a:lnTo>
                    <a:pt x="908" y="1169"/>
                  </a:lnTo>
                  <a:lnTo>
                    <a:pt x="955" y="1201"/>
                  </a:lnTo>
                  <a:lnTo>
                    <a:pt x="1009" y="1231"/>
                  </a:lnTo>
                  <a:lnTo>
                    <a:pt x="1065" y="1255"/>
                  </a:lnTo>
                  <a:lnTo>
                    <a:pt x="1124" y="1279"/>
                  </a:lnTo>
                  <a:lnTo>
                    <a:pt x="1180" y="1302"/>
                  </a:lnTo>
                  <a:lnTo>
                    <a:pt x="1224" y="1324"/>
                  </a:lnTo>
                  <a:lnTo>
                    <a:pt x="1264" y="1352"/>
                  </a:lnTo>
                  <a:lnTo>
                    <a:pt x="1288" y="1376"/>
                  </a:lnTo>
                  <a:lnTo>
                    <a:pt x="1304" y="1404"/>
                  </a:lnTo>
                  <a:lnTo>
                    <a:pt x="1309" y="1432"/>
                  </a:lnTo>
                  <a:lnTo>
                    <a:pt x="1309" y="1460"/>
                  </a:lnTo>
                  <a:lnTo>
                    <a:pt x="1304" y="1487"/>
                  </a:lnTo>
                  <a:lnTo>
                    <a:pt x="1288" y="1511"/>
                  </a:lnTo>
                  <a:lnTo>
                    <a:pt x="1266" y="1533"/>
                  </a:lnTo>
                  <a:lnTo>
                    <a:pt x="1236" y="1551"/>
                  </a:lnTo>
                  <a:lnTo>
                    <a:pt x="1190" y="1567"/>
                  </a:lnTo>
                  <a:lnTo>
                    <a:pt x="1140" y="1573"/>
                  </a:lnTo>
                  <a:lnTo>
                    <a:pt x="1091" y="1569"/>
                  </a:lnTo>
                  <a:lnTo>
                    <a:pt x="1015" y="1557"/>
                  </a:lnTo>
                  <a:lnTo>
                    <a:pt x="941" y="1535"/>
                  </a:lnTo>
                  <a:lnTo>
                    <a:pt x="870" y="1503"/>
                  </a:lnTo>
                  <a:lnTo>
                    <a:pt x="848" y="1493"/>
                  </a:lnTo>
                  <a:lnTo>
                    <a:pt x="832" y="1491"/>
                  </a:lnTo>
                  <a:lnTo>
                    <a:pt x="820" y="1495"/>
                  </a:lnTo>
                  <a:lnTo>
                    <a:pt x="810" y="1509"/>
                  </a:lnTo>
                  <a:lnTo>
                    <a:pt x="802" y="1531"/>
                  </a:lnTo>
                  <a:lnTo>
                    <a:pt x="768" y="1646"/>
                  </a:lnTo>
                  <a:lnTo>
                    <a:pt x="762" y="1674"/>
                  </a:lnTo>
                  <a:lnTo>
                    <a:pt x="762" y="1694"/>
                  </a:lnTo>
                  <a:lnTo>
                    <a:pt x="770" y="1708"/>
                  </a:lnTo>
                  <a:lnTo>
                    <a:pt x="784" y="1722"/>
                  </a:lnTo>
                  <a:lnTo>
                    <a:pt x="810" y="1736"/>
                  </a:lnTo>
                  <a:lnTo>
                    <a:pt x="874" y="1762"/>
                  </a:lnTo>
                  <a:lnTo>
                    <a:pt x="941" y="1780"/>
                  </a:lnTo>
                  <a:lnTo>
                    <a:pt x="1011" y="1792"/>
                  </a:lnTo>
                  <a:lnTo>
                    <a:pt x="1037" y="1797"/>
                  </a:lnTo>
                  <a:lnTo>
                    <a:pt x="1053" y="1803"/>
                  </a:lnTo>
                  <a:lnTo>
                    <a:pt x="1063" y="1813"/>
                  </a:lnTo>
                  <a:lnTo>
                    <a:pt x="1067" y="1831"/>
                  </a:lnTo>
                  <a:lnTo>
                    <a:pt x="1067" y="1859"/>
                  </a:lnTo>
                  <a:lnTo>
                    <a:pt x="1069" y="1935"/>
                  </a:lnTo>
                  <a:lnTo>
                    <a:pt x="1071" y="1957"/>
                  </a:lnTo>
                  <a:lnTo>
                    <a:pt x="1081" y="1972"/>
                  </a:lnTo>
                  <a:lnTo>
                    <a:pt x="1097" y="1982"/>
                  </a:lnTo>
                  <a:lnTo>
                    <a:pt x="1116" y="1986"/>
                  </a:lnTo>
                  <a:lnTo>
                    <a:pt x="1174" y="1986"/>
                  </a:lnTo>
                  <a:lnTo>
                    <a:pt x="1230" y="1986"/>
                  </a:lnTo>
                  <a:lnTo>
                    <a:pt x="1250" y="1982"/>
                  </a:lnTo>
                  <a:lnTo>
                    <a:pt x="1264" y="1972"/>
                  </a:lnTo>
                  <a:lnTo>
                    <a:pt x="1274" y="1959"/>
                  </a:lnTo>
                  <a:lnTo>
                    <a:pt x="1276" y="1937"/>
                  </a:lnTo>
                  <a:lnTo>
                    <a:pt x="1276" y="1885"/>
                  </a:lnTo>
                  <a:lnTo>
                    <a:pt x="1276" y="1833"/>
                  </a:lnTo>
                  <a:lnTo>
                    <a:pt x="1278" y="1809"/>
                  </a:lnTo>
                  <a:lnTo>
                    <a:pt x="1286" y="1792"/>
                  </a:lnTo>
                  <a:lnTo>
                    <a:pt x="1302" y="1780"/>
                  </a:lnTo>
                  <a:lnTo>
                    <a:pt x="1323" y="1770"/>
                  </a:lnTo>
                  <a:lnTo>
                    <a:pt x="1381" y="1750"/>
                  </a:lnTo>
                  <a:lnTo>
                    <a:pt x="1433" y="1722"/>
                  </a:lnTo>
                  <a:lnTo>
                    <a:pt x="1479" y="1688"/>
                  </a:lnTo>
                  <a:lnTo>
                    <a:pt x="1520" y="1644"/>
                  </a:lnTo>
                  <a:lnTo>
                    <a:pt x="1554" y="1595"/>
                  </a:lnTo>
                  <a:lnTo>
                    <a:pt x="1578" y="1543"/>
                  </a:lnTo>
                  <a:lnTo>
                    <a:pt x="1594" y="1489"/>
                  </a:lnTo>
                  <a:lnTo>
                    <a:pt x="1600" y="1436"/>
                  </a:lnTo>
                  <a:lnTo>
                    <a:pt x="1598" y="1380"/>
                  </a:lnTo>
                  <a:lnTo>
                    <a:pt x="1586" y="1326"/>
                  </a:lnTo>
                  <a:lnTo>
                    <a:pt x="1566" y="1275"/>
                  </a:lnTo>
                  <a:lnTo>
                    <a:pt x="1538" y="1227"/>
                  </a:lnTo>
                  <a:lnTo>
                    <a:pt x="1502" y="1183"/>
                  </a:lnTo>
                  <a:lnTo>
                    <a:pt x="1459" y="1143"/>
                  </a:lnTo>
                  <a:lnTo>
                    <a:pt x="1407" y="1112"/>
                  </a:lnTo>
                  <a:lnTo>
                    <a:pt x="1343" y="1078"/>
                  </a:lnTo>
                  <a:lnTo>
                    <a:pt x="1276" y="1050"/>
                  </a:lnTo>
                  <a:lnTo>
                    <a:pt x="1210" y="1022"/>
                  </a:lnTo>
                  <a:lnTo>
                    <a:pt x="1170" y="1004"/>
                  </a:lnTo>
                  <a:lnTo>
                    <a:pt x="1134" y="984"/>
                  </a:lnTo>
                  <a:lnTo>
                    <a:pt x="1101" y="961"/>
                  </a:lnTo>
                  <a:lnTo>
                    <a:pt x="1079" y="937"/>
                  </a:lnTo>
                  <a:lnTo>
                    <a:pt x="1065" y="911"/>
                  </a:lnTo>
                  <a:lnTo>
                    <a:pt x="1059" y="883"/>
                  </a:lnTo>
                  <a:lnTo>
                    <a:pt x="1063" y="857"/>
                  </a:lnTo>
                  <a:lnTo>
                    <a:pt x="1075" y="831"/>
                  </a:lnTo>
                  <a:lnTo>
                    <a:pt x="1095" y="809"/>
                  </a:lnTo>
                  <a:lnTo>
                    <a:pt x="1124" y="794"/>
                  </a:lnTo>
                  <a:lnTo>
                    <a:pt x="1156" y="784"/>
                  </a:lnTo>
                  <a:lnTo>
                    <a:pt x="1190" y="780"/>
                  </a:lnTo>
                  <a:lnTo>
                    <a:pt x="1256" y="780"/>
                  </a:lnTo>
                  <a:lnTo>
                    <a:pt x="1319" y="788"/>
                  </a:lnTo>
                  <a:lnTo>
                    <a:pt x="1381" y="803"/>
                  </a:lnTo>
                  <a:lnTo>
                    <a:pt x="1441" y="827"/>
                  </a:lnTo>
                  <a:lnTo>
                    <a:pt x="1461" y="837"/>
                  </a:lnTo>
                  <a:lnTo>
                    <a:pt x="1477" y="837"/>
                  </a:lnTo>
                  <a:lnTo>
                    <a:pt x="1489" y="833"/>
                  </a:lnTo>
                  <a:lnTo>
                    <a:pt x="1497" y="819"/>
                  </a:lnTo>
                  <a:lnTo>
                    <a:pt x="1504" y="799"/>
                  </a:lnTo>
                  <a:lnTo>
                    <a:pt x="1524" y="734"/>
                  </a:lnTo>
                  <a:lnTo>
                    <a:pt x="1544" y="668"/>
                  </a:lnTo>
                  <a:lnTo>
                    <a:pt x="1546" y="648"/>
                  </a:lnTo>
                  <a:lnTo>
                    <a:pt x="1542" y="630"/>
                  </a:lnTo>
                  <a:lnTo>
                    <a:pt x="1530" y="617"/>
                  </a:lnTo>
                  <a:lnTo>
                    <a:pt x="1514" y="607"/>
                  </a:lnTo>
                  <a:lnTo>
                    <a:pt x="1437" y="577"/>
                  </a:lnTo>
                  <a:lnTo>
                    <a:pt x="1355" y="559"/>
                  </a:lnTo>
                  <a:lnTo>
                    <a:pt x="1325" y="555"/>
                  </a:lnTo>
                  <a:lnTo>
                    <a:pt x="1305" y="549"/>
                  </a:lnTo>
                  <a:lnTo>
                    <a:pt x="1294" y="541"/>
                  </a:lnTo>
                  <a:lnTo>
                    <a:pt x="1288" y="527"/>
                  </a:lnTo>
                  <a:lnTo>
                    <a:pt x="1284" y="507"/>
                  </a:lnTo>
                  <a:lnTo>
                    <a:pt x="1284" y="477"/>
                  </a:lnTo>
                  <a:lnTo>
                    <a:pt x="1284" y="440"/>
                  </a:lnTo>
                  <a:lnTo>
                    <a:pt x="1282" y="412"/>
                  </a:lnTo>
                  <a:lnTo>
                    <a:pt x="1276" y="394"/>
                  </a:lnTo>
                  <a:lnTo>
                    <a:pt x="1266" y="384"/>
                  </a:lnTo>
                  <a:lnTo>
                    <a:pt x="1248" y="378"/>
                  </a:lnTo>
                  <a:lnTo>
                    <a:pt x="1220" y="376"/>
                  </a:lnTo>
                  <a:lnTo>
                    <a:pt x="1182" y="376"/>
                  </a:lnTo>
                  <a:lnTo>
                    <a:pt x="1138" y="376"/>
                  </a:lnTo>
                  <a:close/>
                  <a:moveTo>
                    <a:pt x="1180" y="0"/>
                  </a:moveTo>
                  <a:lnTo>
                    <a:pt x="1302" y="6"/>
                  </a:lnTo>
                  <a:lnTo>
                    <a:pt x="1419" y="24"/>
                  </a:lnTo>
                  <a:lnTo>
                    <a:pt x="1532" y="54"/>
                  </a:lnTo>
                  <a:lnTo>
                    <a:pt x="1642" y="94"/>
                  </a:lnTo>
                  <a:lnTo>
                    <a:pt x="1743" y="143"/>
                  </a:lnTo>
                  <a:lnTo>
                    <a:pt x="1841" y="203"/>
                  </a:lnTo>
                  <a:lnTo>
                    <a:pt x="1932" y="271"/>
                  </a:lnTo>
                  <a:lnTo>
                    <a:pt x="2016" y="346"/>
                  </a:lnTo>
                  <a:lnTo>
                    <a:pt x="2091" y="430"/>
                  </a:lnTo>
                  <a:lnTo>
                    <a:pt x="2161" y="521"/>
                  </a:lnTo>
                  <a:lnTo>
                    <a:pt x="2219" y="619"/>
                  </a:lnTo>
                  <a:lnTo>
                    <a:pt x="2269" y="722"/>
                  </a:lnTo>
                  <a:lnTo>
                    <a:pt x="2308" y="829"/>
                  </a:lnTo>
                  <a:lnTo>
                    <a:pt x="2338" y="943"/>
                  </a:lnTo>
                  <a:lnTo>
                    <a:pt x="2356" y="1060"/>
                  </a:lnTo>
                  <a:lnTo>
                    <a:pt x="2362" y="1181"/>
                  </a:lnTo>
                  <a:lnTo>
                    <a:pt x="2356" y="1300"/>
                  </a:lnTo>
                  <a:lnTo>
                    <a:pt x="2338" y="1418"/>
                  </a:lnTo>
                  <a:lnTo>
                    <a:pt x="2308" y="1531"/>
                  </a:lnTo>
                  <a:lnTo>
                    <a:pt x="2269" y="1640"/>
                  </a:lnTo>
                  <a:lnTo>
                    <a:pt x="2219" y="1744"/>
                  </a:lnTo>
                  <a:lnTo>
                    <a:pt x="2159" y="1841"/>
                  </a:lnTo>
                  <a:lnTo>
                    <a:pt x="2091" y="1931"/>
                  </a:lnTo>
                  <a:lnTo>
                    <a:pt x="2016" y="2014"/>
                  </a:lnTo>
                  <a:lnTo>
                    <a:pt x="1932" y="2092"/>
                  </a:lnTo>
                  <a:lnTo>
                    <a:pt x="1841" y="2159"/>
                  </a:lnTo>
                  <a:lnTo>
                    <a:pt x="1743" y="2217"/>
                  </a:lnTo>
                  <a:lnTo>
                    <a:pt x="1640" y="2267"/>
                  </a:lnTo>
                  <a:lnTo>
                    <a:pt x="1532" y="2306"/>
                  </a:lnTo>
                  <a:lnTo>
                    <a:pt x="1419" y="2336"/>
                  </a:lnTo>
                  <a:lnTo>
                    <a:pt x="1302" y="2354"/>
                  </a:lnTo>
                  <a:lnTo>
                    <a:pt x="1180" y="2360"/>
                  </a:lnTo>
                  <a:lnTo>
                    <a:pt x="1061" y="2354"/>
                  </a:lnTo>
                  <a:lnTo>
                    <a:pt x="943" y="2336"/>
                  </a:lnTo>
                  <a:lnTo>
                    <a:pt x="830" y="2306"/>
                  </a:lnTo>
                  <a:lnTo>
                    <a:pt x="721" y="2267"/>
                  </a:lnTo>
                  <a:lnTo>
                    <a:pt x="617" y="2217"/>
                  </a:lnTo>
                  <a:lnTo>
                    <a:pt x="522" y="2159"/>
                  </a:lnTo>
                  <a:lnTo>
                    <a:pt x="430" y="2090"/>
                  </a:lnTo>
                  <a:lnTo>
                    <a:pt x="346" y="2014"/>
                  </a:lnTo>
                  <a:lnTo>
                    <a:pt x="269" y="1931"/>
                  </a:lnTo>
                  <a:lnTo>
                    <a:pt x="201" y="1839"/>
                  </a:lnTo>
                  <a:lnTo>
                    <a:pt x="144" y="1742"/>
                  </a:lnTo>
                  <a:lnTo>
                    <a:pt x="94" y="1640"/>
                  </a:lnTo>
                  <a:lnTo>
                    <a:pt x="54" y="1531"/>
                  </a:lnTo>
                  <a:lnTo>
                    <a:pt x="24" y="1418"/>
                  </a:lnTo>
                  <a:lnTo>
                    <a:pt x="6" y="1300"/>
                  </a:lnTo>
                  <a:lnTo>
                    <a:pt x="0" y="1181"/>
                  </a:lnTo>
                  <a:lnTo>
                    <a:pt x="6" y="1060"/>
                  </a:lnTo>
                  <a:lnTo>
                    <a:pt x="24" y="943"/>
                  </a:lnTo>
                  <a:lnTo>
                    <a:pt x="54" y="829"/>
                  </a:lnTo>
                  <a:lnTo>
                    <a:pt x="94" y="722"/>
                  </a:lnTo>
                  <a:lnTo>
                    <a:pt x="144" y="619"/>
                  </a:lnTo>
                  <a:lnTo>
                    <a:pt x="203" y="521"/>
                  </a:lnTo>
                  <a:lnTo>
                    <a:pt x="271" y="430"/>
                  </a:lnTo>
                  <a:lnTo>
                    <a:pt x="346" y="346"/>
                  </a:lnTo>
                  <a:lnTo>
                    <a:pt x="430" y="271"/>
                  </a:lnTo>
                  <a:lnTo>
                    <a:pt x="522" y="203"/>
                  </a:lnTo>
                  <a:lnTo>
                    <a:pt x="619" y="143"/>
                  </a:lnTo>
                  <a:lnTo>
                    <a:pt x="723" y="94"/>
                  </a:lnTo>
                  <a:lnTo>
                    <a:pt x="830" y="54"/>
                  </a:lnTo>
                  <a:lnTo>
                    <a:pt x="943" y="24"/>
                  </a:lnTo>
                  <a:lnTo>
                    <a:pt x="1061" y="6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3646488" y="4357688"/>
              <a:ext cx="646113" cy="741363"/>
            </a:xfrm>
            <a:custGeom>
              <a:avLst/>
              <a:gdLst>
                <a:gd name="T0" fmla="*/ 121 w 814"/>
                <a:gd name="T1" fmla="*/ 0 h 935"/>
                <a:gd name="T2" fmla="*/ 690 w 814"/>
                <a:gd name="T3" fmla="*/ 0 h 935"/>
                <a:gd name="T4" fmla="*/ 724 w 814"/>
                <a:gd name="T5" fmla="*/ 4 h 935"/>
                <a:gd name="T6" fmla="*/ 752 w 814"/>
                <a:gd name="T7" fmla="*/ 16 h 935"/>
                <a:gd name="T8" fmla="*/ 778 w 814"/>
                <a:gd name="T9" fmla="*/ 36 h 935"/>
                <a:gd name="T10" fmla="*/ 796 w 814"/>
                <a:gd name="T11" fmla="*/ 60 h 935"/>
                <a:gd name="T12" fmla="*/ 810 w 814"/>
                <a:gd name="T13" fmla="*/ 90 h 935"/>
                <a:gd name="T14" fmla="*/ 814 w 814"/>
                <a:gd name="T15" fmla="*/ 121 h 935"/>
                <a:gd name="T16" fmla="*/ 814 w 814"/>
                <a:gd name="T17" fmla="*/ 811 h 935"/>
                <a:gd name="T18" fmla="*/ 808 w 814"/>
                <a:gd name="T19" fmla="*/ 845 h 935"/>
                <a:gd name="T20" fmla="*/ 796 w 814"/>
                <a:gd name="T21" fmla="*/ 873 h 935"/>
                <a:gd name="T22" fmla="*/ 778 w 814"/>
                <a:gd name="T23" fmla="*/ 899 h 935"/>
                <a:gd name="T24" fmla="*/ 752 w 814"/>
                <a:gd name="T25" fmla="*/ 917 h 935"/>
                <a:gd name="T26" fmla="*/ 724 w 814"/>
                <a:gd name="T27" fmla="*/ 931 h 935"/>
                <a:gd name="T28" fmla="*/ 690 w 814"/>
                <a:gd name="T29" fmla="*/ 935 h 935"/>
                <a:gd name="T30" fmla="*/ 121 w 814"/>
                <a:gd name="T31" fmla="*/ 935 h 935"/>
                <a:gd name="T32" fmla="*/ 90 w 814"/>
                <a:gd name="T33" fmla="*/ 931 h 935"/>
                <a:gd name="T34" fmla="*/ 60 w 814"/>
                <a:gd name="T35" fmla="*/ 917 h 935"/>
                <a:gd name="T36" fmla="*/ 36 w 814"/>
                <a:gd name="T37" fmla="*/ 899 h 935"/>
                <a:gd name="T38" fmla="*/ 16 w 814"/>
                <a:gd name="T39" fmla="*/ 873 h 935"/>
                <a:gd name="T40" fmla="*/ 4 w 814"/>
                <a:gd name="T41" fmla="*/ 845 h 935"/>
                <a:gd name="T42" fmla="*/ 0 w 814"/>
                <a:gd name="T43" fmla="*/ 811 h 935"/>
                <a:gd name="T44" fmla="*/ 0 w 814"/>
                <a:gd name="T45" fmla="*/ 121 h 935"/>
                <a:gd name="T46" fmla="*/ 4 w 814"/>
                <a:gd name="T47" fmla="*/ 90 h 935"/>
                <a:gd name="T48" fmla="*/ 16 w 814"/>
                <a:gd name="T49" fmla="*/ 60 h 935"/>
                <a:gd name="T50" fmla="*/ 36 w 814"/>
                <a:gd name="T51" fmla="*/ 36 h 935"/>
                <a:gd name="T52" fmla="*/ 60 w 814"/>
                <a:gd name="T53" fmla="*/ 16 h 935"/>
                <a:gd name="T54" fmla="*/ 90 w 814"/>
                <a:gd name="T55" fmla="*/ 4 h 935"/>
                <a:gd name="T56" fmla="*/ 121 w 814"/>
                <a:gd name="T5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4" h="935">
                  <a:moveTo>
                    <a:pt x="121" y="0"/>
                  </a:moveTo>
                  <a:lnTo>
                    <a:pt x="690" y="0"/>
                  </a:lnTo>
                  <a:lnTo>
                    <a:pt x="724" y="4"/>
                  </a:lnTo>
                  <a:lnTo>
                    <a:pt x="752" y="16"/>
                  </a:lnTo>
                  <a:lnTo>
                    <a:pt x="778" y="36"/>
                  </a:lnTo>
                  <a:lnTo>
                    <a:pt x="796" y="60"/>
                  </a:lnTo>
                  <a:lnTo>
                    <a:pt x="810" y="90"/>
                  </a:lnTo>
                  <a:lnTo>
                    <a:pt x="814" y="121"/>
                  </a:lnTo>
                  <a:lnTo>
                    <a:pt x="814" y="811"/>
                  </a:lnTo>
                  <a:lnTo>
                    <a:pt x="808" y="845"/>
                  </a:lnTo>
                  <a:lnTo>
                    <a:pt x="796" y="873"/>
                  </a:lnTo>
                  <a:lnTo>
                    <a:pt x="778" y="899"/>
                  </a:lnTo>
                  <a:lnTo>
                    <a:pt x="752" y="917"/>
                  </a:lnTo>
                  <a:lnTo>
                    <a:pt x="724" y="931"/>
                  </a:lnTo>
                  <a:lnTo>
                    <a:pt x="690" y="935"/>
                  </a:lnTo>
                  <a:lnTo>
                    <a:pt x="121" y="935"/>
                  </a:lnTo>
                  <a:lnTo>
                    <a:pt x="90" y="931"/>
                  </a:lnTo>
                  <a:lnTo>
                    <a:pt x="60" y="917"/>
                  </a:lnTo>
                  <a:lnTo>
                    <a:pt x="36" y="899"/>
                  </a:lnTo>
                  <a:lnTo>
                    <a:pt x="16" y="873"/>
                  </a:lnTo>
                  <a:lnTo>
                    <a:pt x="4" y="845"/>
                  </a:lnTo>
                  <a:lnTo>
                    <a:pt x="0" y="811"/>
                  </a:lnTo>
                  <a:lnTo>
                    <a:pt x="0" y="121"/>
                  </a:lnTo>
                  <a:lnTo>
                    <a:pt x="4" y="90"/>
                  </a:lnTo>
                  <a:lnTo>
                    <a:pt x="16" y="60"/>
                  </a:lnTo>
                  <a:lnTo>
                    <a:pt x="36" y="36"/>
                  </a:lnTo>
                  <a:lnTo>
                    <a:pt x="60" y="16"/>
                  </a:lnTo>
                  <a:lnTo>
                    <a:pt x="90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6959058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ja, I modu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Prezentacija, I modul</Template>
  <TotalTime>707</TotalTime>
  <Words>2419</Words>
  <Application>Microsoft Office PowerPoint</Application>
  <PresentationFormat>Widescreen</PresentationFormat>
  <Paragraphs>449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American Typewriter</vt:lpstr>
      <vt:lpstr>Arial</vt:lpstr>
      <vt:lpstr>Arial Narrow</vt:lpstr>
      <vt:lpstr>Calibri</vt:lpstr>
      <vt:lpstr>Calibri Light</vt:lpstr>
      <vt:lpstr>Corbel</vt:lpstr>
      <vt:lpstr>Times New Roman</vt:lpstr>
      <vt:lpstr>Wingdings</vt:lpstr>
      <vt:lpstr>Wingdings 3</vt:lpstr>
      <vt:lpstr>Prezentacija, I modul</vt:lpstr>
      <vt:lpstr>-" «Выработка политики. Значение для эффективного развития государства»</vt:lpstr>
      <vt:lpstr>Цитата на память</vt:lpstr>
      <vt:lpstr>PowerPoint Presentation</vt:lpstr>
      <vt:lpstr>PowerPoint Presentation</vt:lpstr>
      <vt:lpstr>Роли в «политической игре»</vt:lpstr>
      <vt:lpstr>Резюме на данный момент …</vt:lpstr>
      <vt:lpstr>Различные «политические игры»</vt:lpstr>
      <vt:lpstr>Различные политические игры</vt:lpstr>
      <vt:lpstr>Инструменты Политики</vt:lpstr>
      <vt:lpstr>Виды политических вмешательств, доступных для государственного вмешательства</vt:lpstr>
      <vt:lpstr>Матрица политических интервенций 1</vt:lpstr>
      <vt:lpstr>Матрица политических интервенций 2</vt:lpstr>
      <vt:lpstr>Матрица политических интервенций 3</vt:lpstr>
      <vt:lpstr>Матрица политических интервенций 4</vt:lpstr>
      <vt:lpstr>Bonus question</vt:lpstr>
      <vt:lpstr>Цикл политики Полная картина</vt:lpstr>
      <vt:lpstr>Цикл политики В двух словах</vt:lpstr>
      <vt:lpstr>Цикл политики В двух словах</vt:lpstr>
      <vt:lpstr>Цикл политики В двух словах</vt:lpstr>
      <vt:lpstr>Цикл политики В двух словах</vt:lpstr>
      <vt:lpstr>Цикл политики В двух словах</vt:lpstr>
      <vt:lpstr>Цикл политики В двух словах</vt:lpstr>
      <vt:lpstr>Цикл политики В двух словах</vt:lpstr>
      <vt:lpstr>Цикл политики В двух словах</vt:lpstr>
      <vt:lpstr>PowerPoint Presentation</vt:lpstr>
      <vt:lpstr>Начните с понимания повестки дня!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Система стратегического планирования - что послужило толчком к реформе и первые эффекты</vt:lpstr>
      <vt:lpstr>Система стратегического планирования - зонтичные стратегические документы</vt:lpstr>
      <vt:lpstr>Система стратегического планирования - отраслевые стратегические документы</vt:lpstr>
      <vt:lpstr>Система стратегического планирования - иерархия и взаимосвязь</vt:lpstr>
      <vt:lpstr>Правовая база для стратегического планирования</vt:lpstr>
      <vt:lpstr>Три ключевых новшества Указа</vt:lpstr>
      <vt:lpstr>Принципы хорошего планирования политики</vt:lpstr>
      <vt:lpstr>Принципы планирования хорошей политики</vt:lpstr>
      <vt:lpstr>Принцип соответствия - 3 уровня</vt:lpstr>
      <vt:lpstr>Вертикальная и горизонтальная гармонизация стратегических документов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Almedina Vukic</dc:creator>
  <cp:lastModifiedBy>Salaidin  Kamaldinov</cp:lastModifiedBy>
  <cp:revision>69</cp:revision>
  <dcterms:created xsi:type="dcterms:W3CDTF">2018-09-24T06:20:37Z</dcterms:created>
  <dcterms:modified xsi:type="dcterms:W3CDTF">2022-08-25T07:14:49Z</dcterms:modified>
</cp:coreProperties>
</file>