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9" r:id="rId1"/>
  </p:sldMasterIdLst>
  <p:notesMasterIdLst>
    <p:notesMasterId r:id="rId42"/>
  </p:notesMasterIdLst>
  <p:sldIdLst>
    <p:sldId id="256" r:id="rId2"/>
    <p:sldId id="311" r:id="rId3"/>
    <p:sldId id="315" r:id="rId4"/>
    <p:sldId id="258" r:id="rId5"/>
    <p:sldId id="317" r:id="rId6"/>
    <p:sldId id="318" r:id="rId7"/>
    <p:sldId id="261" r:id="rId8"/>
    <p:sldId id="309" r:id="rId9"/>
    <p:sldId id="264" r:id="rId10"/>
    <p:sldId id="265" r:id="rId11"/>
    <p:sldId id="266" r:id="rId12"/>
    <p:sldId id="319" r:id="rId13"/>
    <p:sldId id="267" r:id="rId14"/>
    <p:sldId id="314" r:id="rId15"/>
    <p:sldId id="324" r:id="rId16"/>
    <p:sldId id="268" r:id="rId17"/>
    <p:sldId id="323" r:id="rId18"/>
    <p:sldId id="260" r:id="rId19"/>
    <p:sldId id="269" r:id="rId20"/>
    <p:sldId id="270" r:id="rId21"/>
    <p:sldId id="320" r:id="rId22"/>
    <p:sldId id="271" r:id="rId23"/>
    <p:sldId id="316" r:id="rId24"/>
    <p:sldId id="321" r:id="rId25"/>
    <p:sldId id="274" r:id="rId26"/>
    <p:sldId id="275" r:id="rId27"/>
    <p:sldId id="276" r:id="rId28"/>
    <p:sldId id="277" r:id="rId29"/>
    <p:sldId id="278" r:id="rId30"/>
    <p:sldId id="279" r:id="rId31"/>
    <p:sldId id="280" r:id="rId32"/>
    <p:sldId id="281" r:id="rId33"/>
    <p:sldId id="282" r:id="rId34"/>
    <p:sldId id="283" r:id="rId35"/>
    <p:sldId id="322" r:id="rId36"/>
    <p:sldId id="284" r:id="rId37"/>
    <p:sldId id="285" r:id="rId38"/>
    <p:sldId id="293" r:id="rId39"/>
    <p:sldId id="325" r:id="rId40"/>
    <p:sldId id="310" r:id="rId4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6D9F66E-5EB9-4882-86FB-DCBF35E3C3E4}" styleName="Средний стиль 4 - акцент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8A107856-5554-42FB-B03E-39F5DBC370BA}" styleName="Средний стиль 4 - акцент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566"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32254A0-EF41-45A8-92C0-8096C65AAE62}"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ru-RU"/>
        </a:p>
      </dgm:t>
    </dgm:pt>
    <dgm:pt modelId="{DDE7D694-0643-44A0-A3D4-5C0FC3B9626D}">
      <dgm:prSet phldrT="[Текст]"/>
      <dgm:spPr/>
      <dgm:t>
        <a:bodyPr/>
        <a:lstStyle/>
        <a:p>
          <a:r>
            <a:rPr lang="ru-RU" dirty="0" err="1"/>
            <a:t>Кыргызстандын</a:t>
          </a:r>
          <a:r>
            <a:rPr lang="ru-RU" dirty="0"/>
            <a:t> Эли</a:t>
          </a:r>
        </a:p>
      </dgm:t>
    </dgm:pt>
    <dgm:pt modelId="{D9CCFB89-BBDA-4E36-9615-39F1821082E2}" type="parTrans" cxnId="{6D3C5562-BD8F-4643-8A89-7CA13B5CB5FB}">
      <dgm:prSet/>
      <dgm:spPr/>
      <dgm:t>
        <a:bodyPr/>
        <a:lstStyle/>
        <a:p>
          <a:endParaRPr lang="ru-RU"/>
        </a:p>
      </dgm:t>
    </dgm:pt>
    <dgm:pt modelId="{6298E352-3B99-4FD7-8012-3694CBE4CB65}" type="sibTrans" cxnId="{6D3C5562-BD8F-4643-8A89-7CA13B5CB5FB}">
      <dgm:prSet/>
      <dgm:spPr/>
      <dgm:t>
        <a:bodyPr/>
        <a:lstStyle/>
        <a:p>
          <a:endParaRPr lang="ru-RU"/>
        </a:p>
      </dgm:t>
    </dgm:pt>
    <dgm:pt modelId="{142055DF-2886-4CE4-9906-769C4E327288}">
      <dgm:prSet phldrT="[Текст]"/>
      <dgm:spPr/>
      <dgm:t>
        <a:bodyPr/>
        <a:lstStyle/>
        <a:p>
          <a:r>
            <a:rPr lang="ru-RU" dirty="0" err="1"/>
            <a:t>Жергиликтүү</a:t>
          </a:r>
          <a:r>
            <a:rPr lang="ru-RU" dirty="0"/>
            <a:t> </a:t>
          </a:r>
          <a:r>
            <a:rPr lang="ru-RU" dirty="0" err="1"/>
            <a:t>өз</a:t>
          </a:r>
          <a:r>
            <a:rPr lang="ru-RU" dirty="0"/>
            <a:t> </a:t>
          </a:r>
          <a:r>
            <a:rPr lang="ru-RU" dirty="0" err="1"/>
            <a:t>алдынча</a:t>
          </a:r>
          <a:r>
            <a:rPr lang="ru-RU" dirty="0"/>
            <a:t> </a:t>
          </a:r>
          <a:r>
            <a:rPr lang="ru-RU" dirty="0" err="1"/>
            <a:t>башкаруу</a:t>
          </a:r>
          <a:endParaRPr lang="ru-RU" dirty="0"/>
        </a:p>
      </dgm:t>
    </dgm:pt>
    <dgm:pt modelId="{59AFD5C9-8EE6-46DA-8C71-BC1806610093}" type="parTrans" cxnId="{730E3EC9-13F7-45B0-8DC4-6071BC05F255}">
      <dgm:prSet/>
      <dgm:spPr/>
      <dgm:t>
        <a:bodyPr/>
        <a:lstStyle/>
        <a:p>
          <a:endParaRPr lang="ru-RU"/>
        </a:p>
      </dgm:t>
    </dgm:pt>
    <dgm:pt modelId="{0960EA2A-F472-4779-BD75-0296953ADD98}" type="sibTrans" cxnId="{730E3EC9-13F7-45B0-8DC4-6071BC05F255}">
      <dgm:prSet/>
      <dgm:spPr/>
      <dgm:t>
        <a:bodyPr/>
        <a:lstStyle/>
        <a:p>
          <a:endParaRPr lang="ru-RU"/>
        </a:p>
      </dgm:t>
    </dgm:pt>
    <dgm:pt modelId="{9A0835FD-04E9-4482-A168-DEE08A3CC1EF}">
      <dgm:prSet phldrT="[Текст]"/>
      <dgm:spPr/>
      <dgm:t>
        <a:bodyPr/>
        <a:lstStyle/>
        <a:p>
          <a:r>
            <a:rPr lang="ru-RU" dirty="0" err="1"/>
            <a:t>Жергиликтүү</a:t>
          </a:r>
          <a:r>
            <a:rPr lang="ru-RU" dirty="0"/>
            <a:t> </a:t>
          </a:r>
          <a:r>
            <a:rPr lang="ru-RU" dirty="0" err="1"/>
            <a:t>маанидеги</a:t>
          </a:r>
          <a:r>
            <a:rPr lang="ru-RU" dirty="0"/>
            <a:t> </a:t>
          </a:r>
          <a:r>
            <a:rPr lang="ru-RU" dirty="0" err="1"/>
            <a:t>маселелер</a:t>
          </a:r>
          <a:endParaRPr lang="ru-RU" dirty="0"/>
        </a:p>
      </dgm:t>
    </dgm:pt>
    <dgm:pt modelId="{A1FA68F8-E7BD-4653-931D-1ED1E04DF85D}" type="parTrans" cxnId="{56FAF5F8-FC51-44DA-96B8-675FD49FE2BE}">
      <dgm:prSet/>
      <dgm:spPr/>
      <dgm:t>
        <a:bodyPr/>
        <a:lstStyle/>
        <a:p>
          <a:endParaRPr lang="ru-RU"/>
        </a:p>
      </dgm:t>
    </dgm:pt>
    <dgm:pt modelId="{E30E1D64-0560-4E72-9294-F00AD633D4AA}" type="sibTrans" cxnId="{56FAF5F8-FC51-44DA-96B8-675FD49FE2BE}">
      <dgm:prSet/>
      <dgm:spPr/>
      <dgm:t>
        <a:bodyPr/>
        <a:lstStyle/>
        <a:p>
          <a:endParaRPr lang="ru-RU"/>
        </a:p>
      </dgm:t>
    </dgm:pt>
    <dgm:pt modelId="{B425F930-4754-4EA0-8FF2-E78FD84360BA}">
      <dgm:prSet phldrT="[Текст]"/>
      <dgm:spPr/>
      <dgm:t>
        <a:bodyPr/>
        <a:lstStyle/>
        <a:p>
          <a:r>
            <a:rPr lang="ru-RU" dirty="0" err="1"/>
            <a:t>Мамлекеттик</a:t>
          </a:r>
          <a:r>
            <a:rPr lang="ru-RU" dirty="0"/>
            <a:t> </a:t>
          </a:r>
          <a:r>
            <a:rPr lang="ru-RU" dirty="0" err="1"/>
            <a:t>башкаруу</a:t>
          </a:r>
          <a:endParaRPr lang="ru-RU" dirty="0"/>
        </a:p>
      </dgm:t>
    </dgm:pt>
    <dgm:pt modelId="{FDC0D3F3-F7F8-416E-A3B4-1C230CC5613B}" type="parTrans" cxnId="{611EE792-B501-41E9-8AA8-997DD6E4058C}">
      <dgm:prSet/>
      <dgm:spPr/>
      <dgm:t>
        <a:bodyPr/>
        <a:lstStyle/>
        <a:p>
          <a:endParaRPr lang="ru-RU"/>
        </a:p>
      </dgm:t>
    </dgm:pt>
    <dgm:pt modelId="{2D7CAA96-279A-49B8-A4CE-5E4FC95771A3}" type="sibTrans" cxnId="{611EE792-B501-41E9-8AA8-997DD6E4058C}">
      <dgm:prSet/>
      <dgm:spPr/>
      <dgm:t>
        <a:bodyPr/>
        <a:lstStyle/>
        <a:p>
          <a:endParaRPr lang="ru-RU"/>
        </a:p>
      </dgm:t>
    </dgm:pt>
    <dgm:pt modelId="{9D368160-4036-4261-92D7-9E8ABEF265AF}">
      <dgm:prSet phldrT="[Текст]"/>
      <dgm:spPr/>
      <dgm:t>
        <a:bodyPr/>
        <a:lstStyle/>
        <a:p>
          <a:r>
            <a:rPr lang="ru-RU" dirty="0" err="1"/>
            <a:t>Мамлекеттик</a:t>
          </a:r>
          <a:r>
            <a:rPr lang="ru-RU" dirty="0"/>
            <a:t> </a:t>
          </a:r>
          <a:r>
            <a:rPr lang="ru-RU" dirty="0" err="1"/>
            <a:t>маанидеги</a:t>
          </a:r>
          <a:r>
            <a:rPr lang="ru-RU" dirty="0"/>
            <a:t> </a:t>
          </a:r>
          <a:r>
            <a:rPr lang="ru-RU" dirty="0" err="1"/>
            <a:t>маселелер</a:t>
          </a:r>
          <a:endParaRPr lang="ru-RU" dirty="0"/>
        </a:p>
      </dgm:t>
    </dgm:pt>
    <dgm:pt modelId="{D9AF3E97-5F54-4EA2-9BEF-ECE8920415DE}" type="parTrans" cxnId="{6357140F-C88C-4491-9E11-EDCF32437E66}">
      <dgm:prSet/>
      <dgm:spPr/>
      <dgm:t>
        <a:bodyPr/>
        <a:lstStyle/>
        <a:p>
          <a:endParaRPr lang="ru-RU"/>
        </a:p>
      </dgm:t>
    </dgm:pt>
    <dgm:pt modelId="{377C3C8C-4C2B-4D69-8E65-234575E25D3E}" type="sibTrans" cxnId="{6357140F-C88C-4491-9E11-EDCF32437E66}">
      <dgm:prSet/>
      <dgm:spPr/>
      <dgm:t>
        <a:bodyPr/>
        <a:lstStyle/>
        <a:p>
          <a:endParaRPr lang="ru-RU"/>
        </a:p>
      </dgm:t>
    </dgm:pt>
    <dgm:pt modelId="{2132D0EB-A105-4AA3-8241-75B2AD7F3848}" type="pres">
      <dgm:prSet presAssocID="{332254A0-EF41-45A8-92C0-8096C65AAE62}" presName="hierChild1" presStyleCnt="0">
        <dgm:presLayoutVars>
          <dgm:chPref val="1"/>
          <dgm:dir/>
          <dgm:animOne val="branch"/>
          <dgm:animLvl val="lvl"/>
          <dgm:resizeHandles/>
        </dgm:presLayoutVars>
      </dgm:prSet>
      <dgm:spPr/>
    </dgm:pt>
    <dgm:pt modelId="{8D7F6B46-0BFB-44D8-A702-166B45CBB32D}" type="pres">
      <dgm:prSet presAssocID="{DDE7D694-0643-44A0-A3D4-5C0FC3B9626D}" presName="hierRoot1" presStyleCnt="0"/>
      <dgm:spPr/>
    </dgm:pt>
    <dgm:pt modelId="{7F5FB455-0633-4C1F-B72F-56B65FB5F0E5}" type="pres">
      <dgm:prSet presAssocID="{DDE7D694-0643-44A0-A3D4-5C0FC3B9626D}" presName="composite" presStyleCnt="0"/>
      <dgm:spPr/>
    </dgm:pt>
    <dgm:pt modelId="{4CC60CB7-0FB2-46A9-BE60-55A076E09004}" type="pres">
      <dgm:prSet presAssocID="{DDE7D694-0643-44A0-A3D4-5C0FC3B9626D}" presName="background" presStyleLbl="node0" presStyleIdx="0" presStyleCnt="1"/>
      <dgm:spPr/>
    </dgm:pt>
    <dgm:pt modelId="{FF1B877F-98BC-4BF4-9794-183B7796E372}" type="pres">
      <dgm:prSet presAssocID="{DDE7D694-0643-44A0-A3D4-5C0FC3B9626D}" presName="text" presStyleLbl="fgAcc0" presStyleIdx="0" presStyleCnt="1" custScaleX="293890">
        <dgm:presLayoutVars>
          <dgm:chPref val="3"/>
        </dgm:presLayoutVars>
      </dgm:prSet>
      <dgm:spPr/>
    </dgm:pt>
    <dgm:pt modelId="{BB083F6E-241C-49E8-9186-5C576B067CC6}" type="pres">
      <dgm:prSet presAssocID="{DDE7D694-0643-44A0-A3D4-5C0FC3B9626D}" presName="hierChild2" presStyleCnt="0"/>
      <dgm:spPr/>
    </dgm:pt>
    <dgm:pt modelId="{CD70D019-871A-40E0-915D-D4431C142E95}" type="pres">
      <dgm:prSet presAssocID="{59AFD5C9-8EE6-46DA-8C71-BC1806610093}" presName="Name10" presStyleLbl="parChTrans1D2" presStyleIdx="0" presStyleCnt="2"/>
      <dgm:spPr/>
    </dgm:pt>
    <dgm:pt modelId="{0188788F-87E6-49B0-BD5F-F68E1D1749E0}" type="pres">
      <dgm:prSet presAssocID="{142055DF-2886-4CE4-9906-769C4E327288}" presName="hierRoot2" presStyleCnt="0"/>
      <dgm:spPr/>
    </dgm:pt>
    <dgm:pt modelId="{5A6BFE8C-7106-4FF4-9FE7-56C1D691255E}" type="pres">
      <dgm:prSet presAssocID="{142055DF-2886-4CE4-9906-769C4E327288}" presName="composite2" presStyleCnt="0"/>
      <dgm:spPr/>
    </dgm:pt>
    <dgm:pt modelId="{54A08737-53AB-4177-BDA3-51CEB4ACC241}" type="pres">
      <dgm:prSet presAssocID="{142055DF-2886-4CE4-9906-769C4E327288}" presName="background2" presStyleLbl="node2" presStyleIdx="0" presStyleCnt="2"/>
      <dgm:spPr/>
    </dgm:pt>
    <dgm:pt modelId="{75169B71-DCA0-4086-9D6E-9F0DA1C30BED}" type="pres">
      <dgm:prSet presAssocID="{142055DF-2886-4CE4-9906-769C4E327288}" presName="text2" presStyleLbl="fgAcc2" presStyleIdx="0" presStyleCnt="2" custScaleX="217316">
        <dgm:presLayoutVars>
          <dgm:chPref val="3"/>
        </dgm:presLayoutVars>
      </dgm:prSet>
      <dgm:spPr/>
    </dgm:pt>
    <dgm:pt modelId="{7CE38BFE-A328-4C74-90EE-788BC570EF94}" type="pres">
      <dgm:prSet presAssocID="{142055DF-2886-4CE4-9906-769C4E327288}" presName="hierChild3" presStyleCnt="0"/>
      <dgm:spPr/>
    </dgm:pt>
    <dgm:pt modelId="{DBC9FF5C-5AB0-4922-A8D3-0C6AD52E4EDF}" type="pres">
      <dgm:prSet presAssocID="{A1FA68F8-E7BD-4653-931D-1ED1E04DF85D}" presName="Name17" presStyleLbl="parChTrans1D3" presStyleIdx="0" presStyleCnt="2"/>
      <dgm:spPr/>
    </dgm:pt>
    <dgm:pt modelId="{F64DB7A4-5CD5-48A8-9FCD-A18C00EBA646}" type="pres">
      <dgm:prSet presAssocID="{9A0835FD-04E9-4482-A168-DEE08A3CC1EF}" presName="hierRoot3" presStyleCnt="0"/>
      <dgm:spPr/>
    </dgm:pt>
    <dgm:pt modelId="{30BEDC0C-9079-4136-BDCB-F4C9C06C8D41}" type="pres">
      <dgm:prSet presAssocID="{9A0835FD-04E9-4482-A168-DEE08A3CC1EF}" presName="composite3" presStyleCnt="0"/>
      <dgm:spPr/>
    </dgm:pt>
    <dgm:pt modelId="{091DFC2D-157A-44F3-999A-8FA684358478}" type="pres">
      <dgm:prSet presAssocID="{9A0835FD-04E9-4482-A168-DEE08A3CC1EF}" presName="background3" presStyleLbl="node3" presStyleIdx="0" presStyleCnt="2"/>
      <dgm:spPr/>
    </dgm:pt>
    <dgm:pt modelId="{B11BE79E-C020-430A-AD90-027E54CBB15E}" type="pres">
      <dgm:prSet presAssocID="{9A0835FD-04E9-4482-A168-DEE08A3CC1EF}" presName="text3" presStyleLbl="fgAcc3" presStyleIdx="0" presStyleCnt="2" custScaleX="221785">
        <dgm:presLayoutVars>
          <dgm:chPref val="3"/>
        </dgm:presLayoutVars>
      </dgm:prSet>
      <dgm:spPr/>
    </dgm:pt>
    <dgm:pt modelId="{F1C074C8-4B31-4837-A5C4-962AC9F52D1F}" type="pres">
      <dgm:prSet presAssocID="{9A0835FD-04E9-4482-A168-DEE08A3CC1EF}" presName="hierChild4" presStyleCnt="0"/>
      <dgm:spPr/>
    </dgm:pt>
    <dgm:pt modelId="{953E6790-AC64-4DA8-A1C5-6FB502C5F31F}" type="pres">
      <dgm:prSet presAssocID="{FDC0D3F3-F7F8-416E-A3B4-1C230CC5613B}" presName="Name10" presStyleLbl="parChTrans1D2" presStyleIdx="1" presStyleCnt="2"/>
      <dgm:spPr/>
    </dgm:pt>
    <dgm:pt modelId="{2FE452FA-6BBF-4478-9E78-92A9A2A94D0A}" type="pres">
      <dgm:prSet presAssocID="{B425F930-4754-4EA0-8FF2-E78FD84360BA}" presName="hierRoot2" presStyleCnt="0"/>
      <dgm:spPr/>
    </dgm:pt>
    <dgm:pt modelId="{48B9CF53-71AA-488C-8364-F04E23E04250}" type="pres">
      <dgm:prSet presAssocID="{B425F930-4754-4EA0-8FF2-E78FD84360BA}" presName="composite2" presStyleCnt="0"/>
      <dgm:spPr/>
    </dgm:pt>
    <dgm:pt modelId="{CEF94F93-8C62-4AE1-9B35-0F58CE0E6EDC}" type="pres">
      <dgm:prSet presAssocID="{B425F930-4754-4EA0-8FF2-E78FD84360BA}" presName="background2" presStyleLbl="node2" presStyleIdx="1" presStyleCnt="2"/>
      <dgm:spPr/>
    </dgm:pt>
    <dgm:pt modelId="{26065426-DA97-4771-ABCC-9AC0D7DAD4ED}" type="pres">
      <dgm:prSet presAssocID="{B425F930-4754-4EA0-8FF2-E78FD84360BA}" presName="text2" presStyleLbl="fgAcc2" presStyleIdx="1" presStyleCnt="2" custScaleX="193171">
        <dgm:presLayoutVars>
          <dgm:chPref val="3"/>
        </dgm:presLayoutVars>
      </dgm:prSet>
      <dgm:spPr/>
    </dgm:pt>
    <dgm:pt modelId="{96F9927A-2A20-43DE-89CB-E634874A17C9}" type="pres">
      <dgm:prSet presAssocID="{B425F930-4754-4EA0-8FF2-E78FD84360BA}" presName="hierChild3" presStyleCnt="0"/>
      <dgm:spPr/>
    </dgm:pt>
    <dgm:pt modelId="{60780191-2D36-45A8-8F96-07F743D2203B}" type="pres">
      <dgm:prSet presAssocID="{D9AF3E97-5F54-4EA2-9BEF-ECE8920415DE}" presName="Name17" presStyleLbl="parChTrans1D3" presStyleIdx="1" presStyleCnt="2"/>
      <dgm:spPr/>
    </dgm:pt>
    <dgm:pt modelId="{68E5CB25-1191-42F0-926C-E4F50FE8D2EC}" type="pres">
      <dgm:prSet presAssocID="{9D368160-4036-4261-92D7-9E8ABEF265AF}" presName="hierRoot3" presStyleCnt="0"/>
      <dgm:spPr/>
    </dgm:pt>
    <dgm:pt modelId="{63F27339-6863-47F0-A1E9-B57C19035AF5}" type="pres">
      <dgm:prSet presAssocID="{9D368160-4036-4261-92D7-9E8ABEF265AF}" presName="composite3" presStyleCnt="0"/>
      <dgm:spPr/>
    </dgm:pt>
    <dgm:pt modelId="{0F133932-9940-47A2-B1B8-D98D11F6A3D7}" type="pres">
      <dgm:prSet presAssocID="{9D368160-4036-4261-92D7-9E8ABEF265AF}" presName="background3" presStyleLbl="node3" presStyleIdx="1" presStyleCnt="2"/>
      <dgm:spPr/>
    </dgm:pt>
    <dgm:pt modelId="{6A50C3D3-B749-45FF-8E6B-519D27233FEA}" type="pres">
      <dgm:prSet presAssocID="{9D368160-4036-4261-92D7-9E8ABEF265AF}" presName="text3" presStyleLbl="fgAcc3" presStyleIdx="1" presStyleCnt="2" custScaleX="190937">
        <dgm:presLayoutVars>
          <dgm:chPref val="3"/>
        </dgm:presLayoutVars>
      </dgm:prSet>
      <dgm:spPr/>
    </dgm:pt>
    <dgm:pt modelId="{0BCDD2FD-09CE-48F3-93EE-6F15CB634DA1}" type="pres">
      <dgm:prSet presAssocID="{9D368160-4036-4261-92D7-9E8ABEF265AF}" presName="hierChild4" presStyleCnt="0"/>
      <dgm:spPr/>
    </dgm:pt>
  </dgm:ptLst>
  <dgm:cxnLst>
    <dgm:cxn modelId="{6357140F-C88C-4491-9E11-EDCF32437E66}" srcId="{B425F930-4754-4EA0-8FF2-E78FD84360BA}" destId="{9D368160-4036-4261-92D7-9E8ABEF265AF}" srcOrd="0" destOrd="0" parTransId="{D9AF3E97-5F54-4EA2-9BEF-ECE8920415DE}" sibTransId="{377C3C8C-4C2B-4D69-8E65-234575E25D3E}"/>
    <dgm:cxn modelId="{7E53EB1B-B8BB-4F7B-B960-00E2932CA484}" type="presOf" srcId="{D9AF3E97-5F54-4EA2-9BEF-ECE8920415DE}" destId="{60780191-2D36-45A8-8F96-07F743D2203B}" srcOrd="0" destOrd="0" presId="urn:microsoft.com/office/officeart/2005/8/layout/hierarchy1"/>
    <dgm:cxn modelId="{DBF2CC28-27BA-49E0-A2CA-0BA82EDA9111}" type="presOf" srcId="{DDE7D694-0643-44A0-A3D4-5C0FC3B9626D}" destId="{FF1B877F-98BC-4BF4-9794-183B7796E372}" srcOrd="0" destOrd="0" presId="urn:microsoft.com/office/officeart/2005/8/layout/hierarchy1"/>
    <dgm:cxn modelId="{1EDAD761-EA4C-4583-AFCB-F6EC7A13E945}" type="presOf" srcId="{9A0835FD-04E9-4482-A168-DEE08A3CC1EF}" destId="{B11BE79E-C020-430A-AD90-027E54CBB15E}" srcOrd="0" destOrd="0" presId="urn:microsoft.com/office/officeart/2005/8/layout/hierarchy1"/>
    <dgm:cxn modelId="{6D3C5562-BD8F-4643-8A89-7CA13B5CB5FB}" srcId="{332254A0-EF41-45A8-92C0-8096C65AAE62}" destId="{DDE7D694-0643-44A0-A3D4-5C0FC3B9626D}" srcOrd="0" destOrd="0" parTransId="{D9CCFB89-BBDA-4E36-9615-39F1821082E2}" sibTransId="{6298E352-3B99-4FD7-8012-3694CBE4CB65}"/>
    <dgm:cxn modelId="{AF797F64-5C2E-4AE1-A39A-7161BA2B652D}" type="presOf" srcId="{9D368160-4036-4261-92D7-9E8ABEF265AF}" destId="{6A50C3D3-B749-45FF-8E6B-519D27233FEA}" srcOrd="0" destOrd="0" presId="urn:microsoft.com/office/officeart/2005/8/layout/hierarchy1"/>
    <dgm:cxn modelId="{4BA4896E-7AD7-4190-AE07-20E5BA66CA0C}" type="presOf" srcId="{332254A0-EF41-45A8-92C0-8096C65AAE62}" destId="{2132D0EB-A105-4AA3-8241-75B2AD7F3848}" srcOrd="0" destOrd="0" presId="urn:microsoft.com/office/officeart/2005/8/layout/hierarchy1"/>
    <dgm:cxn modelId="{6639087C-B25D-4C06-8C1D-FA43E5AB4E66}" type="presOf" srcId="{FDC0D3F3-F7F8-416E-A3B4-1C230CC5613B}" destId="{953E6790-AC64-4DA8-A1C5-6FB502C5F31F}" srcOrd="0" destOrd="0" presId="urn:microsoft.com/office/officeart/2005/8/layout/hierarchy1"/>
    <dgm:cxn modelId="{611EE792-B501-41E9-8AA8-997DD6E4058C}" srcId="{DDE7D694-0643-44A0-A3D4-5C0FC3B9626D}" destId="{B425F930-4754-4EA0-8FF2-E78FD84360BA}" srcOrd="1" destOrd="0" parTransId="{FDC0D3F3-F7F8-416E-A3B4-1C230CC5613B}" sibTransId="{2D7CAA96-279A-49B8-A4CE-5E4FC95771A3}"/>
    <dgm:cxn modelId="{9CACD5A5-FBEB-4204-BC1E-3052BDB02E74}" type="presOf" srcId="{A1FA68F8-E7BD-4653-931D-1ED1E04DF85D}" destId="{DBC9FF5C-5AB0-4922-A8D3-0C6AD52E4EDF}" srcOrd="0" destOrd="0" presId="urn:microsoft.com/office/officeart/2005/8/layout/hierarchy1"/>
    <dgm:cxn modelId="{AB7706C7-80C8-481F-B2A6-3E3BA142BA2F}" type="presOf" srcId="{B425F930-4754-4EA0-8FF2-E78FD84360BA}" destId="{26065426-DA97-4771-ABCC-9AC0D7DAD4ED}" srcOrd="0" destOrd="0" presId="urn:microsoft.com/office/officeart/2005/8/layout/hierarchy1"/>
    <dgm:cxn modelId="{730E3EC9-13F7-45B0-8DC4-6071BC05F255}" srcId="{DDE7D694-0643-44A0-A3D4-5C0FC3B9626D}" destId="{142055DF-2886-4CE4-9906-769C4E327288}" srcOrd="0" destOrd="0" parTransId="{59AFD5C9-8EE6-46DA-8C71-BC1806610093}" sibTransId="{0960EA2A-F472-4779-BD75-0296953ADD98}"/>
    <dgm:cxn modelId="{44796CE8-A601-4551-BD7C-A4B355D9901D}" type="presOf" srcId="{142055DF-2886-4CE4-9906-769C4E327288}" destId="{75169B71-DCA0-4086-9D6E-9F0DA1C30BED}" srcOrd="0" destOrd="0" presId="urn:microsoft.com/office/officeart/2005/8/layout/hierarchy1"/>
    <dgm:cxn modelId="{56FAF5F8-FC51-44DA-96B8-675FD49FE2BE}" srcId="{142055DF-2886-4CE4-9906-769C4E327288}" destId="{9A0835FD-04E9-4482-A168-DEE08A3CC1EF}" srcOrd="0" destOrd="0" parTransId="{A1FA68F8-E7BD-4653-931D-1ED1E04DF85D}" sibTransId="{E30E1D64-0560-4E72-9294-F00AD633D4AA}"/>
    <dgm:cxn modelId="{8FFBE0FC-CE75-4C8E-9BDA-30B1CAB1BE52}" type="presOf" srcId="{59AFD5C9-8EE6-46DA-8C71-BC1806610093}" destId="{CD70D019-871A-40E0-915D-D4431C142E95}" srcOrd="0" destOrd="0" presId="urn:microsoft.com/office/officeart/2005/8/layout/hierarchy1"/>
    <dgm:cxn modelId="{DA8D5670-8767-4BE8-856E-E52C77EA14D6}" type="presParOf" srcId="{2132D0EB-A105-4AA3-8241-75B2AD7F3848}" destId="{8D7F6B46-0BFB-44D8-A702-166B45CBB32D}" srcOrd="0" destOrd="0" presId="urn:microsoft.com/office/officeart/2005/8/layout/hierarchy1"/>
    <dgm:cxn modelId="{4A2A75F1-21A7-46F3-B355-43EDE3A7889F}" type="presParOf" srcId="{8D7F6B46-0BFB-44D8-A702-166B45CBB32D}" destId="{7F5FB455-0633-4C1F-B72F-56B65FB5F0E5}" srcOrd="0" destOrd="0" presId="urn:microsoft.com/office/officeart/2005/8/layout/hierarchy1"/>
    <dgm:cxn modelId="{8FD434D9-8D32-446C-8ECA-11CC50BC7711}" type="presParOf" srcId="{7F5FB455-0633-4C1F-B72F-56B65FB5F0E5}" destId="{4CC60CB7-0FB2-46A9-BE60-55A076E09004}" srcOrd="0" destOrd="0" presId="urn:microsoft.com/office/officeart/2005/8/layout/hierarchy1"/>
    <dgm:cxn modelId="{EF58F076-F643-4D52-A4DE-D3D97B5A4C1C}" type="presParOf" srcId="{7F5FB455-0633-4C1F-B72F-56B65FB5F0E5}" destId="{FF1B877F-98BC-4BF4-9794-183B7796E372}" srcOrd="1" destOrd="0" presId="urn:microsoft.com/office/officeart/2005/8/layout/hierarchy1"/>
    <dgm:cxn modelId="{070D345D-6B5C-4476-9D7D-9630EE8B4D22}" type="presParOf" srcId="{8D7F6B46-0BFB-44D8-A702-166B45CBB32D}" destId="{BB083F6E-241C-49E8-9186-5C576B067CC6}" srcOrd="1" destOrd="0" presId="urn:microsoft.com/office/officeart/2005/8/layout/hierarchy1"/>
    <dgm:cxn modelId="{F36A0261-B576-47AA-BBFA-42AD03AC9F71}" type="presParOf" srcId="{BB083F6E-241C-49E8-9186-5C576B067CC6}" destId="{CD70D019-871A-40E0-915D-D4431C142E95}" srcOrd="0" destOrd="0" presId="urn:microsoft.com/office/officeart/2005/8/layout/hierarchy1"/>
    <dgm:cxn modelId="{07099A98-FCEE-40F1-BF50-C4FF3F6888E7}" type="presParOf" srcId="{BB083F6E-241C-49E8-9186-5C576B067CC6}" destId="{0188788F-87E6-49B0-BD5F-F68E1D1749E0}" srcOrd="1" destOrd="0" presId="urn:microsoft.com/office/officeart/2005/8/layout/hierarchy1"/>
    <dgm:cxn modelId="{4632C216-1C61-4B42-8318-BEE9619DA036}" type="presParOf" srcId="{0188788F-87E6-49B0-BD5F-F68E1D1749E0}" destId="{5A6BFE8C-7106-4FF4-9FE7-56C1D691255E}" srcOrd="0" destOrd="0" presId="urn:microsoft.com/office/officeart/2005/8/layout/hierarchy1"/>
    <dgm:cxn modelId="{484A6B9C-8BB9-47D0-9568-D55ED7E5A242}" type="presParOf" srcId="{5A6BFE8C-7106-4FF4-9FE7-56C1D691255E}" destId="{54A08737-53AB-4177-BDA3-51CEB4ACC241}" srcOrd="0" destOrd="0" presId="urn:microsoft.com/office/officeart/2005/8/layout/hierarchy1"/>
    <dgm:cxn modelId="{8E5B0995-A6BF-412B-894B-5437A9F5DA08}" type="presParOf" srcId="{5A6BFE8C-7106-4FF4-9FE7-56C1D691255E}" destId="{75169B71-DCA0-4086-9D6E-9F0DA1C30BED}" srcOrd="1" destOrd="0" presId="urn:microsoft.com/office/officeart/2005/8/layout/hierarchy1"/>
    <dgm:cxn modelId="{19FFC7FB-94F9-4A62-8A19-1712B263F5E3}" type="presParOf" srcId="{0188788F-87E6-49B0-BD5F-F68E1D1749E0}" destId="{7CE38BFE-A328-4C74-90EE-788BC570EF94}" srcOrd="1" destOrd="0" presId="urn:microsoft.com/office/officeart/2005/8/layout/hierarchy1"/>
    <dgm:cxn modelId="{34017091-81C7-4EFD-9C3A-583329C78005}" type="presParOf" srcId="{7CE38BFE-A328-4C74-90EE-788BC570EF94}" destId="{DBC9FF5C-5AB0-4922-A8D3-0C6AD52E4EDF}" srcOrd="0" destOrd="0" presId="urn:microsoft.com/office/officeart/2005/8/layout/hierarchy1"/>
    <dgm:cxn modelId="{C944D293-ACDC-4ABF-8F78-417A0FB212B1}" type="presParOf" srcId="{7CE38BFE-A328-4C74-90EE-788BC570EF94}" destId="{F64DB7A4-5CD5-48A8-9FCD-A18C00EBA646}" srcOrd="1" destOrd="0" presId="urn:microsoft.com/office/officeart/2005/8/layout/hierarchy1"/>
    <dgm:cxn modelId="{31415DCD-17E3-4918-9353-170899396474}" type="presParOf" srcId="{F64DB7A4-5CD5-48A8-9FCD-A18C00EBA646}" destId="{30BEDC0C-9079-4136-BDCB-F4C9C06C8D41}" srcOrd="0" destOrd="0" presId="urn:microsoft.com/office/officeart/2005/8/layout/hierarchy1"/>
    <dgm:cxn modelId="{4156A893-B1DA-49AD-86FA-4692715BFADA}" type="presParOf" srcId="{30BEDC0C-9079-4136-BDCB-F4C9C06C8D41}" destId="{091DFC2D-157A-44F3-999A-8FA684358478}" srcOrd="0" destOrd="0" presId="urn:microsoft.com/office/officeart/2005/8/layout/hierarchy1"/>
    <dgm:cxn modelId="{615D3070-C107-4D3F-A258-3E235D3C5003}" type="presParOf" srcId="{30BEDC0C-9079-4136-BDCB-F4C9C06C8D41}" destId="{B11BE79E-C020-430A-AD90-027E54CBB15E}" srcOrd="1" destOrd="0" presId="urn:microsoft.com/office/officeart/2005/8/layout/hierarchy1"/>
    <dgm:cxn modelId="{9D1CC3C5-1B3F-4A58-B195-66333C0D1EFA}" type="presParOf" srcId="{F64DB7A4-5CD5-48A8-9FCD-A18C00EBA646}" destId="{F1C074C8-4B31-4837-A5C4-962AC9F52D1F}" srcOrd="1" destOrd="0" presId="urn:microsoft.com/office/officeart/2005/8/layout/hierarchy1"/>
    <dgm:cxn modelId="{AAECD68E-EA99-4FA5-8ACC-E7F6162285D1}" type="presParOf" srcId="{BB083F6E-241C-49E8-9186-5C576B067CC6}" destId="{953E6790-AC64-4DA8-A1C5-6FB502C5F31F}" srcOrd="2" destOrd="0" presId="urn:microsoft.com/office/officeart/2005/8/layout/hierarchy1"/>
    <dgm:cxn modelId="{689CAAB9-6D00-43EC-A916-E322CA3D6209}" type="presParOf" srcId="{BB083F6E-241C-49E8-9186-5C576B067CC6}" destId="{2FE452FA-6BBF-4478-9E78-92A9A2A94D0A}" srcOrd="3" destOrd="0" presId="urn:microsoft.com/office/officeart/2005/8/layout/hierarchy1"/>
    <dgm:cxn modelId="{91BA7C91-283D-421E-95FC-1A4E70A0C844}" type="presParOf" srcId="{2FE452FA-6BBF-4478-9E78-92A9A2A94D0A}" destId="{48B9CF53-71AA-488C-8364-F04E23E04250}" srcOrd="0" destOrd="0" presId="urn:microsoft.com/office/officeart/2005/8/layout/hierarchy1"/>
    <dgm:cxn modelId="{84AE34DE-374F-4EB8-A015-37D49302A79D}" type="presParOf" srcId="{48B9CF53-71AA-488C-8364-F04E23E04250}" destId="{CEF94F93-8C62-4AE1-9B35-0F58CE0E6EDC}" srcOrd="0" destOrd="0" presId="urn:microsoft.com/office/officeart/2005/8/layout/hierarchy1"/>
    <dgm:cxn modelId="{4D0B87C8-106C-4A37-A05E-DEA09C1D4299}" type="presParOf" srcId="{48B9CF53-71AA-488C-8364-F04E23E04250}" destId="{26065426-DA97-4771-ABCC-9AC0D7DAD4ED}" srcOrd="1" destOrd="0" presId="urn:microsoft.com/office/officeart/2005/8/layout/hierarchy1"/>
    <dgm:cxn modelId="{8008C762-BB85-4957-9E38-BD05DCCD3AD8}" type="presParOf" srcId="{2FE452FA-6BBF-4478-9E78-92A9A2A94D0A}" destId="{96F9927A-2A20-43DE-89CB-E634874A17C9}" srcOrd="1" destOrd="0" presId="urn:microsoft.com/office/officeart/2005/8/layout/hierarchy1"/>
    <dgm:cxn modelId="{5913BB08-5A7F-44A4-9E4A-6639F4ABBA0F}" type="presParOf" srcId="{96F9927A-2A20-43DE-89CB-E634874A17C9}" destId="{60780191-2D36-45A8-8F96-07F743D2203B}" srcOrd="0" destOrd="0" presId="urn:microsoft.com/office/officeart/2005/8/layout/hierarchy1"/>
    <dgm:cxn modelId="{3CC8E009-DA46-418F-992D-EDA5880151F6}" type="presParOf" srcId="{96F9927A-2A20-43DE-89CB-E634874A17C9}" destId="{68E5CB25-1191-42F0-926C-E4F50FE8D2EC}" srcOrd="1" destOrd="0" presId="urn:microsoft.com/office/officeart/2005/8/layout/hierarchy1"/>
    <dgm:cxn modelId="{2A148CD1-E09F-46EA-8AE9-81394720658E}" type="presParOf" srcId="{68E5CB25-1191-42F0-926C-E4F50FE8D2EC}" destId="{63F27339-6863-47F0-A1E9-B57C19035AF5}" srcOrd="0" destOrd="0" presId="urn:microsoft.com/office/officeart/2005/8/layout/hierarchy1"/>
    <dgm:cxn modelId="{85FB11A9-7AA1-43FC-BB7E-2A9E0099BA23}" type="presParOf" srcId="{63F27339-6863-47F0-A1E9-B57C19035AF5}" destId="{0F133932-9940-47A2-B1B8-D98D11F6A3D7}" srcOrd="0" destOrd="0" presId="urn:microsoft.com/office/officeart/2005/8/layout/hierarchy1"/>
    <dgm:cxn modelId="{265DEF52-0849-45A5-AEBA-7DDD7652D4C7}" type="presParOf" srcId="{63F27339-6863-47F0-A1E9-B57C19035AF5}" destId="{6A50C3D3-B749-45FF-8E6B-519D27233FEA}" srcOrd="1" destOrd="0" presId="urn:microsoft.com/office/officeart/2005/8/layout/hierarchy1"/>
    <dgm:cxn modelId="{03D89BF4-2870-4C48-B08E-1BBB1C305195}" type="presParOf" srcId="{68E5CB25-1191-42F0-926C-E4F50FE8D2EC}" destId="{0BCDD2FD-09CE-48F3-93EE-6F15CB634DA1}"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780191-2D36-45A8-8F96-07F743D2203B}">
      <dsp:nvSpPr>
        <dsp:cNvPr id="0" name=""/>
        <dsp:cNvSpPr/>
      </dsp:nvSpPr>
      <dsp:spPr>
        <a:xfrm>
          <a:off x="6093956" y="2644693"/>
          <a:ext cx="91440" cy="492682"/>
        </a:xfrm>
        <a:custGeom>
          <a:avLst/>
          <a:gdLst/>
          <a:ahLst/>
          <a:cxnLst/>
          <a:rect l="0" t="0" r="0" b="0"/>
          <a:pathLst>
            <a:path>
              <a:moveTo>
                <a:pt x="45720" y="0"/>
              </a:moveTo>
              <a:lnTo>
                <a:pt x="45720" y="492682"/>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53E6790-AC64-4DA8-A1C5-6FB502C5F31F}">
      <dsp:nvSpPr>
        <dsp:cNvPr id="0" name=""/>
        <dsp:cNvSpPr/>
      </dsp:nvSpPr>
      <dsp:spPr>
        <a:xfrm>
          <a:off x="4101277" y="1076297"/>
          <a:ext cx="2038398" cy="492682"/>
        </a:xfrm>
        <a:custGeom>
          <a:avLst/>
          <a:gdLst/>
          <a:ahLst/>
          <a:cxnLst/>
          <a:rect l="0" t="0" r="0" b="0"/>
          <a:pathLst>
            <a:path>
              <a:moveTo>
                <a:pt x="0" y="0"/>
              </a:moveTo>
              <a:lnTo>
                <a:pt x="0" y="335748"/>
              </a:lnTo>
              <a:lnTo>
                <a:pt x="2038398" y="335748"/>
              </a:lnTo>
              <a:lnTo>
                <a:pt x="2038398" y="492682"/>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BC9FF5C-5AB0-4922-A8D3-0C6AD52E4EDF}">
      <dsp:nvSpPr>
        <dsp:cNvPr id="0" name=""/>
        <dsp:cNvSpPr/>
      </dsp:nvSpPr>
      <dsp:spPr>
        <a:xfrm>
          <a:off x="2221671" y="2644693"/>
          <a:ext cx="91440" cy="492682"/>
        </a:xfrm>
        <a:custGeom>
          <a:avLst/>
          <a:gdLst/>
          <a:ahLst/>
          <a:cxnLst/>
          <a:rect l="0" t="0" r="0" b="0"/>
          <a:pathLst>
            <a:path>
              <a:moveTo>
                <a:pt x="45720" y="0"/>
              </a:moveTo>
              <a:lnTo>
                <a:pt x="45720" y="492682"/>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D70D019-871A-40E0-915D-D4431C142E95}">
      <dsp:nvSpPr>
        <dsp:cNvPr id="0" name=""/>
        <dsp:cNvSpPr/>
      </dsp:nvSpPr>
      <dsp:spPr>
        <a:xfrm>
          <a:off x="2267391" y="1076297"/>
          <a:ext cx="1833886" cy="492682"/>
        </a:xfrm>
        <a:custGeom>
          <a:avLst/>
          <a:gdLst/>
          <a:ahLst/>
          <a:cxnLst/>
          <a:rect l="0" t="0" r="0" b="0"/>
          <a:pathLst>
            <a:path>
              <a:moveTo>
                <a:pt x="1833886" y="0"/>
              </a:moveTo>
              <a:lnTo>
                <a:pt x="1833886" y="335748"/>
              </a:lnTo>
              <a:lnTo>
                <a:pt x="0" y="335748"/>
              </a:lnTo>
              <a:lnTo>
                <a:pt x="0" y="492682"/>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CC60CB7-0FB2-46A9-BE60-55A076E09004}">
      <dsp:nvSpPr>
        <dsp:cNvPr id="0" name=""/>
        <dsp:cNvSpPr/>
      </dsp:nvSpPr>
      <dsp:spPr>
        <a:xfrm>
          <a:off x="1611974" y="583"/>
          <a:ext cx="4978606" cy="107571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F1B877F-98BC-4BF4-9794-183B7796E372}">
      <dsp:nvSpPr>
        <dsp:cNvPr id="0" name=""/>
        <dsp:cNvSpPr/>
      </dsp:nvSpPr>
      <dsp:spPr>
        <a:xfrm>
          <a:off x="1800200" y="179398"/>
          <a:ext cx="4978606" cy="107571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ru-RU" sz="2400" kern="1200" dirty="0" err="1"/>
            <a:t>Кыргызстандын</a:t>
          </a:r>
          <a:r>
            <a:rPr lang="ru-RU" sz="2400" kern="1200" dirty="0"/>
            <a:t> Эли</a:t>
          </a:r>
        </a:p>
      </dsp:txBody>
      <dsp:txXfrm>
        <a:off x="1831707" y="210905"/>
        <a:ext cx="4915592" cy="1012699"/>
      </dsp:txXfrm>
    </dsp:sp>
    <dsp:sp modelId="{54A08737-53AB-4177-BDA3-51CEB4ACC241}">
      <dsp:nvSpPr>
        <dsp:cNvPr id="0" name=""/>
        <dsp:cNvSpPr/>
      </dsp:nvSpPr>
      <dsp:spPr>
        <a:xfrm>
          <a:off x="426683" y="1568979"/>
          <a:ext cx="3681414" cy="107571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5169B71-DCA0-4086-9D6E-9F0DA1C30BED}">
      <dsp:nvSpPr>
        <dsp:cNvPr id="0" name=""/>
        <dsp:cNvSpPr/>
      </dsp:nvSpPr>
      <dsp:spPr>
        <a:xfrm>
          <a:off x="614910" y="1747794"/>
          <a:ext cx="3681414" cy="107571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ru-RU" sz="2400" kern="1200" dirty="0" err="1"/>
            <a:t>Жергиликтүү</a:t>
          </a:r>
          <a:r>
            <a:rPr lang="ru-RU" sz="2400" kern="1200" dirty="0"/>
            <a:t> </a:t>
          </a:r>
          <a:r>
            <a:rPr lang="ru-RU" sz="2400" kern="1200" dirty="0" err="1"/>
            <a:t>өз</a:t>
          </a:r>
          <a:r>
            <a:rPr lang="ru-RU" sz="2400" kern="1200" dirty="0"/>
            <a:t> </a:t>
          </a:r>
          <a:r>
            <a:rPr lang="ru-RU" sz="2400" kern="1200" dirty="0" err="1"/>
            <a:t>алдынча</a:t>
          </a:r>
          <a:r>
            <a:rPr lang="ru-RU" sz="2400" kern="1200" dirty="0"/>
            <a:t> </a:t>
          </a:r>
          <a:r>
            <a:rPr lang="ru-RU" sz="2400" kern="1200" dirty="0" err="1"/>
            <a:t>башкаруу</a:t>
          </a:r>
          <a:endParaRPr lang="ru-RU" sz="2400" kern="1200" dirty="0"/>
        </a:p>
      </dsp:txBody>
      <dsp:txXfrm>
        <a:off x="646417" y="1779301"/>
        <a:ext cx="3618400" cy="1012699"/>
      </dsp:txXfrm>
    </dsp:sp>
    <dsp:sp modelId="{091DFC2D-157A-44F3-999A-8FA684358478}">
      <dsp:nvSpPr>
        <dsp:cNvPr id="0" name=""/>
        <dsp:cNvSpPr/>
      </dsp:nvSpPr>
      <dsp:spPr>
        <a:xfrm>
          <a:off x="388830" y="3137375"/>
          <a:ext cx="3757120" cy="107571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11BE79E-C020-430A-AD90-027E54CBB15E}">
      <dsp:nvSpPr>
        <dsp:cNvPr id="0" name=""/>
        <dsp:cNvSpPr/>
      </dsp:nvSpPr>
      <dsp:spPr>
        <a:xfrm>
          <a:off x="577057" y="3316190"/>
          <a:ext cx="3757120" cy="107571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ru-RU" sz="2400" kern="1200" dirty="0" err="1"/>
            <a:t>Жергиликтүү</a:t>
          </a:r>
          <a:r>
            <a:rPr lang="ru-RU" sz="2400" kern="1200" dirty="0"/>
            <a:t> </a:t>
          </a:r>
          <a:r>
            <a:rPr lang="ru-RU" sz="2400" kern="1200" dirty="0" err="1"/>
            <a:t>маанидеги</a:t>
          </a:r>
          <a:r>
            <a:rPr lang="ru-RU" sz="2400" kern="1200" dirty="0"/>
            <a:t> </a:t>
          </a:r>
          <a:r>
            <a:rPr lang="ru-RU" sz="2400" kern="1200" dirty="0" err="1"/>
            <a:t>маселелер</a:t>
          </a:r>
          <a:endParaRPr lang="ru-RU" sz="2400" kern="1200" dirty="0"/>
        </a:p>
      </dsp:txBody>
      <dsp:txXfrm>
        <a:off x="608564" y="3347697"/>
        <a:ext cx="3694106" cy="1012699"/>
      </dsp:txXfrm>
    </dsp:sp>
    <dsp:sp modelId="{CEF94F93-8C62-4AE1-9B35-0F58CE0E6EDC}">
      <dsp:nvSpPr>
        <dsp:cNvPr id="0" name=""/>
        <dsp:cNvSpPr/>
      </dsp:nvSpPr>
      <dsp:spPr>
        <a:xfrm>
          <a:off x="4503481" y="1568979"/>
          <a:ext cx="3272389" cy="107571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6065426-DA97-4771-ABCC-9AC0D7DAD4ED}">
      <dsp:nvSpPr>
        <dsp:cNvPr id="0" name=""/>
        <dsp:cNvSpPr/>
      </dsp:nvSpPr>
      <dsp:spPr>
        <a:xfrm>
          <a:off x="4691708" y="1747794"/>
          <a:ext cx="3272389" cy="107571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ru-RU" sz="2400" kern="1200" dirty="0" err="1"/>
            <a:t>Мамлекеттик</a:t>
          </a:r>
          <a:r>
            <a:rPr lang="ru-RU" sz="2400" kern="1200" dirty="0"/>
            <a:t> </a:t>
          </a:r>
          <a:r>
            <a:rPr lang="ru-RU" sz="2400" kern="1200" dirty="0" err="1"/>
            <a:t>башкаруу</a:t>
          </a:r>
          <a:endParaRPr lang="ru-RU" sz="2400" kern="1200" dirty="0"/>
        </a:p>
      </dsp:txBody>
      <dsp:txXfrm>
        <a:off x="4723215" y="1779301"/>
        <a:ext cx="3209375" cy="1012699"/>
      </dsp:txXfrm>
    </dsp:sp>
    <dsp:sp modelId="{0F133932-9940-47A2-B1B8-D98D11F6A3D7}">
      <dsp:nvSpPr>
        <dsp:cNvPr id="0" name=""/>
        <dsp:cNvSpPr/>
      </dsp:nvSpPr>
      <dsp:spPr>
        <a:xfrm>
          <a:off x="4522404" y="3137375"/>
          <a:ext cx="3234544" cy="107571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A50C3D3-B749-45FF-8E6B-519D27233FEA}">
      <dsp:nvSpPr>
        <dsp:cNvPr id="0" name=""/>
        <dsp:cNvSpPr/>
      </dsp:nvSpPr>
      <dsp:spPr>
        <a:xfrm>
          <a:off x="4710630" y="3316190"/>
          <a:ext cx="3234544" cy="107571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ru-RU" sz="2400" kern="1200" dirty="0" err="1"/>
            <a:t>Мамлекеттик</a:t>
          </a:r>
          <a:r>
            <a:rPr lang="ru-RU" sz="2400" kern="1200" dirty="0"/>
            <a:t> </a:t>
          </a:r>
          <a:r>
            <a:rPr lang="ru-RU" sz="2400" kern="1200" dirty="0" err="1"/>
            <a:t>маанидеги</a:t>
          </a:r>
          <a:r>
            <a:rPr lang="ru-RU" sz="2400" kern="1200" dirty="0"/>
            <a:t> </a:t>
          </a:r>
          <a:r>
            <a:rPr lang="ru-RU" sz="2400" kern="1200" dirty="0" err="1"/>
            <a:t>маселелер</a:t>
          </a:r>
          <a:endParaRPr lang="ru-RU" sz="2400" kern="1200" dirty="0"/>
        </a:p>
      </dsp:txBody>
      <dsp:txXfrm>
        <a:off x="4742137" y="3347697"/>
        <a:ext cx="3171530" cy="1012699"/>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4C33044-07A4-4A7B-B91A-AE7EED842018}" type="datetimeFigureOut">
              <a:rPr lang="ru-RU" smtClean="0"/>
              <a:t>27.02.2024</a:t>
            </a:fld>
            <a:endParaRPr lang="ru-RU"/>
          </a:p>
        </p:txBody>
      </p:sp>
      <p:sp>
        <p:nvSpPr>
          <p:cNvPr id="4" name="Образ слайда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4295B7D-7A1D-46FD-9AA9-81D5B6EFA32C}" type="slidenum">
              <a:rPr lang="ru-RU" smtClean="0"/>
              <a:t>‹#›</a:t>
            </a:fld>
            <a:endParaRPr lang="ru-RU"/>
          </a:p>
        </p:txBody>
      </p:sp>
    </p:spTree>
    <p:extLst>
      <p:ext uri="{BB962C8B-B14F-4D97-AF65-F5344CB8AC3E}">
        <p14:creationId xmlns:p14="http://schemas.microsoft.com/office/powerpoint/2010/main" val="28886376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44295B7D-7A1D-46FD-9AA9-81D5B6EFA32C}" type="slidenum">
              <a:rPr lang="ru-RU" smtClean="0"/>
              <a:t>36</a:t>
            </a:fld>
            <a:endParaRPr lang="ru-RU"/>
          </a:p>
        </p:txBody>
      </p:sp>
    </p:spTree>
    <p:extLst>
      <p:ext uri="{BB962C8B-B14F-4D97-AF65-F5344CB8AC3E}">
        <p14:creationId xmlns:p14="http://schemas.microsoft.com/office/powerpoint/2010/main" val="16316752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143000" y="1122363"/>
            <a:ext cx="6858000" cy="2387600"/>
          </a:xfrm>
        </p:spPr>
        <p:txBody>
          <a:bodyPr anchor="b"/>
          <a:lstStyle>
            <a:lvl1pPr algn="ctr">
              <a:defRPr sz="4500"/>
            </a:lvl1pPr>
          </a:lstStyle>
          <a:p>
            <a:r>
              <a:rPr lang="ru-RU"/>
              <a:t>Образец заголовка</a:t>
            </a:r>
          </a:p>
        </p:txBody>
      </p:sp>
      <p:sp>
        <p:nvSpPr>
          <p:cNvPr id="3" name="Подзаголовок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ru-RU"/>
              <a:t>Образец подзаголовка</a:t>
            </a:r>
          </a:p>
        </p:txBody>
      </p:sp>
      <p:sp>
        <p:nvSpPr>
          <p:cNvPr id="4" name="Дата 3"/>
          <p:cNvSpPr>
            <a:spLocks noGrp="1"/>
          </p:cNvSpPr>
          <p:nvPr>
            <p:ph type="dt" sz="half" idx="10"/>
          </p:nvPr>
        </p:nvSpPr>
        <p:spPr/>
        <p:txBody>
          <a:bodyPr/>
          <a:lstStyle/>
          <a:p>
            <a:fld id="{8EBF0F8A-0695-4953-A565-A886AB53C89B}" type="datetime1">
              <a:rPr lang="ru-RU" smtClean="0"/>
              <a:t>27.02.2024</a:t>
            </a:fld>
            <a:endParaRPr lang="ru-RU"/>
          </a:p>
        </p:txBody>
      </p:sp>
      <p:sp>
        <p:nvSpPr>
          <p:cNvPr id="5" name="Нижний колонтитул 4"/>
          <p:cNvSpPr>
            <a:spLocks noGrp="1"/>
          </p:cNvSpPr>
          <p:nvPr>
            <p:ph type="ftr" sz="quarter" idx="11"/>
          </p:nvPr>
        </p:nvSpPr>
        <p:spPr/>
        <p:txBody>
          <a:bodyPr/>
          <a:lstStyle/>
          <a:p>
            <a:r>
              <a:rPr lang="ru-RU"/>
              <a:t>АРИС, ПСИ-3 (МАР)- основные тренинги</a:t>
            </a:r>
          </a:p>
        </p:txBody>
      </p:sp>
      <p:sp>
        <p:nvSpPr>
          <p:cNvPr id="6" name="Номер слайда 5"/>
          <p:cNvSpPr>
            <a:spLocks noGrp="1"/>
          </p:cNvSpPr>
          <p:nvPr>
            <p:ph type="sldNum" sz="quarter" idx="12"/>
          </p:nvPr>
        </p:nvSpPr>
        <p:spPr/>
        <p:txBody>
          <a:bodyPr/>
          <a:lstStyle/>
          <a:p>
            <a:fld id="{01C36E99-5F5A-4B5C-A827-F2B9BEC600DC}" type="slidenum">
              <a:rPr lang="ru-RU" smtClean="0"/>
              <a:t>‹#›</a:t>
            </a:fld>
            <a:endParaRPr lang="ru-RU"/>
          </a:p>
        </p:txBody>
      </p:sp>
    </p:spTree>
    <p:extLst>
      <p:ext uri="{BB962C8B-B14F-4D97-AF65-F5344CB8AC3E}">
        <p14:creationId xmlns:p14="http://schemas.microsoft.com/office/powerpoint/2010/main" val="1740826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9295D1DE-B3E4-4804-AE02-B7C7385D3F02}" type="datetime1">
              <a:rPr lang="ru-RU" smtClean="0"/>
              <a:t>27.02.2024</a:t>
            </a:fld>
            <a:endParaRPr lang="ru-RU"/>
          </a:p>
        </p:txBody>
      </p:sp>
      <p:sp>
        <p:nvSpPr>
          <p:cNvPr id="5" name="Нижний колонтитул 4"/>
          <p:cNvSpPr>
            <a:spLocks noGrp="1"/>
          </p:cNvSpPr>
          <p:nvPr>
            <p:ph type="ftr" sz="quarter" idx="11"/>
          </p:nvPr>
        </p:nvSpPr>
        <p:spPr/>
        <p:txBody>
          <a:bodyPr/>
          <a:lstStyle/>
          <a:p>
            <a:r>
              <a:rPr lang="ru-RU"/>
              <a:t>АРИС, ПСИ-3 (МАР)- основные тренинги</a:t>
            </a:r>
          </a:p>
        </p:txBody>
      </p:sp>
      <p:sp>
        <p:nvSpPr>
          <p:cNvPr id="6" name="Номер слайда 5"/>
          <p:cNvSpPr>
            <a:spLocks noGrp="1"/>
          </p:cNvSpPr>
          <p:nvPr>
            <p:ph type="sldNum" sz="quarter" idx="12"/>
          </p:nvPr>
        </p:nvSpPr>
        <p:spPr/>
        <p:txBody>
          <a:bodyPr/>
          <a:lstStyle/>
          <a:p>
            <a:fld id="{01C36E99-5F5A-4B5C-A827-F2B9BEC600DC}" type="slidenum">
              <a:rPr lang="ru-RU" smtClean="0"/>
              <a:t>‹#›</a:t>
            </a:fld>
            <a:endParaRPr lang="ru-RU"/>
          </a:p>
        </p:txBody>
      </p:sp>
    </p:spTree>
    <p:extLst>
      <p:ext uri="{BB962C8B-B14F-4D97-AF65-F5344CB8AC3E}">
        <p14:creationId xmlns:p14="http://schemas.microsoft.com/office/powerpoint/2010/main" val="499576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43675" y="365125"/>
            <a:ext cx="1971675" cy="5811838"/>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628650" y="365125"/>
            <a:ext cx="5800725"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2006DD12-B436-48BD-89B1-C75AE6DB6C64}" type="datetime1">
              <a:rPr lang="ru-RU" smtClean="0"/>
              <a:t>27.02.2024</a:t>
            </a:fld>
            <a:endParaRPr lang="ru-RU"/>
          </a:p>
        </p:txBody>
      </p:sp>
      <p:sp>
        <p:nvSpPr>
          <p:cNvPr id="5" name="Нижний колонтитул 4"/>
          <p:cNvSpPr>
            <a:spLocks noGrp="1"/>
          </p:cNvSpPr>
          <p:nvPr>
            <p:ph type="ftr" sz="quarter" idx="11"/>
          </p:nvPr>
        </p:nvSpPr>
        <p:spPr/>
        <p:txBody>
          <a:bodyPr/>
          <a:lstStyle/>
          <a:p>
            <a:r>
              <a:rPr lang="ru-RU"/>
              <a:t>АРИС, ПСИ-3 (МАР)- основные тренинги</a:t>
            </a:r>
          </a:p>
        </p:txBody>
      </p:sp>
      <p:sp>
        <p:nvSpPr>
          <p:cNvPr id="6" name="Номер слайда 5"/>
          <p:cNvSpPr>
            <a:spLocks noGrp="1"/>
          </p:cNvSpPr>
          <p:nvPr>
            <p:ph type="sldNum" sz="quarter" idx="12"/>
          </p:nvPr>
        </p:nvSpPr>
        <p:spPr/>
        <p:txBody>
          <a:bodyPr/>
          <a:lstStyle/>
          <a:p>
            <a:fld id="{01C36E99-5F5A-4B5C-A827-F2B9BEC600DC}" type="slidenum">
              <a:rPr lang="ru-RU" smtClean="0"/>
              <a:t>‹#›</a:t>
            </a:fld>
            <a:endParaRPr lang="ru-RU"/>
          </a:p>
        </p:txBody>
      </p:sp>
    </p:spTree>
    <p:extLst>
      <p:ext uri="{BB962C8B-B14F-4D97-AF65-F5344CB8AC3E}">
        <p14:creationId xmlns:p14="http://schemas.microsoft.com/office/powerpoint/2010/main" val="16738949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8DA31DB8-3B04-41C6-A596-2EDB57445B46}" type="datetime1">
              <a:rPr lang="ru-RU" smtClean="0"/>
              <a:t>27.02.2024</a:t>
            </a:fld>
            <a:endParaRPr lang="ru-RU"/>
          </a:p>
        </p:txBody>
      </p:sp>
      <p:sp>
        <p:nvSpPr>
          <p:cNvPr id="5" name="Нижний колонтитул 4"/>
          <p:cNvSpPr>
            <a:spLocks noGrp="1"/>
          </p:cNvSpPr>
          <p:nvPr>
            <p:ph type="ftr" sz="quarter" idx="11"/>
          </p:nvPr>
        </p:nvSpPr>
        <p:spPr/>
        <p:txBody>
          <a:bodyPr/>
          <a:lstStyle/>
          <a:p>
            <a:r>
              <a:rPr lang="ru-RU"/>
              <a:t>АРИС, ПСИ-3 (МАР)- основные тренинги</a:t>
            </a:r>
          </a:p>
        </p:txBody>
      </p:sp>
      <p:sp>
        <p:nvSpPr>
          <p:cNvPr id="6" name="Номер слайда 5"/>
          <p:cNvSpPr>
            <a:spLocks noGrp="1"/>
          </p:cNvSpPr>
          <p:nvPr>
            <p:ph type="sldNum" sz="quarter" idx="12"/>
          </p:nvPr>
        </p:nvSpPr>
        <p:spPr/>
        <p:txBody>
          <a:bodyPr/>
          <a:lstStyle/>
          <a:p>
            <a:fld id="{01C36E99-5F5A-4B5C-A827-F2B9BEC600DC}" type="slidenum">
              <a:rPr lang="ru-RU" smtClean="0"/>
              <a:t>‹#›</a:t>
            </a:fld>
            <a:endParaRPr lang="ru-RU"/>
          </a:p>
        </p:txBody>
      </p:sp>
    </p:spTree>
    <p:extLst>
      <p:ext uri="{BB962C8B-B14F-4D97-AF65-F5344CB8AC3E}">
        <p14:creationId xmlns:p14="http://schemas.microsoft.com/office/powerpoint/2010/main" val="10677614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3888" y="1709739"/>
            <a:ext cx="7886700" cy="2852737"/>
          </a:xfrm>
        </p:spPr>
        <p:txBody>
          <a:bodyPr anchor="b"/>
          <a:lstStyle>
            <a:lvl1pPr>
              <a:defRPr sz="4500"/>
            </a:lvl1pPr>
          </a:lstStyle>
          <a:p>
            <a:r>
              <a:rPr lang="ru-RU"/>
              <a:t>Образец заголовка</a:t>
            </a:r>
          </a:p>
        </p:txBody>
      </p:sp>
      <p:sp>
        <p:nvSpPr>
          <p:cNvPr id="3" name="Текст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3C99CF06-9268-4A78-80A7-1444A1CC944D}" type="datetime1">
              <a:rPr lang="ru-RU" smtClean="0"/>
              <a:t>27.02.2024</a:t>
            </a:fld>
            <a:endParaRPr lang="ru-RU"/>
          </a:p>
        </p:txBody>
      </p:sp>
      <p:sp>
        <p:nvSpPr>
          <p:cNvPr id="5" name="Нижний колонтитул 4"/>
          <p:cNvSpPr>
            <a:spLocks noGrp="1"/>
          </p:cNvSpPr>
          <p:nvPr>
            <p:ph type="ftr" sz="quarter" idx="11"/>
          </p:nvPr>
        </p:nvSpPr>
        <p:spPr/>
        <p:txBody>
          <a:bodyPr/>
          <a:lstStyle/>
          <a:p>
            <a:r>
              <a:rPr lang="ru-RU"/>
              <a:t>АРИС, ПСИ-3 (МАР)- основные тренинги</a:t>
            </a:r>
          </a:p>
        </p:txBody>
      </p:sp>
      <p:sp>
        <p:nvSpPr>
          <p:cNvPr id="6" name="Номер слайда 5"/>
          <p:cNvSpPr>
            <a:spLocks noGrp="1"/>
          </p:cNvSpPr>
          <p:nvPr>
            <p:ph type="sldNum" sz="quarter" idx="12"/>
          </p:nvPr>
        </p:nvSpPr>
        <p:spPr/>
        <p:txBody>
          <a:bodyPr/>
          <a:lstStyle/>
          <a:p>
            <a:fld id="{01C36E99-5F5A-4B5C-A827-F2B9BEC600DC}" type="slidenum">
              <a:rPr lang="ru-RU" smtClean="0"/>
              <a:t>‹#›</a:t>
            </a:fld>
            <a:endParaRPr lang="ru-RU"/>
          </a:p>
        </p:txBody>
      </p:sp>
    </p:spTree>
    <p:extLst>
      <p:ext uri="{BB962C8B-B14F-4D97-AF65-F5344CB8AC3E}">
        <p14:creationId xmlns:p14="http://schemas.microsoft.com/office/powerpoint/2010/main" val="19122525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628650" y="1825625"/>
            <a:ext cx="38862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4629150" y="1825625"/>
            <a:ext cx="38862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F8A7E2D6-8115-45BD-AF9C-41D0061B97E4}" type="datetime1">
              <a:rPr lang="ru-RU" smtClean="0"/>
              <a:t>27.02.2024</a:t>
            </a:fld>
            <a:endParaRPr lang="ru-RU"/>
          </a:p>
        </p:txBody>
      </p:sp>
      <p:sp>
        <p:nvSpPr>
          <p:cNvPr id="6" name="Нижний колонтитул 5"/>
          <p:cNvSpPr>
            <a:spLocks noGrp="1"/>
          </p:cNvSpPr>
          <p:nvPr>
            <p:ph type="ftr" sz="quarter" idx="11"/>
          </p:nvPr>
        </p:nvSpPr>
        <p:spPr/>
        <p:txBody>
          <a:bodyPr/>
          <a:lstStyle/>
          <a:p>
            <a:r>
              <a:rPr lang="ru-RU"/>
              <a:t>АРИС, ПСИ-3 (МАР)- основные тренинги</a:t>
            </a:r>
          </a:p>
        </p:txBody>
      </p:sp>
      <p:sp>
        <p:nvSpPr>
          <p:cNvPr id="7" name="Номер слайда 6"/>
          <p:cNvSpPr>
            <a:spLocks noGrp="1"/>
          </p:cNvSpPr>
          <p:nvPr>
            <p:ph type="sldNum" sz="quarter" idx="12"/>
          </p:nvPr>
        </p:nvSpPr>
        <p:spPr/>
        <p:txBody>
          <a:bodyPr/>
          <a:lstStyle/>
          <a:p>
            <a:fld id="{01C36E99-5F5A-4B5C-A827-F2B9BEC600DC}" type="slidenum">
              <a:rPr lang="ru-RU" smtClean="0"/>
              <a:t>‹#›</a:t>
            </a:fld>
            <a:endParaRPr lang="ru-RU"/>
          </a:p>
        </p:txBody>
      </p:sp>
    </p:spTree>
    <p:extLst>
      <p:ext uri="{BB962C8B-B14F-4D97-AF65-F5344CB8AC3E}">
        <p14:creationId xmlns:p14="http://schemas.microsoft.com/office/powerpoint/2010/main" val="1700493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9841" y="365126"/>
            <a:ext cx="7886700" cy="1325563"/>
          </a:xfrm>
        </p:spPr>
        <p:txBody>
          <a:bodyPr/>
          <a:lstStyle/>
          <a:p>
            <a:r>
              <a:rPr lang="ru-RU"/>
              <a:t>Образец заголовка</a:t>
            </a:r>
          </a:p>
        </p:txBody>
      </p:sp>
      <p:sp>
        <p:nvSpPr>
          <p:cNvPr id="3" name="Текст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ru-RU"/>
              <a:t>Образец текста</a:t>
            </a:r>
          </a:p>
        </p:txBody>
      </p:sp>
      <p:sp>
        <p:nvSpPr>
          <p:cNvPr id="4" name="Объект 3"/>
          <p:cNvSpPr>
            <a:spLocks noGrp="1"/>
          </p:cNvSpPr>
          <p:nvPr>
            <p:ph sz="half" idx="2"/>
          </p:nvPr>
        </p:nvSpPr>
        <p:spPr>
          <a:xfrm>
            <a:off x="629842" y="2505075"/>
            <a:ext cx="3868340"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ru-RU"/>
              <a:t>Образец текста</a:t>
            </a:r>
          </a:p>
        </p:txBody>
      </p:sp>
      <p:sp>
        <p:nvSpPr>
          <p:cNvPr id="6" name="Объект 5"/>
          <p:cNvSpPr>
            <a:spLocks noGrp="1"/>
          </p:cNvSpPr>
          <p:nvPr>
            <p:ph sz="quarter" idx="4"/>
          </p:nvPr>
        </p:nvSpPr>
        <p:spPr>
          <a:xfrm>
            <a:off x="4629150" y="2505075"/>
            <a:ext cx="3887391"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F3507A8D-9CFC-48B1-8E69-4BE6DDD8C281}" type="datetime1">
              <a:rPr lang="ru-RU" smtClean="0"/>
              <a:t>27.02.2024</a:t>
            </a:fld>
            <a:endParaRPr lang="ru-RU"/>
          </a:p>
        </p:txBody>
      </p:sp>
      <p:sp>
        <p:nvSpPr>
          <p:cNvPr id="8" name="Нижний колонтитул 7"/>
          <p:cNvSpPr>
            <a:spLocks noGrp="1"/>
          </p:cNvSpPr>
          <p:nvPr>
            <p:ph type="ftr" sz="quarter" idx="11"/>
          </p:nvPr>
        </p:nvSpPr>
        <p:spPr/>
        <p:txBody>
          <a:bodyPr/>
          <a:lstStyle/>
          <a:p>
            <a:r>
              <a:rPr lang="ru-RU"/>
              <a:t>АРИС, ПСИ-3 (МАР)- основные тренинги</a:t>
            </a:r>
          </a:p>
        </p:txBody>
      </p:sp>
      <p:sp>
        <p:nvSpPr>
          <p:cNvPr id="9" name="Номер слайда 8"/>
          <p:cNvSpPr>
            <a:spLocks noGrp="1"/>
          </p:cNvSpPr>
          <p:nvPr>
            <p:ph type="sldNum" sz="quarter" idx="12"/>
          </p:nvPr>
        </p:nvSpPr>
        <p:spPr/>
        <p:txBody>
          <a:bodyPr/>
          <a:lstStyle/>
          <a:p>
            <a:fld id="{01C36E99-5F5A-4B5C-A827-F2B9BEC600DC}" type="slidenum">
              <a:rPr lang="ru-RU" smtClean="0"/>
              <a:t>‹#›</a:t>
            </a:fld>
            <a:endParaRPr lang="ru-RU"/>
          </a:p>
        </p:txBody>
      </p:sp>
    </p:spTree>
    <p:extLst>
      <p:ext uri="{BB962C8B-B14F-4D97-AF65-F5344CB8AC3E}">
        <p14:creationId xmlns:p14="http://schemas.microsoft.com/office/powerpoint/2010/main" val="28783944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4DA4E0F4-4BEB-44EF-8DB2-FF20CD0A8B49}" type="datetime1">
              <a:rPr lang="ru-RU" smtClean="0"/>
              <a:t>27.02.2024</a:t>
            </a:fld>
            <a:endParaRPr lang="ru-RU"/>
          </a:p>
        </p:txBody>
      </p:sp>
      <p:sp>
        <p:nvSpPr>
          <p:cNvPr id="4" name="Нижний колонтитул 3"/>
          <p:cNvSpPr>
            <a:spLocks noGrp="1"/>
          </p:cNvSpPr>
          <p:nvPr>
            <p:ph type="ftr" sz="quarter" idx="11"/>
          </p:nvPr>
        </p:nvSpPr>
        <p:spPr/>
        <p:txBody>
          <a:bodyPr/>
          <a:lstStyle/>
          <a:p>
            <a:r>
              <a:rPr lang="ru-RU"/>
              <a:t>АРИС, ПСИ-3 (МАР)- основные тренинги</a:t>
            </a:r>
          </a:p>
        </p:txBody>
      </p:sp>
      <p:sp>
        <p:nvSpPr>
          <p:cNvPr id="5" name="Номер слайда 4"/>
          <p:cNvSpPr>
            <a:spLocks noGrp="1"/>
          </p:cNvSpPr>
          <p:nvPr>
            <p:ph type="sldNum" sz="quarter" idx="12"/>
          </p:nvPr>
        </p:nvSpPr>
        <p:spPr/>
        <p:txBody>
          <a:bodyPr/>
          <a:lstStyle/>
          <a:p>
            <a:fld id="{01C36E99-5F5A-4B5C-A827-F2B9BEC600DC}" type="slidenum">
              <a:rPr lang="ru-RU" smtClean="0"/>
              <a:t>‹#›</a:t>
            </a:fld>
            <a:endParaRPr lang="ru-RU"/>
          </a:p>
        </p:txBody>
      </p:sp>
    </p:spTree>
    <p:extLst>
      <p:ext uri="{BB962C8B-B14F-4D97-AF65-F5344CB8AC3E}">
        <p14:creationId xmlns:p14="http://schemas.microsoft.com/office/powerpoint/2010/main" val="9440668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CD97057-2D0D-4B2E-BD9D-C371921D8214}" type="datetime1">
              <a:rPr lang="ru-RU" smtClean="0"/>
              <a:t>27.02.2024</a:t>
            </a:fld>
            <a:endParaRPr lang="ru-RU"/>
          </a:p>
        </p:txBody>
      </p:sp>
      <p:sp>
        <p:nvSpPr>
          <p:cNvPr id="3" name="Нижний колонтитул 2"/>
          <p:cNvSpPr>
            <a:spLocks noGrp="1"/>
          </p:cNvSpPr>
          <p:nvPr>
            <p:ph type="ftr" sz="quarter" idx="11"/>
          </p:nvPr>
        </p:nvSpPr>
        <p:spPr/>
        <p:txBody>
          <a:bodyPr/>
          <a:lstStyle/>
          <a:p>
            <a:r>
              <a:rPr lang="ru-RU"/>
              <a:t>АРИС, ПСИ-3 (МАР)- основные тренинги</a:t>
            </a:r>
          </a:p>
        </p:txBody>
      </p:sp>
      <p:sp>
        <p:nvSpPr>
          <p:cNvPr id="4" name="Номер слайда 3"/>
          <p:cNvSpPr>
            <a:spLocks noGrp="1"/>
          </p:cNvSpPr>
          <p:nvPr>
            <p:ph type="sldNum" sz="quarter" idx="12"/>
          </p:nvPr>
        </p:nvSpPr>
        <p:spPr/>
        <p:txBody>
          <a:bodyPr/>
          <a:lstStyle/>
          <a:p>
            <a:fld id="{01C36E99-5F5A-4B5C-A827-F2B9BEC600DC}" type="slidenum">
              <a:rPr lang="ru-RU" smtClean="0"/>
              <a:t>‹#›</a:t>
            </a:fld>
            <a:endParaRPr lang="ru-RU"/>
          </a:p>
        </p:txBody>
      </p:sp>
    </p:spTree>
    <p:extLst>
      <p:ext uri="{BB962C8B-B14F-4D97-AF65-F5344CB8AC3E}">
        <p14:creationId xmlns:p14="http://schemas.microsoft.com/office/powerpoint/2010/main" val="24518363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9841" y="457200"/>
            <a:ext cx="2949178" cy="1600200"/>
          </a:xfrm>
        </p:spPr>
        <p:txBody>
          <a:bodyPr anchor="b"/>
          <a:lstStyle>
            <a:lvl1pPr>
              <a:defRPr sz="2400"/>
            </a:lvl1pPr>
          </a:lstStyle>
          <a:p>
            <a:r>
              <a:rPr lang="ru-RU"/>
              <a:t>Образец заголовка</a:t>
            </a:r>
          </a:p>
        </p:txBody>
      </p:sp>
      <p:sp>
        <p:nvSpPr>
          <p:cNvPr id="3" name="Объект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ru-RU"/>
              <a:t>Образец текста</a:t>
            </a:r>
          </a:p>
        </p:txBody>
      </p:sp>
      <p:sp>
        <p:nvSpPr>
          <p:cNvPr id="5" name="Дата 4"/>
          <p:cNvSpPr>
            <a:spLocks noGrp="1"/>
          </p:cNvSpPr>
          <p:nvPr>
            <p:ph type="dt" sz="half" idx="10"/>
          </p:nvPr>
        </p:nvSpPr>
        <p:spPr/>
        <p:txBody>
          <a:bodyPr/>
          <a:lstStyle/>
          <a:p>
            <a:fld id="{A132DC85-B91C-498C-BD43-200413400D2F}" type="datetime1">
              <a:rPr lang="ru-RU" smtClean="0"/>
              <a:t>27.02.2024</a:t>
            </a:fld>
            <a:endParaRPr lang="ru-RU"/>
          </a:p>
        </p:txBody>
      </p:sp>
      <p:sp>
        <p:nvSpPr>
          <p:cNvPr id="6" name="Нижний колонтитул 5"/>
          <p:cNvSpPr>
            <a:spLocks noGrp="1"/>
          </p:cNvSpPr>
          <p:nvPr>
            <p:ph type="ftr" sz="quarter" idx="11"/>
          </p:nvPr>
        </p:nvSpPr>
        <p:spPr/>
        <p:txBody>
          <a:bodyPr/>
          <a:lstStyle/>
          <a:p>
            <a:r>
              <a:rPr lang="ru-RU"/>
              <a:t>АРИС, ПСИ-3 (МАР)- основные тренинги</a:t>
            </a:r>
          </a:p>
        </p:txBody>
      </p:sp>
      <p:sp>
        <p:nvSpPr>
          <p:cNvPr id="7" name="Номер слайда 6"/>
          <p:cNvSpPr>
            <a:spLocks noGrp="1"/>
          </p:cNvSpPr>
          <p:nvPr>
            <p:ph type="sldNum" sz="quarter" idx="12"/>
          </p:nvPr>
        </p:nvSpPr>
        <p:spPr/>
        <p:txBody>
          <a:bodyPr/>
          <a:lstStyle/>
          <a:p>
            <a:fld id="{01C36E99-5F5A-4B5C-A827-F2B9BEC600DC}" type="slidenum">
              <a:rPr lang="ru-RU" smtClean="0"/>
              <a:t>‹#›</a:t>
            </a:fld>
            <a:endParaRPr lang="ru-RU"/>
          </a:p>
        </p:txBody>
      </p:sp>
    </p:spTree>
    <p:extLst>
      <p:ext uri="{BB962C8B-B14F-4D97-AF65-F5344CB8AC3E}">
        <p14:creationId xmlns:p14="http://schemas.microsoft.com/office/powerpoint/2010/main" val="32074423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9841" y="457200"/>
            <a:ext cx="2949178" cy="1600200"/>
          </a:xfrm>
        </p:spPr>
        <p:txBody>
          <a:bodyPr anchor="b"/>
          <a:lstStyle>
            <a:lvl1pPr>
              <a:defRPr sz="2400"/>
            </a:lvl1pPr>
          </a:lstStyle>
          <a:p>
            <a:r>
              <a:rPr lang="ru-RU"/>
              <a:t>Образец заголовка</a:t>
            </a:r>
          </a:p>
        </p:txBody>
      </p:sp>
      <p:sp>
        <p:nvSpPr>
          <p:cNvPr id="3" name="Рисунок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ru-RU"/>
          </a:p>
        </p:txBody>
      </p:sp>
      <p:sp>
        <p:nvSpPr>
          <p:cNvPr id="4" name="Текст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ru-RU"/>
              <a:t>Образец текста</a:t>
            </a:r>
          </a:p>
        </p:txBody>
      </p:sp>
      <p:sp>
        <p:nvSpPr>
          <p:cNvPr id="5" name="Дата 4"/>
          <p:cNvSpPr>
            <a:spLocks noGrp="1"/>
          </p:cNvSpPr>
          <p:nvPr>
            <p:ph type="dt" sz="half" idx="10"/>
          </p:nvPr>
        </p:nvSpPr>
        <p:spPr/>
        <p:txBody>
          <a:bodyPr/>
          <a:lstStyle/>
          <a:p>
            <a:fld id="{2D53DF8D-FBB9-4FA1-A323-C3D95F15E85E}" type="datetime1">
              <a:rPr lang="ru-RU" smtClean="0"/>
              <a:t>27.02.2024</a:t>
            </a:fld>
            <a:endParaRPr lang="ru-RU"/>
          </a:p>
        </p:txBody>
      </p:sp>
      <p:sp>
        <p:nvSpPr>
          <p:cNvPr id="6" name="Нижний колонтитул 5"/>
          <p:cNvSpPr>
            <a:spLocks noGrp="1"/>
          </p:cNvSpPr>
          <p:nvPr>
            <p:ph type="ftr" sz="quarter" idx="11"/>
          </p:nvPr>
        </p:nvSpPr>
        <p:spPr/>
        <p:txBody>
          <a:bodyPr/>
          <a:lstStyle/>
          <a:p>
            <a:r>
              <a:rPr lang="ru-RU"/>
              <a:t>АРИС, ПСИ-3 (МАР)- основные тренинги</a:t>
            </a:r>
          </a:p>
        </p:txBody>
      </p:sp>
      <p:sp>
        <p:nvSpPr>
          <p:cNvPr id="7" name="Номер слайда 6"/>
          <p:cNvSpPr>
            <a:spLocks noGrp="1"/>
          </p:cNvSpPr>
          <p:nvPr>
            <p:ph type="sldNum" sz="quarter" idx="12"/>
          </p:nvPr>
        </p:nvSpPr>
        <p:spPr/>
        <p:txBody>
          <a:bodyPr/>
          <a:lstStyle/>
          <a:p>
            <a:fld id="{01C36E99-5F5A-4B5C-A827-F2B9BEC600DC}" type="slidenum">
              <a:rPr lang="ru-RU" smtClean="0"/>
              <a:t>‹#›</a:t>
            </a:fld>
            <a:endParaRPr lang="ru-RU"/>
          </a:p>
        </p:txBody>
      </p:sp>
    </p:spTree>
    <p:extLst>
      <p:ext uri="{BB962C8B-B14F-4D97-AF65-F5344CB8AC3E}">
        <p14:creationId xmlns:p14="http://schemas.microsoft.com/office/powerpoint/2010/main" val="23473264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FCB95E93-698D-4053-BD70-438FDEBC5D2C}" type="datetime1">
              <a:rPr lang="ru-RU" smtClean="0"/>
              <a:t>27.02.2024</a:t>
            </a:fld>
            <a:endParaRPr lang="ru-RU"/>
          </a:p>
        </p:txBody>
      </p:sp>
      <p:sp>
        <p:nvSpPr>
          <p:cNvPr id="5" name="Нижний колонтитул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ru-RU"/>
              <a:t>АРИС, ПСИ-3 (МАР)- основные тренинги</a:t>
            </a:r>
          </a:p>
        </p:txBody>
      </p:sp>
      <p:sp>
        <p:nvSpPr>
          <p:cNvPr id="6" name="Номер слайда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1C36E99-5F5A-4B5C-A827-F2B9BEC600DC}" type="slidenum">
              <a:rPr lang="ru-RU" smtClean="0"/>
              <a:t>‹#›</a:t>
            </a:fld>
            <a:endParaRPr lang="ru-RU"/>
          </a:p>
        </p:txBody>
      </p:sp>
    </p:spTree>
    <p:extLst>
      <p:ext uri="{BB962C8B-B14F-4D97-AF65-F5344CB8AC3E}">
        <p14:creationId xmlns:p14="http://schemas.microsoft.com/office/powerpoint/2010/main" val="4202749031"/>
      </p:ext>
    </p:extLst>
  </p:cSld>
  <p:clrMap bg1="lt1" tx1="dk1" bg2="lt2" tx2="dk2" accent1="accent1" accent2="accent2" accent3="accent3" accent4="accent4" accent5="accent5" accent6="accent6" hlink="hlink" folHlink="folHlink"/>
  <p:sldLayoutIdLst>
    <p:sldLayoutId id="2147483780" r:id="rId1"/>
    <p:sldLayoutId id="2147483781" r:id="rId2"/>
    <p:sldLayoutId id="2147483782" r:id="rId3"/>
    <p:sldLayoutId id="2147483783" r:id="rId4"/>
    <p:sldLayoutId id="2147483784" r:id="rId5"/>
    <p:sldLayoutId id="2147483785" r:id="rId6"/>
    <p:sldLayoutId id="2147483786" r:id="rId7"/>
    <p:sldLayoutId id="2147483787" r:id="rId8"/>
    <p:sldLayoutId id="2147483788" r:id="rId9"/>
    <p:sldLayoutId id="2147483789" r:id="rId10"/>
    <p:sldLayoutId id="2147483790" r:id="rId11"/>
  </p:sldLayoutIdLst>
  <p:hf sldNum="0" hd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ru-RU"/>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47664" y="1556792"/>
            <a:ext cx="6120680" cy="3816424"/>
          </a:xfrm>
        </p:spPr>
        <p:txBody>
          <a:bodyPr>
            <a:normAutofit/>
          </a:bodyPr>
          <a:lstStyle/>
          <a:p>
            <a:r>
              <a:rPr lang="ru-RU" b="1" dirty="0" err="1">
                <a:solidFill>
                  <a:srgbClr val="C00000"/>
                </a:solidFill>
                <a:latin typeface="Constantia" pitchFamily="18" charset="0"/>
              </a:rPr>
              <a:t>Кыргыз</a:t>
            </a:r>
            <a:r>
              <a:rPr lang="ru-RU" b="1" dirty="0">
                <a:solidFill>
                  <a:srgbClr val="C00000"/>
                </a:solidFill>
                <a:latin typeface="Constantia" pitchFamily="18" charset="0"/>
              </a:rPr>
              <a:t> </a:t>
            </a:r>
            <a:r>
              <a:rPr lang="ru-RU" b="1" dirty="0" err="1">
                <a:solidFill>
                  <a:srgbClr val="C00000"/>
                </a:solidFill>
                <a:latin typeface="Constantia" pitchFamily="18" charset="0"/>
              </a:rPr>
              <a:t>Республикасында</a:t>
            </a:r>
            <a:r>
              <a:rPr lang="ru-RU" b="1" dirty="0">
                <a:solidFill>
                  <a:srgbClr val="C00000"/>
                </a:solidFill>
                <a:latin typeface="Constantia" pitchFamily="18" charset="0"/>
              </a:rPr>
              <a:t> </a:t>
            </a:r>
            <a:r>
              <a:rPr lang="ru-RU" b="1" dirty="0" err="1">
                <a:solidFill>
                  <a:srgbClr val="C00000"/>
                </a:solidFill>
                <a:latin typeface="Constantia" pitchFamily="18" charset="0"/>
              </a:rPr>
              <a:t>жергиликтүү</a:t>
            </a:r>
            <a:r>
              <a:rPr lang="ru-RU" b="1" dirty="0">
                <a:solidFill>
                  <a:srgbClr val="C00000"/>
                </a:solidFill>
                <a:latin typeface="Constantia" pitchFamily="18" charset="0"/>
              </a:rPr>
              <a:t> </a:t>
            </a:r>
            <a:r>
              <a:rPr lang="ru-RU" b="1" dirty="0" err="1">
                <a:solidFill>
                  <a:srgbClr val="C00000"/>
                </a:solidFill>
                <a:latin typeface="Constantia" pitchFamily="18" charset="0"/>
              </a:rPr>
              <a:t>өз</a:t>
            </a:r>
            <a:r>
              <a:rPr lang="ru-RU" b="1" dirty="0">
                <a:solidFill>
                  <a:srgbClr val="C00000"/>
                </a:solidFill>
                <a:latin typeface="Constantia" pitchFamily="18" charset="0"/>
              </a:rPr>
              <a:t> </a:t>
            </a:r>
            <a:r>
              <a:rPr lang="ru-RU" b="1" dirty="0" err="1">
                <a:solidFill>
                  <a:srgbClr val="C00000"/>
                </a:solidFill>
                <a:latin typeface="Constantia" pitchFamily="18" charset="0"/>
              </a:rPr>
              <a:t>алдынча</a:t>
            </a:r>
            <a:r>
              <a:rPr lang="ru-RU" b="1" dirty="0">
                <a:solidFill>
                  <a:srgbClr val="C00000"/>
                </a:solidFill>
                <a:latin typeface="Constantia" pitchFamily="18" charset="0"/>
              </a:rPr>
              <a:t> </a:t>
            </a:r>
            <a:r>
              <a:rPr lang="ru-RU" b="1" dirty="0" err="1">
                <a:solidFill>
                  <a:srgbClr val="C00000"/>
                </a:solidFill>
                <a:latin typeface="Constantia" pitchFamily="18" charset="0"/>
              </a:rPr>
              <a:t>башкаруунун</a:t>
            </a:r>
            <a:r>
              <a:rPr lang="ru-RU" b="1" dirty="0">
                <a:solidFill>
                  <a:srgbClr val="C00000"/>
                </a:solidFill>
                <a:latin typeface="Constantia" pitchFamily="18" charset="0"/>
              </a:rPr>
              <a:t> </a:t>
            </a:r>
            <a:r>
              <a:rPr lang="ru-RU" b="1" dirty="0" err="1">
                <a:solidFill>
                  <a:srgbClr val="C00000"/>
                </a:solidFill>
                <a:latin typeface="Constantia" pitchFamily="18" charset="0"/>
              </a:rPr>
              <a:t>укуктук</a:t>
            </a:r>
            <a:r>
              <a:rPr lang="ru-RU" b="1" dirty="0">
                <a:solidFill>
                  <a:srgbClr val="C00000"/>
                </a:solidFill>
                <a:latin typeface="Constantia" pitchFamily="18" charset="0"/>
              </a:rPr>
              <a:t> </a:t>
            </a:r>
            <a:r>
              <a:rPr lang="ru-RU" b="1" dirty="0" err="1">
                <a:solidFill>
                  <a:srgbClr val="C00000"/>
                </a:solidFill>
                <a:latin typeface="Constantia" pitchFamily="18" charset="0"/>
              </a:rPr>
              <a:t>негиздери</a:t>
            </a:r>
            <a:endParaRPr lang="ru-RU" b="1" dirty="0">
              <a:solidFill>
                <a:srgbClr val="C00000"/>
              </a:solidFill>
              <a:latin typeface="Constantia" pitchFamily="18" charset="0"/>
            </a:endParaRPr>
          </a:p>
        </p:txBody>
      </p:sp>
      <p:pic>
        <p:nvPicPr>
          <p:cNvPr id="6" name="Рисунок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52571" y="260648"/>
            <a:ext cx="1110865" cy="1062990"/>
          </a:xfrm>
          <a:prstGeom prst="rect">
            <a:avLst/>
          </a:prstGeom>
        </p:spPr>
      </p:pic>
    </p:spTree>
    <p:extLst>
      <p:ext uri="{BB962C8B-B14F-4D97-AF65-F5344CB8AC3E}">
        <p14:creationId xmlns:p14="http://schemas.microsoft.com/office/powerpoint/2010/main" val="41327223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971600" y="338328"/>
            <a:ext cx="7128792" cy="858424"/>
          </a:xfrm>
        </p:spPr>
        <p:txBody>
          <a:bodyPr>
            <a:normAutofit fontScale="90000"/>
          </a:bodyPr>
          <a:lstStyle/>
          <a:p>
            <a:r>
              <a:rPr lang="ru-RU" sz="3800" dirty="0" err="1">
                <a:solidFill>
                  <a:srgbClr val="FF0000"/>
                </a:solidFill>
                <a:latin typeface="Arial" pitchFamily="34" charset="0"/>
                <a:cs typeface="Arial" pitchFamily="34" charset="0"/>
              </a:rPr>
              <a:t>Жергиликтүү</a:t>
            </a:r>
            <a:r>
              <a:rPr lang="ru-RU" sz="3800" dirty="0">
                <a:solidFill>
                  <a:srgbClr val="FF0000"/>
                </a:solidFill>
                <a:latin typeface="Arial" pitchFamily="34" charset="0"/>
                <a:cs typeface="Arial" pitchFamily="34" charset="0"/>
              </a:rPr>
              <a:t> </a:t>
            </a:r>
            <a:r>
              <a:rPr lang="ru-RU" sz="3800" dirty="0" err="1">
                <a:solidFill>
                  <a:srgbClr val="FF0000"/>
                </a:solidFill>
                <a:latin typeface="Arial" pitchFamily="34" charset="0"/>
                <a:cs typeface="Arial" pitchFamily="34" charset="0"/>
              </a:rPr>
              <a:t>өз</a:t>
            </a:r>
            <a:r>
              <a:rPr lang="ru-RU" sz="3800" dirty="0">
                <a:solidFill>
                  <a:srgbClr val="FF0000"/>
                </a:solidFill>
                <a:latin typeface="Arial" pitchFamily="34" charset="0"/>
                <a:cs typeface="Arial" pitchFamily="34" charset="0"/>
              </a:rPr>
              <a:t> </a:t>
            </a:r>
            <a:r>
              <a:rPr lang="ru-RU" sz="3800" dirty="0" err="1">
                <a:solidFill>
                  <a:srgbClr val="FF0000"/>
                </a:solidFill>
                <a:latin typeface="Arial" pitchFamily="34" charset="0"/>
                <a:cs typeface="Arial" pitchFamily="34" charset="0"/>
              </a:rPr>
              <a:t>алдынча</a:t>
            </a:r>
            <a:br>
              <a:rPr lang="ru-RU" sz="3800" dirty="0">
                <a:solidFill>
                  <a:srgbClr val="FF0000"/>
                </a:solidFill>
                <a:latin typeface="Arial" pitchFamily="34" charset="0"/>
                <a:cs typeface="Arial" pitchFamily="34" charset="0"/>
              </a:rPr>
            </a:br>
            <a:r>
              <a:rPr lang="ru-RU" sz="3800" dirty="0">
                <a:solidFill>
                  <a:srgbClr val="FF0000"/>
                </a:solidFill>
                <a:latin typeface="Arial" pitchFamily="34" charset="0"/>
                <a:cs typeface="Arial" pitchFamily="34" charset="0"/>
              </a:rPr>
              <a:t>                 </a:t>
            </a:r>
            <a:r>
              <a:rPr lang="ru-RU" sz="3800" dirty="0" err="1">
                <a:solidFill>
                  <a:srgbClr val="FF0000"/>
                </a:solidFill>
                <a:latin typeface="Arial" pitchFamily="34" charset="0"/>
                <a:cs typeface="Arial" pitchFamily="34" charset="0"/>
              </a:rPr>
              <a:t>башкаруу</a:t>
            </a:r>
            <a:br>
              <a:rPr lang="ru-RU" sz="3800" dirty="0">
                <a:solidFill>
                  <a:srgbClr val="FF0000"/>
                </a:solidFill>
                <a:latin typeface="Arial" pitchFamily="34" charset="0"/>
                <a:cs typeface="Arial" pitchFamily="34" charset="0"/>
              </a:rPr>
            </a:br>
            <a:endParaRPr lang="ru-RU" sz="3800" dirty="0">
              <a:solidFill>
                <a:srgbClr val="FF0000"/>
              </a:solidFill>
              <a:latin typeface="Arial" pitchFamily="34" charset="0"/>
              <a:cs typeface="Arial" pitchFamily="34" charset="0"/>
            </a:endParaRPr>
          </a:p>
        </p:txBody>
      </p:sp>
      <p:sp>
        <p:nvSpPr>
          <p:cNvPr id="2" name="Объект 1"/>
          <p:cNvSpPr>
            <a:spLocks noGrp="1"/>
          </p:cNvSpPr>
          <p:nvPr>
            <p:ph idx="1"/>
          </p:nvPr>
        </p:nvSpPr>
        <p:spPr>
          <a:xfrm>
            <a:off x="683568" y="1268760"/>
            <a:ext cx="7776863" cy="4857403"/>
          </a:xfrm>
        </p:spPr>
        <p:txBody>
          <a:bodyPr>
            <a:normAutofit lnSpcReduction="10000"/>
          </a:bodyPr>
          <a:lstStyle/>
          <a:p>
            <a:endParaRPr lang="ky-KG" dirty="0"/>
          </a:p>
          <a:p>
            <a:endParaRPr lang="ky-KG" dirty="0"/>
          </a:p>
          <a:p>
            <a:r>
              <a:rPr lang="ky-KG" dirty="0"/>
              <a:t> </a:t>
            </a:r>
            <a:r>
              <a:rPr lang="ky-KG" sz="2400" dirty="0"/>
              <a:t>Жергиликтүү өз алдынча башкаруу - жергиликтүү коомдоштуктун жергиликтүү маанидеги маселелерди чечүүгө багытталган өз кызыкчылыктарындагы жана өз жоопкерчилигиндеги өз алдынча ишмердүүлүгү.</a:t>
            </a:r>
          </a:p>
          <a:p>
            <a:r>
              <a:rPr lang="ky-KG" sz="2400" dirty="0"/>
              <a:t>2. Жергиликтүү өз алдынча башкаруу жергиликтүү коомдоштуктар тарабынан өкүлчүлүктүү жана аткаруу органдары аркылуу, ошондой эле жарандардын түздөн-түз катышуу жолу менен жүзөгө ашырылат.</a:t>
            </a:r>
          </a:p>
          <a:p>
            <a:r>
              <a:rPr lang="ky-KG" dirty="0"/>
              <a:t> </a:t>
            </a:r>
          </a:p>
          <a:p>
            <a:pPr marL="0" indent="0">
              <a:buNone/>
            </a:pPr>
            <a:r>
              <a:rPr lang="ru-RU" dirty="0">
                <a:solidFill>
                  <a:schemeClr val="tx1"/>
                </a:solidFill>
              </a:rPr>
              <a:t>	</a:t>
            </a:r>
            <a:r>
              <a:rPr lang="ru-RU" sz="1900" dirty="0"/>
              <a:t>(«</a:t>
            </a:r>
            <a:r>
              <a:rPr lang="ru-RU" sz="1900" dirty="0" err="1"/>
              <a:t>Жергиликтүү</a:t>
            </a:r>
            <a:r>
              <a:rPr lang="ru-RU" sz="1900" dirty="0"/>
              <a:t> </a:t>
            </a:r>
            <a:r>
              <a:rPr lang="ru-RU" sz="1900" dirty="0" err="1"/>
              <a:t>мамлекеттик</a:t>
            </a:r>
            <a:r>
              <a:rPr lang="ru-RU" sz="1900" dirty="0"/>
              <a:t> администрация </a:t>
            </a:r>
            <a:r>
              <a:rPr lang="ru-RU" sz="1900" dirty="0" err="1"/>
              <a:t>жана</a:t>
            </a:r>
            <a:r>
              <a:rPr lang="ru-RU" sz="1900" dirty="0"/>
              <a:t> </a:t>
            </a:r>
            <a:r>
              <a:rPr lang="ru-RU" sz="1900" dirty="0" err="1"/>
              <a:t>жергиликтүү</a:t>
            </a:r>
            <a:r>
              <a:rPr lang="ru-RU" sz="1900" dirty="0"/>
              <a:t> </a:t>
            </a:r>
            <a:r>
              <a:rPr lang="ru-RU" sz="1900" dirty="0" err="1"/>
              <a:t>өз</a:t>
            </a:r>
            <a:r>
              <a:rPr lang="ru-RU" sz="1900" dirty="0"/>
              <a:t> </a:t>
            </a:r>
            <a:r>
              <a:rPr lang="ru-RU" sz="1900" dirty="0" err="1"/>
              <a:t>алдынча</a:t>
            </a:r>
            <a:r>
              <a:rPr lang="ru-RU" sz="1900" dirty="0"/>
              <a:t> </a:t>
            </a:r>
            <a:r>
              <a:rPr lang="ru-RU" sz="1900" dirty="0" err="1"/>
              <a:t>башкаруу</a:t>
            </a:r>
            <a:r>
              <a:rPr lang="ru-RU" sz="1900" dirty="0"/>
              <a:t> </a:t>
            </a:r>
            <a:r>
              <a:rPr lang="ru-RU" sz="1900" dirty="0" err="1"/>
              <a:t>органдары</a:t>
            </a:r>
            <a:r>
              <a:rPr lang="ru-RU" sz="1900" dirty="0"/>
              <a:t> </a:t>
            </a:r>
            <a:r>
              <a:rPr lang="ru-RU" sz="1900" dirty="0" err="1"/>
              <a:t>жөнүндө</a:t>
            </a:r>
            <a:r>
              <a:rPr lang="ru-RU" sz="1900" dirty="0"/>
              <a:t>» </a:t>
            </a:r>
            <a:r>
              <a:rPr lang="ru-RU" sz="1900" dirty="0" err="1"/>
              <a:t>КРнын</a:t>
            </a:r>
            <a:r>
              <a:rPr lang="ru-RU" sz="1900" dirty="0"/>
              <a:t> </a:t>
            </a:r>
            <a:r>
              <a:rPr lang="ru-RU" sz="1900" dirty="0" err="1"/>
              <a:t>Мыйзамы</a:t>
            </a:r>
            <a:r>
              <a:rPr lang="ru-RU" sz="1900" dirty="0"/>
              <a:t> , 17-берене 1-2-пункт)</a:t>
            </a:r>
          </a:p>
        </p:txBody>
      </p:sp>
      <p:sp>
        <p:nvSpPr>
          <p:cNvPr id="4" name="Нижний колонтитул 3"/>
          <p:cNvSpPr>
            <a:spLocks noGrp="1"/>
          </p:cNvSpPr>
          <p:nvPr>
            <p:ph type="ftr" sz="quarter" idx="11"/>
          </p:nvPr>
        </p:nvSpPr>
        <p:spPr/>
        <p:txBody>
          <a:bodyPr/>
          <a:lstStyle/>
          <a:p>
            <a:r>
              <a:rPr lang="ru-RU" dirty="0"/>
              <a:t>АРИС, ПСИ-3 (МАР)- основные тренинги</a:t>
            </a:r>
          </a:p>
        </p:txBody>
      </p:sp>
    </p:spTree>
    <p:extLst>
      <p:ext uri="{BB962C8B-B14F-4D97-AF65-F5344CB8AC3E}">
        <p14:creationId xmlns:p14="http://schemas.microsoft.com/office/powerpoint/2010/main" val="5678775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606387" y="1223824"/>
            <a:ext cx="7931225" cy="5256584"/>
          </a:xfrm>
        </p:spPr>
        <p:txBody>
          <a:bodyPr>
            <a:normAutofit fontScale="92500" lnSpcReduction="20000"/>
          </a:bodyPr>
          <a:lstStyle/>
          <a:p>
            <a:pPr marL="0" indent="0">
              <a:buNone/>
            </a:pPr>
            <a:r>
              <a:rPr lang="ru-RU" sz="2700" dirty="0">
                <a:solidFill>
                  <a:schemeClr val="tx1"/>
                </a:solidFill>
              </a:rPr>
              <a:t>1) </a:t>
            </a:r>
            <a:r>
              <a:rPr lang="ru-RU" sz="2700" dirty="0" err="1">
                <a:solidFill>
                  <a:schemeClr val="tx1"/>
                </a:solidFill>
              </a:rPr>
              <a:t>тиешелүү</a:t>
            </a:r>
            <a:r>
              <a:rPr lang="ru-RU" sz="2700" dirty="0">
                <a:solidFill>
                  <a:schemeClr val="tx1"/>
                </a:solidFill>
              </a:rPr>
              <a:t> </a:t>
            </a:r>
            <a:r>
              <a:rPr lang="ru-RU" sz="2700" dirty="0" err="1">
                <a:solidFill>
                  <a:schemeClr val="tx1"/>
                </a:solidFill>
              </a:rPr>
              <a:t>аймактын</a:t>
            </a:r>
            <a:r>
              <a:rPr lang="ru-RU" sz="2700" dirty="0">
                <a:solidFill>
                  <a:schemeClr val="tx1"/>
                </a:solidFill>
              </a:rPr>
              <a:t> </a:t>
            </a:r>
            <a:r>
              <a:rPr lang="ru-RU" sz="2700" dirty="0" err="1">
                <a:solidFill>
                  <a:schemeClr val="tx1"/>
                </a:solidFill>
              </a:rPr>
              <a:t>экономикалык</a:t>
            </a:r>
            <a:r>
              <a:rPr lang="ru-RU" sz="2700" dirty="0">
                <a:solidFill>
                  <a:schemeClr val="tx1"/>
                </a:solidFill>
              </a:rPr>
              <a:t> </a:t>
            </a:r>
            <a:r>
              <a:rPr lang="ru-RU" sz="2700" dirty="0" err="1">
                <a:solidFill>
                  <a:schemeClr val="tx1"/>
                </a:solidFill>
              </a:rPr>
              <a:t>өнүгүшүн</a:t>
            </a:r>
            <a:r>
              <a:rPr lang="ru-RU" sz="2700" dirty="0">
                <a:solidFill>
                  <a:schemeClr val="tx1"/>
                </a:solidFill>
              </a:rPr>
              <a:t> </a:t>
            </a:r>
            <a:r>
              <a:rPr lang="ru-RU" sz="2700" dirty="0" err="1">
                <a:solidFill>
                  <a:schemeClr val="tx1"/>
                </a:solidFill>
              </a:rPr>
              <a:t>камсыз</a:t>
            </a:r>
            <a:r>
              <a:rPr lang="ru-RU" sz="2700" dirty="0">
                <a:solidFill>
                  <a:schemeClr val="tx1"/>
                </a:solidFill>
              </a:rPr>
              <a:t> </a:t>
            </a:r>
            <a:r>
              <a:rPr lang="ru-RU" sz="2700" dirty="0" err="1">
                <a:solidFill>
                  <a:schemeClr val="tx1"/>
                </a:solidFill>
              </a:rPr>
              <a:t>кылуу</a:t>
            </a:r>
            <a:r>
              <a:rPr lang="ru-RU" sz="2700" dirty="0">
                <a:solidFill>
                  <a:schemeClr val="tx1"/>
                </a:solidFill>
              </a:rPr>
              <a:t>, </a:t>
            </a:r>
            <a:r>
              <a:rPr lang="ru-RU" sz="2700" dirty="0" err="1">
                <a:solidFill>
                  <a:schemeClr val="tx1"/>
                </a:solidFill>
              </a:rPr>
              <a:t>ошондой</a:t>
            </a:r>
            <a:r>
              <a:rPr lang="ru-RU" sz="2700" dirty="0">
                <a:solidFill>
                  <a:schemeClr val="tx1"/>
                </a:solidFill>
              </a:rPr>
              <a:t> эле </a:t>
            </a:r>
            <a:r>
              <a:rPr lang="ru-RU" sz="2700" dirty="0" err="1">
                <a:solidFill>
                  <a:schemeClr val="tx1"/>
                </a:solidFill>
              </a:rPr>
              <a:t>инвестицияларды</a:t>
            </a:r>
            <a:r>
              <a:rPr lang="ru-RU" sz="2700" dirty="0">
                <a:solidFill>
                  <a:schemeClr val="tx1"/>
                </a:solidFill>
              </a:rPr>
              <a:t> </a:t>
            </a:r>
            <a:r>
              <a:rPr lang="ru-RU" sz="2700" dirty="0" err="1">
                <a:solidFill>
                  <a:schemeClr val="tx1"/>
                </a:solidFill>
              </a:rPr>
              <a:t>жана</a:t>
            </a:r>
            <a:r>
              <a:rPr lang="ru-RU" sz="2700" dirty="0">
                <a:solidFill>
                  <a:schemeClr val="tx1"/>
                </a:solidFill>
              </a:rPr>
              <a:t> </a:t>
            </a:r>
            <a:r>
              <a:rPr lang="ru-RU" sz="2700" dirty="0" err="1">
                <a:solidFill>
                  <a:schemeClr val="tx1"/>
                </a:solidFill>
              </a:rPr>
              <a:t>гранттарды</a:t>
            </a:r>
            <a:r>
              <a:rPr lang="ru-RU" sz="2700" dirty="0">
                <a:solidFill>
                  <a:schemeClr val="tx1"/>
                </a:solidFill>
              </a:rPr>
              <a:t> </a:t>
            </a:r>
            <a:r>
              <a:rPr lang="ru-RU" sz="2700" dirty="0" err="1">
                <a:solidFill>
                  <a:schemeClr val="tx1"/>
                </a:solidFill>
              </a:rPr>
              <a:t>тартуу</a:t>
            </a:r>
            <a:r>
              <a:rPr lang="ru-RU" sz="2700" dirty="0">
                <a:solidFill>
                  <a:schemeClr val="tx1"/>
                </a:solidFill>
              </a:rPr>
              <a:t>;</a:t>
            </a:r>
          </a:p>
          <a:p>
            <a:pPr marL="0" indent="0">
              <a:buNone/>
            </a:pPr>
            <a:r>
              <a:rPr lang="ru-RU" sz="2700" dirty="0">
                <a:solidFill>
                  <a:schemeClr val="tx1"/>
                </a:solidFill>
              </a:rPr>
              <a:t>2) </a:t>
            </a:r>
            <a:r>
              <a:rPr lang="ru-RU" sz="2700" dirty="0" err="1">
                <a:solidFill>
                  <a:schemeClr val="tx1"/>
                </a:solidFill>
              </a:rPr>
              <a:t>муниципалдык</a:t>
            </a:r>
            <a:r>
              <a:rPr lang="ru-RU" sz="2700" dirty="0">
                <a:solidFill>
                  <a:schemeClr val="tx1"/>
                </a:solidFill>
              </a:rPr>
              <a:t> </a:t>
            </a:r>
            <a:r>
              <a:rPr lang="ru-RU" sz="2700" dirty="0" err="1">
                <a:solidFill>
                  <a:schemeClr val="tx1"/>
                </a:solidFill>
              </a:rPr>
              <a:t>менчикти</a:t>
            </a:r>
            <a:r>
              <a:rPr lang="ru-RU" sz="2700" dirty="0">
                <a:solidFill>
                  <a:schemeClr val="tx1"/>
                </a:solidFill>
              </a:rPr>
              <a:t> </a:t>
            </a:r>
            <a:r>
              <a:rPr lang="ru-RU" sz="2700" dirty="0" err="1">
                <a:solidFill>
                  <a:schemeClr val="tx1"/>
                </a:solidFill>
              </a:rPr>
              <a:t>башкаруу</a:t>
            </a:r>
            <a:r>
              <a:rPr lang="ru-RU" sz="2700" dirty="0">
                <a:solidFill>
                  <a:schemeClr val="tx1"/>
                </a:solidFill>
              </a:rPr>
              <a:t>;</a:t>
            </a:r>
          </a:p>
          <a:p>
            <a:pPr marL="0" indent="0">
              <a:buNone/>
            </a:pPr>
            <a:r>
              <a:rPr lang="ru-RU" sz="2700" dirty="0">
                <a:solidFill>
                  <a:schemeClr val="tx1"/>
                </a:solidFill>
              </a:rPr>
              <a:t>3) </a:t>
            </a:r>
            <a:r>
              <a:rPr lang="ru-RU" sz="2700" dirty="0" err="1">
                <a:solidFill>
                  <a:schemeClr val="tx1"/>
                </a:solidFill>
              </a:rPr>
              <a:t>жергиликтүү</a:t>
            </a:r>
            <a:r>
              <a:rPr lang="ru-RU" sz="2700" dirty="0">
                <a:solidFill>
                  <a:schemeClr val="tx1"/>
                </a:solidFill>
              </a:rPr>
              <a:t> </a:t>
            </a:r>
            <a:r>
              <a:rPr lang="ru-RU" sz="2700" dirty="0" err="1">
                <a:solidFill>
                  <a:schemeClr val="tx1"/>
                </a:solidFill>
              </a:rPr>
              <a:t>бюджетти</a:t>
            </a:r>
            <a:r>
              <a:rPr lang="ru-RU" sz="2700" dirty="0">
                <a:solidFill>
                  <a:schemeClr val="tx1"/>
                </a:solidFill>
              </a:rPr>
              <a:t> </a:t>
            </a:r>
            <a:r>
              <a:rPr lang="ru-RU" sz="2700" dirty="0" err="1">
                <a:solidFill>
                  <a:schemeClr val="tx1"/>
                </a:solidFill>
              </a:rPr>
              <a:t>түзүү</a:t>
            </a:r>
            <a:r>
              <a:rPr lang="ru-RU" sz="2700" dirty="0">
                <a:solidFill>
                  <a:schemeClr val="tx1"/>
                </a:solidFill>
              </a:rPr>
              <a:t>, </a:t>
            </a:r>
            <a:r>
              <a:rPr lang="ru-RU" sz="2700" dirty="0" err="1">
                <a:solidFill>
                  <a:schemeClr val="tx1"/>
                </a:solidFill>
              </a:rPr>
              <a:t>бекитүү</a:t>
            </a:r>
            <a:r>
              <a:rPr lang="ru-RU" sz="2700" dirty="0">
                <a:solidFill>
                  <a:schemeClr val="tx1"/>
                </a:solidFill>
              </a:rPr>
              <a:t> </a:t>
            </a:r>
            <a:r>
              <a:rPr lang="ru-RU" sz="2700" dirty="0" err="1">
                <a:solidFill>
                  <a:schemeClr val="tx1"/>
                </a:solidFill>
              </a:rPr>
              <a:t>жана</a:t>
            </a:r>
            <a:r>
              <a:rPr lang="ru-RU" sz="2700" dirty="0">
                <a:solidFill>
                  <a:schemeClr val="tx1"/>
                </a:solidFill>
              </a:rPr>
              <a:t> </a:t>
            </a:r>
            <a:r>
              <a:rPr lang="ru-RU" sz="2700" dirty="0" err="1">
                <a:solidFill>
                  <a:schemeClr val="tx1"/>
                </a:solidFill>
              </a:rPr>
              <a:t>аткаруу</a:t>
            </a:r>
            <a:r>
              <a:rPr lang="ru-RU" sz="2700" dirty="0">
                <a:solidFill>
                  <a:schemeClr val="tx1"/>
                </a:solidFill>
              </a:rPr>
              <a:t>;</a:t>
            </a:r>
          </a:p>
          <a:p>
            <a:pPr marL="0" indent="0">
              <a:buNone/>
            </a:pPr>
            <a:r>
              <a:rPr lang="ru-RU" sz="2700" dirty="0">
                <a:solidFill>
                  <a:schemeClr val="tx1"/>
                </a:solidFill>
              </a:rPr>
              <a:t>4) </a:t>
            </a:r>
            <a:r>
              <a:rPr lang="ru-RU" sz="2700" dirty="0" err="1">
                <a:solidFill>
                  <a:schemeClr val="tx1"/>
                </a:solidFill>
              </a:rPr>
              <a:t>калкты</a:t>
            </a:r>
            <a:r>
              <a:rPr lang="ru-RU" sz="2700" dirty="0">
                <a:solidFill>
                  <a:schemeClr val="tx1"/>
                </a:solidFill>
              </a:rPr>
              <a:t> </a:t>
            </a:r>
            <a:r>
              <a:rPr lang="ru-RU" sz="2700" dirty="0" err="1">
                <a:solidFill>
                  <a:schemeClr val="tx1"/>
                </a:solidFill>
              </a:rPr>
              <a:t>ичүүчү</a:t>
            </a:r>
            <a:r>
              <a:rPr lang="ru-RU" sz="2700" dirty="0">
                <a:solidFill>
                  <a:schemeClr val="tx1"/>
                </a:solidFill>
              </a:rPr>
              <a:t> </a:t>
            </a:r>
            <a:r>
              <a:rPr lang="ru-RU" sz="2700" dirty="0" err="1">
                <a:solidFill>
                  <a:schemeClr val="tx1"/>
                </a:solidFill>
              </a:rPr>
              <a:t>суу</a:t>
            </a:r>
            <a:r>
              <a:rPr lang="ru-RU" sz="2700" dirty="0">
                <a:solidFill>
                  <a:schemeClr val="tx1"/>
                </a:solidFill>
              </a:rPr>
              <a:t> </a:t>
            </a:r>
            <a:r>
              <a:rPr lang="ru-RU" sz="2700" dirty="0" err="1">
                <a:solidFill>
                  <a:schemeClr val="tx1"/>
                </a:solidFill>
              </a:rPr>
              <a:t>менен</a:t>
            </a:r>
            <a:r>
              <a:rPr lang="ru-RU" sz="2700" dirty="0">
                <a:solidFill>
                  <a:schemeClr val="tx1"/>
                </a:solidFill>
              </a:rPr>
              <a:t> </a:t>
            </a:r>
            <a:r>
              <a:rPr lang="ru-RU" sz="2700" dirty="0" err="1">
                <a:solidFill>
                  <a:schemeClr val="tx1"/>
                </a:solidFill>
              </a:rPr>
              <a:t>жабдуу</a:t>
            </a:r>
            <a:r>
              <a:rPr lang="ru-RU" sz="2700" dirty="0">
                <a:solidFill>
                  <a:schemeClr val="tx1"/>
                </a:solidFill>
              </a:rPr>
              <a:t>;</a:t>
            </a:r>
          </a:p>
          <a:p>
            <a:pPr marL="0" indent="0">
              <a:buNone/>
            </a:pPr>
            <a:r>
              <a:rPr lang="ru-RU" sz="2700" dirty="0">
                <a:solidFill>
                  <a:schemeClr val="tx1"/>
                </a:solidFill>
              </a:rPr>
              <a:t>5) </a:t>
            </a:r>
            <a:r>
              <a:rPr lang="ru-RU" sz="2700" dirty="0" err="1">
                <a:solidFill>
                  <a:schemeClr val="tx1"/>
                </a:solidFill>
              </a:rPr>
              <a:t>калктуу</a:t>
            </a:r>
            <a:r>
              <a:rPr lang="ru-RU" sz="2700" dirty="0">
                <a:solidFill>
                  <a:schemeClr val="tx1"/>
                </a:solidFill>
              </a:rPr>
              <a:t> </a:t>
            </a:r>
            <a:r>
              <a:rPr lang="ru-RU" sz="2700" dirty="0" err="1">
                <a:solidFill>
                  <a:schemeClr val="tx1"/>
                </a:solidFill>
              </a:rPr>
              <a:t>конуштарда</a:t>
            </a:r>
            <a:r>
              <a:rPr lang="ru-RU" sz="2700" dirty="0">
                <a:solidFill>
                  <a:schemeClr val="tx1"/>
                </a:solidFill>
              </a:rPr>
              <a:t> канализация </a:t>
            </a:r>
            <a:r>
              <a:rPr lang="ru-RU" sz="2700" dirty="0" err="1">
                <a:solidFill>
                  <a:schemeClr val="tx1"/>
                </a:solidFill>
              </a:rPr>
              <a:t>жана</a:t>
            </a:r>
            <a:r>
              <a:rPr lang="ru-RU" sz="2700" dirty="0">
                <a:solidFill>
                  <a:schemeClr val="tx1"/>
                </a:solidFill>
              </a:rPr>
              <a:t> </a:t>
            </a:r>
            <a:r>
              <a:rPr lang="ru-RU" sz="2700" dirty="0" err="1">
                <a:solidFill>
                  <a:schemeClr val="tx1"/>
                </a:solidFill>
              </a:rPr>
              <a:t>тазалоочу</a:t>
            </a:r>
            <a:r>
              <a:rPr lang="ru-RU" sz="2700" dirty="0">
                <a:solidFill>
                  <a:schemeClr val="tx1"/>
                </a:solidFill>
              </a:rPr>
              <a:t> </a:t>
            </a:r>
            <a:r>
              <a:rPr lang="ru-RU" sz="2700" dirty="0" err="1">
                <a:solidFill>
                  <a:schemeClr val="tx1"/>
                </a:solidFill>
              </a:rPr>
              <a:t>курулмалардын</a:t>
            </a:r>
            <a:r>
              <a:rPr lang="ru-RU" sz="2700" dirty="0">
                <a:solidFill>
                  <a:schemeClr val="tx1"/>
                </a:solidFill>
              </a:rPr>
              <a:t> </a:t>
            </a:r>
            <a:r>
              <a:rPr lang="ru-RU" sz="2700" dirty="0" err="1">
                <a:solidFill>
                  <a:schemeClr val="tx1"/>
                </a:solidFill>
              </a:rPr>
              <a:t>тутумунун</a:t>
            </a:r>
            <a:r>
              <a:rPr lang="ru-RU" sz="2700" dirty="0">
                <a:solidFill>
                  <a:schemeClr val="tx1"/>
                </a:solidFill>
              </a:rPr>
              <a:t> </a:t>
            </a:r>
            <a:r>
              <a:rPr lang="ru-RU" sz="2700" dirty="0" err="1">
                <a:solidFill>
                  <a:schemeClr val="tx1"/>
                </a:solidFill>
              </a:rPr>
              <a:t>ишин</a:t>
            </a:r>
            <a:r>
              <a:rPr lang="ru-RU" sz="2700" dirty="0">
                <a:solidFill>
                  <a:schemeClr val="tx1"/>
                </a:solidFill>
              </a:rPr>
              <a:t> </a:t>
            </a:r>
            <a:r>
              <a:rPr lang="ru-RU" sz="2700" dirty="0" err="1">
                <a:solidFill>
                  <a:schemeClr val="tx1"/>
                </a:solidFill>
              </a:rPr>
              <a:t>камсыз</a:t>
            </a:r>
            <a:r>
              <a:rPr lang="ru-RU" sz="2700" dirty="0">
                <a:solidFill>
                  <a:schemeClr val="tx1"/>
                </a:solidFill>
              </a:rPr>
              <a:t> </a:t>
            </a:r>
            <a:r>
              <a:rPr lang="ru-RU" sz="2700" dirty="0" err="1">
                <a:solidFill>
                  <a:schemeClr val="tx1"/>
                </a:solidFill>
              </a:rPr>
              <a:t>кылуу</a:t>
            </a:r>
            <a:r>
              <a:rPr lang="ru-RU" sz="2700" dirty="0">
                <a:solidFill>
                  <a:schemeClr val="tx1"/>
                </a:solidFill>
              </a:rPr>
              <a:t>;</a:t>
            </a:r>
          </a:p>
          <a:p>
            <a:pPr marL="0" indent="0">
              <a:buNone/>
            </a:pPr>
            <a:r>
              <a:rPr lang="ru-RU" sz="2700" dirty="0">
                <a:solidFill>
                  <a:schemeClr val="tx1"/>
                </a:solidFill>
              </a:rPr>
              <a:t>6) </a:t>
            </a:r>
            <a:r>
              <a:rPr lang="ru-RU" sz="2700" dirty="0" err="1">
                <a:solidFill>
                  <a:schemeClr val="tx1"/>
                </a:solidFill>
              </a:rPr>
              <a:t>калктуу</a:t>
            </a:r>
            <a:r>
              <a:rPr lang="ru-RU" sz="2700" dirty="0">
                <a:solidFill>
                  <a:schemeClr val="tx1"/>
                </a:solidFill>
              </a:rPr>
              <a:t> </a:t>
            </a:r>
            <a:r>
              <a:rPr lang="ru-RU" sz="2700" dirty="0" err="1">
                <a:solidFill>
                  <a:schemeClr val="tx1"/>
                </a:solidFill>
              </a:rPr>
              <a:t>конуштардагы</a:t>
            </a:r>
            <a:r>
              <a:rPr lang="ru-RU" sz="2700" dirty="0">
                <a:solidFill>
                  <a:schemeClr val="tx1"/>
                </a:solidFill>
              </a:rPr>
              <a:t> </a:t>
            </a:r>
            <a:r>
              <a:rPr lang="ru-RU" sz="2700" dirty="0" err="1">
                <a:solidFill>
                  <a:schemeClr val="tx1"/>
                </a:solidFill>
              </a:rPr>
              <a:t>муниципалдык</a:t>
            </a:r>
            <a:r>
              <a:rPr lang="ru-RU" sz="2700" dirty="0">
                <a:solidFill>
                  <a:schemeClr val="tx1"/>
                </a:solidFill>
              </a:rPr>
              <a:t> </a:t>
            </a:r>
            <a:r>
              <a:rPr lang="ru-RU" sz="2700" dirty="0" err="1">
                <a:solidFill>
                  <a:schemeClr val="tx1"/>
                </a:solidFill>
              </a:rPr>
              <a:t>жолдордун</a:t>
            </a:r>
            <a:r>
              <a:rPr lang="ru-RU" sz="2700" dirty="0">
                <a:solidFill>
                  <a:schemeClr val="tx1"/>
                </a:solidFill>
              </a:rPr>
              <a:t> </a:t>
            </a:r>
            <a:r>
              <a:rPr lang="ru-RU" sz="2700" dirty="0" err="1">
                <a:solidFill>
                  <a:schemeClr val="tx1"/>
                </a:solidFill>
              </a:rPr>
              <a:t>иштешин</a:t>
            </a:r>
            <a:r>
              <a:rPr lang="ru-RU" sz="2700" dirty="0">
                <a:solidFill>
                  <a:schemeClr val="tx1"/>
                </a:solidFill>
              </a:rPr>
              <a:t> </a:t>
            </a:r>
            <a:r>
              <a:rPr lang="ru-RU" sz="2700" dirty="0" err="1">
                <a:solidFill>
                  <a:schemeClr val="tx1"/>
                </a:solidFill>
              </a:rPr>
              <a:t>камсыз</a:t>
            </a:r>
            <a:r>
              <a:rPr lang="ru-RU" sz="2700" dirty="0">
                <a:solidFill>
                  <a:schemeClr val="tx1"/>
                </a:solidFill>
              </a:rPr>
              <a:t> </a:t>
            </a:r>
            <a:r>
              <a:rPr lang="ru-RU" sz="2700" dirty="0" err="1">
                <a:solidFill>
                  <a:schemeClr val="tx1"/>
                </a:solidFill>
              </a:rPr>
              <a:t>кылуу</a:t>
            </a:r>
            <a:r>
              <a:rPr lang="ru-RU" sz="2700" dirty="0">
                <a:solidFill>
                  <a:schemeClr val="tx1"/>
                </a:solidFill>
              </a:rPr>
              <a:t>;</a:t>
            </a:r>
          </a:p>
          <a:p>
            <a:pPr marL="0" indent="0">
              <a:buNone/>
            </a:pPr>
            <a:r>
              <a:rPr lang="ru-RU" sz="2700" dirty="0">
                <a:solidFill>
                  <a:schemeClr val="tx1"/>
                </a:solidFill>
              </a:rPr>
              <a:t>7) </a:t>
            </a:r>
            <a:r>
              <a:rPr lang="ru-RU" sz="2700" dirty="0" err="1">
                <a:solidFill>
                  <a:schemeClr val="tx1"/>
                </a:solidFill>
              </a:rPr>
              <a:t>жалпы</a:t>
            </a:r>
            <a:r>
              <a:rPr lang="ru-RU" sz="2700" dirty="0">
                <a:solidFill>
                  <a:schemeClr val="tx1"/>
                </a:solidFill>
              </a:rPr>
              <a:t> </a:t>
            </a:r>
            <a:r>
              <a:rPr lang="ru-RU" sz="2700" dirty="0" err="1">
                <a:solidFill>
                  <a:schemeClr val="tx1"/>
                </a:solidFill>
              </a:rPr>
              <a:t>пайдалануудагы</a:t>
            </a:r>
            <a:r>
              <a:rPr lang="ru-RU" sz="2700" dirty="0">
                <a:solidFill>
                  <a:schemeClr val="tx1"/>
                </a:solidFill>
              </a:rPr>
              <a:t> </a:t>
            </a:r>
            <a:r>
              <a:rPr lang="ru-RU" sz="2700" dirty="0" err="1">
                <a:solidFill>
                  <a:schemeClr val="tx1"/>
                </a:solidFill>
              </a:rPr>
              <a:t>жерлерге</a:t>
            </a:r>
            <a:r>
              <a:rPr lang="ru-RU" sz="2700" dirty="0">
                <a:solidFill>
                  <a:schemeClr val="tx1"/>
                </a:solidFill>
              </a:rPr>
              <a:t> </a:t>
            </a:r>
            <a:r>
              <a:rPr lang="ru-RU" sz="2700" dirty="0" err="1">
                <a:solidFill>
                  <a:schemeClr val="tx1"/>
                </a:solidFill>
              </a:rPr>
              <a:t>жарык</a:t>
            </a:r>
            <a:r>
              <a:rPr lang="ru-RU" sz="2700" dirty="0">
                <a:solidFill>
                  <a:schemeClr val="tx1"/>
                </a:solidFill>
              </a:rPr>
              <a:t> </a:t>
            </a:r>
            <a:r>
              <a:rPr lang="ru-RU" sz="2700" dirty="0" err="1">
                <a:solidFill>
                  <a:schemeClr val="tx1"/>
                </a:solidFill>
              </a:rPr>
              <a:t>берүүнү</a:t>
            </a:r>
            <a:r>
              <a:rPr lang="ru-RU" sz="2700" dirty="0">
                <a:solidFill>
                  <a:schemeClr val="tx1"/>
                </a:solidFill>
              </a:rPr>
              <a:t> </a:t>
            </a:r>
            <a:r>
              <a:rPr lang="ru-RU" sz="2700" dirty="0" err="1">
                <a:solidFill>
                  <a:schemeClr val="tx1"/>
                </a:solidFill>
              </a:rPr>
              <a:t>уюштуруу</a:t>
            </a:r>
            <a:r>
              <a:rPr lang="ru-RU" sz="2700" dirty="0">
                <a:solidFill>
                  <a:schemeClr val="tx1"/>
                </a:solidFill>
              </a:rPr>
              <a:t>;</a:t>
            </a:r>
          </a:p>
          <a:p>
            <a:pPr marL="0" indent="0">
              <a:buNone/>
            </a:pPr>
            <a:r>
              <a:rPr lang="ru-RU" sz="2700" dirty="0">
                <a:solidFill>
                  <a:schemeClr val="tx1"/>
                </a:solidFill>
              </a:rPr>
              <a:t>8) </a:t>
            </a:r>
            <a:r>
              <a:rPr lang="ru-RU" sz="2700" dirty="0" err="1">
                <a:solidFill>
                  <a:schemeClr val="tx1"/>
                </a:solidFill>
              </a:rPr>
              <a:t>көрүстөндөрдүн</a:t>
            </a:r>
            <a:r>
              <a:rPr lang="ru-RU" sz="2700" dirty="0">
                <a:solidFill>
                  <a:schemeClr val="tx1"/>
                </a:solidFill>
              </a:rPr>
              <a:t> </a:t>
            </a:r>
            <a:r>
              <a:rPr lang="ru-RU" sz="2700" dirty="0" err="1">
                <a:solidFill>
                  <a:schemeClr val="tx1"/>
                </a:solidFill>
              </a:rPr>
              <a:t>иштешин</a:t>
            </a:r>
            <a:r>
              <a:rPr lang="ru-RU" sz="2700" dirty="0">
                <a:solidFill>
                  <a:schemeClr val="tx1"/>
                </a:solidFill>
              </a:rPr>
              <a:t> </a:t>
            </a:r>
            <a:r>
              <a:rPr lang="ru-RU" sz="2700" dirty="0" err="1">
                <a:solidFill>
                  <a:schemeClr val="tx1"/>
                </a:solidFill>
              </a:rPr>
              <a:t>жана</a:t>
            </a:r>
            <a:r>
              <a:rPr lang="ru-RU" sz="2700" dirty="0">
                <a:solidFill>
                  <a:schemeClr val="tx1"/>
                </a:solidFill>
              </a:rPr>
              <a:t> </a:t>
            </a:r>
            <a:r>
              <a:rPr lang="ru-RU" sz="2700" dirty="0" err="1">
                <a:solidFill>
                  <a:schemeClr val="tx1"/>
                </a:solidFill>
              </a:rPr>
              <a:t>расымдык</a:t>
            </a:r>
            <a:r>
              <a:rPr lang="ru-RU" sz="2700" dirty="0">
                <a:solidFill>
                  <a:schemeClr val="tx1"/>
                </a:solidFill>
              </a:rPr>
              <a:t> </a:t>
            </a:r>
            <a:r>
              <a:rPr lang="ru-RU" sz="2700" dirty="0" err="1">
                <a:solidFill>
                  <a:schemeClr val="tx1"/>
                </a:solidFill>
              </a:rPr>
              <a:t>кызматтарынын</a:t>
            </a:r>
            <a:r>
              <a:rPr lang="ru-RU" sz="2700" dirty="0">
                <a:solidFill>
                  <a:schemeClr val="tx1"/>
                </a:solidFill>
              </a:rPr>
              <a:t> </a:t>
            </a:r>
            <a:r>
              <a:rPr lang="ru-RU" sz="2700" dirty="0" err="1">
                <a:solidFill>
                  <a:schemeClr val="tx1"/>
                </a:solidFill>
              </a:rPr>
              <a:t>көрсөтүлүшүн</a:t>
            </a:r>
            <a:r>
              <a:rPr lang="ru-RU" sz="2700" dirty="0">
                <a:solidFill>
                  <a:schemeClr val="tx1"/>
                </a:solidFill>
              </a:rPr>
              <a:t> </a:t>
            </a:r>
            <a:r>
              <a:rPr lang="ru-RU" sz="2700" dirty="0" err="1">
                <a:solidFill>
                  <a:schemeClr val="tx1"/>
                </a:solidFill>
              </a:rPr>
              <a:t>камсыз</a:t>
            </a:r>
            <a:r>
              <a:rPr lang="ru-RU" sz="2700" dirty="0">
                <a:solidFill>
                  <a:schemeClr val="tx1"/>
                </a:solidFill>
              </a:rPr>
              <a:t> </a:t>
            </a:r>
            <a:r>
              <a:rPr lang="ru-RU" sz="2700" dirty="0" err="1">
                <a:solidFill>
                  <a:schemeClr val="tx1"/>
                </a:solidFill>
              </a:rPr>
              <a:t>кылуу</a:t>
            </a:r>
            <a:r>
              <a:rPr lang="ru-RU" sz="2700" dirty="0">
                <a:solidFill>
                  <a:schemeClr val="tx1"/>
                </a:solidFill>
              </a:rPr>
              <a:t>;</a:t>
            </a:r>
          </a:p>
          <a:p>
            <a:pPr marL="0" indent="0">
              <a:buNone/>
            </a:pPr>
            <a:r>
              <a:rPr lang="ru-RU" sz="2700" dirty="0"/>
              <a:t>9</a:t>
            </a:r>
            <a:r>
              <a:rPr lang="ru-RU" sz="2800" dirty="0">
                <a:solidFill>
                  <a:schemeClr val="tx1"/>
                </a:solidFill>
              </a:rPr>
              <a:t> ) </a:t>
            </a:r>
            <a:r>
              <a:rPr lang="ru-RU" sz="2800" dirty="0" err="1">
                <a:solidFill>
                  <a:schemeClr val="tx1"/>
                </a:solidFill>
              </a:rPr>
              <a:t>жалпы</a:t>
            </a:r>
            <a:r>
              <a:rPr lang="ru-RU" sz="2800" dirty="0">
                <a:solidFill>
                  <a:schemeClr val="tx1"/>
                </a:solidFill>
              </a:rPr>
              <a:t> </a:t>
            </a:r>
            <a:r>
              <a:rPr lang="ru-RU" sz="2800" dirty="0" err="1">
                <a:solidFill>
                  <a:schemeClr val="tx1"/>
                </a:solidFill>
              </a:rPr>
              <a:t>пайдалануудагы</a:t>
            </a:r>
            <a:r>
              <a:rPr lang="ru-RU" sz="2800" dirty="0">
                <a:solidFill>
                  <a:schemeClr val="tx1"/>
                </a:solidFill>
              </a:rPr>
              <a:t> </a:t>
            </a:r>
            <a:r>
              <a:rPr lang="ru-RU" sz="2800" dirty="0" err="1">
                <a:solidFill>
                  <a:schemeClr val="tx1"/>
                </a:solidFill>
              </a:rPr>
              <a:t>жерлерди</a:t>
            </a:r>
            <a:r>
              <a:rPr lang="ru-RU" sz="2800" dirty="0">
                <a:solidFill>
                  <a:schemeClr val="tx1"/>
                </a:solidFill>
              </a:rPr>
              <a:t> </a:t>
            </a:r>
            <a:r>
              <a:rPr lang="ru-RU" sz="2800" dirty="0" err="1">
                <a:solidFill>
                  <a:schemeClr val="tx1"/>
                </a:solidFill>
              </a:rPr>
              <a:t>көрктөндүрүү</a:t>
            </a:r>
            <a:r>
              <a:rPr lang="ru-RU" sz="2800" dirty="0">
                <a:solidFill>
                  <a:schemeClr val="tx1"/>
                </a:solidFill>
              </a:rPr>
              <a:t> </a:t>
            </a:r>
            <a:r>
              <a:rPr lang="ru-RU" sz="2800" dirty="0" err="1">
                <a:solidFill>
                  <a:schemeClr val="tx1"/>
                </a:solidFill>
              </a:rPr>
              <a:t>жана</a:t>
            </a:r>
            <a:r>
              <a:rPr lang="ru-RU" sz="2800" dirty="0">
                <a:solidFill>
                  <a:schemeClr val="tx1"/>
                </a:solidFill>
              </a:rPr>
              <a:t> </a:t>
            </a:r>
            <a:r>
              <a:rPr lang="ru-RU" sz="2800" dirty="0" err="1">
                <a:solidFill>
                  <a:schemeClr val="tx1"/>
                </a:solidFill>
              </a:rPr>
              <a:t>жашылдандыруу</a:t>
            </a:r>
            <a:r>
              <a:rPr lang="ru-RU" sz="2800" dirty="0">
                <a:solidFill>
                  <a:schemeClr val="tx1"/>
                </a:solidFill>
              </a:rPr>
              <a:t>;</a:t>
            </a:r>
          </a:p>
          <a:p>
            <a:pPr marL="0" indent="0">
              <a:buNone/>
            </a:pPr>
            <a:endParaRPr lang="ru-RU" sz="2700" dirty="0">
              <a:solidFill>
                <a:schemeClr val="tx1"/>
              </a:solidFill>
            </a:endParaRPr>
          </a:p>
          <a:p>
            <a:endParaRPr lang="ru-RU" dirty="0"/>
          </a:p>
        </p:txBody>
      </p:sp>
      <p:sp>
        <p:nvSpPr>
          <p:cNvPr id="7" name="Заголовок 2"/>
          <p:cNvSpPr txBox="1">
            <a:spLocks/>
          </p:cNvSpPr>
          <p:nvPr/>
        </p:nvSpPr>
        <p:spPr>
          <a:xfrm>
            <a:off x="971600" y="338328"/>
            <a:ext cx="6552728" cy="858424"/>
          </a:xfrm>
          <a:prstGeom prst="rect">
            <a:avLst/>
          </a:prstGeom>
          <a:effectLst/>
        </p:spPr>
        <p:txBody>
          <a:bodyPr vert="horz" lIns="91440" tIns="45720" rIns="91440" bIns="45720" rtlCol="0" anchor="ctr">
            <a:normAutofit fontScale="82500" lnSpcReduction="20000"/>
          </a:bodyPr>
          <a:lstStyle>
            <a:lvl1pPr algn="ctr" defTabSz="457200" rtl="0" eaLnBrk="1" latinLnBrk="0" hangingPunct="1">
              <a:spcBef>
                <a:spcPct val="0"/>
              </a:spcBef>
              <a:buNone/>
              <a:defRPr sz="4000" kern="1200" cap="none">
                <a:ln w="3175" cmpd="sng">
                  <a:noFill/>
                </a:ln>
                <a:solidFill>
                  <a:schemeClr val="tx1">
                    <a:lumMod val="85000"/>
                    <a:lumOff val="15000"/>
                  </a:schemeClr>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ru-RU" sz="3800" dirty="0" err="1">
                <a:solidFill>
                  <a:srgbClr val="FF0000"/>
                </a:solidFill>
                <a:latin typeface="Arial" pitchFamily="34" charset="0"/>
                <a:cs typeface="Arial" pitchFamily="34" charset="0"/>
              </a:rPr>
              <a:t>Жергиликтүү</a:t>
            </a:r>
            <a:r>
              <a:rPr lang="ru-RU" sz="3800" dirty="0">
                <a:solidFill>
                  <a:srgbClr val="FF0000"/>
                </a:solidFill>
                <a:latin typeface="Arial" pitchFamily="34" charset="0"/>
                <a:cs typeface="Arial" pitchFamily="34" charset="0"/>
              </a:rPr>
              <a:t> </a:t>
            </a:r>
            <a:r>
              <a:rPr lang="ru-RU" sz="3800" dirty="0" err="1">
                <a:solidFill>
                  <a:srgbClr val="FF0000"/>
                </a:solidFill>
                <a:latin typeface="Arial" pitchFamily="34" charset="0"/>
                <a:cs typeface="Arial" pitchFamily="34" charset="0"/>
              </a:rPr>
              <a:t>маанидеги</a:t>
            </a:r>
            <a:r>
              <a:rPr lang="ru-RU" sz="3800" dirty="0">
                <a:solidFill>
                  <a:srgbClr val="FF0000"/>
                </a:solidFill>
                <a:latin typeface="Arial" pitchFamily="34" charset="0"/>
                <a:cs typeface="Arial" pitchFamily="34" charset="0"/>
              </a:rPr>
              <a:t> </a:t>
            </a:r>
            <a:r>
              <a:rPr lang="ru-RU" sz="3800" dirty="0" err="1">
                <a:solidFill>
                  <a:srgbClr val="FF0000"/>
                </a:solidFill>
                <a:latin typeface="Arial" pitchFamily="34" charset="0"/>
                <a:cs typeface="Arial" pitchFamily="34" charset="0"/>
              </a:rPr>
              <a:t>маселелер</a:t>
            </a:r>
            <a:endParaRPr lang="ru-RU" sz="3800" dirty="0">
              <a:solidFill>
                <a:srgbClr val="FF0000"/>
              </a:solidFill>
              <a:latin typeface="Arial" pitchFamily="34" charset="0"/>
              <a:cs typeface="Arial" pitchFamily="34" charset="0"/>
            </a:endParaRPr>
          </a:p>
        </p:txBody>
      </p:sp>
      <p:sp>
        <p:nvSpPr>
          <p:cNvPr id="3" name="Нижний колонтитул 2"/>
          <p:cNvSpPr>
            <a:spLocks noGrp="1"/>
          </p:cNvSpPr>
          <p:nvPr>
            <p:ph type="ftr" sz="quarter" idx="11"/>
          </p:nvPr>
        </p:nvSpPr>
        <p:spPr/>
        <p:txBody>
          <a:bodyPr/>
          <a:lstStyle/>
          <a:p>
            <a:r>
              <a:rPr lang="ru-RU"/>
              <a:t>АРИС, ПСИ-3 (МАР)- основные тренинги</a:t>
            </a:r>
          </a:p>
        </p:txBody>
      </p:sp>
    </p:spTree>
    <p:extLst>
      <p:ext uri="{BB962C8B-B14F-4D97-AF65-F5344CB8AC3E}">
        <p14:creationId xmlns:p14="http://schemas.microsoft.com/office/powerpoint/2010/main" val="5989518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758331D-AD55-94EE-5BE6-51057DEE572E}"/>
              </a:ext>
            </a:extLst>
          </p:cNvPr>
          <p:cNvSpPr>
            <a:spLocks noGrp="1"/>
          </p:cNvSpPr>
          <p:nvPr>
            <p:ph type="title"/>
          </p:nvPr>
        </p:nvSpPr>
        <p:spPr/>
        <p:txBody>
          <a:bodyPr/>
          <a:lstStyle/>
          <a:p>
            <a:r>
              <a:rPr lang="ru-RU" sz="3600" dirty="0" err="1">
                <a:solidFill>
                  <a:srgbClr val="FF0000"/>
                </a:solidFill>
                <a:latin typeface="Arial" pitchFamily="34" charset="0"/>
                <a:cs typeface="Arial" pitchFamily="34" charset="0"/>
              </a:rPr>
              <a:t>Жергиликтүү</a:t>
            </a:r>
            <a:r>
              <a:rPr lang="ru-RU" sz="3600" dirty="0">
                <a:solidFill>
                  <a:srgbClr val="FF0000"/>
                </a:solidFill>
                <a:latin typeface="Arial" pitchFamily="34" charset="0"/>
                <a:cs typeface="Arial" pitchFamily="34" charset="0"/>
              </a:rPr>
              <a:t> </a:t>
            </a:r>
            <a:r>
              <a:rPr lang="ru-RU" sz="3600" dirty="0" err="1">
                <a:solidFill>
                  <a:srgbClr val="FF0000"/>
                </a:solidFill>
                <a:latin typeface="Arial" pitchFamily="34" charset="0"/>
                <a:cs typeface="Arial" pitchFamily="34" charset="0"/>
              </a:rPr>
              <a:t>маанидеги</a:t>
            </a:r>
            <a:r>
              <a:rPr lang="ru-RU" sz="3600" dirty="0">
                <a:solidFill>
                  <a:srgbClr val="FF0000"/>
                </a:solidFill>
                <a:latin typeface="Arial" pitchFamily="34" charset="0"/>
                <a:cs typeface="Arial" pitchFamily="34" charset="0"/>
              </a:rPr>
              <a:t> </a:t>
            </a:r>
            <a:r>
              <a:rPr lang="ru-RU" sz="3600" dirty="0" err="1">
                <a:solidFill>
                  <a:srgbClr val="FF0000"/>
                </a:solidFill>
                <a:latin typeface="Arial" pitchFamily="34" charset="0"/>
                <a:cs typeface="Arial" pitchFamily="34" charset="0"/>
              </a:rPr>
              <a:t>маселелер</a:t>
            </a:r>
            <a:br>
              <a:rPr lang="ru-RU" sz="3600" dirty="0">
                <a:solidFill>
                  <a:srgbClr val="FF0000"/>
                </a:solidFill>
                <a:latin typeface="Arial" pitchFamily="34" charset="0"/>
                <a:cs typeface="Arial" pitchFamily="34" charset="0"/>
              </a:rPr>
            </a:br>
            <a:endParaRPr lang="ru-RU" dirty="0"/>
          </a:p>
        </p:txBody>
      </p:sp>
      <p:sp>
        <p:nvSpPr>
          <p:cNvPr id="3" name="Объект 2">
            <a:extLst>
              <a:ext uri="{FF2B5EF4-FFF2-40B4-BE49-F238E27FC236}">
                <a16:creationId xmlns:a16="http://schemas.microsoft.com/office/drawing/2014/main" id="{726C1CFE-C212-536E-81DD-C77051C53223}"/>
              </a:ext>
            </a:extLst>
          </p:cNvPr>
          <p:cNvSpPr>
            <a:spLocks noGrp="1"/>
          </p:cNvSpPr>
          <p:nvPr>
            <p:ph idx="1"/>
          </p:nvPr>
        </p:nvSpPr>
        <p:spPr>
          <a:xfrm>
            <a:off x="827584" y="1268760"/>
            <a:ext cx="7886700" cy="4980211"/>
          </a:xfrm>
        </p:spPr>
        <p:txBody>
          <a:bodyPr>
            <a:normAutofit fontScale="85000" lnSpcReduction="20000"/>
          </a:bodyPr>
          <a:lstStyle/>
          <a:p>
            <a:pPr marL="0" indent="0">
              <a:buNone/>
            </a:pPr>
            <a:r>
              <a:rPr lang="ru-RU" sz="2400" dirty="0">
                <a:solidFill>
                  <a:schemeClr val="tx1"/>
                </a:solidFill>
              </a:rPr>
              <a:t>10) </a:t>
            </a:r>
            <a:r>
              <a:rPr lang="ru-RU" sz="2400" dirty="0" err="1">
                <a:solidFill>
                  <a:schemeClr val="tx1"/>
                </a:solidFill>
              </a:rPr>
              <a:t>парктардын</a:t>
            </a:r>
            <a:r>
              <a:rPr lang="ru-RU" sz="2400" dirty="0">
                <a:solidFill>
                  <a:schemeClr val="tx1"/>
                </a:solidFill>
              </a:rPr>
              <a:t>, </a:t>
            </a:r>
            <a:r>
              <a:rPr lang="ru-RU" sz="2400" dirty="0" err="1">
                <a:solidFill>
                  <a:schemeClr val="tx1"/>
                </a:solidFill>
              </a:rPr>
              <a:t>спорттук</a:t>
            </a:r>
            <a:r>
              <a:rPr lang="ru-RU" sz="2400" dirty="0">
                <a:solidFill>
                  <a:schemeClr val="tx1"/>
                </a:solidFill>
              </a:rPr>
              <a:t> </a:t>
            </a:r>
            <a:r>
              <a:rPr lang="ru-RU" sz="2400" dirty="0" err="1">
                <a:solidFill>
                  <a:schemeClr val="tx1"/>
                </a:solidFill>
              </a:rPr>
              <a:t>курулмалардын</a:t>
            </a:r>
            <a:r>
              <a:rPr lang="ru-RU" sz="2400" dirty="0">
                <a:solidFill>
                  <a:schemeClr val="tx1"/>
                </a:solidFill>
              </a:rPr>
              <a:t> </a:t>
            </a:r>
            <a:r>
              <a:rPr lang="ru-RU" sz="2400" dirty="0" err="1">
                <a:solidFill>
                  <a:schemeClr val="tx1"/>
                </a:solidFill>
              </a:rPr>
              <a:t>жана</a:t>
            </a:r>
            <a:r>
              <a:rPr lang="ru-RU" sz="2400" dirty="0">
                <a:solidFill>
                  <a:schemeClr val="tx1"/>
                </a:solidFill>
              </a:rPr>
              <a:t> дем </a:t>
            </a:r>
            <a:r>
              <a:rPr lang="ru-RU" sz="2400" dirty="0" err="1">
                <a:solidFill>
                  <a:schemeClr val="tx1"/>
                </a:solidFill>
              </a:rPr>
              <a:t>алуу</a:t>
            </a:r>
            <a:r>
              <a:rPr lang="ru-RU" sz="2400" dirty="0">
                <a:solidFill>
                  <a:schemeClr val="tx1"/>
                </a:solidFill>
              </a:rPr>
              <a:t> </a:t>
            </a:r>
            <a:r>
              <a:rPr lang="ru-RU" sz="2400" dirty="0" err="1">
                <a:solidFill>
                  <a:schemeClr val="tx1"/>
                </a:solidFill>
              </a:rPr>
              <a:t>жайларынын</a:t>
            </a:r>
            <a:r>
              <a:rPr lang="ru-RU" sz="2400" dirty="0">
                <a:solidFill>
                  <a:schemeClr val="tx1"/>
                </a:solidFill>
              </a:rPr>
              <a:t> </a:t>
            </a:r>
            <a:r>
              <a:rPr lang="ru-RU" sz="2400" dirty="0" err="1">
                <a:solidFill>
                  <a:schemeClr val="tx1"/>
                </a:solidFill>
              </a:rPr>
              <a:t>иштешин</a:t>
            </a:r>
            <a:r>
              <a:rPr lang="ru-RU" sz="2400" dirty="0">
                <a:solidFill>
                  <a:schemeClr val="tx1"/>
                </a:solidFill>
              </a:rPr>
              <a:t> </a:t>
            </a:r>
            <a:r>
              <a:rPr lang="ru-RU" sz="2400" dirty="0" err="1">
                <a:solidFill>
                  <a:schemeClr val="tx1"/>
                </a:solidFill>
              </a:rPr>
              <a:t>камсыз</a:t>
            </a:r>
            <a:r>
              <a:rPr lang="ru-RU" sz="2400" dirty="0">
                <a:solidFill>
                  <a:schemeClr val="tx1"/>
                </a:solidFill>
              </a:rPr>
              <a:t> </a:t>
            </a:r>
            <a:r>
              <a:rPr lang="ru-RU" sz="2400" dirty="0" err="1">
                <a:solidFill>
                  <a:schemeClr val="tx1"/>
                </a:solidFill>
              </a:rPr>
              <a:t>кылуу</a:t>
            </a:r>
            <a:r>
              <a:rPr lang="ru-RU" sz="2400" dirty="0">
                <a:solidFill>
                  <a:schemeClr val="tx1"/>
                </a:solidFill>
              </a:rPr>
              <a:t>,</a:t>
            </a:r>
            <a:r>
              <a:rPr lang="ru-RU" sz="2400" dirty="0"/>
              <a:t> бош </a:t>
            </a:r>
            <a:r>
              <a:rPr lang="ru-RU" sz="2400" dirty="0" err="1"/>
              <a:t>убакытты</a:t>
            </a:r>
            <a:r>
              <a:rPr lang="ru-RU" sz="2400" dirty="0"/>
              <a:t>  </a:t>
            </a:r>
            <a:r>
              <a:rPr lang="ru-RU" sz="2400" dirty="0" err="1"/>
              <a:t>уюштуруу</a:t>
            </a:r>
            <a:r>
              <a:rPr lang="ru-RU" sz="2400" dirty="0"/>
              <a:t> </a:t>
            </a:r>
            <a:r>
              <a:rPr lang="ru-RU" sz="2400" dirty="0" err="1"/>
              <a:t>үчүн</a:t>
            </a:r>
            <a:r>
              <a:rPr lang="ru-RU" sz="2400" dirty="0"/>
              <a:t> </a:t>
            </a:r>
            <a:r>
              <a:rPr lang="ru-RU" sz="2400" dirty="0" err="1"/>
              <a:t>шарттарды</a:t>
            </a:r>
            <a:r>
              <a:rPr lang="ru-RU" sz="2400" dirty="0"/>
              <a:t> </a:t>
            </a:r>
            <a:r>
              <a:rPr lang="ru-RU" sz="2400" dirty="0" err="1"/>
              <a:t>түзүү</a:t>
            </a:r>
            <a:r>
              <a:rPr lang="ru-RU" sz="2400" dirty="0">
                <a:solidFill>
                  <a:schemeClr val="tx1"/>
                </a:solidFill>
              </a:rPr>
              <a:t> ;</a:t>
            </a:r>
          </a:p>
          <a:p>
            <a:pPr marL="0" indent="0">
              <a:buNone/>
            </a:pPr>
            <a:r>
              <a:rPr lang="ru-RU" sz="2400" dirty="0">
                <a:solidFill>
                  <a:schemeClr val="tx1"/>
                </a:solidFill>
              </a:rPr>
              <a:t>11) </a:t>
            </a:r>
            <a:r>
              <a:rPr lang="ru-RU" sz="2400" dirty="0" err="1">
                <a:solidFill>
                  <a:schemeClr val="tx1"/>
                </a:solidFill>
              </a:rPr>
              <a:t>турмуш-тиричилик</a:t>
            </a:r>
            <a:r>
              <a:rPr lang="ru-RU" sz="2400" dirty="0">
                <a:solidFill>
                  <a:schemeClr val="tx1"/>
                </a:solidFill>
              </a:rPr>
              <a:t> </a:t>
            </a:r>
            <a:r>
              <a:rPr lang="ru-RU" sz="2400" dirty="0" err="1">
                <a:solidFill>
                  <a:schemeClr val="tx1"/>
                </a:solidFill>
              </a:rPr>
              <a:t>калдыктарын</a:t>
            </a:r>
            <a:r>
              <a:rPr lang="ru-RU" sz="2400" dirty="0">
                <a:solidFill>
                  <a:schemeClr val="tx1"/>
                </a:solidFill>
              </a:rPr>
              <a:t> </a:t>
            </a:r>
            <a:r>
              <a:rPr lang="ru-RU" sz="2400" dirty="0" err="1">
                <a:solidFill>
                  <a:schemeClr val="tx1"/>
                </a:solidFill>
              </a:rPr>
              <a:t>жыйноону</a:t>
            </a:r>
            <a:r>
              <a:rPr lang="ru-RU" sz="2400" dirty="0">
                <a:solidFill>
                  <a:schemeClr val="tx1"/>
                </a:solidFill>
              </a:rPr>
              <a:t>, </a:t>
            </a:r>
            <a:r>
              <a:rPr lang="ru-RU" sz="2400" dirty="0" err="1">
                <a:solidFill>
                  <a:schemeClr val="tx1"/>
                </a:solidFill>
              </a:rPr>
              <a:t>ташып</a:t>
            </a:r>
            <a:r>
              <a:rPr lang="ru-RU" sz="2400" dirty="0">
                <a:solidFill>
                  <a:schemeClr val="tx1"/>
                </a:solidFill>
              </a:rPr>
              <a:t> </a:t>
            </a:r>
            <a:r>
              <a:rPr lang="ru-RU" sz="2400" dirty="0" err="1">
                <a:solidFill>
                  <a:schemeClr val="tx1"/>
                </a:solidFill>
              </a:rPr>
              <a:t>кетүүнү</a:t>
            </a:r>
            <a:r>
              <a:rPr lang="ru-RU" sz="2400" dirty="0">
                <a:solidFill>
                  <a:schemeClr val="tx1"/>
                </a:solidFill>
              </a:rPr>
              <a:t> </a:t>
            </a:r>
            <a:r>
              <a:rPr lang="ru-RU" sz="2400" dirty="0" err="1">
                <a:solidFill>
                  <a:schemeClr val="tx1"/>
                </a:solidFill>
              </a:rPr>
              <a:t>жана</a:t>
            </a:r>
            <a:r>
              <a:rPr lang="ru-RU" sz="2400" dirty="0">
                <a:solidFill>
                  <a:schemeClr val="tx1"/>
                </a:solidFill>
              </a:rPr>
              <a:t> </a:t>
            </a:r>
            <a:r>
              <a:rPr lang="ru-RU" sz="2400" dirty="0" err="1">
                <a:solidFill>
                  <a:schemeClr val="tx1"/>
                </a:solidFill>
              </a:rPr>
              <a:t>утилдештирүүнү</a:t>
            </a:r>
            <a:r>
              <a:rPr lang="ru-RU" sz="2400" dirty="0">
                <a:solidFill>
                  <a:schemeClr val="tx1"/>
                </a:solidFill>
              </a:rPr>
              <a:t> </a:t>
            </a:r>
            <a:r>
              <a:rPr lang="ru-RU" sz="2400" dirty="0" err="1">
                <a:solidFill>
                  <a:schemeClr val="tx1"/>
                </a:solidFill>
              </a:rPr>
              <a:t>уюштуруу</a:t>
            </a:r>
            <a:r>
              <a:rPr lang="ru-RU" sz="2400" dirty="0">
                <a:solidFill>
                  <a:schemeClr val="tx1"/>
                </a:solidFill>
              </a:rPr>
              <a:t>;</a:t>
            </a:r>
          </a:p>
          <a:p>
            <a:pPr marL="0" indent="0">
              <a:buNone/>
            </a:pPr>
            <a:r>
              <a:rPr lang="ru-RU" sz="2400" dirty="0">
                <a:solidFill>
                  <a:schemeClr val="tx1"/>
                </a:solidFill>
              </a:rPr>
              <a:t>12) </a:t>
            </a:r>
            <a:r>
              <a:rPr lang="ru-RU" sz="2400" dirty="0" err="1">
                <a:solidFill>
                  <a:schemeClr val="tx1"/>
                </a:solidFill>
              </a:rPr>
              <a:t>муниципалдык</a:t>
            </a:r>
            <a:r>
              <a:rPr lang="ru-RU" sz="2400" dirty="0">
                <a:solidFill>
                  <a:schemeClr val="tx1"/>
                </a:solidFill>
              </a:rPr>
              <a:t> </a:t>
            </a:r>
            <a:r>
              <a:rPr lang="ru-RU" sz="2400" dirty="0" err="1">
                <a:solidFill>
                  <a:schemeClr val="tx1"/>
                </a:solidFill>
              </a:rPr>
              <a:t>транспорттун</a:t>
            </a:r>
            <a:r>
              <a:rPr lang="ru-RU" sz="2400" dirty="0">
                <a:solidFill>
                  <a:schemeClr val="tx1"/>
                </a:solidFill>
              </a:rPr>
              <a:t> </a:t>
            </a:r>
            <a:r>
              <a:rPr lang="ru-RU" sz="2400" dirty="0" err="1">
                <a:solidFill>
                  <a:schemeClr val="tx1"/>
                </a:solidFill>
              </a:rPr>
              <a:t>иштешин</a:t>
            </a:r>
            <a:r>
              <a:rPr lang="ru-RU" sz="2400" dirty="0">
                <a:solidFill>
                  <a:schemeClr val="tx1"/>
                </a:solidFill>
              </a:rPr>
              <a:t> </a:t>
            </a:r>
            <a:r>
              <a:rPr lang="ru-RU" sz="2400" dirty="0" err="1">
                <a:solidFill>
                  <a:schemeClr val="tx1"/>
                </a:solidFill>
              </a:rPr>
              <a:t>камсыз</a:t>
            </a:r>
            <a:r>
              <a:rPr lang="ru-RU" sz="2400" dirty="0">
                <a:solidFill>
                  <a:schemeClr val="tx1"/>
                </a:solidFill>
              </a:rPr>
              <a:t> </a:t>
            </a:r>
            <a:r>
              <a:rPr lang="ru-RU" sz="2400" dirty="0" err="1">
                <a:solidFill>
                  <a:schemeClr val="tx1"/>
                </a:solidFill>
              </a:rPr>
              <a:t>кылуу</a:t>
            </a:r>
            <a:r>
              <a:rPr lang="ru-RU" sz="2400" dirty="0">
                <a:solidFill>
                  <a:schemeClr val="tx1"/>
                </a:solidFill>
              </a:rPr>
              <a:t> </a:t>
            </a:r>
            <a:r>
              <a:rPr lang="ru-RU" sz="2400" dirty="0" err="1">
                <a:solidFill>
                  <a:schemeClr val="tx1"/>
                </a:solidFill>
              </a:rPr>
              <a:t>жана</a:t>
            </a:r>
            <a:r>
              <a:rPr lang="ru-RU" sz="2400" dirty="0">
                <a:solidFill>
                  <a:schemeClr val="tx1"/>
                </a:solidFill>
              </a:rPr>
              <a:t> </a:t>
            </a:r>
            <a:r>
              <a:rPr lang="ru-RU" sz="2400" dirty="0" err="1">
                <a:solidFill>
                  <a:schemeClr val="tx1"/>
                </a:solidFill>
              </a:rPr>
              <a:t>калктуу</a:t>
            </a:r>
            <a:r>
              <a:rPr lang="ru-RU" sz="2400" dirty="0">
                <a:solidFill>
                  <a:schemeClr val="tx1"/>
                </a:solidFill>
              </a:rPr>
              <a:t> </a:t>
            </a:r>
            <a:r>
              <a:rPr lang="ru-RU" sz="2400" dirty="0" err="1">
                <a:solidFill>
                  <a:schemeClr val="tx1"/>
                </a:solidFill>
              </a:rPr>
              <a:t>конуштардын</a:t>
            </a:r>
            <a:r>
              <a:rPr lang="ru-RU" sz="2400" dirty="0">
                <a:solidFill>
                  <a:schemeClr val="tx1"/>
                </a:solidFill>
              </a:rPr>
              <a:t> </a:t>
            </a:r>
            <a:r>
              <a:rPr lang="ru-RU" sz="2400" dirty="0" err="1">
                <a:solidFill>
                  <a:schemeClr val="tx1"/>
                </a:solidFill>
              </a:rPr>
              <a:t>чегинде</a:t>
            </a:r>
            <a:r>
              <a:rPr lang="ru-RU" sz="2400" dirty="0">
                <a:solidFill>
                  <a:schemeClr val="tx1"/>
                </a:solidFill>
              </a:rPr>
              <a:t> </a:t>
            </a:r>
            <a:r>
              <a:rPr lang="ru-RU" sz="2400" dirty="0" err="1">
                <a:solidFill>
                  <a:schemeClr val="tx1"/>
                </a:solidFill>
              </a:rPr>
              <a:t>коомдук</a:t>
            </a:r>
            <a:r>
              <a:rPr lang="ru-RU" sz="2400" dirty="0">
                <a:solidFill>
                  <a:schemeClr val="tx1"/>
                </a:solidFill>
              </a:rPr>
              <a:t> </a:t>
            </a:r>
            <a:r>
              <a:rPr lang="ru-RU" sz="2400" dirty="0" err="1">
                <a:solidFill>
                  <a:schemeClr val="tx1"/>
                </a:solidFill>
              </a:rPr>
              <a:t>транспорттун</a:t>
            </a:r>
            <a:r>
              <a:rPr lang="ru-RU" sz="2400" dirty="0">
                <a:solidFill>
                  <a:schemeClr val="tx1"/>
                </a:solidFill>
              </a:rPr>
              <a:t> </a:t>
            </a:r>
            <a:r>
              <a:rPr lang="ru-RU" sz="2400" dirty="0" err="1">
                <a:solidFill>
                  <a:schemeClr val="tx1"/>
                </a:solidFill>
              </a:rPr>
              <a:t>иштешин</a:t>
            </a:r>
            <a:r>
              <a:rPr lang="ru-RU" sz="2400" dirty="0">
                <a:solidFill>
                  <a:schemeClr val="tx1"/>
                </a:solidFill>
              </a:rPr>
              <a:t> </a:t>
            </a:r>
            <a:r>
              <a:rPr lang="ru-RU" sz="2400" dirty="0" err="1">
                <a:solidFill>
                  <a:schemeClr val="tx1"/>
                </a:solidFill>
              </a:rPr>
              <a:t>жөнгө</a:t>
            </a:r>
            <a:r>
              <a:rPr lang="ru-RU" sz="2400" dirty="0">
                <a:solidFill>
                  <a:schemeClr val="tx1"/>
                </a:solidFill>
              </a:rPr>
              <a:t> </a:t>
            </a:r>
            <a:r>
              <a:rPr lang="ru-RU" sz="2400" dirty="0" err="1">
                <a:solidFill>
                  <a:schemeClr val="tx1"/>
                </a:solidFill>
              </a:rPr>
              <a:t>салуу</a:t>
            </a:r>
            <a:r>
              <a:rPr lang="ru-RU" sz="2400" dirty="0">
                <a:solidFill>
                  <a:schemeClr val="tx1"/>
                </a:solidFill>
              </a:rPr>
              <a:t>;</a:t>
            </a:r>
          </a:p>
          <a:p>
            <a:pPr marL="0" indent="0">
              <a:buNone/>
            </a:pPr>
            <a:r>
              <a:rPr lang="ru-RU" sz="2400" dirty="0">
                <a:solidFill>
                  <a:schemeClr val="tx1"/>
                </a:solidFill>
              </a:rPr>
              <a:t>13) </a:t>
            </a:r>
            <a:r>
              <a:rPr lang="ru-RU" sz="2400" dirty="0" err="1">
                <a:solidFill>
                  <a:schemeClr val="tx1"/>
                </a:solidFill>
              </a:rPr>
              <a:t>жергиликтүү</a:t>
            </a:r>
            <a:r>
              <a:rPr lang="ru-RU" sz="2400" dirty="0">
                <a:solidFill>
                  <a:schemeClr val="tx1"/>
                </a:solidFill>
              </a:rPr>
              <a:t> </a:t>
            </a:r>
            <a:r>
              <a:rPr lang="ru-RU" sz="2400" dirty="0" err="1">
                <a:solidFill>
                  <a:schemeClr val="tx1"/>
                </a:solidFill>
              </a:rPr>
              <a:t>маанидеги</a:t>
            </a:r>
            <a:r>
              <a:rPr lang="ru-RU" sz="2400" dirty="0">
                <a:solidFill>
                  <a:schemeClr val="tx1"/>
                </a:solidFill>
              </a:rPr>
              <a:t> </a:t>
            </a:r>
            <a:r>
              <a:rPr lang="ru-RU" sz="2400" dirty="0" err="1">
                <a:solidFill>
                  <a:schemeClr val="tx1"/>
                </a:solidFill>
              </a:rPr>
              <a:t>тарыхый-маданий</a:t>
            </a:r>
            <a:r>
              <a:rPr lang="ru-RU" sz="2400" dirty="0">
                <a:solidFill>
                  <a:schemeClr val="tx1"/>
                </a:solidFill>
              </a:rPr>
              <a:t> </a:t>
            </a:r>
            <a:r>
              <a:rPr lang="ru-RU" sz="2400" dirty="0" err="1">
                <a:solidFill>
                  <a:schemeClr val="tx1"/>
                </a:solidFill>
              </a:rPr>
              <a:t>мурастарды</a:t>
            </a:r>
            <a:r>
              <a:rPr lang="ru-RU" sz="2400" dirty="0">
                <a:solidFill>
                  <a:schemeClr val="tx1"/>
                </a:solidFill>
              </a:rPr>
              <a:t> </a:t>
            </a:r>
            <a:r>
              <a:rPr lang="ru-RU" sz="2400" dirty="0" err="1">
                <a:solidFill>
                  <a:schemeClr val="tx1"/>
                </a:solidFill>
              </a:rPr>
              <a:t>коргоо</a:t>
            </a:r>
            <a:r>
              <a:rPr lang="ru-RU" sz="2400" dirty="0">
                <a:solidFill>
                  <a:schemeClr val="tx1"/>
                </a:solidFill>
              </a:rPr>
              <a:t> </a:t>
            </a:r>
            <a:r>
              <a:rPr lang="ru-RU" sz="2400" dirty="0" err="1">
                <a:solidFill>
                  <a:schemeClr val="tx1"/>
                </a:solidFill>
              </a:rPr>
              <a:t>жана</a:t>
            </a:r>
            <a:r>
              <a:rPr lang="ru-RU" sz="2400" dirty="0">
                <a:solidFill>
                  <a:schemeClr val="tx1"/>
                </a:solidFill>
              </a:rPr>
              <a:t> </a:t>
            </a:r>
            <a:r>
              <a:rPr lang="ru-RU" sz="2400" dirty="0" err="1">
                <a:solidFill>
                  <a:schemeClr val="tx1"/>
                </a:solidFill>
              </a:rPr>
              <a:t>пайдалануу</a:t>
            </a:r>
            <a:r>
              <a:rPr lang="ru-RU" sz="2400" dirty="0">
                <a:solidFill>
                  <a:schemeClr val="tx1"/>
                </a:solidFill>
              </a:rPr>
              <a:t> </a:t>
            </a:r>
            <a:r>
              <a:rPr lang="ru-RU" sz="2400" dirty="0" err="1">
                <a:solidFill>
                  <a:schemeClr val="tx1"/>
                </a:solidFill>
              </a:rPr>
              <a:t>жагындагы</a:t>
            </a:r>
            <a:r>
              <a:rPr lang="ru-RU" sz="2400" dirty="0">
                <a:solidFill>
                  <a:schemeClr val="tx1"/>
                </a:solidFill>
              </a:rPr>
              <a:t> </a:t>
            </a:r>
            <a:r>
              <a:rPr lang="ru-RU" sz="2400" dirty="0" err="1">
                <a:solidFill>
                  <a:schemeClr val="tx1"/>
                </a:solidFill>
              </a:rPr>
              <a:t>контролдоо</a:t>
            </a:r>
            <a:r>
              <a:rPr lang="ru-RU" sz="2400" dirty="0">
                <a:solidFill>
                  <a:schemeClr val="tx1"/>
                </a:solidFill>
              </a:rPr>
              <a:t>;</a:t>
            </a:r>
          </a:p>
          <a:p>
            <a:pPr marL="0" indent="0">
              <a:buNone/>
            </a:pPr>
            <a:r>
              <a:rPr lang="ru-RU" sz="2400" dirty="0">
                <a:solidFill>
                  <a:schemeClr val="tx1"/>
                </a:solidFill>
              </a:rPr>
              <a:t>14) </a:t>
            </a:r>
            <a:r>
              <a:rPr lang="ru-RU" sz="2400" dirty="0" err="1">
                <a:solidFill>
                  <a:schemeClr val="tx1"/>
                </a:solidFill>
              </a:rPr>
              <a:t>жергиликтүү</a:t>
            </a:r>
            <a:r>
              <a:rPr lang="ru-RU" sz="2400" dirty="0">
                <a:solidFill>
                  <a:schemeClr val="tx1"/>
                </a:solidFill>
              </a:rPr>
              <a:t> </a:t>
            </a:r>
            <a:r>
              <a:rPr lang="ru-RU" sz="2400" dirty="0" err="1">
                <a:solidFill>
                  <a:schemeClr val="tx1"/>
                </a:solidFill>
              </a:rPr>
              <a:t>маанидеги</a:t>
            </a:r>
            <a:r>
              <a:rPr lang="ru-RU" sz="2400" dirty="0">
                <a:solidFill>
                  <a:schemeClr val="tx1"/>
                </a:solidFill>
              </a:rPr>
              <a:t> </a:t>
            </a:r>
            <a:r>
              <a:rPr lang="ru-RU" sz="2400" dirty="0" err="1">
                <a:solidFill>
                  <a:schemeClr val="tx1"/>
                </a:solidFill>
              </a:rPr>
              <a:t>китепканалардын</a:t>
            </a:r>
            <a:r>
              <a:rPr lang="ru-RU" sz="2400" dirty="0">
                <a:solidFill>
                  <a:schemeClr val="tx1"/>
                </a:solidFill>
              </a:rPr>
              <a:t> </a:t>
            </a:r>
            <a:r>
              <a:rPr lang="ru-RU" sz="2400" dirty="0" err="1">
                <a:solidFill>
                  <a:schemeClr val="tx1"/>
                </a:solidFill>
              </a:rPr>
              <a:t>ишин</a:t>
            </a:r>
            <a:r>
              <a:rPr lang="ru-RU" sz="2400" dirty="0">
                <a:solidFill>
                  <a:schemeClr val="tx1"/>
                </a:solidFill>
              </a:rPr>
              <a:t> </a:t>
            </a:r>
            <a:r>
              <a:rPr lang="ru-RU" sz="2400" dirty="0" err="1">
                <a:solidFill>
                  <a:schemeClr val="tx1"/>
                </a:solidFill>
              </a:rPr>
              <a:t>уюштуруу</a:t>
            </a:r>
            <a:r>
              <a:rPr lang="ru-RU" sz="2400" dirty="0">
                <a:solidFill>
                  <a:schemeClr val="tx1"/>
                </a:solidFill>
              </a:rPr>
              <a:t> </a:t>
            </a:r>
            <a:r>
              <a:rPr lang="ru-RU" sz="2400" dirty="0" err="1">
                <a:solidFill>
                  <a:schemeClr val="tx1"/>
                </a:solidFill>
              </a:rPr>
              <a:t>жана</a:t>
            </a:r>
            <a:r>
              <a:rPr lang="ru-RU" sz="2400" dirty="0">
                <a:solidFill>
                  <a:schemeClr val="tx1"/>
                </a:solidFill>
              </a:rPr>
              <a:t> </a:t>
            </a:r>
            <a:r>
              <a:rPr lang="ru-RU" sz="2400" dirty="0" err="1">
                <a:solidFill>
                  <a:schemeClr val="tx1"/>
                </a:solidFill>
              </a:rPr>
              <a:t>камсыз</a:t>
            </a:r>
            <a:r>
              <a:rPr lang="ru-RU" sz="2400" dirty="0">
                <a:solidFill>
                  <a:schemeClr val="tx1"/>
                </a:solidFill>
              </a:rPr>
              <a:t> </a:t>
            </a:r>
            <a:r>
              <a:rPr lang="ru-RU" sz="2400" dirty="0" err="1">
                <a:solidFill>
                  <a:schemeClr val="tx1"/>
                </a:solidFill>
              </a:rPr>
              <a:t>кылуу</a:t>
            </a:r>
            <a:r>
              <a:rPr lang="ru-RU" sz="2400" dirty="0">
                <a:solidFill>
                  <a:schemeClr val="tx1"/>
                </a:solidFill>
              </a:rPr>
              <a:t>;</a:t>
            </a:r>
          </a:p>
          <a:p>
            <a:pPr marL="0" indent="0">
              <a:buNone/>
            </a:pPr>
            <a:r>
              <a:rPr lang="ru-RU" sz="2400" dirty="0">
                <a:solidFill>
                  <a:schemeClr val="tx1"/>
                </a:solidFill>
              </a:rPr>
              <a:t>15) </a:t>
            </a:r>
            <a:r>
              <a:rPr lang="ru-RU" sz="2400" dirty="0" err="1">
                <a:solidFill>
                  <a:schemeClr val="tx1"/>
                </a:solidFill>
              </a:rPr>
              <a:t>жер</a:t>
            </a:r>
            <a:r>
              <a:rPr lang="ru-RU" sz="2400" dirty="0">
                <a:solidFill>
                  <a:schemeClr val="tx1"/>
                </a:solidFill>
              </a:rPr>
              <a:t> </a:t>
            </a:r>
            <a:r>
              <a:rPr lang="ru-RU" sz="2400" dirty="0" err="1">
                <a:solidFill>
                  <a:schemeClr val="tx1"/>
                </a:solidFill>
              </a:rPr>
              <a:t>пайдалануу</a:t>
            </a:r>
            <a:r>
              <a:rPr lang="ru-RU" sz="2400" dirty="0">
                <a:solidFill>
                  <a:schemeClr val="tx1"/>
                </a:solidFill>
              </a:rPr>
              <a:t> </a:t>
            </a:r>
            <a:r>
              <a:rPr lang="ru-RU" sz="2400" dirty="0" err="1">
                <a:solidFill>
                  <a:schemeClr val="tx1"/>
                </a:solidFill>
              </a:rPr>
              <a:t>эрежелерин</a:t>
            </a:r>
            <a:r>
              <a:rPr lang="ru-RU" sz="2400" dirty="0">
                <a:solidFill>
                  <a:schemeClr val="tx1"/>
                </a:solidFill>
              </a:rPr>
              <a:t> </a:t>
            </a:r>
            <a:r>
              <a:rPr lang="ru-RU" sz="2400" dirty="0" err="1">
                <a:solidFill>
                  <a:schemeClr val="tx1"/>
                </a:solidFill>
              </a:rPr>
              <a:t>белгилөө</a:t>
            </a:r>
            <a:r>
              <a:rPr lang="ru-RU" sz="2400" dirty="0">
                <a:solidFill>
                  <a:schemeClr val="tx1"/>
                </a:solidFill>
              </a:rPr>
              <a:t> </a:t>
            </a:r>
            <a:r>
              <a:rPr lang="ru-RU" sz="2400" dirty="0" err="1">
                <a:solidFill>
                  <a:schemeClr val="tx1"/>
                </a:solidFill>
              </a:rPr>
              <a:t>жана</a:t>
            </a:r>
            <a:r>
              <a:rPr lang="ru-RU" sz="2400" dirty="0">
                <a:solidFill>
                  <a:schemeClr val="tx1"/>
                </a:solidFill>
              </a:rPr>
              <a:t> </a:t>
            </a:r>
            <a:r>
              <a:rPr lang="ru-RU" sz="2400" dirty="0" err="1">
                <a:solidFill>
                  <a:schemeClr val="tx1"/>
                </a:solidFill>
              </a:rPr>
              <a:t>шаар</a:t>
            </a:r>
            <a:r>
              <a:rPr lang="ru-RU" sz="2400" dirty="0">
                <a:solidFill>
                  <a:schemeClr val="tx1"/>
                </a:solidFill>
              </a:rPr>
              <a:t> </a:t>
            </a:r>
            <a:r>
              <a:rPr lang="ru-RU" sz="2400" dirty="0" err="1">
                <a:solidFill>
                  <a:schemeClr val="tx1"/>
                </a:solidFill>
              </a:rPr>
              <a:t>куруу</a:t>
            </a:r>
            <a:r>
              <a:rPr lang="ru-RU" sz="2400" dirty="0">
                <a:solidFill>
                  <a:schemeClr val="tx1"/>
                </a:solidFill>
              </a:rPr>
              <a:t> </a:t>
            </a:r>
            <a:r>
              <a:rPr lang="ru-RU" sz="2400" dirty="0" err="1">
                <a:solidFill>
                  <a:schemeClr val="tx1"/>
                </a:solidFill>
              </a:rPr>
              <a:t>менен</a:t>
            </a:r>
            <a:r>
              <a:rPr lang="ru-RU" sz="2400" dirty="0">
                <a:solidFill>
                  <a:schemeClr val="tx1"/>
                </a:solidFill>
              </a:rPr>
              <a:t> </a:t>
            </a:r>
            <a:r>
              <a:rPr lang="ru-RU" sz="2400" dirty="0" err="1">
                <a:solidFill>
                  <a:schemeClr val="tx1"/>
                </a:solidFill>
              </a:rPr>
              <a:t>архитектуранын</a:t>
            </a:r>
            <a:r>
              <a:rPr lang="ru-RU" sz="2400" dirty="0">
                <a:solidFill>
                  <a:schemeClr val="tx1"/>
                </a:solidFill>
              </a:rPr>
              <a:t> </a:t>
            </a:r>
            <a:r>
              <a:rPr lang="ru-RU" sz="2400" dirty="0" err="1">
                <a:solidFill>
                  <a:schemeClr val="tx1"/>
                </a:solidFill>
              </a:rPr>
              <a:t>ченемдерин</a:t>
            </a:r>
            <a:r>
              <a:rPr lang="ru-RU" sz="2400" dirty="0">
                <a:solidFill>
                  <a:schemeClr val="tx1"/>
                </a:solidFill>
              </a:rPr>
              <a:t> </a:t>
            </a:r>
            <a:r>
              <a:rPr lang="ru-RU" sz="2400" dirty="0" err="1">
                <a:solidFill>
                  <a:schemeClr val="tx1"/>
                </a:solidFill>
              </a:rPr>
              <a:t>жана</a:t>
            </a:r>
            <a:r>
              <a:rPr lang="ru-RU" sz="2400" dirty="0">
                <a:solidFill>
                  <a:schemeClr val="tx1"/>
                </a:solidFill>
              </a:rPr>
              <a:t> </a:t>
            </a:r>
            <a:r>
              <a:rPr lang="ru-RU" sz="2400" dirty="0" err="1">
                <a:solidFill>
                  <a:schemeClr val="tx1"/>
                </a:solidFill>
              </a:rPr>
              <a:t>эрежелерин</a:t>
            </a:r>
            <a:r>
              <a:rPr lang="ru-RU" sz="2400" dirty="0">
                <a:solidFill>
                  <a:schemeClr val="tx1"/>
                </a:solidFill>
              </a:rPr>
              <a:t> </a:t>
            </a:r>
            <a:r>
              <a:rPr lang="ru-RU" sz="2400" dirty="0" err="1">
                <a:solidFill>
                  <a:schemeClr val="tx1"/>
                </a:solidFill>
              </a:rPr>
              <a:t>сактоону</a:t>
            </a:r>
            <a:r>
              <a:rPr lang="ru-RU" sz="2400" dirty="0">
                <a:solidFill>
                  <a:schemeClr val="tx1"/>
                </a:solidFill>
              </a:rPr>
              <a:t> </a:t>
            </a:r>
            <a:r>
              <a:rPr lang="ru-RU" sz="2400" dirty="0" err="1">
                <a:solidFill>
                  <a:schemeClr val="tx1"/>
                </a:solidFill>
              </a:rPr>
              <a:t>камсыз</a:t>
            </a:r>
            <a:r>
              <a:rPr lang="ru-RU" sz="2400" dirty="0">
                <a:solidFill>
                  <a:schemeClr val="tx1"/>
                </a:solidFill>
              </a:rPr>
              <a:t> </a:t>
            </a:r>
            <a:r>
              <a:rPr lang="ru-RU" sz="2400" dirty="0" err="1">
                <a:solidFill>
                  <a:schemeClr val="tx1"/>
                </a:solidFill>
              </a:rPr>
              <a:t>кылуу</a:t>
            </a:r>
            <a:r>
              <a:rPr lang="ru-RU" sz="2400" dirty="0">
                <a:solidFill>
                  <a:schemeClr val="tx1"/>
                </a:solidFill>
              </a:rPr>
              <a:t>;</a:t>
            </a:r>
          </a:p>
          <a:p>
            <a:pPr marL="0" indent="0">
              <a:buNone/>
            </a:pPr>
            <a:r>
              <a:rPr lang="ru-RU" sz="2400" dirty="0">
                <a:solidFill>
                  <a:schemeClr val="tx1"/>
                </a:solidFill>
              </a:rPr>
              <a:t>16) </a:t>
            </a:r>
            <a:r>
              <a:rPr lang="ru-RU" sz="2400" dirty="0" err="1">
                <a:solidFill>
                  <a:schemeClr val="tx1"/>
                </a:solidFill>
              </a:rPr>
              <a:t>тиешелүү</a:t>
            </a:r>
            <a:r>
              <a:rPr lang="ru-RU" sz="2400" dirty="0">
                <a:solidFill>
                  <a:schemeClr val="tx1"/>
                </a:solidFill>
              </a:rPr>
              <a:t> </a:t>
            </a:r>
            <a:r>
              <a:rPr lang="ru-RU" sz="2400" dirty="0" err="1">
                <a:solidFill>
                  <a:schemeClr val="tx1"/>
                </a:solidFill>
              </a:rPr>
              <a:t>калктуу</a:t>
            </a:r>
            <a:r>
              <a:rPr lang="ru-RU" sz="2400" dirty="0">
                <a:solidFill>
                  <a:schemeClr val="tx1"/>
                </a:solidFill>
              </a:rPr>
              <a:t> </a:t>
            </a:r>
            <a:r>
              <a:rPr lang="ru-RU" sz="2400" dirty="0" err="1">
                <a:solidFill>
                  <a:schemeClr val="tx1"/>
                </a:solidFill>
              </a:rPr>
              <a:t>конуштун</a:t>
            </a:r>
            <a:r>
              <a:rPr lang="ru-RU" sz="2400" dirty="0">
                <a:solidFill>
                  <a:schemeClr val="tx1"/>
                </a:solidFill>
              </a:rPr>
              <a:t> </a:t>
            </a:r>
            <a:r>
              <a:rPr lang="ru-RU" sz="2400" dirty="0" err="1">
                <a:solidFill>
                  <a:schemeClr val="tx1"/>
                </a:solidFill>
              </a:rPr>
              <a:t>аймагында</a:t>
            </a:r>
            <a:r>
              <a:rPr lang="ru-RU" sz="2400" dirty="0">
                <a:solidFill>
                  <a:schemeClr val="tx1"/>
                </a:solidFill>
              </a:rPr>
              <a:t> </a:t>
            </a:r>
            <a:r>
              <a:rPr lang="ru-RU" sz="2400" dirty="0" err="1">
                <a:solidFill>
                  <a:schemeClr val="tx1"/>
                </a:solidFill>
              </a:rPr>
              <a:t>жарнакты</a:t>
            </a:r>
            <a:r>
              <a:rPr lang="ru-RU" sz="2400" dirty="0">
                <a:solidFill>
                  <a:schemeClr val="tx1"/>
                </a:solidFill>
              </a:rPr>
              <a:t> Кыргыз </a:t>
            </a:r>
            <a:r>
              <a:rPr lang="ru-RU" sz="2400" dirty="0" err="1">
                <a:solidFill>
                  <a:schemeClr val="tx1"/>
                </a:solidFill>
              </a:rPr>
              <a:t>Республикасынын</a:t>
            </a:r>
            <a:r>
              <a:rPr lang="ru-RU" sz="2400" dirty="0">
                <a:solidFill>
                  <a:schemeClr val="tx1"/>
                </a:solidFill>
              </a:rPr>
              <a:t> </a:t>
            </a:r>
            <a:r>
              <a:rPr lang="ru-RU" sz="2400" dirty="0" err="1">
                <a:solidFill>
                  <a:schemeClr val="tx1"/>
                </a:solidFill>
              </a:rPr>
              <a:t>мыйзамдары</a:t>
            </a:r>
            <a:r>
              <a:rPr lang="ru-RU" sz="2400" dirty="0">
                <a:solidFill>
                  <a:schemeClr val="tx1"/>
                </a:solidFill>
              </a:rPr>
              <a:t> </a:t>
            </a:r>
            <a:r>
              <a:rPr lang="ru-RU" sz="2400" dirty="0" err="1">
                <a:solidFill>
                  <a:schemeClr val="tx1"/>
                </a:solidFill>
              </a:rPr>
              <a:t>менен</a:t>
            </a:r>
            <a:r>
              <a:rPr lang="ru-RU" sz="2400" dirty="0">
                <a:solidFill>
                  <a:schemeClr val="tx1"/>
                </a:solidFill>
              </a:rPr>
              <a:t> </a:t>
            </a:r>
            <a:r>
              <a:rPr lang="ru-RU" sz="2400" dirty="0" err="1">
                <a:solidFill>
                  <a:schemeClr val="tx1"/>
                </a:solidFill>
              </a:rPr>
              <a:t>белгиленген</a:t>
            </a:r>
            <a:r>
              <a:rPr lang="ru-RU" sz="2400" dirty="0">
                <a:solidFill>
                  <a:schemeClr val="tx1"/>
                </a:solidFill>
              </a:rPr>
              <a:t> </a:t>
            </a:r>
            <a:r>
              <a:rPr lang="ru-RU" sz="2400" dirty="0" err="1">
                <a:solidFill>
                  <a:schemeClr val="tx1"/>
                </a:solidFill>
              </a:rPr>
              <a:t>тартипте</a:t>
            </a:r>
            <a:r>
              <a:rPr lang="ru-RU" sz="2400" dirty="0">
                <a:solidFill>
                  <a:schemeClr val="tx1"/>
                </a:solidFill>
              </a:rPr>
              <a:t> </a:t>
            </a:r>
            <a:r>
              <a:rPr lang="ru-RU" sz="2400" dirty="0" err="1">
                <a:solidFill>
                  <a:schemeClr val="tx1"/>
                </a:solidFill>
              </a:rPr>
              <a:t>жайгаштыруу</a:t>
            </a:r>
            <a:r>
              <a:rPr lang="ru-RU" sz="2400" dirty="0">
                <a:solidFill>
                  <a:schemeClr val="tx1"/>
                </a:solidFill>
              </a:rPr>
              <a:t>;</a:t>
            </a:r>
          </a:p>
          <a:p>
            <a:pPr marL="0" indent="0">
              <a:buNone/>
            </a:pPr>
            <a:r>
              <a:rPr lang="ru-RU" sz="2400" dirty="0">
                <a:solidFill>
                  <a:schemeClr val="tx1"/>
                </a:solidFill>
              </a:rPr>
              <a:t>17) </a:t>
            </a:r>
            <a:r>
              <a:rPr lang="ru-RU" sz="2400" dirty="0" err="1">
                <a:solidFill>
                  <a:schemeClr val="tx1"/>
                </a:solidFill>
              </a:rPr>
              <a:t>коомдук</a:t>
            </a:r>
            <a:r>
              <a:rPr lang="ru-RU" sz="2400" dirty="0">
                <a:solidFill>
                  <a:schemeClr val="tx1"/>
                </a:solidFill>
              </a:rPr>
              <a:t> </a:t>
            </a:r>
            <a:r>
              <a:rPr lang="ru-RU" sz="2400" dirty="0" err="1">
                <a:solidFill>
                  <a:schemeClr val="tx1"/>
                </a:solidFill>
              </a:rPr>
              <a:t>тартипти</a:t>
            </a:r>
            <a:r>
              <a:rPr lang="ru-RU" sz="2400" dirty="0">
                <a:solidFill>
                  <a:schemeClr val="tx1"/>
                </a:solidFill>
              </a:rPr>
              <a:t> </a:t>
            </a:r>
            <a:r>
              <a:rPr lang="ru-RU" sz="2400" dirty="0" err="1">
                <a:solidFill>
                  <a:schemeClr val="tx1"/>
                </a:solidFill>
              </a:rPr>
              <a:t>сактоого</a:t>
            </a:r>
            <a:r>
              <a:rPr lang="ru-RU" sz="2400" dirty="0">
                <a:solidFill>
                  <a:schemeClr val="tx1"/>
                </a:solidFill>
              </a:rPr>
              <a:t> </a:t>
            </a:r>
            <a:r>
              <a:rPr lang="ru-RU" sz="2400" dirty="0" err="1">
                <a:solidFill>
                  <a:schemeClr val="tx1"/>
                </a:solidFill>
              </a:rPr>
              <a:t>көмөктөшүү</a:t>
            </a:r>
            <a:r>
              <a:rPr lang="ru-RU" sz="2400" dirty="0">
                <a:solidFill>
                  <a:schemeClr val="tx1"/>
                </a:solidFill>
              </a:rPr>
              <a:t>;</a:t>
            </a:r>
          </a:p>
          <a:p>
            <a:pPr marL="0" indent="0">
              <a:buNone/>
            </a:pPr>
            <a:r>
              <a:rPr lang="ru-RU" sz="2400" dirty="0">
                <a:solidFill>
                  <a:schemeClr val="tx1"/>
                </a:solidFill>
              </a:rPr>
              <a:t>18) </a:t>
            </a:r>
            <a:r>
              <a:rPr lang="ru-RU" sz="2400" dirty="0" err="1">
                <a:solidFill>
                  <a:schemeClr val="tx1"/>
                </a:solidFill>
              </a:rPr>
              <a:t>элдик</a:t>
            </a:r>
            <a:r>
              <a:rPr lang="ru-RU" sz="2400" dirty="0">
                <a:solidFill>
                  <a:schemeClr val="tx1"/>
                </a:solidFill>
              </a:rPr>
              <a:t> </a:t>
            </a:r>
            <a:r>
              <a:rPr lang="ru-RU" sz="2400" dirty="0" err="1">
                <a:solidFill>
                  <a:schemeClr val="tx1"/>
                </a:solidFill>
              </a:rPr>
              <a:t>көркөм</a:t>
            </a:r>
            <a:r>
              <a:rPr lang="ru-RU" sz="2400" dirty="0">
                <a:solidFill>
                  <a:schemeClr val="tx1"/>
                </a:solidFill>
              </a:rPr>
              <a:t> </a:t>
            </a:r>
            <a:r>
              <a:rPr lang="ru-RU" sz="2400" dirty="0" err="1">
                <a:solidFill>
                  <a:schemeClr val="tx1"/>
                </a:solidFill>
              </a:rPr>
              <a:t>чыгармачылыкты</a:t>
            </a:r>
            <a:r>
              <a:rPr lang="ru-RU" sz="2400" dirty="0">
                <a:solidFill>
                  <a:schemeClr val="tx1"/>
                </a:solidFill>
              </a:rPr>
              <a:t> </a:t>
            </a:r>
            <a:r>
              <a:rPr lang="ru-RU" sz="2400" dirty="0" err="1">
                <a:solidFill>
                  <a:schemeClr val="tx1"/>
                </a:solidFill>
              </a:rPr>
              <a:t>өнүктүрүү</a:t>
            </a:r>
            <a:r>
              <a:rPr lang="ru-RU" sz="2400" dirty="0">
                <a:solidFill>
                  <a:schemeClr val="tx1"/>
                </a:solidFill>
              </a:rPr>
              <a:t> </a:t>
            </a:r>
            <a:r>
              <a:rPr lang="ru-RU" sz="2400" dirty="0" err="1">
                <a:solidFill>
                  <a:schemeClr val="tx1"/>
                </a:solidFill>
              </a:rPr>
              <a:t>үчүн</a:t>
            </a:r>
            <a:r>
              <a:rPr lang="ru-RU" sz="2400" dirty="0">
                <a:solidFill>
                  <a:schemeClr val="tx1"/>
                </a:solidFill>
              </a:rPr>
              <a:t> </a:t>
            </a:r>
            <a:r>
              <a:rPr lang="ru-RU" sz="2400" dirty="0" err="1">
                <a:solidFill>
                  <a:schemeClr val="tx1"/>
                </a:solidFill>
              </a:rPr>
              <a:t>шарттарды</a:t>
            </a:r>
            <a:r>
              <a:rPr lang="ru-RU" sz="2400" dirty="0">
                <a:solidFill>
                  <a:schemeClr val="tx1"/>
                </a:solidFill>
              </a:rPr>
              <a:t> </a:t>
            </a:r>
            <a:r>
              <a:rPr lang="ru-RU" sz="2400" dirty="0" err="1">
                <a:solidFill>
                  <a:schemeClr val="tx1"/>
                </a:solidFill>
              </a:rPr>
              <a:t>түзүү</a:t>
            </a:r>
            <a:r>
              <a:rPr lang="ru-RU" sz="2400" dirty="0">
                <a:solidFill>
                  <a:schemeClr val="tx1"/>
                </a:solidFill>
              </a:rPr>
              <a:t>;</a:t>
            </a:r>
          </a:p>
          <a:p>
            <a:pPr marL="0" indent="0">
              <a:buNone/>
            </a:pPr>
            <a:endParaRPr lang="ru-RU" sz="2400" dirty="0">
              <a:solidFill>
                <a:schemeClr val="tx1"/>
              </a:solidFill>
            </a:endParaRPr>
          </a:p>
          <a:p>
            <a:endParaRPr lang="ru-RU" dirty="0"/>
          </a:p>
        </p:txBody>
      </p:sp>
      <p:sp>
        <p:nvSpPr>
          <p:cNvPr id="4" name="Нижний колонтитул 3">
            <a:extLst>
              <a:ext uri="{FF2B5EF4-FFF2-40B4-BE49-F238E27FC236}">
                <a16:creationId xmlns:a16="http://schemas.microsoft.com/office/drawing/2014/main" id="{7BC03C3A-9D3A-B7B5-41DE-A61CD70549E1}"/>
              </a:ext>
            </a:extLst>
          </p:cNvPr>
          <p:cNvSpPr>
            <a:spLocks noGrp="1"/>
          </p:cNvSpPr>
          <p:nvPr>
            <p:ph type="ftr" sz="quarter" idx="11"/>
          </p:nvPr>
        </p:nvSpPr>
        <p:spPr/>
        <p:txBody>
          <a:bodyPr/>
          <a:lstStyle/>
          <a:p>
            <a:r>
              <a:rPr lang="ru-RU"/>
              <a:t>АРИС, ПСИ-3 (МАР)- основные тренинги</a:t>
            </a:r>
          </a:p>
        </p:txBody>
      </p:sp>
    </p:spTree>
    <p:extLst>
      <p:ext uri="{BB962C8B-B14F-4D97-AF65-F5344CB8AC3E}">
        <p14:creationId xmlns:p14="http://schemas.microsoft.com/office/powerpoint/2010/main" val="39191297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251520" y="1270493"/>
            <a:ext cx="7920880" cy="5184576"/>
          </a:xfrm>
        </p:spPr>
        <p:txBody>
          <a:bodyPr>
            <a:noAutofit/>
          </a:bodyPr>
          <a:lstStyle/>
          <a:p>
            <a:pPr marL="0" indent="0">
              <a:buNone/>
            </a:pPr>
            <a:r>
              <a:rPr lang="ru-RU" sz="1600" dirty="0">
                <a:solidFill>
                  <a:schemeClr val="tx1"/>
                </a:solidFill>
              </a:rPr>
              <a:t>19</a:t>
            </a:r>
            <a:r>
              <a:rPr lang="ru-RU" sz="2000" dirty="0">
                <a:solidFill>
                  <a:schemeClr val="tx1"/>
                </a:solidFill>
              </a:rPr>
              <a:t>)  </a:t>
            </a:r>
            <a:r>
              <a:rPr lang="ru-RU" sz="2000" dirty="0" err="1">
                <a:solidFill>
                  <a:schemeClr val="tx1"/>
                </a:solidFill>
              </a:rPr>
              <a:t>балдар</a:t>
            </a:r>
            <a:r>
              <a:rPr lang="ru-RU" sz="2000" dirty="0">
                <a:solidFill>
                  <a:schemeClr val="tx1"/>
                </a:solidFill>
              </a:rPr>
              <a:t> </a:t>
            </a:r>
            <a:r>
              <a:rPr lang="ru-RU" sz="2000" dirty="0" err="1">
                <a:solidFill>
                  <a:schemeClr val="tx1"/>
                </a:solidFill>
              </a:rPr>
              <a:t>жана</a:t>
            </a:r>
            <a:r>
              <a:rPr lang="ru-RU" sz="2000" dirty="0">
                <a:solidFill>
                  <a:schemeClr val="tx1"/>
                </a:solidFill>
              </a:rPr>
              <a:t> </a:t>
            </a:r>
            <a:r>
              <a:rPr lang="ru-RU" sz="2000" dirty="0" err="1">
                <a:solidFill>
                  <a:schemeClr val="tx1"/>
                </a:solidFill>
              </a:rPr>
              <a:t>жаштар</a:t>
            </a:r>
            <a:r>
              <a:rPr lang="ru-RU" sz="2000" dirty="0">
                <a:solidFill>
                  <a:schemeClr val="tx1"/>
                </a:solidFill>
              </a:rPr>
              <a:t> </a:t>
            </a:r>
            <a:r>
              <a:rPr lang="ru-RU" sz="2000" dirty="0" err="1">
                <a:solidFill>
                  <a:schemeClr val="tx1"/>
                </a:solidFill>
              </a:rPr>
              <a:t>менен</a:t>
            </a:r>
            <a:r>
              <a:rPr lang="ru-RU" sz="2000" dirty="0">
                <a:solidFill>
                  <a:schemeClr val="tx1"/>
                </a:solidFill>
              </a:rPr>
              <a:t> </a:t>
            </a:r>
            <a:r>
              <a:rPr lang="ru-RU" sz="2000" dirty="0" err="1">
                <a:solidFill>
                  <a:schemeClr val="tx1"/>
                </a:solidFill>
              </a:rPr>
              <a:t>иштөө</a:t>
            </a:r>
            <a:r>
              <a:rPr lang="ru-RU" sz="2000" dirty="0">
                <a:solidFill>
                  <a:schemeClr val="tx1"/>
                </a:solidFill>
              </a:rPr>
              <a:t> </a:t>
            </a:r>
            <a:r>
              <a:rPr lang="ru-RU" sz="2000" dirty="0" err="1">
                <a:solidFill>
                  <a:schemeClr val="tx1"/>
                </a:solidFill>
              </a:rPr>
              <a:t>боюнча</a:t>
            </a:r>
            <a:r>
              <a:rPr lang="ru-RU" sz="2000" dirty="0">
                <a:solidFill>
                  <a:schemeClr val="tx1"/>
                </a:solidFill>
              </a:rPr>
              <a:t> </a:t>
            </a:r>
            <a:r>
              <a:rPr lang="ru-RU" sz="2000" dirty="0" err="1">
                <a:solidFill>
                  <a:schemeClr val="tx1"/>
                </a:solidFill>
              </a:rPr>
              <a:t>иш-чараларды</a:t>
            </a:r>
            <a:r>
              <a:rPr lang="ru-RU" sz="2000" dirty="0">
                <a:solidFill>
                  <a:schemeClr val="tx1"/>
                </a:solidFill>
              </a:rPr>
              <a:t> </a:t>
            </a:r>
            <a:r>
              <a:rPr lang="ru-RU" sz="2000" dirty="0" err="1">
                <a:solidFill>
                  <a:schemeClr val="tx1"/>
                </a:solidFill>
              </a:rPr>
              <a:t>жүзөгө</a:t>
            </a:r>
            <a:r>
              <a:rPr lang="ru-RU" sz="2000" dirty="0">
                <a:solidFill>
                  <a:schemeClr val="tx1"/>
                </a:solidFill>
              </a:rPr>
              <a:t> </a:t>
            </a:r>
            <a:r>
              <a:rPr lang="ru-RU" sz="2000" dirty="0" err="1">
                <a:solidFill>
                  <a:schemeClr val="tx1"/>
                </a:solidFill>
              </a:rPr>
              <a:t>ашырууну</a:t>
            </a:r>
            <a:r>
              <a:rPr lang="ru-RU" sz="2000" dirty="0">
                <a:solidFill>
                  <a:schemeClr val="tx1"/>
                </a:solidFill>
              </a:rPr>
              <a:t> </a:t>
            </a:r>
            <a:r>
              <a:rPr lang="ru-RU" sz="2000" dirty="0" err="1">
                <a:solidFill>
                  <a:schemeClr val="tx1"/>
                </a:solidFill>
              </a:rPr>
              <a:t>уюштуруу</a:t>
            </a:r>
            <a:r>
              <a:rPr lang="ru-RU" sz="2000" dirty="0">
                <a:solidFill>
                  <a:schemeClr val="tx1"/>
                </a:solidFill>
              </a:rPr>
              <a:t>;</a:t>
            </a:r>
          </a:p>
          <a:p>
            <a:pPr marL="0" indent="0">
              <a:buNone/>
            </a:pPr>
            <a:r>
              <a:rPr lang="ru-RU" sz="2000" dirty="0">
                <a:solidFill>
                  <a:schemeClr val="tx1"/>
                </a:solidFill>
              </a:rPr>
              <a:t>20) </a:t>
            </a:r>
            <a:r>
              <a:rPr lang="ru-RU" sz="2000" dirty="0" err="1">
                <a:solidFill>
                  <a:schemeClr val="tx1"/>
                </a:solidFill>
              </a:rPr>
              <a:t>дене</a:t>
            </a:r>
            <a:r>
              <a:rPr lang="ru-RU" sz="2000" dirty="0">
                <a:solidFill>
                  <a:schemeClr val="tx1"/>
                </a:solidFill>
              </a:rPr>
              <a:t> </a:t>
            </a:r>
            <a:r>
              <a:rPr lang="ru-RU" sz="2000" dirty="0" err="1">
                <a:solidFill>
                  <a:schemeClr val="tx1"/>
                </a:solidFill>
              </a:rPr>
              <a:t>тарбиясын</a:t>
            </a:r>
            <a:r>
              <a:rPr lang="ru-RU" sz="2000" dirty="0">
                <a:solidFill>
                  <a:schemeClr val="tx1"/>
                </a:solidFill>
              </a:rPr>
              <a:t> </a:t>
            </a:r>
            <a:r>
              <a:rPr lang="ru-RU" sz="2000" dirty="0" err="1">
                <a:solidFill>
                  <a:schemeClr val="tx1"/>
                </a:solidFill>
              </a:rPr>
              <a:t>жана</a:t>
            </a:r>
            <a:r>
              <a:rPr lang="ru-RU" sz="2000" dirty="0">
                <a:solidFill>
                  <a:schemeClr val="tx1"/>
                </a:solidFill>
              </a:rPr>
              <a:t> </a:t>
            </a:r>
            <a:r>
              <a:rPr lang="ru-RU" sz="2000" dirty="0" err="1">
                <a:solidFill>
                  <a:schemeClr val="tx1"/>
                </a:solidFill>
              </a:rPr>
              <a:t>массалык</a:t>
            </a:r>
            <a:r>
              <a:rPr lang="ru-RU" sz="2000" dirty="0">
                <a:solidFill>
                  <a:schemeClr val="tx1"/>
                </a:solidFill>
              </a:rPr>
              <a:t> </a:t>
            </a:r>
            <a:r>
              <a:rPr lang="ru-RU" sz="2000" dirty="0" err="1">
                <a:solidFill>
                  <a:schemeClr val="tx1"/>
                </a:solidFill>
              </a:rPr>
              <a:t>спортту</a:t>
            </a:r>
            <a:r>
              <a:rPr lang="ru-RU" sz="2000" dirty="0">
                <a:solidFill>
                  <a:schemeClr val="tx1"/>
                </a:solidFill>
              </a:rPr>
              <a:t> </a:t>
            </a:r>
            <a:r>
              <a:rPr lang="ru-RU" sz="2000" dirty="0" err="1">
                <a:solidFill>
                  <a:schemeClr val="tx1"/>
                </a:solidFill>
              </a:rPr>
              <a:t>өнүктүрүү</a:t>
            </a:r>
            <a:r>
              <a:rPr lang="ru-RU" sz="2000" dirty="0">
                <a:solidFill>
                  <a:schemeClr val="tx1"/>
                </a:solidFill>
              </a:rPr>
              <a:t> </a:t>
            </a:r>
            <a:r>
              <a:rPr lang="ru-RU" sz="2000" dirty="0" err="1">
                <a:solidFill>
                  <a:schemeClr val="tx1"/>
                </a:solidFill>
              </a:rPr>
              <a:t>үчүн</a:t>
            </a:r>
            <a:r>
              <a:rPr lang="ru-RU" sz="2000" dirty="0">
                <a:solidFill>
                  <a:schemeClr val="tx1"/>
                </a:solidFill>
              </a:rPr>
              <a:t> </a:t>
            </a:r>
            <a:r>
              <a:rPr lang="ru-RU" sz="2000" dirty="0" err="1">
                <a:solidFill>
                  <a:schemeClr val="tx1"/>
                </a:solidFill>
              </a:rPr>
              <a:t>шарттарды</a:t>
            </a:r>
            <a:r>
              <a:rPr lang="ru-RU" sz="2000" dirty="0">
                <a:solidFill>
                  <a:schemeClr val="tx1"/>
                </a:solidFill>
              </a:rPr>
              <a:t> </a:t>
            </a:r>
            <a:r>
              <a:rPr lang="ru-RU" sz="2000" dirty="0" err="1">
                <a:solidFill>
                  <a:schemeClr val="tx1"/>
                </a:solidFill>
              </a:rPr>
              <a:t>камсыз</a:t>
            </a:r>
            <a:r>
              <a:rPr lang="ru-RU" sz="2000" dirty="0">
                <a:solidFill>
                  <a:schemeClr val="tx1"/>
                </a:solidFill>
              </a:rPr>
              <a:t> </a:t>
            </a:r>
            <a:r>
              <a:rPr lang="ru-RU" sz="2000" dirty="0" err="1">
                <a:solidFill>
                  <a:schemeClr val="tx1"/>
                </a:solidFill>
              </a:rPr>
              <a:t>кылуу</a:t>
            </a:r>
            <a:r>
              <a:rPr lang="ru-RU" sz="2000" dirty="0">
                <a:solidFill>
                  <a:schemeClr val="tx1"/>
                </a:solidFill>
              </a:rPr>
              <a:t>;</a:t>
            </a:r>
          </a:p>
          <a:p>
            <a:pPr marL="0" indent="0">
              <a:buNone/>
            </a:pPr>
            <a:r>
              <a:rPr lang="ru-RU" sz="2000" dirty="0">
                <a:solidFill>
                  <a:schemeClr val="tx1"/>
                </a:solidFill>
              </a:rPr>
              <a:t>21) </a:t>
            </a:r>
            <a:r>
              <a:rPr lang="ru-RU" sz="2000" dirty="0" err="1">
                <a:solidFill>
                  <a:schemeClr val="tx1"/>
                </a:solidFill>
              </a:rPr>
              <a:t>өзгөчө</a:t>
            </a:r>
            <a:r>
              <a:rPr lang="ru-RU" sz="2000" dirty="0">
                <a:solidFill>
                  <a:schemeClr val="tx1"/>
                </a:solidFill>
              </a:rPr>
              <a:t> </a:t>
            </a:r>
            <a:r>
              <a:rPr lang="ru-RU" sz="2000" dirty="0" err="1">
                <a:solidFill>
                  <a:schemeClr val="tx1"/>
                </a:solidFill>
              </a:rPr>
              <a:t>кырдаалдардын</a:t>
            </a:r>
            <a:r>
              <a:rPr lang="ru-RU" sz="2000" dirty="0">
                <a:solidFill>
                  <a:schemeClr val="tx1"/>
                </a:solidFill>
              </a:rPr>
              <a:t> </a:t>
            </a:r>
            <a:r>
              <a:rPr lang="ru-RU" sz="2000" dirty="0" err="1">
                <a:solidFill>
                  <a:schemeClr val="tx1"/>
                </a:solidFill>
              </a:rPr>
              <a:t>алдын</a:t>
            </a:r>
            <a:r>
              <a:rPr lang="ru-RU" sz="2000" dirty="0">
                <a:solidFill>
                  <a:schemeClr val="tx1"/>
                </a:solidFill>
              </a:rPr>
              <a:t> </a:t>
            </a:r>
            <a:r>
              <a:rPr lang="ru-RU" sz="2000" dirty="0" err="1">
                <a:solidFill>
                  <a:schemeClr val="tx1"/>
                </a:solidFill>
              </a:rPr>
              <a:t>алууга</a:t>
            </a:r>
            <a:r>
              <a:rPr lang="ru-RU" sz="2000" dirty="0">
                <a:solidFill>
                  <a:schemeClr val="tx1"/>
                </a:solidFill>
              </a:rPr>
              <a:t> </a:t>
            </a:r>
            <a:r>
              <a:rPr lang="ru-RU" sz="2000" dirty="0" err="1">
                <a:solidFill>
                  <a:schemeClr val="tx1"/>
                </a:solidFill>
              </a:rPr>
              <a:t>жана</a:t>
            </a:r>
            <a:r>
              <a:rPr lang="ru-RU" sz="2000" dirty="0">
                <a:solidFill>
                  <a:schemeClr val="tx1"/>
                </a:solidFill>
              </a:rPr>
              <a:t> </a:t>
            </a:r>
            <a:r>
              <a:rPr lang="ru-RU" sz="2000" dirty="0" err="1">
                <a:solidFill>
                  <a:schemeClr val="tx1"/>
                </a:solidFill>
              </a:rPr>
              <a:t>кесепеттерин</a:t>
            </a:r>
            <a:r>
              <a:rPr lang="ru-RU" sz="2000" dirty="0">
                <a:solidFill>
                  <a:schemeClr val="tx1"/>
                </a:solidFill>
              </a:rPr>
              <a:t> </a:t>
            </a:r>
            <a:r>
              <a:rPr lang="ru-RU" sz="2000" dirty="0" err="1">
                <a:solidFill>
                  <a:schemeClr val="tx1"/>
                </a:solidFill>
              </a:rPr>
              <a:t>жоюуга</a:t>
            </a:r>
            <a:r>
              <a:rPr lang="ru-RU" sz="2000" dirty="0">
                <a:solidFill>
                  <a:schemeClr val="tx1"/>
                </a:solidFill>
              </a:rPr>
              <a:t> </a:t>
            </a:r>
            <a:r>
              <a:rPr lang="ru-RU" sz="2000" dirty="0" err="1">
                <a:solidFill>
                  <a:schemeClr val="tx1"/>
                </a:solidFill>
              </a:rPr>
              <a:t>көмөктөшүү</a:t>
            </a:r>
            <a:r>
              <a:rPr lang="ru-RU" sz="2000" dirty="0">
                <a:solidFill>
                  <a:schemeClr val="tx1"/>
                </a:solidFill>
              </a:rPr>
              <a:t>;</a:t>
            </a:r>
          </a:p>
          <a:p>
            <a:pPr marL="0" indent="0">
              <a:buNone/>
            </a:pPr>
            <a:r>
              <a:rPr lang="ky-KG" sz="2000" dirty="0"/>
              <a:t>22) үй-бүлөлүк зомбулуктан сактоо жана коргоо боюнча чаралардын комплексин      мыйзамдарында белгиленген тартипте жүзөгө ашыруу.</a:t>
            </a:r>
          </a:p>
          <a:p>
            <a:pPr marL="0" indent="0">
              <a:buNone/>
            </a:pPr>
            <a:r>
              <a:rPr lang="ky-KG" sz="2000" dirty="0"/>
              <a:t>23) соттолгондорду кайра социалдаштырууга багытталган жазык-укуктук таасир этүүнүн эркинен ажыратуу жана мажбурлоо чарасы менен байланышпаган жазаларды уюштуруу жана аткаруу жана аларга жазык-аткаруу мыйзамдарына ылайык социалдык жардам көрсөтүү;</a:t>
            </a:r>
            <a:endParaRPr lang="ru-RU" sz="2000" dirty="0"/>
          </a:p>
          <a:p>
            <a:pPr marL="0" indent="0">
              <a:buNone/>
            </a:pPr>
            <a:r>
              <a:rPr lang="ky-KG" sz="2000" dirty="0">
                <a:solidFill>
                  <a:schemeClr val="tx1"/>
                </a:solidFill>
              </a:rPr>
              <a:t>24)</a:t>
            </a:r>
            <a:r>
              <a:rPr lang="ru-RU" sz="2000" dirty="0"/>
              <a:t>  </a:t>
            </a:r>
            <a:r>
              <a:rPr lang="ru-RU" sz="2000" dirty="0" err="1"/>
              <a:t>ветеринардык-санитардык</a:t>
            </a:r>
            <a:r>
              <a:rPr lang="ru-RU" sz="2000" dirty="0"/>
              <a:t> </a:t>
            </a:r>
            <a:r>
              <a:rPr lang="ru-RU" sz="2000" dirty="0" err="1"/>
              <a:t>жана</a:t>
            </a:r>
            <a:r>
              <a:rPr lang="ru-RU" sz="2000" dirty="0"/>
              <a:t> </a:t>
            </a:r>
            <a:r>
              <a:rPr lang="ru-RU" sz="2000" dirty="0" err="1"/>
              <a:t>карантиндик-чектөөчү</a:t>
            </a:r>
            <a:r>
              <a:rPr lang="ru-RU" sz="2000" dirty="0"/>
              <a:t> </a:t>
            </a:r>
            <a:r>
              <a:rPr lang="ru-RU" sz="2000" dirty="0" err="1"/>
              <a:t>чаралардын</a:t>
            </a:r>
            <a:r>
              <a:rPr lang="ru-RU" sz="2000" dirty="0"/>
              <a:t> </a:t>
            </a:r>
            <a:r>
              <a:rPr lang="ru-RU" sz="2000" dirty="0" err="1"/>
              <a:t>өз</a:t>
            </a:r>
            <a:r>
              <a:rPr lang="ru-RU" sz="2000" dirty="0"/>
              <a:t> </a:t>
            </a:r>
            <a:r>
              <a:rPr lang="ru-RU" sz="2000" dirty="0" err="1"/>
              <a:t>убагында</a:t>
            </a:r>
            <a:r>
              <a:rPr lang="ru-RU" sz="2000" dirty="0"/>
              <a:t> </a:t>
            </a:r>
            <a:r>
              <a:rPr lang="ru-RU" sz="2000" dirty="0" err="1"/>
              <a:t>өткөрүлүшүн</a:t>
            </a:r>
            <a:r>
              <a:rPr lang="ru-RU" sz="2000" dirty="0"/>
              <a:t> </a:t>
            </a:r>
            <a:r>
              <a:rPr lang="ru-RU" sz="2000" dirty="0" err="1"/>
              <a:t>камсыздоого</a:t>
            </a:r>
            <a:r>
              <a:rPr lang="ru-RU" sz="2000" dirty="0"/>
              <a:t> </a:t>
            </a:r>
            <a:r>
              <a:rPr lang="ru-RU" sz="2000" dirty="0" err="1"/>
              <a:t>көмөк</a:t>
            </a:r>
            <a:r>
              <a:rPr lang="ru-RU" sz="2000" dirty="0"/>
              <a:t> </a:t>
            </a:r>
            <a:r>
              <a:rPr lang="ru-RU" sz="2000" dirty="0" err="1"/>
              <a:t>көрсөтүү</a:t>
            </a:r>
            <a:r>
              <a:rPr lang="ru-RU" sz="2000" dirty="0"/>
              <a:t>.</a:t>
            </a:r>
          </a:p>
          <a:p>
            <a:pPr marL="0" indent="0">
              <a:buNone/>
            </a:pPr>
            <a:r>
              <a:rPr lang="ru-RU" sz="2000" dirty="0"/>
              <a:t>25) </a:t>
            </a:r>
            <a:r>
              <a:rPr lang="ru-RU" sz="1600" b="0" i="0" dirty="0">
                <a:solidFill>
                  <a:srgbClr val="000000"/>
                </a:solidFill>
                <a:effectLst/>
                <a:latin typeface="Arial" panose="020B0604020202020204" pitchFamily="34" charset="0"/>
              </a:rPr>
              <a:t> </a:t>
            </a:r>
            <a:r>
              <a:rPr lang="ru-RU" sz="1600" b="0" i="0" dirty="0" err="1">
                <a:solidFill>
                  <a:srgbClr val="000000"/>
                </a:solidFill>
                <a:effectLst/>
                <a:latin typeface="Arial" panose="020B0604020202020204" pitchFamily="34" charset="0"/>
              </a:rPr>
              <a:t>аскердик</a:t>
            </a:r>
            <a:r>
              <a:rPr lang="ru-RU" sz="1600" b="0" i="0" dirty="0">
                <a:solidFill>
                  <a:srgbClr val="000000"/>
                </a:solidFill>
                <a:effectLst/>
                <a:latin typeface="Arial" panose="020B0604020202020204" pitchFamily="34" charset="0"/>
              </a:rPr>
              <a:t> </a:t>
            </a:r>
            <a:r>
              <a:rPr lang="ru-RU" sz="1600" b="0" i="0" dirty="0" err="1">
                <a:solidFill>
                  <a:srgbClr val="000000"/>
                </a:solidFill>
                <a:effectLst/>
                <a:latin typeface="Arial" panose="020B0604020202020204" pitchFamily="34" charset="0"/>
              </a:rPr>
              <a:t>каттоо</a:t>
            </a:r>
            <a:r>
              <a:rPr lang="ru-RU" sz="1600" b="0" i="0" dirty="0">
                <a:solidFill>
                  <a:srgbClr val="000000"/>
                </a:solidFill>
                <a:effectLst/>
                <a:latin typeface="Arial" panose="020B0604020202020204" pitchFamily="34" charset="0"/>
              </a:rPr>
              <a:t> </a:t>
            </a:r>
            <a:r>
              <a:rPr lang="ru-RU" sz="1600" b="0" i="0" dirty="0" err="1">
                <a:solidFill>
                  <a:srgbClr val="000000"/>
                </a:solidFill>
                <a:effectLst/>
                <a:latin typeface="Arial" panose="020B0604020202020204" pitchFamily="34" charset="0"/>
              </a:rPr>
              <a:t>жүргүзүү</a:t>
            </a:r>
            <a:r>
              <a:rPr lang="ru-RU" sz="1600" b="0" i="0" dirty="0">
                <a:solidFill>
                  <a:srgbClr val="000000"/>
                </a:solidFill>
                <a:effectLst/>
                <a:latin typeface="Arial" panose="020B0604020202020204" pitchFamily="34" charset="0"/>
              </a:rPr>
              <a:t>, </a:t>
            </a:r>
            <a:r>
              <a:rPr lang="ru-RU" sz="1600" b="0" i="0" dirty="0" err="1">
                <a:solidFill>
                  <a:srgbClr val="000000"/>
                </a:solidFill>
                <a:effectLst/>
                <a:latin typeface="Arial" panose="020B0604020202020204" pitchFamily="34" charset="0"/>
              </a:rPr>
              <a:t>аскердик</a:t>
            </a:r>
            <a:r>
              <a:rPr lang="ru-RU" sz="1600" b="0" i="0" dirty="0">
                <a:solidFill>
                  <a:srgbClr val="000000"/>
                </a:solidFill>
                <a:effectLst/>
                <a:latin typeface="Arial" panose="020B0604020202020204" pitchFamily="34" charset="0"/>
              </a:rPr>
              <a:t> </a:t>
            </a:r>
            <a:r>
              <a:rPr lang="ru-RU" sz="1600" b="0" i="0" dirty="0" err="1">
                <a:solidFill>
                  <a:srgbClr val="000000"/>
                </a:solidFill>
                <a:effectLst/>
                <a:latin typeface="Arial" panose="020B0604020202020204" pitchFamily="34" charset="0"/>
              </a:rPr>
              <a:t>кызматка</a:t>
            </a:r>
            <a:r>
              <a:rPr lang="ru-RU" sz="1600" b="0" i="0" dirty="0">
                <a:solidFill>
                  <a:srgbClr val="000000"/>
                </a:solidFill>
                <a:effectLst/>
                <a:latin typeface="Arial" panose="020B0604020202020204" pitchFamily="34" charset="0"/>
              </a:rPr>
              <a:t>, </a:t>
            </a:r>
            <a:r>
              <a:rPr lang="ru-RU" sz="1600" b="0" i="0" dirty="0" err="1">
                <a:solidFill>
                  <a:srgbClr val="000000"/>
                </a:solidFill>
                <a:effectLst/>
                <a:latin typeface="Arial" panose="020B0604020202020204" pitchFamily="34" charset="0"/>
              </a:rPr>
              <a:t>резервдик</a:t>
            </a:r>
            <a:r>
              <a:rPr lang="ru-RU" sz="1600" b="0" i="0" dirty="0">
                <a:solidFill>
                  <a:srgbClr val="000000"/>
                </a:solidFill>
                <a:effectLst/>
                <a:latin typeface="Arial" panose="020B0604020202020204" pitchFamily="34" charset="0"/>
              </a:rPr>
              <a:t> </a:t>
            </a:r>
            <a:r>
              <a:rPr lang="ru-RU" sz="1600" b="0" i="0" dirty="0" err="1">
                <a:solidFill>
                  <a:srgbClr val="000000"/>
                </a:solidFill>
                <a:effectLst/>
                <a:latin typeface="Arial" panose="020B0604020202020204" pitchFamily="34" charset="0"/>
              </a:rPr>
              <a:t>түзүмдөргө</a:t>
            </a:r>
            <a:r>
              <a:rPr lang="ru-RU" sz="1600" b="0" i="0" dirty="0">
                <a:solidFill>
                  <a:srgbClr val="000000"/>
                </a:solidFill>
                <a:effectLst/>
                <a:latin typeface="Arial" panose="020B0604020202020204" pitchFamily="34" charset="0"/>
              </a:rPr>
              <a:t>, </a:t>
            </a:r>
            <a:r>
              <a:rPr lang="ru-RU" sz="1600" b="0" i="0" dirty="0" err="1">
                <a:solidFill>
                  <a:srgbClr val="000000"/>
                </a:solidFill>
                <a:effectLst/>
                <a:latin typeface="Arial" panose="020B0604020202020204" pitchFamily="34" charset="0"/>
              </a:rPr>
              <a:t>ыктыярдуу</a:t>
            </a:r>
            <a:r>
              <a:rPr lang="ru-RU" sz="1600" b="0" i="0" dirty="0">
                <a:solidFill>
                  <a:srgbClr val="000000"/>
                </a:solidFill>
                <a:effectLst/>
                <a:latin typeface="Arial" panose="020B0604020202020204" pitchFamily="34" charset="0"/>
              </a:rPr>
              <a:t> </a:t>
            </a:r>
            <a:r>
              <a:rPr lang="ru-RU" sz="1600" b="0" i="0" dirty="0" err="1">
                <a:solidFill>
                  <a:srgbClr val="000000"/>
                </a:solidFill>
                <a:effectLst/>
                <a:latin typeface="Arial" panose="020B0604020202020204" pitchFamily="34" charset="0"/>
              </a:rPr>
              <a:t>резервдик</a:t>
            </a:r>
            <a:r>
              <a:rPr lang="ru-RU" sz="1600" b="0" i="0" dirty="0">
                <a:solidFill>
                  <a:srgbClr val="000000"/>
                </a:solidFill>
                <a:effectLst/>
                <a:latin typeface="Arial" panose="020B0604020202020204" pitchFamily="34" charset="0"/>
              </a:rPr>
              <a:t> </a:t>
            </a:r>
            <a:r>
              <a:rPr lang="ru-RU" sz="1600" b="0" i="0" dirty="0" err="1">
                <a:solidFill>
                  <a:srgbClr val="000000"/>
                </a:solidFill>
                <a:effectLst/>
                <a:latin typeface="Arial" panose="020B0604020202020204" pitchFamily="34" charset="0"/>
              </a:rPr>
              <a:t>отряддарга</a:t>
            </a:r>
            <a:r>
              <a:rPr lang="ru-RU" sz="1600" b="0" i="0" dirty="0">
                <a:solidFill>
                  <a:srgbClr val="000000"/>
                </a:solidFill>
                <a:effectLst/>
                <a:latin typeface="Arial" panose="020B0604020202020204" pitchFamily="34" charset="0"/>
              </a:rPr>
              <a:t> </a:t>
            </a:r>
            <a:r>
              <a:rPr lang="ru-RU" sz="1600" b="0" i="0" dirty="0" err="1">
                <a:solidFill>
                  <a:srgbClr val="000000"/>
                </a:solidFill>
                <a:effectLst/>
                <a:latin typeface="Arial" panose="020B0604020202020204" pitchFamily="34" charset="0"/>
              </a:rPr>
              <a:t>жана</a:t>
            </a:r>
            <a:r>
              <a:rPr lang="ru-RU" sz="1600" b="0" i="0" dirty="0">
                <a:solidFill>
                  <a:srgbClr val="000000"/>
                </a:solidFill>
                <a:effectLst/>
                <a:latin typeface="Arial" panose="020B0604020202020204" pitchFamily="34" charset="0"/>
              </a:rPr>
              <a:t> </a:t>
            </a:r>
            <a:r>
              <a:rPr lang="ru-RU" sz="1600" b="0" i="0" dirty="0" err="1">
                <a:solidFill>
                  <a:srgbClr val="000000"/>
                </a:solidFill>
                <a:effectLst/>
                <a:latin typeface="Arial" panose="020B0604020202020204" pitchFamily="34" charset="0"/>
              </a:rPr>
              <a:t>мобилизациялык</a:t>
            </a:r>
            <a:r>
              <a:rPr lang="ru-RU" sz="1600" b="0" i="0" dirty="0">
                <a:solidFill>
                  <a:srgbClr val="000000"/>
                </a:solidFill>
                <a:effectLst/>
                <a:latin typeface="Arial" panose="020B0604020202020204" pitchFamily="34" charset="0"/>
              </a:rPr>
              <a:t> </a:t>
            </a:r>
            <a:r>
              <a:rPr lang="ru-RU" sz="1600" b="0" i="0" dirty="0" err="1">
                <a:solidFill>
                  <a:srgbClr val="000000"/>
                </a:solidFill>
                <a:effectLst/>
                <a:latin typeface="Arial" panose="020B0604020202020204" pitchFamily="34" charset="0"/>
              </a:rPr>
              <a:t>даярдоого</a:t>
            </a:r>
            <a:r>
              <a:rPr lang="ru-RU" sz="1600" b="0" i="0" dirty="0">
                <a:solidFill>
                  <a:srgbClr val="000000"/>
                </a:solidFill>
                <a:effectLst/>
                <a:latin typeface="Arial" panose="020B0604020202020204" pitchFamily="34" charset="0"/>
              </a:rPr>
              <a:t> </a:t>
            </a:r>
            <a:r>
              <a:rPr lang="ru-RU" sz="1600" b="0" i="0" dirty="0" err="1">
                <a:solidFill>
                  <a:srgbClr val="000000"/>
                </a:solidFill>
                <a:effectLst/>
                <a:latin typeface="Arial" panose="020B0604020202020204" pitchFamily="34" charset="0"/>
              </a:rPr>
              <a:t>чакырууну</a:t>
            </a:r>
            <a:r>
              <a:rPr lang="ru-RU" sz="1600" b="0" i="0" dirty="0">
                <a:solidFill>
                  <a:srgbClr val="000000"/>
                </a:solidFill>
                <a:effectLst/>
                <a:latin typeface="Arial" panose="020B0604020202020204" pitchFamily="34" charset="0"/>
              </a:rPr>
              <a:t> </a:t>
            </a:r>
            <a:r>
              <a:rPr lang="ru-RU" sz="1600" b="0" i="0" dirty="0" err="1">
                <a:solidFill>
                  <a:srgbClr val="000000"/>
                </a:solidFill>
                <a:effectLst/>
                <a:latin typeface="Arial" panose="020B0604020202020204" pitchFamily="34" charset="0"/>
              </a:rPr>
              <a:t>уюштурууга</a:t>
            </a:r>
            <a:r>
              <a:rPr lang="ru-RU" sz="1600" b="0" i="0" dirty="0">
                <a:solidFill>
                  <a:srgbClr val="000000"/>
                </a:solidFill>
                <a:effectLst/>
                <a:latin typeface="Arial" panose="020B0604020202020204" pitchFamily="34" charset="0"/>
              </a:rPr>
              <a:t> </a:t>
            </a:r>
            <a:r>
              <a:rPr lang="ru-RU" sz="1600" b="0" i="0" dirty="0" err="1">
                <a:solidFill>
                  <a:srgbClr val="000000"/>
                </a:solidFill>
                <a:effectLst/>
                <a:latin typeface="Arial" panose="020B0604020202020204" pitchFamily="34" charset="0"/>
              </a:rPr>
              <a:t>көмөк</a:t>
            </a:r>
            <a:r>
              <a:rPr lang="ru-RU" sz="1600" b="0" i="0" dirty="0">
                <a:solidFill>
                  <a:srgbClr val="000000"/>
                </a:solidFill>
                <a:effectLst/>
                <a:latin typeface="Arial" panose="020B0604020202020204" pitchFamily="34" charset="0"/>
              </a:rPr>
              <a:t> </a:t>
            </a:r>
            <a:r>
              <a:rPr lang="ru-RU" sz="1600" b="0" i="0" dirty="0" err="1">
                <a:solidFill>
                  <a:srgbClr val="000000"/>
                </a:solidFill>
                <a:effectLst/>
                <a:latin typeface="Arial" panose="020B0604020202020204" pitchFamily="34" charset="0"/>
              </a:rPr>
              <a:t>көрсөтүү</a:t>
            </a:r>
            <a:r>
              <a:rPr lang="ru-RU" sz="1600" b="0" i="0" dirty="0">
                <a:solidFill>
                  <a:srgbClr val="000000"/>
                </a:solidFill>
                <a:effectLst/>
                <a:latin typeface="Arial" panose="020B0604020202020204" pitchFamily="34" charset="0"/>
              </a:rPr>
              <a:t>.</a:t>
            </a:r>
            <a:endParaRPr lang="ru-RU" sz="2000" dirty="0"/>
          </a:p>
          <a:p>
            <a:pPr marL="0" indent="0">
              <a:buNone/>
            </a:pPr>
            <a:endParaRPr lang="ru-RU" sz="2000" dirty="0">
              <a:solidFill>
                <a:schemeClr val="tx1"/>
              </a:solidFill>
            </a:endParaRPr>
          </a:p>
          <a:p>
            <a:pPr marL="0" indent="0">
              <a:buNone/>
            </a:pPr>
            <a:endParaRPr lang="ru-RU" sz="1600" dirty="0"/>
          </a:p>
          <a:p>
            <a:pPr marL="0" indent="0">
              <a:buNone/>
            </a:pPr>
            <a:endParaRPr lang="ru-RU" sz="1600" dirty="0">
              <a:solidFill>
                <a:schemeClr val="tx1"/>
              </a:solidFill>
            </a:endParaRPr>
          </a:p>
          <a:p>
            <a:pPr marL="0" indent="0">
              <a:buNone/>
            </a:pPr>
            <a:endParaRPr lang="ky-KG" sz="1600" dirty="0">
              <a:solidFill>
                <a:schemeClr val="tx1"/>
              </a:solidFill>
            </a:endParaRPr>
          </a:p>
          <a:p>
            <a:pPr marL="0" indent="0">
              <a:buNone/>
            </a:pPr>
            <a:r>
              <a:rPr lang="ru-RU" sz="1800" dirty="0"/>
              <a:t>(«</a:t>
            </a:r>
            <a:r>
              <a:rPr lang="ru-RU" sz="1800" dirty="0" err="1"/>
              <a:t>Жергиликтүү</a:t>
            </a:r>
            <a:r>
              <a:rPr lang="ru-RU" sz="1800" dirty="0"/>
              <a:t> </a:t>
            </a:r>
            <a:r>
              <a:rPr lang="ru-RU" sz="1800" dirty="0" err="1"/>
              <a:t>мамлекеттик</a:t>
            </a:r>
            <a:r>
              <a:rPr lang="ru-RU" sz="1800" dirty="0"/>
              <a:t> администрация </a:t>
            </a:r>
            <a:r>
              <a:rPr lang="ru-RU" sz="1800" dirty="0" err="1"/>
              <a:t>жана</a:t>
            </a:r>
            <a:r>
              <a:rPr lang="ru-RU" sz="1800" dirty="0"/>
              <a:t> </a:t>
            </a:r>
            <a:r>
              <a:rPr lang="ru-RU" sz="1800" dirty="0" err="1"/>
              <a:t>жергиликтүү</a:t>
            </a:r>
            <a:r>
              <a:rPr lang="ru-RU" sz="1800" dirty="0"/>
              <a:t> </a:t>
            </a:r>
            <a:r>
              <a:rPr lang="ru-RU" sz="1800" dirty="0" err="1"/>
              <a:t>өз</a:t>
            </a:r>
            <a:r>
              <a:rPr lang="ru-RU" sz="1800" dirty="0"/>
              <a:t> </a:t>
            </a:r>
            <a:r>
              <a:rPr lang="ru-RU" sz="1800" dirty="0" err="1"/>
              <a:t>алдынча</a:t>
            </a:r>
            <a:r>
              <a:rPr lang="ru-RU" sz="1800" dirty="0"/>
              <a:t> </a:t>
            </a:r>
            <a:r>
              <a:rPr lang="ru-RU" sz="1800" dirty="0" err="1"/>
              <a:t>башкаруу</a:t>
            </a:r>
            <a:r>
              <a:rPr lang="ru-RU" sz="1800" dirty="0"/>
              <a:t> </a:t>
            </a:r>
            <a:r>
              <a:rPr lang="ru-RU" sz="1800" dirty="0" err="1"/>
              <a:t>органдары</a:t>
            </a:r>
            <a:r>
              <a:rPr lang="ru-RU" sz="1800" dirty="0"/>
              <a:t> </a:t>
            </a:r>
            <a:r>
              <a:rPr lang="ru-RU" sz="1800" dirty="0" err="1"/>
              <a:t>жөнүндө</a:t>
            </a:r>
            <a:r>
              <a:rPr lang="ru-RU" sz="1800" dirty="0"/>
              <a:t>» </a:t>
            </a:r>
            <a:r>
              <a:rPr lang="ru-RU" sz="1800" dirty="0" err="1"/>
              <a:t>КРнын</a:t>
            </a:r>
            <a:r>
              <a:rPr lang="ru-RU" sz="1800" dirty="0"/>
              <a:t> </a:t>
            </a:r>
            <a:r>
              <a:rPr lang="ru-RU" sz="1800" dirty="0" err="1"/>
              <a:t>Мыйзамы</a:t>
            </a:r>
            <a:r>
              <a:rPr lang="ru-RU" sz="1800" dirty="0"/>
              <a:t> , 27-берене)</a:t>
            </a:r>
          </a:p>
          <a:p>
            <a:pPr marL="0" indent="0">
              <a:buNone/>
            </a:pPr>
            <a:endParaRPr lang="ru-RU" sz="1800" dirty="0"/>
          </a:p>
        </p:txBody>
      </p:sp>
      <p:sp>
        <p:nvSpPr>
          <p:cNvPr id="8" name="Заголовок 2"/>
          <p:cNvSpPr txBox="1">
            <a:spLocks/>
          </p:cNvSpPr>
          <p:nvPr/>
        </p:nvSpPr>
        <p:spPr>
          <a:xfrm>
            <a:off x="971600" y="338328"/>
            <a:ext cx="6840760" cy="858424"/>
          </a:xfrm>
          <a:prstGeom prst="rect">
            <a:avLst/>
          </a:prstGeom>
          <a:effectLst/>
        </p:spPr>
        <p:txBody>
          <a:bodyPr vert="horz" lIns="91440" tIns="45720" rIns="91440" bIns="45720" rtlCol="0" anchor="ctr">
            <a:normAutofit fontScale="82500" lnSpcReduction="10000"/>
          </a:bodyPr>
          <a:lstStyle>
            <a:lvl1pPr algn="ctr" defTabSz="457200" rtl="0" eaLnBrk="1" latinLnBrk="0" hangingPunct="1">
              <a:spcBef>
                <a:spcPct val="0"/>
              </a:spcBef>
              <a:buNone/>
              <a:defRPr sz="4000" kern="1200" cap="none">
                <a:ln w="3175" cmpd="sng">
                  <a:noFill/>
                </a:ln>
                <a:solidFill>
                  <a:schemeClr val="tx1">
                    <a:lumMod val="85000"/>
                    <a:lumOff val="15000"/>
                  </a:schemeClr>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ru-RU" sz="3800" dirty="0" err="1">
                <a:solidFill>
                  <a:srgbClr val="FF0000"/>
                </a:solidFill>
                <a:latin typeface="Arial" pitchFamily="34" charset="0"/>
                <a:cs typeface="Arial" pitchFamily="34" charset="0"/>
              </a:rPr>
              <a:t>Жергиликтүү</a:t>
            </a:r>
            <a:r>
              <a:rPr lang="ru-RU" sz="3800" dirty="0">
                <a:solidFill>
                  <a:srgbClr val="FF0000"/>
                </a:solidFill>
                <a:latin typeface="Arial" pitchFamily="34" charset="0"/>
                <a:cs typeface="Arial" pitchFamily="34" charset="0"/>
              </a:rPr>
              <a:t> </a:t>
            </a:r>
            <a:r>
              <a:rPr lang="ru-RU" sz="3800" dirty="0" err="1">
                <a:solidFill>
                  <a:srgbClr val="FF0000"/>
                </a:solidFill>
                <a:latin typeface="Arial" pitchFamily="34" charset="0"/>
                <a:cs typeface="Arial" pitchFamily="34" charset="0"/>
              </a:rPr>
              <a:t>маанидеги</a:t>
            </a:r>
            <a:r>
              <a:rPr lang="ru-RU" sz="3800" dirty="0">
                <a:solidFill>
                  <a:srgbClr val="FF0000"/>
                </a:solidFill>
                <a:latin typeface="Arial" pitchFamily="34" charset="0"/>
                <a:cs typeface="Arial" pitchFamily="34" charset="0"/>
              </a:rPr>
              <a:t> </a:t>
            </a:r>
            <a:r>
              <a:rPr lang="ru-RU" sz="3800" dirty="0" err="1">
                <a:solidFill>
                  <a:srgbClr val="FF0000"/>
                </a:solidFill>
                <a:latin typeface="Arial" pitchFamily="34" charset="0"/>
                <a:cs typeface="Arial" pitchFamily="34" charset="0"/>
              </a:rPr>
              <a:t>маселелер</a:t>
            </a:r>
            <a:endParaRPr lang="ru-RU" sz="3800" dirty="0">
              <a:solidFill>
                <a:srgbClr val="FF0000"/>
              </a:solidFill>
              <a:latin typeface="Arial" pitchFamily="34" charset="0"/>
              <a:cs typeface="Arial" pitchFamily="34" charset="0"/>
            </a:endParaRPr>
          </a:p>
        </p:txBody>
      </p:sp>
      <p:sp>
        <p:nvSpPr>
          <p:cNvPr id="3" name="Нижний колонтитул 2"/>
          <p:cNvSpPr>
            <a:spLocks noGrp="1"/>
          </p:cNvSpPr>
          <p:nvPr>
            <p:ph type="ftr" sz="quarter" idx="11"/>
          </p:nvPr>
        </p:nvSpPr>
        <p:spPr/>
        <p:txBody>
          <a:bodyPr/>
          <a:lstStyle/>
          <a:p>
            <a:r>
              <a:rPr lang="ru-RU"/>
              <a:t>АРИС, ПСИ-3 (МАР)- основные тренинги</a:t>
            </a:r>
          </a:p>
        </p:txBody>
      </p:sp>
    </p:spTree>
    <p:extLst>
      <p:ext uri="{BB962C8B-B14F-4D97-AF65-F5344CB8AC3E}">
        <p14:creationId xmlns:p14="http://schemas.microsoft.com/office/powerpoint/2010/main" val="17269108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err="1"/>
              <a:t>Жергиликтүү</a:t>
            </a:r>
            <a:r>
              <a:rPr lang="ru-RU" b="1" dirty="0"/>
              <a:t> </a:t>
            </a:r>
            <a:r>
              <a:rPr lang="ru-RU" b="1" dirty="0" err="1"/>
              <a:t>өз</a:t>
            </a:r>
            <a:r>
              <a:rPr lang="ru-RU" b="1" dirty="0"/>
              <a:t> </a:t>
            </a:r>
            <a:r>
              <a:rPr lang="ru-RU" b="1" dirty="0" err="1"/>
              <a:t>алдынча</a:t>
            </a:r>
            <a:r>
              <a:rPr lang="ru-RU" b="1" dirty="0"/>
              <a:t> </a:t>
            </a:r>
            <a:r>
              <a:rPr lang="ru-RU" b="1" dirty="0" err="1"/>
              <a:t>башкаруу</a:t>
            </a:r>
            <a:r>
              <a:rPr lang="ru-RU" b="1" dirty="0"/>
              <a:t> </a:t>
            </a:r>
            <a:r>
              <a:rPr lang="ru-RU" b="1" dirty="0" err="1"/>
              <a:t>органдары</a:t>
            </a:r>
            <a:r>
              <a:rPr lang="ru-RU" b="1" dirty="0"/>
              <a:t> </a:t>
            </a:r>
            <a:r>
              <a:rPr lang="ru-RU" b="1" dirty="0" err="1"/>
              <a:t>тарабынан</a:t>
            </a:r>
            <a:r>
              <a:rPr lang="ru-RU" dirty="0"/>
              <a:t> </a:t>
            </a:r>
            <a:r>
              <a:rPr lang="ru-RU" b="1" dirty="0" err="1"/>
              <a:t>жергиликтүү</a:t>
            </a:r>
            <a:r>
              <a:rPr lang="ru-RU" b="1" dirty="0"/>
              <a:t> </a:t>
            </a:r>
            <a:r>
              <a:rPr lang="ru-RU" b="1" dirty="0" err="1"/>
              <a:t>маанидеги</a:t>
            </a:r>
            <a:r>
              <a:rPr lang="ru-RU" b="1" dirty="0"/>
              <a:t> </a:t>
            </a:r>
            <a:r>
              <a:rPr lang="ru-RU" b="1" dirty="0" err="1"/>
              <a:t>маселелерди</a:t>
            </a:r>
            <a:r>
              <a:rPr lang="ru-RU" b="1" dirty="0"/>
              <a:t> </a:t>
            </a:r>
            <a:r>
              <a:rPr lang="ru-RU" b="1" dirty="0" err="1"/>
              <a:t>өткүрүп</a:t>
            </a:r>
            <a:r>
              <a:rPr lang="ru-RU" b="1" dirty="0"/>
              <a:t> </a:t>
            </a:r>
            <a:r>
              <a:rPr lang="ru-RU" b="1" dirty="0" err="1"/>
              <a:t>берүүнүн</a:t>
            </a:r>
            <a:r>
              <a:rPr lang="ru-RU" b="1" dirty="0"/>
              <a:t> </a:t>
            </a:r>
            <a:r>
              <a:rPr lang="ru-RU" b="1" dirty="0" err="1"/>
              <a:t>тартиби</a:t>
            </a:r>
            <a:endParaRPr lang="ru-RU" dirty="0"/>
          </a:p>
        </p:txBody>
      </p:sp>
      <p:sp>
        <p:nvSpPr>
          <p:cNvPr id="3" name="Объект 2"/>
          <p:cNvSpPr>
            <a:spLocks noGrp="1"/>
          </p:cNvSpPr>
          <p:nvPr>
            <p:ph idx="1"/>
          </p:nvPr>
        </p:nvSpPr>
        <p:spPr/>
        <p:txBody>
          <a:bodyPr>
            <a:normAutofit lnSpcReduction="10000"/>
          </a:bodyPr>
          <a:lstStyle/>
          <a:p>
            <a:endParaRPr lang="ky-KG" dirty="0"/>
          </a:p>
          <a:p>
            <a:r>
              <a:rPr lang="ru-RU" dirty="0"/>
              <a:t>1. </a:t>
            </a:r>
            <a:r>
              <a:rPr lang="ru-RU" dirty="0" err="1"/>
              <a:t>Жергиликтүү</a:t>
            </a:r>
            <a:r>
              <a:rPr lang="ru-RU" dirty="0"/>
              <a:t> </a:t>
            </a:r>
            <a:r>
              <a:rPr lang="ru-RU" dirty="0" err="1"/>
              <a:t>өз</a:t>
            </a:r>
            <a:r>
              <a:rPr lang="ru-RU" dirty="0"/>
              <a:t> </a:t>
            </a:r>
            <a:r>
              <a:rPr lang="ru-RU" dirty="0" err="1"/>
              <a:t>алдынча</a:t>
            </a:r>
            <a:r>
              <a:rPr lang="ru-RU" dirty="0"/>
              <a:t> </a:t>
            </a:r>
            <a:r>
              <a:rPr lang="ru-RU" dirty="0" err="1"/>
              <a:t>башкаруу</a:t>
            </a:r>
            <a:r>
              <a:rPr lang="ru-RU" dirty="0"/>
              <a:t> органы </a:t>
            </a:r>
            <a:r>
              <a:rPr lang="ru-RU" dirty="0" err="1"/>
              <a:t>жергиликтүү</a:t>
            </a:r>
            <a:r>
              <a:rPr lang="ru-RU" dirty="0"/>
              <a:t> </a:t>
            </a:r>
            <a:r>
              <a:rPr lang="ru-RU" dirty="0" err="1"/>
              <a:t>маанидеги</a:t>
            </a:r>
            <a:r>
              <a:rPr lang="ru-RU" dirty="0"/>
              <a:t> </a:t>
            </a:r>
            <a:r>
              <a:rPr lang="ru-RU" dirty="0" err="1"/>
              <a:t>айрым</a:t>
            </a:r>
            <a:r>
              <a:rPr lang="ru-RU" dirty="0"/>
              <a:t> </a:t>
            </a:r>
            <a:r>
              <a:rPr lang="ru-RU" dirty="0" err="1"/>
              <a:t>маселелерди</a:t>
            </a:r>
            <a:r>
              <a:rPr lang="ru-RU" dirty="0"/>
              <a:t> </a:t>
            </a:r>
            <a:r>
              <a:rPr lang="ru-RU" dirty="0" err="1"/>
              <a:t>аткарууну</a:t>
            </a:r>
            <a:r>
              <a:rPr lang="ru-RU" dirty="0"/>
              <a:t> </a:t>
            </a:r>
            <a:r>
              <a:rPr lang="ru-RU" dirty="0" err="1"/>
              <a:t>берилип</a:t>
            </a:r>
            <a:r>
              <a:rPr lang="ru-RU" dirty="0"/>
              <a:t> </a:t>
            </a:r>
            <a:r>
              <a:rPr lang="ru-RU" dirty="0" err="1"/>
              <a:t>жаткан</a:t>
            </a:r>
            <a:r>
              <a:rPr lang="ru-RU" dirty="0"/>
              <a:t> </a:t>
            </a:r>
            <a:r>
              <a:rPr lang="ru-RU" dirty="0" err="1"/>
              <a:t>жергиликтүү</a:t>
            </a:r>
            <a:r>
              <a:rPr lang="ru-RU" dirty="0"/>
              <a:t> </a:t>
            </a:r>
            <a:r>
              <a:rPr lang="ru-RU" dirty="0" err="1"/>
              <a:t>маанидеги</a:t>
            </a:r>
            <a:r>
              <a:rPr lang="ru-RU" dirty="0"/>
              <a:t> </a:t>
            </a:r>
            <a:r>
              <a:rPr lang="ru-RU" dirty="0" err="1"/>
              <a:t>маселелердин</a:t>
            </a:r>
            <a:r>
              <a:rPr lang="ru-RU" dirty="0"/>
              <a:t> </a:t>
            </a:r>
            <a:r>
              <a:rPr lang="ru-RU" dirty="0" err="1"/>
              <a:t>аткарылышынын</a:t>
            </a:r>
            <a:r>
              <a:rPr lang="ru-RU" dirty="0"/>
              <a:t> </a:t>
            </a:r>
            <a:r>
              <a:rPr lang="ru-RU" dirty="0" err="1"/>
              <a:t>каражаттарын</a:t>
            </a:r>
            <a:r>
              <a:rPr lang="ru-RU" dirty="0"/>
              <a:t> же </a:t>
            </a:r>
            <a:r>
              <a:rPr lang="ru-RU" dirty="0" err="1"/>
              <a:t>каржылоо</a:t>
            </a:r>
            <a:r>
              <a:rPr lang="ru-RU" dirty="0"/>
              <a:t> </a:t>
            </a:r>
            <a:r>
              <a:rPr lang="ru-RU" dirty="0" err="1"/>
              <a:t>булактарын</a:t>
            </a:r>
            <a:r>
              <a:rPr lang="ru-RU" dirty="0"/>
              <a:t> </a:t>
            </a:r>
            <a:r>
              <a:rPr lang="ru-RU" dirty="0" err="1"/>
              <a:t>бир</a:t>
            </a:r>
            <a:r>
              <a:rPr lang="ru-RU" dirty="0"/>
              <a:t> </a:t>
            </a:r>
            <a:r>
              <a:rPr lang="ru-RU" dirty="0" err="1"/>
              <a:t>убакта</a:t>
            </a:r>
            <a:r>
              <a:rPr lang="ru-RU" dirty="0"/>
              <a:t> </a:t>
            </a:r>
            <a:r>
              <a:rPr lang="ru-RU" dirty="0" err="1"/>
              <a:t>аныктоо</a:t>
            </a:r>
            <a:r>
              <a:rPr lang="ru-RU" dirty="0"/>
              <a:t> </a:t>
            </a:r>
            <a:r>
              <a:rPr lang="ru-RU" dirty="0" err="1"/>
              <a:t>жана</a:t>
            </a:r>
            <a:r>
              <a:rPr lang="ru-RU" dirty="0"/>
              <a:t> </a:t>
            </a:r>
            <a:r>
              <a:rPr lang="ru-RU" dirty="0" err="1"/>
              <a:t>берүү</a:t>
            </a:r>
            <a:r>
              <a:rPr lang="ru-RU" dirty="0"/>
              <a:t> </a:t>
            </a:r>
            <a:r>
              <a:rPr lang="ru-RU" dirty="0" err="1"/>
              <a:t>менен</a:t>
            </a:r>
            <a:r>
              <a:rPr lang="ru-RU" dirty="0"/>
              <a:t> </a:t>
            </a:r>
            <a:r>
              <a:rPr lang="ru-RU" dirty="0" err="1"/>
              <a:t>юридикалык</a:t>
            </a:r>
            <a:r>
              <a:rPr lang="ru-RU" dirty="0"/>
              <a:t> </a:t>
            </a:r>
            <a:r>
              <a:rPr lang="ru-RU" dirty="0" err="1"/>
              <a:t>жана</a:t>
            </a:r>
            <a:r>
              <a:rPr lang="ru-RU" dirty="0"/>
              <a:t> </a:t>
            </a:r>
            <a:r>
              <a:rPr lang="ru-RU" dirty="0" err="1"/>
              <a:t>жеке</a:t>
            </a:r>
            <a:r>
              <a:rPr lang="ru-RU" dirty="0"/>
              <a:t> </a:t>
            </a:r>
            <a:r>
              <a:rPr lang="ru-RU" dirty="0" err="1"/>
              <a:t>жактарга</a:t>
            </a:r>
            <a:r>
              <a:rPr lang="ru-RU" dirty="0"/>
              <a:t> </a:t>
            </a:r>
            <a:r>
              <a:rPr lang="ru-RU" dirty="0" err="1"/>
              <a:t>өткөрүп</a:t>
            </a:r>
            <a:r>
              <a:rPr lang="ru-RU" dirty="0"/>
              <a:t> </a:t>
            </a:r>
            <a:r>
              <a:rPr lang="ru-RU" dirty="0" err="1"/>
              <a:t>берүүгө</a:t>
            </a:r>
            <a:r>
              <a:rPr lang="ru-RU" dirty="0"/>
              <a:t> </a:t>
            </a:r>
            <a:r>
              <a:rPr lang="ru-RU" dirty="0" err="1"/>
              <a:t>укуктуу</a:t>
            </a:r>
            <a:r>
              <a:rPr lang="ru-RU" dirty="0"/>
              <a:t>.</a:t>
            </a:r>
          </a:p>
          <a:p>
            <a:r>
              <a:rPr lang="ru-RU" dirty="0"/>
              <a:t>2. </a:t>
            </a:r>
            <a:r>
              <a:rPr lang="ru-RU" dirty="0" err="1"/>
              <a:t>Жергиликтүү</a:t>
            </a:r>
            <a:r>
              <a:rPr lang="ru-RU" dirty="0"/>
              <a:t> </a:t>
            </a:r>
            <a:r>
              <a:rPr lang="ru-RU" dirty="0" err="1"/>
              <a:t>өз</a:t>
            </a:r>
            <a:r>
              <a:rPr lang="ru-RU" dirty="0"/>
              <a:t> </a:t>
            </a:r>
            <a:r>
              <a:rPr lang="ru-RU" dirty="0" err="1"/>
              <a:t>алдынча</a:t>
            </a:r>
            <a:r>
              <a:rPr lang="ru-RU" dirty="0"/>
              <a:t> </a:t>
            </a:r>
            <a:r>
              <a:rPr lang="ru-RU" dirty="0" err="1"/>
              <a:t>башкаруу</a:t>
            </a:r>
            <a:r>
              <a:rPr lang="ru-RU" dirty="0"/>
              <a:t> органы </a:t>
            </a:r>
            <a:r>
              <a:rPr lang="ru-RU" dirty="0" err="1"/>
              <a:t>тарабынан</a:t>
            </a:r>
            <a:r>
              <a:rPr lang="ru-RU" dirty="0"/>
              <a:t> </a:t>
            </a:r>
            <a:r>
              <a:rPr lang="ru-RU" dirty="0" err="1"/>
              <a:t>жергиликтүү</a:t>
            </a:r>
            <a:r>
              <a:rPr lang="ru-RU" dirty="0"/>
              <a:t> </a:t>
            </a:r>
            <a:r>
              <a:rPr lang="ru-RU" dirty="0" err="1"/>
              <a:t>маанидеги</a:t>
            </a:r>
            <a:r>
              <a:rPr lang="ru-RU" dirty="0"/>
              <a:t> </a:t>
            </a:r>
            <a:r>
              <a:rPr lang="ru-RU" dirty="0" err="1"/>
              <a:t>айрым</a:t>
            </a:r>
            <a:r>
              <a:rPr lang="ru-RU" dirty="0"/>
              <a:t> </a:t>
            </a:r>
            <a:r>
              <a:rPr lang="ru-RU" dirty="0" err="1"/>
              <a:t>маселелердин</a:t>
            </a:r>
            <a:r>
              <a:rPr lang="ru-RU" dirty="0"/>
              <a:t> </a:t>
            </a:r>
            <a:r>
              <a:rPr lang="ru-RU" dirty="0" err="1"/>
              <a:t>аткарылышын</a:t>
            </a:r>
            <a:r>
              <a:rPr lang="ru-RU" dirty="0"/>
              <a:t> </a:t>
            </a:r>
            <a:r>
              <a:rPr lang="ru-RU" dirty="0" err="1"/>
              <a:t>өткөрүп</a:t>
            </a:r>
            <a:r>
              <a:rPr lang="ru-RU" dirty="0"/>
              <a:t> </a:t>
            </a:r>
            <a:r>
              <a:rPr lang="ru-RU" dirty="0" err="1"/>
              <a:t>берүү</a:t>
            </a:r>
            <a:r>
              <a:rPr lang="ru-RU" dirty="0"/>
              <a:t> </a:t>
            </a:r>
            <a:r>
              <a:rPr lang="ru-RU" dirty="0" err="1"/>
              <a:t>бюджеттик</a:t>
            </a:r>
            <a:r>
              <a:rPr lang="ru-RU" dirty="0"/>
              <a:t> </a:t>
            </a:r>
            <a:r>
              <a:rPr lang="ru-RU" dirty="0" err="1"/>
              <a:t>каражаттарды</a:t>
            </a:r>
            <a:r>
              <a:rPr lang="ru-RU" dirty="0"/>
              <a:t> </a:t>
            </a:r>
            <a:r>
              <a:rPr lang="ru-RU" dirty="0" err="1"/>
              <a:t>кыйла</a:t>
            </a:r>
            <a:r>
              <a:rPr lang="ru-RU" dirty="0"/>
              <a:t> </a:t>
            </a:r>
            <a:r>
              <a:rPr lang="ru-RU" dirty="0" err="1"/>
              <a:t>натыйжалуу</a:t>
            </a:r>
            <a:r>
              <a:rPr lang="ru-RU" dirty="0"/>
              <a:t> </a:t>
            </a:r>
            <a:r>
              <a:rPr lang="ru-RU" dirty="0" err="1"/>
              <a:t>пайдалануу</a:t>
            </a:r>
            <a:r>
              <a:rPr lang="ru-RU" dirty="0"/>
              <a:t> </a:t>
            </a:r>
            <a:r>
              <a:rPr lang="ru-RU" dirty="0" err="1"/>
              <a:t>үчүн</a:t>
            </a:r>
            <a:r>
              <a:rPr lang="ru-RU" dirty="0"/>
              <a:t> </a:t>
            </a:r>
            <a:r>
              <a:rPr lang="ru-RU" dirty="0" err="1"/>
              <a:t>жүргүзүлөт</a:t>
            </a:r>
            <a:r>
              <a:rPr lang="ru-RU" dirty="0"/>
              <a:t>.</a:t>
            </a:r>
          </a:p>
          <a:p>
            <a:r>
              <a:rPr lang="ru-RU" dirty="0"/>
              <a:t>3. </a:t>
            </a:r>
            <a:r>
              <a:rPr lang="ru-RU" dirty="0" err="1"/>
              <a:t>Жергиликтүү</a:t>
            </a:r>
            <a:r>
              <a:rPr lang="ru-RU" dirty="0"/>
              <a:t> </a:t>
            </a:r>
            <a:r>
              <a:rPr lang="ru-RU" dirty="0" err="1"/>
              <a:t>маанидеги</a:t>
            </a:r>
            <a:r>
              <a:rPr lang="ru-RU" dirty="0"/>
              <a:t> </a:t>
            </a:r>
            <a:r>
              <a:rPr lang="ru-RU" dirty="0" err="1"/>
              <a:t>айрым</a:t>
            </a:r>
            <a:r>
              <a:rPr lang="ru-RU" dirty="0"/>
              <a:t> </a:t>
            </a:r>
            <a:r>
              <a:rPr lang="ru-RU" dirty="0" err="1"/>
              <a:t>маселелердин</a:t>
            </a:r>
            <a:r>
              <a:rPr lang="ru-RU" dirty="0"/>
              <a:t> </a:t>
            </a:r>
            <a:r>
              <a:rPr lang="ru-RU" dirty="0" err="1"/>
              <a:t>аткарылышын</a:t>
            </a:r>
            <a:r>
              <a:rPr lang="ru-RU" dirty="0"/>
              <a:t> </a:t>
            </a:r>
            <a:r>
              <a:rPr lang="ru-RU" dirty="0" err="1"/>
              <a:t>өткөрүп</a:t>
            </a:r>
            <a:r>
              <a:rPr lang="ru-RU" dirty="0"/>
              <a:t> </a:t>
            </a:r>
            <a:r>
              <a:rPr lang="ru-RU" dirty="0" err="1"/>
              <a:t>берүү</a:t>
            </a:r>
            <a:r>
              <a:rPr lang="ru-RU" dirty="0"/>
              <a:t> </a:t>
            </a:r>
            <a:r>
              <a:rPr lang="ru-RU" dirty="0" err="1"/>
              <a:t>жөнүндө</a:t>
            </a:r>
            <a:r>
              <a:rPr lang="ru-RU" dirty="0"/>
              <a:t> </a:t>
            </a:r>
            <a:r>
              <a:rPr lang="ru-RU" dirty="0" err="1"/>
              <a:t>чечим</a:t>
            </a:r>
            <a:r>
              <a:rPr lang="ru-RU" dirty="0"/>
              <a:t> </a:t>
            </a:r>
            <a:r>
              <a:rPr lang="ru-RU" dirty="0" err="1"/>
              <a:t>жергиликтүү</a:t>
            </a:r>
            <a:r>
              <a:rPr lang="ru-RU" dirty="0"/>
              <a:t> </a:t>
            </a:r>
            <a:r>
              <a:rPr lang="ru-RU" dirty="0" err="1"/>
              <a:t>өз</a:t>
            </a:r>
            <a:r>
              <a:rPr lang="ru-RU" dirty="0"/>
              <a:t> </a:t>
            </a:r>
            <a:r>
              <a:rPr lang="ru-RU" dirty="0" err="1"/>
              <a:t>алдынча</a:t>
            </a:r>
            <a:r>
              <a:rPr lang="ru-RU" dirty="0"/>
              <a:t> </a:t>
            </a:r>
            <a:r>
              <a:rPr lang="ru-RU" dirty="0" err="1"/>
              <a:t>башкаруунун</a:t>
            </a:r>
            <a:r>
              <a:rPr lang="ru-RU" dirty="0"/>
              <a:t> </a:t>
            </a:r>
            <a:r>
              <a:rPr lang="ru-RU" dirty="0" err="1"/>
              <a:t>аткаруу</a:t>
            </a:r>
            <a:r>
              <a:rPr lang="ru-RU" dirty="0"/>
              <a:t> органы </a:t>
            </a:r>
            <a:r>
              <a:rPr lang="ru-RU" dirty="0" err="1"/>
              <a:t>тарабынан</a:t>
            </a:r>
            <a:r>
              <a:rPr lang="ru-RU" dirty="0"/>
              <a:t> </a:t>
            </a:r>
            <a:r>
              <a:rPr lang="ru-RU" dirty="0" err="1"/>
              <a:t>кабыл</a:t>
            </a:r>
            <a:r>
              <a:rPr lang="ru-RU" dirty="0"/>
              <a:t> </a:t>
            </a:r>
            <a:r>
              <a:rPr lang="ru-RU" dirty="0" err="1"/>
              <a:t>алынат</a:t>
            </a:r>
            <a:r>
              <a:rPr lang="ru-RU" dirty="0"/>
              <a:t>.</a:t>
            </a:r>
          </a:p>
          <a:p>
            <a:r>
              <a:rPr lang="ru-RU" dirty="0"/>
              <a:t> </a:t>
            </a:r>
          </a:p>
          <a:p>
            <a:endParaRPr lang="ru-RU" dirty="0"/>
          </a:p>
        </p:txBody>
      </p:sp>
      <p:sp>
        <p:nvSpPr>
          <p:cNvPr id="4" name="Нижний колонтитул 3"/>
          <p:cNvSpPr>
            <a:spLocks noGrp="1"/>
          </p:cNvSpPr>
          <p:nvPr>
            <p:ph type="ftr" sz="quarter" idx="11"/>
          </p:nvPr>
        </p:nvSpPr>
        <p:spPr/>
        <p:txBody>
          <a:bodyPr/>
          <a:lstStyle/>
          <a:p>
            <a:r>
              <a:rPr lang="ru-RU"/>
              <a:t>АРИС, ПСИ-3 (МАР)- основные тренинги</a:t>
            </a:r>
          </a:p>
        </p:txBody>
      </p:sp>
    </p:spTree>
    <p:extLst>
      <p:ext uri="{BB962C8B-B14F-4D97-AF65-F5344CB8AC3E}">
        <p14:creationId xmlns:p14="http://schemas.microsoft.com/office/powerpoint/2010/main" val="38512366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ED70B36-24E0-F4D4-AD04-81BEE40FAEA5}"/>
              </a:ext>
            </a:extLst>
          </p:cNvPr>
          <p:cNvSpPr>
            <a:spLocks noGrp="1"/>
          </p:cNvSpPr>
          <p:nvPr>
            <p:ph type="title"/>
          </p:nvPr>
        </p:nvSpPr>
        <p:spPr/>
        <p:txBody>
          <a:bodyPr/>
          <a:lstStyle/>
          <a:p>
            <a:r>
              <a:rPr lang="ky-KG" b="1" dirty="0">
                <a:solidFill>
                  <a:srgbClr val="FF0000"/>
                </a:solidFill>
              </a:rPr>
              <a:t>               Практикалык көнүгүү   </a:t>
            </a:r>
            <a:endParaRPr lang="ru-RU" b="1" dirty="0">
              <a:solidFill>
                <a:srgbClr val="FF0000"/>
              </a:solidFill>
            </a:endParaRPr>
          </a:p>
        </p:txBody>
      </p:sp>
      <p:sp>
        <p:nvSpPr>
          <p:cNvPr id="3" name="Объект 2">
            <a:extLst>
              <a:ext uri="{FF2B5EF4-FFF2-40B4-BE49-F238E27FC236}">
                <a16:creationId xmlns:a16="http://schemas.microsoft.com/office/drawing/2014/main" id="{5626CE6E-DED8-8E4D-8835-10D4761FAF42}"/>
              </a:ext>
            </a:extLst>
          </p:cNvPr>
          <p:cNvSpPr>
            <a:spLocks noGrp="1"/>
          </p:cNvSpPr>
          <p:nvPr>
            <p:ph idx="1"/>
          </p:nvPr>
        </p:nvSpPr>
        <p:spPr/>
        <p:txBody>
          <a:bodyPr/>
          <a:lstStyle/>
          <a:p>
            <a:endParaRPr lang="ru-RU" sz="2400" dirty="0">
              <a:latin typeface="+mj-lt"/>
            </a:endParaRPr>
          </a:p>
          <a:p>
            <a:r>
              <a:rPr lang="ru-RU" sz="2400" dirty="0" err="1">
                <a:latin typeface="+mj-lt"/>
              </a:rPr>
              <a:t>Жергиликтүү</a:t>
            </a:r>
            <a:r>
              <a:rPr lang="ru-RU" sz="2400" dirty="0">
                <a:latin typeface="+mj-lt"/>
              </a:rPr>
              <a:t> </a:t>
            </a:r>
            <a:r>
              <a:rPr lang="ru-RU" sz="2400" dirty="0" err="1">
                <a:latin typeface="+mj-lt"/>
              </a:rPr>
              <a:t>маанидеги</a:t>
            </a:r>
            <a:r>
              <a:rPr lang="ru-RU" sz="2400" dirty="0">
                <a:latin typeface="+mj-lt"/>
              </a:rPr>
              <a:t> </a:t>
            </a:r>
            <a:r>
              <a:rPr lang="ru-RU" sz="2400" dirty="0" err="1">
                <a:latin typeface="+mj-lt"/>
              </a:rPr>
              <a:t>маселелердин</a:t>
            </a:r>
            <a:r>
              <a:rPr lang="ru-RU" sz="2400" dirty="0">
                <a:latin typeface="+mj-lt"/>
              </a:rPr>
              <a:t> </a:t>
            </a:r>
            <a:r>
              <a:rPr lang="ru-RU" sz="2400" dirty="0" err="1">
                <a:latin typeface="+mj-lt"/>
              </a:rPr>
              <a:t>тизмесин</a:t>
            </a:r>
            <a:r>
              <a:rPr lang="ru-RU" sz="2400" dirty="0">
                <a:latin typeface="+mj-lt"/>
              </a:rPr>
              <a:t> </a:t>
            </a:r>
            <a:r>
              <a:rPr lang="ru-RU" sz="2400" dirty="0" err="1">
                <a:latin typeface="+mj-lt"/>
              </a:rPr>
              <a:t>шарттуу</a:t>
            </a:r>
            <a:r>
              <a:rPr lang="ru-RU" sz="2400" dirty="0">
                <a:latin typeface="+mj-lt"/>
              </a:rPr>
              <a:t> </a:t>
            </a:r>
            <a:r>
              <a:rPr lang="ru-RU" sz="2400" dirty="0" err="1">
                <a:latin typeface="+mj-lt"/>
              </a:rPr>
              <a:t>түрдө</a:t>
            </a:r>
            <a:r>
              <a:rPr lang="ru-RU" sz="2400" dirty="0">
                <a:latin typeface="+mj-lt"/>
              </a:rPr>
              <a:t> 3 </a:t>
            </a:r>
            <a:r>
              <a:rPr lang="ru-RU" sz="2400" dirty="0" err="1">
                <a:latin typeface="+mj-lt"/>
              </a:rPr>
              <a:t>блокко</a:t>
            </a:r>
            <a:r>
              <a:rPr lang="ru-RU" sz="2400" dirty="0">
                <a:latin typeface="+mj-lt"/>
              </a:rPr>
              <a:t> </a:t>
            </a:r>
            <a:r>
              <a:rPr lang="ru-RU" sz="2400" dirty="0" err="1">
                <a:latin typeface="+mj-lt"/>
              </a:rPr>
              <a:t>бөлгүлө</a:t>
            </a:r>
            <a:r>
              <a:rPr lang="ru-RU" sz="2400" dirty="0">
                <a:latin typeface="+mj-lt"/>
              </a:rPr>
              <a:t>: </a:t>
            </a:r>
          </a:p>
          <a:p>
            <a:endParaRPr lang="ru-RU" sz="2400" dirty="0">
              <a:latin typeface="+mj-lt"/>
            </a:endParaRPr>
          </a:p>
          <a:p>
            <a:r>
              <a:rPr lang="ru-RU" sz="2400" dirty="0" err="1">
                <a:latin typeface="+mj-lt"/>
              </a:rPr>
              <a:t>Экономикалык</a:t>
            </a:r>
            <a:r>
              <a:rPr lang="ru-RU" sz="2400" dirty="0">
                <a:latin typeface="+mj-lt"/>
              </a:rPr>
              <a:t>;</a:t>
            </a:r>
          </a:p>
          <a:p>
            <a:endParaRPr lang="ru-RU" sz="2400" dirty="0">
              <a:latin typeface="+mj-lt"/>
            </a:endParaRPr>
          </a:p>
          <a:p>
            <a:r>
              <a:rPr lang="ru-RU" sz="2400" dirty="0">
                <a:latin typeface="+mj-lt"/>
              </a:rPr>
              <a:t> </a:t>
            </a:r>
            <a:r>
              <a:rPr lang="ru-RU" sz="2400" dirty="0" err="1">
                <a:latin typeface="+mj-lt"/>
              </a:rPr>
              <a:t>социалдык</a:t>
            </a:r>
            <a:r>
              <a:rPr lang="ru-RU" sz="2400" dirty="0">
                <a:latin typeface="+mj-lt"/>
              </a:rPr>
              <a:t> </a:t>
            </a:r>
            <a:r>
              <a:rPr lang="ru-RU" sz="2400" dirty="0" err="1">
                <a:latin typeface="+mj-lt"/>
              </a:rPr>
              <a:t>маселелер</a:t>
            </a:r>
            <a:r>
              <a:rPr lang="ru-RU" sz="2400" dirty="0">
                <a:latin typeface="+mj-lt"/>
              </a:rPr>
              <a:t>; </a:t>
            </a:r>
          </a:p>
          <a:p>
            <a:endParaRPr lang="ru-RU" sz="2400" dirty="0">
              <a:latin typeface="+mj-lt"/>
            </a:endParaRPr>
          </a:p>
          <a:p>
            <a:r>
              <a:rPr lang="ru-RU" sz="2400" dirty="0" err="1">
                <a:latin typeface="+mj-lt"/>
              </a:rPr>
              <a:t>калктын</a:t>
            </a:r>
            <a:r>
              <a:rPr lang="ru-RU" sz="2400" dirty="0">
                <a:latin typeface="+mj-lt"/>
              </a:rPr>
              <a:t> </a:t>
            </a:r>
            <a:r>
              <a:rPr lang="ru-RU" sz="2400" dirty="0" err="1">
                <a:latin typeface="+mj-lt"/>
              </a:rPr>
              <a:t>жашоо-турмушун</a:t>
            </a:r>
            <a:r>
              <a:rPr lang="ru-RU" sz="2400" dirty="0">
                <a:latin typeface="+mj-lt"/>
              </a:rPr>
              <a:t> </a:t>
            </a:r>
            <a:r>
              <a:rPr lang="ru-RU" sz="2400" dirty="0" err="1">
                <a:latin typeface="+mj-lt"/>
              </a:rPr>
              <a:t>камсыздо</a:t>
            </a:r>
            <a:r>
              <a:rPr lang="ru-RU" sz="2400" dirty="0">
                <a:latin typeface="+mj-lt"/>
              </a:rPr>
              <a:t>.</a:t>
            </a:r>
          </a:p>
          <a:p>
            <a:endParaRPr lang="ru-RU" dirty="0"/>
          </a:p>
        </p:txBody>
      </p:sp>
      <p:sp>
        <p:nvSpPr>
          <p:cNvPr id="4" name="Нижний колонтитул 3">
            <a:extLst>
              <a:ext uri="{FF2B5EF4-FFF2-40B4-BE49-F238E27FC236}">
                <a16:creationId xmlns:a16="http://schemas.microsoft.com/office/drawing/2014/main" id="{EC174ED0-8AA5-44F4-9653-C4339B1A75F5}"/>
              </a:ext>
            </a:extLst>
          </p:cNvPr>
          <p:cNvSpPr>
            <a:spLocks noGrp="1"/>
          </p:cNvSpPr>
          <p:nvPr>
            <p:ph type="ftr" sz="quarter" idx="11"/>
          </p:nvPr>
        </p:nvSpPr>
        <p:spPr/>
        <p:txBody>
          <a:bodyPr/>
          <a:lstStyle/>
          <a:p>
            <a:r>
              <a:rPr lang="ru-RU"/>
              <a:t>АРИС, ПСИ-3 (МАР)- основные тренинги</a:t>
            </a:r>
          </a:p>
        </p:txBody>
      </p:sp>
    </p:spTree>
    <p:extLst>
      <p:ext uri="{BB962C8B-B14F-4D97-AF65-F5344CB8AC3E}">
        <p14:creationId xmlns:p14="http://schemas.microsoft.com/office/powerpoint/2010/main" val="5417355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899592" y="338328"/>
            <a:ext cx="7200800" cy="642400"/>
          </a:xfrm>
        </p:spPr>
        <p:txBody>
          <a:bodyPr>
            <a:normAutofit fontScale="90000"/>
          </a:bodyPr>
          <a:lstStyle/>
          <a:p>
            <a:r>
              <a:rPr lang="ru-RU" sz="3400" b="1" dirty="0" err="1">
                <a:solidFill>
                  <a:srgbClr val="FF0000"/>
                </a:solidFill>
              </a:rPr>
              <a:t>Берилген</a:t>
            </a:r>
            <a:r>
              <a:rPr lang="ru-RU" sz="3400" b="1" dirty="0">
                <a:solidFill>
                  <a:srgbClr val="FF0000"/>
                </a:solidFill>
              </a:rPr>
              <a:t> </a:t>
            </a:r>
            <a:r>
              <a:rPr lang="ru-RU" sz="3400" b="1" dirty="0" err="1">
                <a:solidFill>
                  <a:srgbClr val="FF0000"/>
                </a:solidFill>
              </a:rPr>
              <a:t>мамлекеттик</a:t>
            </a:r>
            <a:r>
              <a:rPr lang="ru-RU" sz="3400" b="1" dirty="0">
                <a:solidFill>
                  <a:srgbClr val="FF0000"/>
                </a:solidFill>
              </a:rPr>
              <a:t> </a:t>
            </a:r>
            <a:r>
              <a:rPr lang="ru-RU" sz="3400" b="1" dirty="0" err="1">
                <a:solidFill>
                  <a:srgbClr val="FF0000"/>
                </a:solidFill>
              </a:rPr>
              <a:t>ыйгарым</a:t>
            </a:r>
            <a:r>
              <a:rPr lang="ru-RU" sz="3400" b="1" dirty="0">
                <a:solidFill>
                  <a:srgbClr val="FF0000"/>
                </a:solidFill>
              </a:rPr>
              <a:t> </a:t>
            </a:r>
            <a:r>
              <a:rPr lang="ru-RU" sz="3400" b="1" dirty="0" err="1">
                <a:solidFill>
                  <a:srgbClr val="FF0000"/>
                </a:solidFill>
              </a:rPr>
              <a:t>укуктар</a:t>
            </a:r>
            <a:endParaRPr lang="ru-RU" sz="3400" b="1" dirty="0">
              <a:solidFill>
                <a:srgbClr val="FF0000"/>
              </a:solidFill>
            </a:endParaRPr>
          </a:p>
        </p:txBody>
      </p:sp>
      <p:sp>
        <p:nvSpPr>
          <p:cNvPr id="2" name="Объект 1"/>
          <p:cNvSpPr>
            <a:spLocks noGrp="1"/>
          </p:cNvSpPr>
          <p:nvPr>
            <p:ph idx="1"/>
          </p:nvPr>
        </p:nvSpPr>
        <p:spPr>
          <a:xfrm>
            <a:off x="336082" y="1534064"/>
            <a:ext cx="7776864" cy="5187412"/>
          </a:xfrm>
        </p:spPr>
        <p:txBody>
          <a:bodyPr>
            <a:normAutofit/>
          </a:bodyPr>
          <a:lstStyle/>
          <a:p>
            <a:pPr>
              <a:buFont typeface="Wingdings" pitchFamily="2" charset="2"/>
              <a:buChar char="Ø"/>
            </a:pPr>
            <a:r>
              <a:rPr lang="ru-RU" sz="2400" dirty="0" err="1">
                <a:solidFill>
                  <a:schemeClr val="tx1"/>
                </a:solidFill>
              </a:rPr>
              <a:t>Жергиликтүү</a:t>
            </a:r>
            <a:r>
              <a:rPr lang="ru-RU" sz="2400" dirty="0">
                <a:solidFill>
                  <a:schemeClr val="tx1"/>
                </a:solidFill>
              </a:rPr>
              <a:t> </a:t>
            </a:r>
            <a:r>
              <a:rPr lang="ru-RU" sz="2400" dirty="0" err="1">
                <a:solidFill>
                  <a:schemeClr val="tx1"/>
                </a:solidFill>
              </a:rPr>
              <a:t>өз</a:t>
            </a:r>
            <a:r>
              <a:rPr lang="ru-RU" sz="2400" dirty="0">
                <a:solidFill>
                  <a:schemeClr val="tx1"/>
                </a:solidFill>
              </a:rPr>
              <a:t> </a:t>
            </a:r>
            <a:r>
              <a:rPr lang="ru-RU" sz="2400" dirty="0" err="1">
                <a:solidFill>
                  <a:schemeClr val="tx1"/>
                </a:solidFill>
              </a:rPr>
              <a:t>алдынча</a:t>
            </a:r>
            <a:r>
              <a:rPr lang="ru-RU" sz="2400" dirty="0">
                <a:solidFill>
                  <a:schemeClr val="tx1"/>
                </a:solidFill>
              </a:rPr>
              <a:t> </a:t>
            </a:r>
            <a:r>
              <a:rPr lang="ru-RU" sz="2400" dirty="0" err="1">
                <a:solidFill>
                  <a:schemeClr val="tx1"/>
                </a:solidFill>
              </a:rPr>
              <a:t>башкаруу</a:t>
            </a:r>
            <a:r>
              <a:rPr lang="ru-RU" sz="2400" dirty="0">
                <a:solidFill>
                  <a:schemeClr val="tx1"/>
                </a:solidFill>
              </a:rPr>
              <a:t> </a:t>
            </a:r>
            <a:r>
              <a:rPr lang="ru-RU" sz="2400" dirty="0" err="1">
                <a:solidFill>
                  <a:schemeClr val="tx1"/>
                </a:solidFill>
              </a:rPr>
              <a:t>органдарына</a:t>
            </a:r>
            <a:r>
              <a:rPr lang="ru-RU" sz="2400" dirty="0">
                <a:solidFill>
                  <a:schemeClr val="tx1"/>
                </a:solidFill>
              </a:rPr>
              <a:t> </a:t>
            </a:r>
            <a:r>
              <a:rPr lang="ru-RU" sz="2400" dirty="0" err="1">
                <a:solidFill>
                  <a:schemeClr val="tx1"/>
                </a:solidFill>
              </a:rPr>
              <a:t>мамлекеттик</a:t>
            </a:r>
            <a:r>
              <a:rPr lang="ru-RU" sz="2400" dirty="0">
                <a:solidFill>
                  <a:schemeClr val="tx1"/>
                </a:solidFill>
              </a:rPr>
              <a:t> </a:t>
            </a:r>
            <a:r>
              <a:rPr lang="ru-RU" sz="2400" dirty="0" err="1">
                <a:solidFill>
                  <a:schemeClr val="tx1"/>
                </a:solidFill>
              </a:rPr>
              <a:t>ыйгарым</a:t>
            </a:r>
            <a:r>
              <a:rPr lang="ru-RU" sz="2400" dirty="0">
                <a:solidFill>
                  <a:schemeClr val="tx1"/>
                </a:solidFill>
              </a:rPr>
              <a:t> </a:t>
            </a:r>
            <a:r>
              <a:rPr lang="ru-RU" sz="2400" dirty="0" err="1">
                <a:solidFill>
                  <a:schemeClr val="tx1"/>
                </a:solidFill>
              </a:rPr>
              <a:t>укуктар</a:t>
            </a:r>
            <a:r>
              <a:rPr lang="ru-RU" sz="2400" dirty="0">
                <a:solidFill>
                  <a:schemeClr val="tx1"/>
                </a:solidFill>
              </a:rPr>
              <a:t>, </a:t>
            </a:r>
            <a:r>
              <a:rPr lang="ru-RU" sz="2400" dirty="0" err="1">
                <a:solidFill>
                  <a:schemeClr val="tx1"/>
                </a:solidFill>
              </a:rPr>
              <a:t>аларды</a:t>
            </a:r>
            <a:r>
              <a:rPr lang="ru-RU" sz="2400" dirty="0">
                <a:solidFill>
                  <a:schemeClr val="tx1"/>
                </a:solidFill>
              </a:rPr>
              <a:t> </a:t>
            </a:r>
            <a:r>
              <a:rPr lang="ru-RU" sz="2400" dirty="0" err="1">
                <a:solidFill>
                  <a:schemeClr val="tx1"/>
                </a:solidFill>
              </a:rPr>
              <a:t>жүзөгө</a:t>
            </a:r>
            <a:r>
              <a:rPr lang="ru-RU" sz="2400" dirty="0">
                <a:solidFill>
                  <a:schemeClr val="tx1"/>
                </a:solidFill>
              </a:rPr>
              <a:t> </a:t>
            </a:r>
            <a:r>
              <a:rPr lang="ru-RU" sz="2400" dirty="0" err="1">
                <a:solidFill>
                  <a:schemeClr val="tx1"/>
                </a:solidFill>
              </a:rPr>
              <a:t>ашыруу</a:t>
            </a:r>
            <a:r>
              <a:rPr lang="ru-RU" sz="2400" dirty="0">
                <a:solidFill>
                  <a:schemeClr val="tx1"/>
                </a:solidFill>
              </a:rPr>
              <a:t> </a:t>
            </a:r>
            <a:r>
              <a:rPr lang="ru-RU" sz="2400" dirty="0" err="1">
                <a:solidFill>
                  <a:schemeClr val="tx1"/>
                </a:solidFill>
              </a:rPr>
              <a:t>үчүн</a:t>
            </a:r>
            <a:r>
              <a:rPr lang="ru-RU" sz="2400" dirty="0">
                <a:solidFill>
                  <a:srgbClr val="C00000"/>
                </a:solidFill>
              </a:rPr>
              <a:t> зарыл </a:t>
            </a:r>
            <a:r>
              <a:rPr lang="ru-RU" sz="2400" dirty="0" err="1">
                <a:solidFill>
                  <a:srgbClr val="C00000"/>
                </a:solidFill>
              </a:rPr>
              <a:t>болгон</a:t>
            </a:r>
            <a:r>
              <a:rPr lang="ru-RU" sz="2400" dirty="0">
                <a:solidFill>
                  <a:srgbClr val="C00000"/>
                </a:solidFill>
              </a:rPr>
              <a:t> </a:t>
            </a:r>
            <a:r>
              <a:rPr lang="ru-RU" sz="2400" dirty="0" err="1">
                <a:solidFill>
                  <a:srgbClr val="C00000"/>
                </a:solidFill>
              </a:rPr>
              <a:t>материалдык</a:t>
            </a:r>
            <a:r>
              <a:rPr lang="ru-RU" sz="2400" dirty="0">
                <a:solidFill>
                  <a:srgbClr val="C00000"/>
                </a:solidFill>
              </a:rPr>
              <a:t>, </a:t>
            </a:r>
            <a:r>
              <a:rPr lang="ru-RU" sz="2400" dirty="0" err="1">
                <a:solidFill>
                  <a:srgbClr val="C00000"/>
                </a:solidFill>
              </a:rPr>
              <a:t>финансылык</a:t>
            </a:r>
            <a:r>
              <a:rPr lang="ru-RU" sz="2400" dirty="0">
                <a:solidFill>
                  <a:srgbClr val="C00000"/>
                </a:solidFill>
              </a:rPr>
              <a:t> </a:t>
            </a:r>
            <a:r>
              <a:rPr lang="ru-RU" sz="2400" dirty="0" err="1">
                <a:solidFill>
                  <a:srgbClr val="C00000"/>
                </a:solidFill>
              </a:rPr>
              <a:t>жана</a:t>
            </a:r>
            <a:r>
              <a:rPr lang="ru-RU" sz="2400" dirty="0">
                <a:solidFill>
                  <a:srgbClr val="C00000"/>
                </a:solidFill>
              </a:rPr>
              <a:t> башка </a:t>
            </a:r>
            <a:r>
              <a:rPr lang="ru-RU" sz="2400" dirty="0" err="1">
                <a:solidFill>
                  <a:srgbClr val="C00000"/>
                </a:solidFill>
              </a:rPr>
              <a:t>каражаттарды</a:t>
            </a:r>
            <a:r>
              <a:rPr lang="ru-RU" sz="2400" dirty="0">
                <a:solidFill>
                  <a:srgbClr val="C00000"/>
                </a:solidFill>
              </a:rPr>
              <a:t> </a:t>
            </a:r>
            <a:r>
              <a:rPr lang="ru-RU" sz="2400" dirty="0" err="1">
                <a:solidFill>
                  <a:srgbClr val="C00000"/>
                </a:solidFill>
              </a:rPr>
              <a:t>өткөрүп</a:t>
            </a:r>
            <a:r>
              <a:rPr lang="ru-RU" sz="2400" dirty="0">
                <a:solidFill>
                  <a:srgbClr val="C00000"/>
                </a:solidFill>
              </a:rPr>
              <a:t> </a:t>
            </a:r>
            <a:r>
              <a:rPr lang="ru-RU" sz="2400" dirty="0" err="1">
                <a:solidFill>
                  <a:srgbClr val="C00000"/>
                </a:solidFill>
              </a:rPr>
              <a:t>берүү</a:t>
            </a:r>
            <a:r>
              <a:rPr lang="ru-RU" sz="2400" dirty="0">
                <a:solidFill>
                  <a:srgbClr val="C00000"/>
                </a:solidFill>
              </a:rPr>
              <a:t> </a:t>
            </a:r>
            <a:r>
              <a:rPr lang="ru-RU" sz="2400" dirty="0" err="1">
                <a:solidFill>
                  <a:srgbClr val="C00000"/>
                </a:solidFill>
              </a:rPr>
              <a:t>менен</a:t>
            </a:r>
            <a:r>
              <a:rPr lang="ru-RU" sz="2400" dirty="0">
                <a:solidFill>
                  <a:schemeClr val="tx1"/>
                </a:solidFill>
              </a:rPr>
              <a:t> </a:t>
            </a:r>
            <a:r>
              <a:rPr lang="ru-RU" sz="2400" dirty="0" err="1">
                <a:solidFill>
                  <a:schemeClr val="tx1"/>
                </a:solidFill>
              </a:rPr>
              <a:t>ыйгарылышы</a:t>
            </a:r>
            <a:r>
              <a:rPr lang="ru-RU" sz="2400" dirty="0">
                <a:solidFill>
                  <a:schemeClr val="tx1"/>
                </a:solidFill>
              </a:rPr>
              <a:t> </a:t>
            </a:r>
            <a:r>
              <a:rPr lang="ru-RU" sz="2400" dirty="0" err="1">
                <a:solidFill>
                  <a:schemeClr val="tx1"/>
                </a:solidFill>
              </a:rPr>
              <a:t>мүмкүн</a:t>
            </a:r>
            <a:r>
              <a:rPr lang="ru-RU" sz="2400" dirty="0">
                <a:solidFill>
                  <a:schemeClr val="tx1"/>
                </a:solidFill>
              </a:rPr>
              <a:t>. </a:t>
            </a:r>
            <a:r>
              <a:rPr lang="ru-RU" sz="2400" dirty="0" err="1">
                <a:solidFill>
                  <a:schemeClr val="tx1"/>
                </a:solidFill>
              </a:rPr>
              <a:t>Мамлекеттик</a:t>
            </a:r>
            <a:r>
              <a:rPr lang="ru-RU" sz="2400" dirty="0">
                <a:solidFill>
                  <a:schemeClr val="tx1"/>
                </a:solidFill>
              </a:rPr>
              <a:t> </a:t>
            </a:r>
            <a:r>
              <a:rPr lang="ru-RU" sz="2400" dirty="0" err="1">
                <a:solidFill>
                  <a:schemeClr val="tx1"/>
                </a:solidFill>
              </a:rPr>
              <a:t>ыйгарым</a:t>
            </a:r>
            <a:r>
              <a:rPr lang="ru-RU" sz="2400" dirty="0">
                <a:solidFill>
                  <a:schemeClr val="tx1"/>
                </a:solidFill>
              </a:rPr>
              <a:t> </a:t>
            </a:r>
            <a:r>
              <a:rPr lang="ru-RU" sz="2400" dirty="0" err="1">
                <a:solidFill>
                  <a:schemeClr val="tx1"/>
                </a:solidFill>
              </a:rPr>
              <a:t>укуктар</a:t>
            </a:r>
            <a:r>
              <a:rPr lang="ru-RU" sz="2400" dirty="0">
                <a:solidFill>
                  <a:schemeClr val="tx1"/>
                </a:solidFill>
              </a:rPr>
              <a:t> </a:t>
            </a:r>
            <a:r>
              <a:rPr lang="ru-RU" sz="2400" dirty="0" err="1">
                <a:solidFill>
                  <a:schemeClr val="tx1"/>
                </a:solidFill>
              </a:rPr>
              <a:t>жергиликтүү</a:t>
            </a:r>
            <a:r>
              <a:rPr lang="ru-RU" sz="2400" dirty="0">
                <a:solidFill>
                  <a:schemeClr val="tx1"/>
                </a:solidFill>
              </a:rPr>
              <a:t> </a:t>
            </a:r>
            <a:r>
              <a:rPr lang="ru-RU" sz="2400" dirty="0" err="1">
                <a:solidFill>
                  <a:schemeClr val="tx1"/>
                </a:solidFill>
              </a:rPr>
              <a:t>өз</a:t>
            </a:r>
            <a:r>
              <a:rPr lang="ru-RU" sz="2400" dirty="0">
                <a:solidFill>
                  <a:schemeClr val="tx1"/>
                </a:solidFill>
              </a:rPr>
              <a:t> </a:t>
            </a:r>
            <a:r>
              <a:rPr lang="ru-RU" sz="2400" dirty="0" err="1">
                <a:solidFill>
                  <a:schemeClr val="tx1"/>
                </a:solidFill>
              </a:rPr>
              <a:t>алдынча</a:t>
            </a:r>
            <a:r>
              <a:rPr lang="ru-RU" sz="2400" dirty="0">
                <a:solidFill>
                  <a:schemeClr val="tx1"/>
                </a:solidFill>
              </a:rPr>
              <a:t> </a:t>
            </a:r>
            <a:r>
              <a:rPr lang="ru-RU" sz="2400" dirty="0" err="1">
                <a:solidFill>
                  <a:schemeClr val="tx1"/>
                </a:solidFill>
              </a:rPr>
              <a:t>башкаруу</a:t>
            </a:r>
            <a:r>
              <a:rPr lang="ru-RU" sz="2400" dirty="0">
                <a:solidFill>
                  <a:schemeClr val="tx1"/>
                </a:solidFill>
              </a:rPr>
              <a:t> </a:t>
            </a:r>
            <a:r>
              <a:rPr lang="ru-RU" sz="2400" dirty="0" err="1">
                <a:solidFill>
                  <a:schemeClr val="tx1"/>
                </a:solidFill>
              </a:rPr>
              <a:t>органдарына</a:t>
            </a:r>
            <a:r>
              <a:rPr lang="ru-RU" sz="2400" dirty="0">
                <a:solidFill>
                  <a:schemeClr val="tx1"/>
                </a:solidFill>
              </a:rPr>
              <a:t> </a:t>
            </a:r>
            <a:r>
              <a:rPr lang="ru-RU" sz="2400" dirty="0" err="1">
                <a:solidFill>
                  <a:schemeClr val="tx1"/>
                </a:solidFill>
              </a:rPr>
              <a:t>мыйзамдын</a:t>
            </a:r>
            <a:r>
              <a:rPr lang="ru-RU" sz="2400" dirty="0">
                <a:solidFill>
                  <a:schemeClr val="tx1"/>
                </a:solidFill>
              </a:rPr>
              <a:t> же </a:t>
            </a:r>
            <a:r>
              <a:rPr lang="ru-RU" sz="2400" dirty="0" err="1">
                <a:solidFill>
                  <a:schemeClr val="tx1"/>
                </a:solidFill>
              </a:rPr>
              <a:t>келишимдин</a:t>
            </a:r>
            <a:r>
              <a:rPr lang="ru-RU" sz="2400" dirty="0">
                <a:solidFill>
                  <a:schemeClr val="tx1"/>
                </a:solidFill>
              </a:rPr>
              <a:t> </a:t>
            </a:r>
            <a:r>
              <a:rPr lang="ru-RU" sz="2400" dirty="0" err="1">
                <a:solidFill>
                  <a:schemeClr val="tx1"/>
                </a:solidFill>
              </a:rPr>
              <a:t>негизинде</a:t>
            </a:r>
            <a:r>
              <a:rPr lang="ru-RU" sz="2400" dirty="0">
                <a:solidFill>
                  <a:schemeClr val="tx1"/>
                </a:solidFill>
              </a:rPr>
              <a:t> </a:t>
            </a:r>
            <a:r>
              <a:rPr lang="ru-RU" sz="2400" dirty="0" err="1">
                <a:solidFill>
                  <a:schemeClr val="tx1"/>
                </a:solidFill>
              </a:rPr>
              <a:t>берилиши</a:t>
            </a:r>
            <a:r>
              <a:rPr lang="ru-RU" sz="2400" dirty="0">
                <a:solidFill>
                  <a:schemeClr val="tx1"/>
                </a:solidFill>
              </a:rPr>
              <a:t> </a:t>
            </a:r>
            <a:r>
              <a:rPr lang="ru-RU" sz="2400" dirty="0" err="1">
                <a:solidFill>
                  <a:schemeClr val="tx1"/>
                </a:solidFill>
              </a:rPr>
              <a:t>мүмкүн</a:t>
            </a:r>
            <a:r>
              <a:rPr lang="ru-RU" sz="2400" dirty="0">
                <a:solidFill>
                  <a:schemeClr val="tx1"/>
                </a:solidFill>
              </a:rPr>
              <a:t>. </a:t>
            </a:r>
            <a:r>
              <a:rPr lang="ru-RU" sz="2400" dirty="0" err="1">
                <a:solidFill>
                  <a:schemeClr val="tx1"/>
                </a:solidFill>
              </a:rPr>
              <a:t>Өткөрүлүп</a:t>
            </a:r>
            <a:r>
              <a:rPr lang="ru-RU" sz="2400" dirty="0">
                <a:solidFill>
                  <a:schemeClr val="tx1"/>
                </a:solidFill>
              </a:rPr>
              <a:t> </a:t>
            </a:r>
            <a:r>
              <a:rPr lang="ru-RU" sz="2400" dirty="0" err="1">
                <a:solidFill>
                  <a:schemeClr val="tx1"/>
                </a:solidFill>
              </a:rPr>
              <a:t>берилген</a:t>
            </a:r>
            <a:r>
              <a:rPr lang="ru-RU" sz="2400" dirty="0">
                <a:solidFill>
                  <a:schemeClr val="tx1"/>
                </a:solidFill>
              </a:rPr>
              <a:t> </a:t>
            </a:r>
            <a:r>
              <a:rPr lang="ru-RU" sz="2400" dirty="0" err="1">
                <a:solidFill>
                  <a:schemeClr val="tx1"/>
                </a:solidFill>
              </a:rPr>
              <a:t>ыйгарым</a:t>
            </a:r>
            <a:r>
              <a:rPr lang="ru-RU" sz="2400" dirty="0">
                <a:solidFill>
                  <a:schemeClr val="tx1"/>
                </a:solidFill>
              </a:rPr>
              <a:t> </a:t>
            </a:r>
            <a:r>
              <a:rPr lang="ru-RU" sz="2400" dirty="0" err="1">
                <a:solidFill>
                  <a:schemeClr val="tx1"/>
                </a:solidFill>
              </a:rPr>
              <a:t>укуктар</a:t>
            </a:r>
            <a:r>
              <a:rPr lang="ru-RU" sz="2400" dirty="0">
                <a:solidFill>
                  <a:schemeClr val="tx1"/>
                </a:solidFill>
              </a:rPr>
              <a:t> </a:t>
            </a:r>
            <a:r>
              <a:rPr lang="ru-RU" sz="2400" dirty="0" err="1">
                <a:solidFill>
                  <a:schemeClr val="tx1"/>
                </a:solidFill>
              </a:rPr>
              <a:t>боюнча</a:t>
            </a:r>
            <a:r>
              <a:rPr lang="ru-RU" sz="2400" dirty="0">
                <a:solidFill>
                  <a:schemeClr val="tx1"/>
                </a:solidFill>
              </a:rPr>
              <a:t> </a:t>
            </a:r>
            <a:r>
              <a:rPr lang="ru-RU" sz="2400" dirty="0" err="1">
                <a:solidFill>
                  <a:schemeClr val="tx1"/>
                </a:solidFill>
              </a:rPr>
              <a:t>жергиликтүү</a:t>
            </a:r>
            <a:r>
              <a:rPr lang="ru-RU" sz="2400" dirty="0">
                <a:solidFill>
                  <a:schemeClr val="tx1"/>
                </a:solidFill>
              </a:rPr>
              <a:t> </a:t>
            </a:r>
            <a:r>
              <a:rPr lang="ru-RU" sz="2400" dirty="0" err="1">
                <a:solidFill>
                  <a:schemeClr val="tx1"/>
                </a:solidFill>
              </a:rPr>
              <a:t>өз</a:t>
            </a:r>
            <a:r>
              <a:rPr lang="ru-RU" sz="2400" dirty="0">
                <a:solidFill>
                  <a:schemeClr val="tx1"/>
                </a:solidFill>
              </a:rPr>
              <a:t> </a:t>
            </a:r>
            <a:r>
              <a:rPr lang="ru-RU" sz="2400" dirty="0" err="1">
                <a:solidFill>
                  <a:schemeClr val="tx1"/>
                </a:solidFill>
              </a:rPr>
              <a:t>алдынча</a:t>
            </a:r>
            <a:r>
              <a:rPr lang="ru-RU" sz="2400" dirty="0">
                <a:solidFill>
                  <a:schemeClr val="tx1"/>
                </a:solidFill>
              </a:rPr>
              <a:t> </a:t>
            </a:r>
            <a:r>
              <a:rPr lang="ru-RU" sz="2400" dirty="0" err="1">
                <a:solidFill>
                  <a:schemeClr val="tx1"/>
                </a:solidFill>
              </a:rPr>
              <a:t>башкаруу</a:t>
            </a:r>
            <a:r>
              <a:rPr lang="ru-RU" sz="2400" dirty="0">
                <a:solidFill>
                  <a:schemeClr val="tx1"/>
                </a:solidFill>
              </a:rPr>
              <a:t> </a:t>
            </a:r>
            <a:r>
              <a:rPr lang="ru-RU" sz="2400" dirty="0" err="1">
                <a:solidFill>
                  <a:schemeClr val="tx1"/>
                </a:solidFill>
              </a:rPr>
              <a:t>органдары</a:t>
            </a:r>
            <a:r>
              <a:rPr lang="ru-RU" sz="2400" dirty="0">
                <a:solidFill>
                  <a:schemeClr val="tx1"/>
                </a:solidFill>
              </a:rPr>
              <a:t> </a:t>
            </a:r>
            <a:r>
              <a:rPr lang="ru-RU" sz="2400" dirty="0" err="1">
                <a:solidFill>
                  <a:schemeClr val="tx1"/>
                </a:solidFill>
              </a:rPr>
              <a:t>мамлекеттик</a:t>
            </a:r>
            <a:r>
              <a:rPr lang="ru-RU" sz="2400" dirty="0">
                <a:solidFill>
                  <a:schemeClr val="tx1"/>
                </a:solidFill>
              </a:rPr>
              <a:t> </a:t>
            </a:r>
            <a:r>
              <a:rPr lang="ru-RU" sz="2400" dirty="0" err="1">
                <a:solidFill>
                  <a:schemeClr val="tx1"/>
                </a:solidFill>
              </a:rPr>
              <a:t>органдарга</a:t>
            </a:r>
            <a:r>
              <a:rPr lang="ru-RU" sz="2400" dirty="0">
                <a:solidFill>
                  <a:schemeClr val="tx1"/>
                </a:solidFill>
              </a:rPr>
              <a:t> отчет </a:t>
            </a:r>
            <a:r>
              <a:rPr lang="ru-RU" sz="2400" dirty="0" err="1">
                <a:solidFill>
                  <a:schemeClr val="tx1"/>
                </a:solidFill>
              </a:rPr>
              <a:t>беришет</a:t>
            </a:r>
            <a:r>
              <a:rPr lang="ru-RU" sz="2400" dirty="0"/>
              <a:t>.</a:t>
            </a:r>
          </a:p>
          <a:p>
            <a:pPr marL="0" indent="0" algn="r">
              <a:buNone/>
            </a:pPr>
            <a:r>
              <a:rPr lang="ru-RU" sz="2000" dirty="0"/>
              <a:t> </a:t>
            </a:r>
            <a:r>
              <a:rPr lang="ru-RU" sz="1900" dirty="0" err="1"/>
              <a:t>КРнын</a:t>
            </a:r>
            <a:r>
              <a:rPr lang="ru-RU" sz="1900" dirty="0"/>
              <a:t> </a:t>
            </a:r>
            <a:r>
              <a:rPr lang="ru-RU" sz="1900" dirty="0" err="1"/>
              <a:t>Конституциясы</a:t>
            </a:r>
            <a:r>
              <a:rPr lang="ru-RU" sz="1900" dirty="0"/>
              <a:t> 113-берене 2-пункт</a:t>
            </a:r>
          </a:p>
          <a:p>
            <a:pPr marL="0" indent="0" algn="r">
              <a:buNone/>
            </a:pPr>
            <a:endParaRPr lang="ru-RU" sz="1900" dirty="0"/>
          </a:p>
          <a:p>
            <a:pPr marL="0" indent="0" algn="r">
              <a:buNone/>
            </a:pPr>
            <a:endParaRPr lang="ru-RU" sz="1900" dirty="0"/>
          </a:p>
          <a:p>
            <a:pPr>
              <a:buFont typeface="Wingdings" pitchFamily="2" charset="2"/>
              <a:buChar char="Ø"/>
            </a:pPr>
            <a:endParaRPr lang="ru-RU" sz="2300" dirty="0">
              <a:solidFill>
                <a:schemeClr val="tx1"/>
              </a:solidFill>
              <a:cs typeface="Arial" pitchFamily="34" charset="0"/>
            </a:endParaRPr>
          </a:p>
          <a:p>
            <a:pPr marL="0" indent="0">
              <a:buNone/>
            </a:pPr>
            <a:endParaRPr lang="ru-RU" dirty="0"/>
          </a:p>
        </p:txBody>
      </p:sp>
      <p:sp>
        <p:nvSpPr>
          <p:cNvPr id="4" name="Нижний колонтитул 3"/>
          <p:cNvSpPr>
            <a:spLocks noGrp="1"/>
          </p:cNvSpPr>
          <p:nvPr>
            <p:ph type="ftr" sz="quarter" idx="11"/>
          </p:nvPr>
        </p:nvSpPr>
        <p:spPr/>
        <p:txBody>
          <a:bodyPr/>
          <a:lstStyle/>
          <a:p>
            <a:endParaRPr lang="ru-RU" dirty="0"/>
          </a:p>
        </p:txBody>
      </p:sp>
    </p:spTree>
    <p:extLst>
      <p:ext uri="{BB962C8B-B14F-4D97-AF65-F5344CB8AC3E}">
        <p14:creationId xmlns:p14="http://schemas.microsoft.com/office/powerpoint/2010/main" val="26189403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1B80461-B451-8495-3754-659DFB6751EF}"/>
              </a:ext>
            </a:extLst>
          </p:cNvPr>
          <p:cNvSpPr>
            <a:spLocks noGrp="1"/>
          </p:cNvSpPr>
          <p:nvPr>
            <p:ph type="title"/>
          </p:nvPr>
        </p:nvSpPr>
        <p:spPr/>
        <p:txBody>
          <a:bodyPr/>
          <a:lstStyle/>
          <a:p>
            <a:r>
              <a:rPr lang="ru-RU" sz="3200" b="1" dirty="0" err="1">
                <a:solidFill>
                  <a:srgbClr val="FF0000"/>
                </a:solidFill>
              </a:rPr>
              <a:t>Берилген</a:t>
            </a:r>
            <a:r>
              <a:rPr lang="ru-RU" sz="3200" b="1" dirty="0">
                <a:solidFill>
                  <a:srgbClr val="FF0000"/>
                </a:solidFill>
              </a:rPr>
              <a:t> </a:t>
            </a:r>
            <a:r>
              <a:rPr lang="ru-RU" sz="3200" b="1" dirty="0" err="1">
                <a:solidFill>
                  <a:srgbClr val="FF0000"/>
                </a:solidFill>
              </a:rPr>
              <a:t>мамлекеттик</a:t>
            </a:r>
            <a:r>
              <a:rPr lang="ru-RU" sz="3200" b="1" dirty="0">
                <a:solidFill>
                  <a:srgbClr val="FF0000"/>
                </a:solidFill>
              </a:rPr>
              <a:t> </a:t>
            </a:r>
            <a:r>
              <a:rPr lang="ru-RU" sz="3200" b="1" dirty="0" err="1">
                <a:solidFill>
                  <a:srgbClr val="FF0000"/>
                </a:solidFill>
              </a:rPr>
              <a:t>ыйгарым</a:t>
            </a:r>
            <a:r>
              <a:rPr lang="ru-RU" sz="3200" b="1" dirty="0">
                <a:solidFill>
                  <a:srgbClr val="FF0000"/>
                </a:solidFill>
              </a:rPr>
              <a:t> </a:t>
            </a:r>
            <a:r>
              <a:rPr lang="ru-RU" sz="3200" b="1" dirty="0" err="1">
                <a:solidFill>
                  <a:srgbClr val="FF0000"/>
                </a:solidFill>
              </a:rPr>
              <a:t>укуктар</a:t>
            </a:r>
            <a:endParaRPr lang="ru-RU" dirty="0"/>
          </a:p>
        </p:txBody>
      </p:sp>
      <p:sp>
        <p:nvSpPr>
          <p:cNvPr id="3" name="Объект 2">
            <a:extLst>
              <a:ext uri="{FF2B5EF4-FFF2-40B4-BE49-F238E27FC236}">
                <a16:creationId xmlns:a16="http://schemas.microsoft.com/office/drawing/2014/main" id="{2430F475-37E7-CD7F-73BE-64575DCAAB27}"/>
              </a:ext>
            </a:extLst>
          </p:cNvPr>
          <p:cNvSpPr>
            <a:spLocks noGrp="1"/>
          </p:cNvSpPr>
          <p:nvPr>
            <p:ph idx="1"/>
          </p:nvPr>
        </p:nvSpPr>
        <p:spPr/>
        <p:txBody>
          <a:bodyPr>
            <a:normAutofit/>
          </a:bodyPr>
          <a:lstStyle/>
          <a:p>
            <a:pPr marL="0" indent="0">
              <a:buNone/>
            </a:pPr>
            <a:r>
              <a:rPr lang="ru-RU" sz="2400" dirty="0" err="1">
                <a:solidFill>
                  <a:schemeClr val="tx1"/>
                </a:solidFill>
              </a:rPr>
              <a:t>Мамлекеттик</a:t>
            </a:r>
            <a:r>
              <a:rPr lang="ru-RU" sz="2400" dirty="0">
                <a:solidFill>
                  <a:schemeClr val="tx1"/>
                </a:solidFill>
              </a:rPr>
              <a:t> </a:t>
            </a:r>
            <a:r>
              <a:rPr lang="ru-RU" sz="2400" dirty="0" err="1">
                <a:solidFill>
                  <a:schemeClr val="tx1"/>
                </a:solidFill>
              </a:rPr>
              <a:t>ыйгарым</a:t>
            </a:r>
            <a:r>
              <a:rPr lang="ru-RU" sz="2400" dirty="0">
                <a:solidFill>
                  <a:schemeClr val="tx1"/>
                </a:solidFill>
              </a:rPr>
              <a:t> </a:t>
            </a:r>
            <a:r>
              <a:rPr lang="ru-RU" sz="2400" dirty="0" err="1">
                <a:solidFill>
                  <a:schemeClr val="tx1"/>
                </a:solidFill>
              </a:rPr>
              <a:t>укуктарды</a:t>
            </a:r>
            <a:r>
              <a:rPr lang="ru-RU" sz="2400" dirty="0">
                <a:solidFill>
                  <a:schemeClr val="tx1"/>
                </a:solidFill>
              </a:rPr>
              <a:t> </a:t>
            </a:r>
            <a:r>
              <a:rPr lang="ru-RU" sz="2400" dirty="0" err="1">
                <a:solidFill>
                  <a:schemeClr val="tx1"/>
                </a:solidFill>
              </a:rPr>
              <a:t>берүүгө</a:t>
            </a:r>
            <a:r>
              <a:rPr lang="ru-RU" sz="2400" dirty="0">
                <a:solidFill>
                  <a:schemeClr val="tx1"/>
                </a:solidFill>
              </a:rPr>
              <a:t> </a:t>
            </a:r>
            <a:r>
              <a:rPr lang="ru-RU" sz="2400" dirty="0" err="1">
                <a:solidFill>
                  <a:schemeClr val="tx1"/>
                </a:solidFill>
              </a:rPr>
              <a:t>мамлекет</a:t>
            </a:r>
            <a:r>
              <a:rPr lang="ru-RU" sz="2400" dirty="0">
                <a:solidFill>
                  <a:schemeClr val="tx1"/>
                </a:solidFill>
              </a:rPr>
              <a:t> </a:t>
            </a:r>
            <a:r>
              <a:rPr lang="ru-RU" sz="2400" dirty="0" err="1">
                <a:solidFill>
                  <a:schemeClr val="tx1"/>
                </a:solidFill>
              </a:rPr>
              <a:t>бир</a:t>
            </a:r>
            <a:r>
              <a:rPr lang="ru-RU" sz="2400" dirty="0">
                <a:solidFill>
                  <a:schemeClr val="tx1"/>
                </a:solidFill>
              </a:rPr>
              <a:t> эле </a:t>
            </a:r>
            <a:r>
              <a:rPr lang="ru-RU" sz="2400" dirty="0" err="1">
                <a:solidFill>
                  <a:schemeClr val="tx1"/>
                </a:solidFill>
              </a:rPr>
              <a:t>убакта</a:t>
            </a:r>
            <a:r>
              <a:rPr lang="ru-RU" sz="2400" dirty="0">
                <a:solidFill>
                  <a:schemeClr val="tx1"/>
                </a:solidFill>
              </a:rPr>
              <a:t> </a:t>
            </a:r>
            <a:r>
              <a:rPr lang="ru-RU" sz="2400" dirty="0" err="1">
                <a:solidFill>
                  <a:schemeClr val="tx1"/>
                </a:solidFill>
              </a:rPr>
              <a:t>мамлекеттик</a:t>
            </a:r>
            <a:r>
              <a:rPr lang="ru-RU" sz="2400" dirty="0">
                <a:solidFill>
                  <a:schemeClr val="tx1"/>
                </a:solidFill>
              </a:rPr>
              <a:t> </a:t>
            </a:r>
            <a:r>
              <a:rPr lang="ru-RU" sz="2400" dirty="0" err="1">
                <a:solidFill>
                  <a:schemeClr val="tx1"/>
                </a:solidFill>
              </a:rPr>
              <a:t>ыйгарым</a:t>
            </a:r>
            <a:r>
              <a:rPr lang="ru-RU" sz="2400" dirty="0">
                <a:solidFill>
                  <a:schemeClr val="tx1"/>
                </a:solidFill>
              </a:rPr>
              <a:t> </a:t>
            </a:r>
            <a:r>
              <a:rPr lang="ru-RU" sz="2400" dirty="0" err="1">
                <a:solidFill>
                  <a:schemeClr val="tx1"/>
                </a:solidFill>
              </a:rPr>
              <a:t>укуктарды</a:t>
            </a:r>
            <a:r>
              <a:rPr lang="ru-RU" sz="2400" dirty="0">
                <a:solidFill>
                  <a:schemeClr val="tx1"/>
                </a:solidFill>
              </a:rPr>
              <a:t> </a:t>
            </a:r>
            <a:r>
              <a:rPr lang="ru-RU" sz="2400" dirty="0" err="1">
                <a:solidFill>
                  <a:schemeClr val="tx1"/>
                </a:solidFill>
              </a:rPr>
              <a:t>берүү</a:t>
            </a:r>
            <a:r>
              <a:rPr lang="ru-RU" sz="2400" dirty="0">
                <a:solidFill>
                  <a:schemeClr val="tx1"/>
                </a:solidFill>
              </a:rPr>
              <a:t> </a:t>
            </a:r>
            <a:r>
              <a:rPr lang="ru-RU" sz="2400" dirty="0" err="1">
                <a:solidFill>
                  <a:schemeClr val="tx1"/>
                </a:solidFill>
              </a:rPr>
              <a:t>менен</a:t>
            </a:r>
            <a:r>
              <a:rPr lang="ru-RU" sz="2400" dirty="0">
                <a:solidFill>
                  <a:schemeClr val="tx1"/>
                </a:solidFill>
              </a:rPr>
              <a:t> </a:t>
            </a:r>
            <a:r>
              <a:rPr lang="ru-RU" sz="2400" dirty="0" err="1">
                <a:solidFill>
                  <a:schemeClr val="tx1"/>
                </a:solidFill>
              </a:rPr>
              <a:t>жергиликтүү</a:t>
            </a:r>
            <a:r>
              <a:rPr lang="ru-RU" sz="2400" dirty="0">
                <a:solidFill>
                  <a:schemeClr val="tx1"/>
                </a:solidFill>
              </a:rPr>
              <a:t> </a:t>
            </a:r>
            <a:r>
              <a:rPr lang="ru-RU" sz="2400" dirty="0" err="1">
                <a:solidFill>
                  <a:schemeClr val="tx1"/>
                </a:solidFill>
              </a:rPr>
              <a:t>бюджетке</a:t>
            </a:r>
            <a:r>
              <a:rPr lang="ru-RU" sz="2400" dirty="0">
                <a:solidFill>
                  <a:schemeClr val="tx1"/>
                </a:solidFill>
              </a:rPr>
              <a:t> </a:t>
            </a:r>
            <a:r>
              <a:rPr lang="ru-RU" sz="2400" dirty="0" err="1">
                <a:solidFill>
                  <a:srgbClr val="C00000"/>
                </a:solidFill>
              </a:rPr>
              <a:t>республикалык</a:t>
            </a:r>
            <a:r>
              <a:rPr lang="ru-RU" sz="2400" dirty="0">
                <a:solidFill>
                  <a:srgbClr val="C00000"/>
                </a:solidFill>
              </a:rPr>
              <a:t> </a:t>
            </a:r>
            <a:r>
              <a:rPr lang="ru-RU" sz="2400" dirty="0" err="1">
                <a:solidFill>
                  <a:srgbClr val="C00000"/>
                </a:solidFill>
              </a:rPr>
              <a:t>бюджеттен</a:t>
            </a:r>
            <a:r>
              <a:rPr lang="ru-RU" sz="2400" dirty="0">
                <a:solidFill>
                  <a:srgbClr val="C00000"/>
                </a:solidFill>
              </a:rPr>
              <a:t> </a:t>
            </a:r>
            <a:r>
              <a:rPr lang="ru-RU" sz="2400" dirty="0" err="1">
                <a:solidFill>
                  <a:srgbClr val="C00000"/>
                </a:solidFill>
              </a:rPr>
              <a:t>максаттуу</a:t>
            </a:r>
            <a:r>
              <a:rPr lang="ru-RU" sz="2400" dirty="0">
                <a:solidFill>
                  <a:srgbClr val="C00000"/>
                </a:solidFill>
              </a:rPr>
              <a:t> </a:t>
            </a:r>
            <a:r>
              <a:rPr lang="ru-RU" sz="2400" dirty="0" err="1">
                <a:solidFill>
                  <a:srgbClr val="C00000"/>
                </a:solidFill>
              </a:rPr>
              <a:t>трансферттерди</a:t>
            </a:r>
            <a:r>
              <a:rPr lang="ru-RU" sz="2400" dirty="0">
                <a:solidFill>
                  <a:srgbClr val="C00000"/>
                </a:solidFill>
              </a:rPr>
              <a:t> караган </a:t>
            </a:r>
            <a:r>
              <a:rPr lang="ru-RU" sz="2400" dirty="0">
                <a:solidFill>
                  <a:schemeClr val="tx1"/>
                </a:solidFill>
              </a:rPr>
              <a:t>же </a:t>
            </a:r>
            <a:r>
              <a:rPr lang="ru-RU" sz="2400" dirty="0" err="1">
                <a:solidFill>
                  <a:schemeClr val="tx1"/>
                </a:solidFill>
              </a:rPr>
              <a:t>берилген</a:t>
            </a:r>
            <a:r>
              <a:rPr lang="ru-RU" sz="2400" dirty="0">
                <a:solidFill>
                  <a:schemeClr val="tx1"/>
                </a:solidFill>
              </a:rPr>
              <a:t> </a:t>
            </a:r>
            <a:r>
              <a:rPr lang="ru-RU" sz="2400" dirty="0" err="1">
                <a:solidFill>
                  <a:schemeClr val="tx1"/>
                </a:solidFill>
              </a:rPr>
              <a:t>мамлекеттик</a:t>
            </a:r>
            <a:r>
              <a:rPr lang="ru-RU" sz="2400" dirty="0">
                <a:solidFill>
                  <a:schemeClr val="tx1"/>
                </a:solidFill>
              </a:rPr>
              <a:t> </a:t>
            </a:r>
            <a:r>
              <a:rPr lang="ru-RU" sz="2400" dirty="0" err="1">
                <a:solidFill>
                  <a:schemeClr val="tx1"/>
                </a:solidFill>
              </a:rPr>
              <a:t>ыйгарым</a:t>
            </a:r>
            <a:r>
              <a:rPr lang="ru-RU" sz="2400" dirty="0">
                <a:solidFill>
                  <a:schemeClr val="tx1"/>
                </a:solidFill>
              </a:rPr>
              <a:t> </a:t>
            </a:r>
            <a:r>
              <a:rPr lang="ru-RU" sz="2400" dirty="0" err="1">
                <a:solidFill>
                  <a:schemeClr val="tx1"/>
                </a:solidFill>
              </a:rPr>
              <a:t>укуктарды</a:t>
            </a:r>
            <a:r>
              <a:rPr lang="ru-RU" sz="2400" dirty="0">
                <a:solidFill>
                  <a:schemeClr val="tx1"/>
                </a:solidFill>
              </a:rPr>
              <a:t> </a:t>
            </a:r>
            <a:r>
              <a:rPr lang="ru-RU" sz="2400" dirty="0" err="1">
                <a:solidFill>
                  <a:schemeClr val="tx1"/>
                </a:solidFill>
              </a:rPr>
              <a:t>жүзөгө</a:t>
            </a:r>
            <a:r>
              <a:rPr lang="ru-RU" sz="2400" dirty="0">
                <a:solidFill>
                  <a:schemeClr val="tx1"/>
                </a:solidFill>
              </a:rPr>
              <a:t> </a:t>
            </a:r>
            <a:r>
              <a:rPr lang="ru-RU" sz="2400" dirty="0" err="1">
                <a:solidFill>
                  <a:schemeClr val="tx1"/>
                </a:solidFill>
              </a:rPr>
              <a:t>ашыруу</a:t>
            </a:r>
            <a:r>
              <a:rPr lang="ru-RU" sz="2400" dirty="0">
                <a:solidFill>
                  <a:schemeClr val="tx1"/>
                </a:solidFill>
              </a:rPr>
              <a:t> </a:t>
            </a:r>
            <a:r>
              <a:rPr lang="ru-RU" sz="2400" dirty="0" err="1">
                <a:solidFill>
                  <a:schemeClr val="tx1"/>
                </a:solidFill>
              </a:rPr>
              <a:t>үчүн</a:t>
            </a:r>
            <a:r>
              <a:rPr lang="ru-RU" sz="2400" dirty="0">
                <a:solidFill>
                  <a:schemeClr val="tx1"/>
                </a:solidFill>
              </a:rPr>
              <a:t> </a:t>
            </a:r>
            <a:r>
              <a:rPr lang="ru-RU" sz="2400" dirty="0">
                <a:solidFill>
                  <a:srgbClr val="C00000"/>
                </a:solidFill>
              </a:rPr>
              <a:t>зарыл </a:t>
            </a:r>
            <a:r>
              <a:rPr lang="ru-RU" sz="2400" dirty="0" err="1">
                <a:solidFill>
                  <a:srgbClr val="C00000"/>
                </a:solidFill>
              </a:rPr>
              <a:t>болгон</a:t>
            </a:r>
            <a:r>
              <a:rPr lang="ru-RU" sz="2400" dirty="0">
                <a:solidFill>
                  <a:srgbClr val="C00000"/>
                </a:solidFill>
              </a:rPr>
              <a:t> башка </a:t>
            </a:r>
            <a:r>
              <a:rPr lang="ru-RU" sz="2400" dirty="0" err="1">
                <a:solidFill>
                  <a:srgbClr val="C00000"/>
                </a:solidFill>
              </a:rPr>
              <a:t>каржылоо</a:t>
            </a:r>
            <a:r>
              <a:rPr lang="ru-RU" sz="2400" dirty="0">
                <a:solidFill>
                  <a:srgbClr val="C00000"/>
                </a:solidFill>
              </a:rPr>
              <a:t> </a:t>
            </a:r>
            <a:r>
              <a:rPr lang="ru-RU" sz="2400" dirty="0" err="1">
                <a:solidFill>
                  <a:srgbClr val="C00000"/>
                </a:solidFill>
              </a:rPr>
              <a:t>булактарын</a:t>
            </a:r>
            <a:r>
              <a:rPr lang="ru-RU" sz="2400" dirty="0">
                <a:solidFill>
                  <a:srgbClr val="C00000"/>
                </a:solidFill>
              </a:rPr>
              <a:t> </a:t>
            </a:r>
            <a:r>
              <a:rPr lang="ru-RU" sz="2400" dirty="0" err="1">
                <a:solidFill>
                  <a:srgbClr val="C00000"/>
                </a:solidFill>
              </a:rPr>
              <a:t>аныктаган</a:t>
            </a:r>
            <a:r>
              <a:rPr lang="ru-RU" sz="2400" dirty="0">
                <a:solidFill>
                  <a:srgbClr val="C00000"/>
                </a:solidFill>
              </a:rPr>
              <a:t> </a:t>
            </a:r>
            <a:r>
              <a:rPr lang="ru-RU" sz="2400" dirty="0" err="1">
                <a:solidFill>
                  <a:srgbClr val="C00000"/>
                </a:solidFill>
              </a:rPr>
              <a:t>учурларда</a:t>
            </a:r>
            <a:r>
              <a:rPr lang="ru-RU" sz="2400" dirty="0">
                <a:solidFill>
                  <a:srgbClr val="C00000"/>
                </a:solidFill>
              </a:rPr>
              <a:t> </a:t>
            </a:r>
            <a:r>
              <a:rPr lang="ru-RU" sz="2400" dirty="0" err="1">
                <a:solidFill>
                  <a:srgbClr val="C00000"/>
                </a:solidFill>
              </a:rPr>
              <a:t>гана</a:t>
            </a:r>
            <a:r>
              <a:rPr lang="ru-RU" sz="2400" dirty="0">
                <a:solidFill>
                  <a:srgbClr val="C00000"/>
                </a:solidFill>
              </a:rPr>
              <a:t> </a:t>
            </a:r>
            <a:r>
              <a:rPr lang="ru-RU" sz="2400" dirty="0" err="1">
                <a:solidFill>
                  <a:schemeClr val="tx1"/>
                </a:solidFill>
              </a:rPr>
              <a:t>жол</a:t>
            </a:r>
            <a:r>
              <a:rPr lang="ru-RU" sz="2400" dirty="0">
                <a:solidFill>
                  <a:schemeClr val="tx1"/>
                </a:solidFill>
              </a:rPr>
              <a:t> </a:t>
            </a:r>
            <a:r>
              <a:rPr lang="ru-RU" sz="2400" dirty="0" err="1">
                <a:solidFill>
                  <a:schemeClr val="tx1"/>
                </a:solidFill>
              </a:rPr>
              <a:t>берилет</a:t>
            </a:r>
            <a:r>
              <a:rPr lang="ru-RU" sz="2400" dirty="0">
                <a:solidFill>
                  <a:schemeClr val="tx1"/>
                </a:solidFill>
              </a:rPr>
              <a:t>.</a:t>
            </a:r>
            <a:r>
              <a:rPr lang="ru-RU" sz="2400" dirty="0">
                <a:solidFill>
                  <a:schemeClr val="tx1"/>
                </a:solidFill>
                <a:cs typeface="Arial" pitchFamily="34" charset="0"/>
              </a:rPr>
              <a:t> </a:t>
            </a:r>
          </a:p>
          <a:p>
            <a:endParaRPr lang="ru-RU" sz="2400" dirty="0">
              <a:cs typeface="Arial" pitchFamily="34" charset="0"/>
            </a:endParaRPr>
          </a:p>
          <a:p>
            <a:r>
              <a:rPr lang="ru-RU" sz="2400" dirty="0">
                <a:cs typeface="Arial" pitchFamily="34" charset="0"/>
              </a:rPr>
              <a:t>«</a:t>
            </a:r>
            <a:r>
              <a:rPr lang="ru-RU" sz="2400" dirty="0"/>
              <a:t>(«</a:t>
            </a:r>
            <a:r>
              <a:rPr lang="ru-RU" sz="2400" dirty="0" err="1"/>
              <a:t>Жергиликтүү</a:t>
            </a:r>
            <a:r>
              <a:rPr lang="ru-RU" sz="2400" dirty="0"/>
              <a:t> </a:t>
            </a:r>
            <a:r>
              <a:rPr lang="ru-RU" sz="2400" dirty="0" err="1"/>
              <a:t>мамлекеттик</a:t>
            </a:r>
            <a:r>
              <a:rPr lang="ru-RU" sz="2400" dirty="0"/>
              <a:t> администрация </a:t>
            </a:r>
            <a:r>
              <a:rPr lang="ru-RU" sz="2400" dirty="0" err="1"/>
              <a:t>жана</a:t>
            </a:r>
            <a:r>
              <a:rPr lang="ru-RU" sz="2400" dirty="0"/>
              <a:t> </a:t>
            </a:r>
            <a:r>
              <a:rPr lang="ru-RU" sz="2400" dirty="0" err="1"/>
              <a:t>жергиликтүү</a:t>
            </a:r>
            <a:r>
              <a:rPr lang="ru-RU" sz="2400" dirty="0"/>
              <a:t> </a:t>
            </a:r>
            <a:r>
              <a:rPr lang="ru-RU" sz="2400" dirty="0" err="1"/>
              <a:t>өз</a:t>
            </a:r>
            <a:r>
              <a:rPr lang="ru-RU" sz="2400" dirty="0"/>
              <a:t> </a:t>
            </a:r>
            <a:r>
              <a:rPr lang="ru-RU" sz="2400" dirty="0" err="1"/>
              <a:t>алдынча</a:t>
            </a:r>
            <a:r>
              <a:rPr lang="ru-RU" sz="2400" dirty="0"/>
              <a:t> </a:t>
            </a:r>
            <a:r>
              <a:rPr lang="ru-RU" sz="2400" dirty="0" err="1"/>
              <a:t>башкаруу</a:t>
            </a:r>
            <a:r>
              <a:rPr lang="ru-RU" sz="2400" dirty="0"/>
              <a:t> </a:t>
            </a:r>
            <a:r>
              <a:rPr lang="ru-RU" sz="2400" dirty="0" err="1"/>
              <a:t>органдары</a:t>
            </a:r>
            <a:r>
              <a:rPr lang="ru-RU" sz="2400" dirty="0"/>
              <a:t> </a:t>
            </a:r>
            <a:r>
              <a:rPr lang="ru-RU" sz="2400" dirty="0" err="1"/>
              <a:t>жөнүндө</a:t>
            </a:r>
            <a:r>
              <a:rPr lang="ru-RU" sz="2400" dirty="0"/>
              <a:t>» </a:t>
            </a:r>
            <a:r>
              <a:rPr lang="ru-RU" sz="2400" dirty="0" err="1"/>
              <a:t>КРнын</a:t>
            </a:r>
            <a:r>
              <a:rPr lang="ru-RU" sz="2400" dirty="0"/>
              <a:t> </a:t>
            </a:r>
            <a:r>
              <a:rPr lang="ru-RU" sz="2400" dirty="0" err="1"/>
              <a:t>Мыйзамы</a:t>
            </a:r>
            <a:r>
              <a:rPr lang="ru-RU" sz="2400" dirty="0"/>
              <a:t> , 28-берене )</a:t>
            </a:r>
            <a:r>
              <a:rPr lang="ru-RU" sz="2400" dirty="0">
                <a:cs typeface="Arial" pitchFamily="34" charset="0"/>
              </a:rPr>
              <a:t>  </a:t>
            </a:r>
          </a:p>
          <a:p>
            <a:endParaRPr lang="ru-RU" sz="2400" dirty="0">
              <a:solidFill>
                <a:schemeClr val="tx1"/>
              </a:solidFill>
              <a:cs typeface="Arial" pitchFamily="34" charset="0"/>
            </a:endParaRPr>
          </a:p>
          <a:p>
            <a:endParaRPr lang="ru-RU" dirty="0"/>
          </a:p>
        </p:txBody>
      </p:sp>
      <p:sp>
        <p:nvSpPr>
          <p:cNvPr id="4" name="Нижний колонтитул 3">
            <a:extLst>
              <a:ext uri="{FF2B5EF4-FFF2-40B4-BE49-F238E27FC236}">
                <a16:creationId xmlns:a16="http://schemas.microsoft.com/office/drawing/2014/main" id="{5BB1B6FD-7B81-F50F-F03E-8A16083F3D19}"/>
              </a:ext>
            </a:extLst>
          </p:cNvPr>
          <p:cNvSpPr>
            <a:spLocks noGrp="1"/>
          </p:cNvSpPr>
          <p:nvPr>
            <p:ph type="ftr" sz="quarter" idx="11"/>
          </p:nvPr>
        </p:nvSpPr>
        <p:spPr/>
        <p:txBody>
          <a:bodyPr/>
          <a:lstStyle/>
          <a:p>
            <a:r>
              <a:rPr lang="ru-RU"/>
              <a:t>АРИС, ПСИ-3 (МАР)- основные тренинги</a:t>
            </a:r>
          </a:p>
        </p:txBody>
      </p:sp>
    </p:spTree>
    <p:extLst>
      <p:ext uri="{BB962C8B-B14F-4D97-AF65-F5344CB8AC3E}">
        <p14:creationId xmlns:p14="http://schemas.microsoft.com/office/powerpoint/2010/main" val="38482697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57200" y="338328"/>
            <a:ext cx="8229600" cy="858424"/>
          </a:xfrm>
        </p:spPr>
        <p:txBody>
          <a:bodyPr>
            <a:normAutofit/>
          </a:bodyPr>
          <a:lstStyle/>
          <a:p>
            <a:r>
              <a:rPr lang="ru-RU" sz="3200" b="1" dirty="0" err="1">
                <a:solidFill>
                  <a:srgbClr val="FF0000"/>
                </a:solidFill>
              </a:rPr>
              <a:t>ЖОБОнын</a:t>
            </a:r>
            <a:r>
              <a:rPr lang="ru-RU" sz="3200" b="1" dirty="0">
                <a:solidFill>
                  <a:srgbClr val="FF0000"/>
                </a:solidFill>
              </a:rPr>
              <a:t> </a:t>
            </a:r>
            <a:r>
              <a:rPr lang="ru-RU" sz="3200" b="1" dirty="0" err="1">
                <a:solidFill>
                  <a:srgbClr val="FF0000"/>
                </a:solidFill>
              </a:rPr>
              <a:t>отчеттуулугу</a:t>
            </a:r>
            <a:endParaRPr lang="ru-RU" sz="3200" b="1" dirty="0">
              <a:solidFill>
                <a:srgbClr val="FF0000"/>
              </a:solidFill>
            </a:endParaRPr>
          </a:p>
        </p:txBody>
      </p:sp>
      <p:sp>
        <p:nvSpPr>
          <p:cNvPr id="2" name="Объект 1"/>
          <p:cNvSpPr>
            <a:spLocks noGrp="1"/>
          </p:cNvSpPr>
          <p:nvPr>
            <p:ph idx="1"/>
          </p:nvPr>
        </p:nvSpPr>
        <p:spPr>
          <a:xfrm>
            <a:off x="872067" y="1196752"/>
            <a:ext cx="7408333" cy="4929411"/>
          </a:xfrm>
        </p:spPr>
        <p:txBody>
          <a:bodyPr>
            <a:normAutofit/>
          </a:bodyPr>
          <a:lstStyle/>
          <a:p>
            <a:pPr>
              <a:buFont typeface="Wingdings" pitchFamily="2" charset="2"/>
              <a:buChar char="Ø"/>
            </a:pPr>
            <a:r>
              <a:rPr lang="ru-RU" dirty="0" err="1">
                <a:solidFill>
                  <a:srgbClr val="C00000"/>
                </a:solidFill>
              </a:rPr>
              <a:t>Жергиликтүү</a:t>
            </a:r>
            <a:r>
              <a:rPr lang="ru-RU" dirty="0">
                <a:solidFill>
                  <a:srgbClr val="C00000"/>
                </a:solidFill>
              </a:rPr>
              <a:t> </a:t>
            </a:r>
            <a:r>
              <a:rPr lang="ru-RU" dirty="0" err="1">
                <a:solidFill>
                  <a:srgbClr val="C00000"/>
                </a:solidFill>
              </a:rPr>
              <a:t>маанидеги</a:t>
            </a:r>
            <a:r>
              <a:rPr lang="ru-RU" dirty="0">
                <a:solidFill>
                  <a:srgbClr val="C00000"/>
                </a:solidFill>
              </a:rPr>
              <a:t> </a:t>
            </a:r>
            <a:r>
              <a:rPr lang="ru-RU" dirty="0" err="1">
                <a:solidFill>
                  <a:srgbClr val="C00000"/>
                </a:solidFill>
              </a:rPr>
              <a:t>маселелерди</a:t>
            </a:r>
            <a:r>
              <a:rPr lang="ru-RU" dirty="0">
                <a:solidFill>
                  <a:srgbClr val="C00000"/>
                </a:solidFill>
              </a:rPr>
              <a:t> </a:t>
            </a:r>
            <a:r>
              <a:rPr lang="ru-RU" dirty="0" err="1">
                <a:solidFill>
                  <a:schemeClr val="tx1"/>
                </a:solidFill>
              </a:rPr>
              <a:t>чечүүнүн</a:t>
            </a:r>
            <a:r>
              <a:rPr lang="ru-RU" dirty="0">
                <a:solidFill>
                  <a:schemeClr val="tx1"/>
                </a:solidFill>
              </a:rPr>
              <a:t> </a:t>
            </a:r>
            <a:r>
              <a:rPr lang="ru-RU" dirty="0" err="1">
                <a:solidFill>
                  <a:schemeClr val="tx1"/>
                </a:solidFill>
              </a:rPr>
              <a:t>натыйжалары</a:t>
            </a:r>
            <a:r>
              <a:rPr lang="ru-RU" dirty="0">
                <a:solidFill>
                  <a:schemeClr val="tx1"/>
                </a:solidFill>
              </a:rPr>
              <a:t> </a:t>
            </a:r>
            <a:r>
              <a:rPr lang="ru-RU" dirty="0" err="1">
                <a:solidFill>
                  <a:schemeClr val="tx1"/>
                </a:solidFill>
              </a:rPr>
              <a:t>боюнча</a:t>
            </a:r>
            <a:r>
              <a:rPr lang="ru-RU" dirty="0">
                <a:solidFill>
                  <a:schemeClr val="tx1"/>
                </a:solidFill>
              </a:rPr>
              <a:t> </a:t>
            </a:r>
            <a:r>
              <a:rPr lang="ru-RU" dirty="0" err="1">
                <a:solidFill>
                  <a:schemeClr val="tx1"/>
                </a:solidFill>
              </a:rPr>
              <a:t>жергиликтүү</a:t>
            </a:r>
            <a:r>
              <a:rPr lang="ru-RU" dirty="0">
                <a:solidFill>
                  <a:schemeClr val="tx1"/>
                </a:solidFill>
              </a:rPr>
              <a:t> </a:t>
            </a:r>
            <a:r>
              <a:rPr lang="ru-RU" dirty="0" err="1">
                <a:solidFill>
                  <a:schemeClr val="tx1"/>
                </a:solidFill>
              </a:rPr>
              <a:t>өз</a:t>
            </a:r>
            <a:r>
              <a:rPr lang="ru-RU" dirty="0">
                <a:solidFill>
                  <a:schemeClr val="tx1"/>
                </a:solidFill>
              </a:rPr>
              <a:t> </a:t>
            </a:r>
            <a:r>
              <a:rPr lang="ru-RU" dirty="0" err="1">
                <a:solidFill>
                  <a:schemeClr val="tx1"/>
                </a:solidFill>
              </a:rPr>
              <a:t>алдынча</a:t>
            </a:r>
            <a:r>
              <a:rPr lang="ru-RU" dirty="0">
                <a:solidFill>
                  <a:schemeClr val="tx1"/>
                </a:solidFill>
              </a:rPr>
              <a:t> </a:t>
            </a:r>
            <a:r>
              <a:rPr lang="ru-RU" dirty="0" err="1">
                <a:solidFill>
                  <a:schemeClr val="tx1"/>
                </a:solidFill>
              </a:rPr>
              <a:t>башкаруу</a:t>
            </a:r>
            <a:r>
              <a:rPr lang="ru-RU" dirty="0">
                <a:solidFill>
                  <a:schemeClr val="tx1"/>
                </a:solidFill>
              </a:rPr>
              <a:t> органы </a:t>
            </a:r>
            <a:r>
              <a:rPr lang="ru-RU" dirty="0" err="1">
                <a:solidFill>
                  <a:schemeClr val="tx1"/>
                </a:solidFill>
              </a:rPr>
              <a:t>тиешелүү</a:t>
            </a:r>
            <a:r>
              <a:rPr lang="ru-RU" dirty="0">
                <a:solidFill>
                  <a:schemeClr val="tx1"/>
                </a:solidFill>
              </a:rPr>
              <a:t> </a:t>
            </a:r>
            <a:r>
              <a:rPr lang="ru-RU" dirty="0" err="1">
                <a:solidFill>
                  <a:schemeClr val="tx1"/>
                </a:solidFill>
              </a:rPr>
              <a:t>аймактын</a:t>
            </a:r>
            <a:r>
              <a:rPr lang="ru-RU" dirty="0">
                <a:solidFill>
                  <a:schemeClr val="tx1"/>
                </a:solidFill>
              </a:rPr>
              <a:t> </a:t>
            </a:r>
            <a:r>
              <a:rPr lang="ru-RU" dirty="0" err="1">
                <a:solidFill>
                  <a:srgbClr val="C00000"/>
                </a:solidFill>
              </a:rPr>
              <a:t>жергиликтүү</a:t>
            </a:r>
            <a:r>
              <a:rPr lang="ru-RU" dirty="0">
                <a:solidFill>
                  <a:srgbClr val="C00000"/>
                </a:solidFill>
              </a:rPr>
              <a:t> </a:t>
            </a:r>
            <a:r>
              <a:rPr lang="ru-RU" dirty="0" err="1">
                <a:solidFill>
                  <a:srgbClr val="C00000"/>
                </a:solidFill>
              </a:rPr>
              <a:t>жамаатына</a:t>
            </a:r>
            <a:r>
              <a:rPr lang="ru-RU" dirty="0">
                <a:solidFill>
                  <a:schemeClr val="tx1"/>
                </a:solidFill>
              </a:rPr>
              <a:t> отчет берет. </a:t>
            </a:r>
          </a:p>
          <a:p>
            <a:pPr>
              <a:buFont typeface="Wingdings" pitchFamily="2" charset="2"/>
              <a:buChar char="Ø"/>
            </a:pPr>
            <a:r>
              <a:rPr lang="ru-RU" sz="2400" dirty="0"/>
              <a:t>(«</a:t>
            </a:r>
            <a:r>
              <a:rPr lang="ru-RU" sz="1800" dirty="0" err="1"/>
              <a:t>Жергиликтүү</a:t>
            </a:r>
            <a:r>
              <a:rPr lang="ru-RU" sz="1800" dirty="0"/>
              <a:t> </a:t>
            </a:r>
            <a:r>
              <a:rPr lang="ru-RU" sz="1800" dirty="0" err="1"/>
              <a:t>мамлекеттик</a:t>
            </a:r>
            <a:r>
              <a:rPr lang="ru-RU" sz="1800" dirty="0"/>
              <a:t> администрация </a:t>
            </a:r>
            <a:r>
              <a:rPr lang="ru-RU" sz="1800" dirty="0" err="1"/>
              <a:t>жана</a:t>
            </a:r>
            <a:r>
              <a:rPr lang="ru-RU" sz="1800" dirty="0"/>
              <a:t> </a:t>
            </a:r>
            <a:r>
              <a:rPr lang="ru-RU" sz="1800" dirty="0" err="1"/>
              <a:t>жергиликтүү</a:t>
            </a:r>
            <a:r>
              <a:rPr lang="ru-RU" sz="1800" dirty="0"/>
              <a:t> </a:t>
            </a:r>
            <a:r>
              <a:rPr lang="ru-RU" sz="1800" dirty="0" err="1"/>
              <a:t>өз</a:t>
            </a:r>
            <a:r>
              <a:rPr lang="ru-RU" sz="1800" dirty="0"/>
              <a:t> </a:t>
            </a:r>
            <a:r>
              <a:rPr lang="ru-RU" sz="1800" dirty="0" err="1"/>
              <a:t>алдынча</a:t>
            </a:r>
            <a:r>
              <a:rPr lang="ru-RU" sz="1800" dirty="0"/>
              <a:t> </a:t>
            </a:r>
            <a:r>
              <a:rPr lang="ru-RU" sz="1800" dirty="0" err="1"/>
              <a:t>башкаруу</a:t>
            </a:r>
            <a:r>
              <a:rPr lang="ru-RU" sz="1800" dirty="0"/>
              <a:t> </a:t>
            </a:r>
            <a:r>
              <a:rPr lang="ru-RU" sz="1800" dirty="0" err="1"/>
              <a:t>органдары</a:t>
            </a:r>
            <a:r>
              <a:rPr lang="ru-RU" sz="1800" dirty="0"/>
              <a:t> </a:t>
            </a:r>
            <a:r>
              <a:rPr lang="ru-RU" sz="1800" dirty="0" err="1"/>
              <a:t>жөнүндө</a:t>
            </a:r>
            <a:r>
              <a:rPr lang="ru-RU" sz="1800" dirty="0"/>
              <a:t>» </a:t>
            </a:r>
            <a:r>
              <a:rPr lang="ru-RU" sz="1800" dirty="0" err="1"/>
              <a:t>КРнын</a:t>
            </a:r>
            <a:r>
              <a:rPr lang="ru-RU" sz="1800" dirty="0"/>
              <a:t> </a:t>
            </a:r>
            <a:r>
              <a:rPr lang="ru-RU" sz="1800" dirty="0" err="1"/>
              <a:t>Мыйзамы</a:t>
            </a:r>
            <a:r>
              <a:rPr lang="ru-RU" sz="1800" dirty="0"/>
              <a:t> , -</a:t>
            </a:r>
            <a:r>
              <a:rPr lang="ru-RU" sz="1800" dirty="0" err="1"/>
              <a:t>берене</a:t>
            </a:r>
            <a:r>
              <a:rPr lang="ru-RU" sz="1800" dirty="0"/>
              <a:t> )</a:t>
            </a:r>
          </a:p>
          <a:p>
            <a:pPr>
              <a:buFont typeface="Wingdings" pitchFamily="2" charset="2"/>
              <a:buChar char="Ø"/>
            </a:pPr>
            <a:endParaRPr lang="ru-RU" sz="1800" dirty="0">
              <a:solidFill>
                <a:schemeClr val="tx1"/>
              </a:solidFill>
            </a:endParaRPr>
          </a:p>
          <a:p>
            <a:pPr marL="0" indent="0" algn="r">
              <a:buNone/>
            </a:pPr>
            <a:r>
              <a:rPr lang="ru-RU" sz="1900" dirty="0"/>
              <a:t>«</a:t>
            </a:r>
          </a:p>
          <a:p>
            <a:pPr marL="0" indent="0" algn="r">
              <a:buNone/>
            </a:pPr>
            <a:r>
              <a:rPr lang="ru-RU" dirty="0"/>
              <a:t> </a:t>
            </a:r>
            <a:r>
              <a:rPr lang="ru-RU" sz="1900" dirty="0"/>
              <a:t>(«</a:t>
            </a:r>
            <a:r>
              <a:rPr lang="ru-RU" sz="1900" dirty="0" err="1"/>
              <a:t>Жергиликтүү</a:t>
            </a:r>
            <a:r>
              <a:rPr lang="ru-RU" sz="1900" dirty="0"/>
              <a:t> </a:t>
            </a:r>
            <a:r>
              <a:rPr lang="ru-RU" sz="1900" dirty="0" err="1"/>
              <a:t>мамлекеттик</a:t>
            </a:r>
            <a:r>
              <a:rPr lang="ru-RU" sz="1900" dirty="0"/>
              <a:t> администрация </a:t>
            </a:r>
            <a:r>
              <a:rPr lang="ru-RU" sz="1900" dirty="0" err="1"/>
              <a:t>жана</a:t>
            </a:r>
            <a:r>
              <a:rPr lang="ru-RU" sz="1900" dirty="0"/>
              <a:t> </a:t>
            </a:r>
            <a:r>
              <a:rPr lang="ru-RU" sz="1900" dirty="0" err="1"/>
              <a:t>жергиликтүү</a:t>
            </a:r>
            <a:r>
              <a:rPr lang="ru-RU" sz="1900" dirty="0"/>
              <a:t> </a:t>
            </a:r>
            <a:r>
              <a:rPr lang="ru-RU" sz="1900" dirty="0" err="1"/>
              <a:t>өз</a:t>
            </a:r>
            <a:r>
              <a:rPr lang="ru-RU" sz="1900" dirty="0"/>
              <a:t> </a:t>
            </a:r>
            <a:r>
              <a:rPr lang="ru-RU" sz="1900" dirty="0" err="1"/>
              <a:t>алдынча</a:t>
            </a:r>
            <a:r>
              <a:rPr lang="ru-RU" sz="1900" dirty="0"/>
              <a:t> </a:t>
            </a:r>
            <a:r>
              <a:rPr lang="ru-RU" sz="1900" dirty="0" err="1"/>
              <a:t>башкаруу</a:t>
            </a:r>
            <a:r>
              <a:rPr lang="ru-RU" sz="1900" dirty="0"/>
              <a:t> </a:t>
            </a:r>
            <a:r>
              <a:rPr lang="ru-RU" sz="1900" dirty="0" err="1"/>
              <a:t>органдары</a:t>
            </a:r>
            <a:r>
              <a:rPr lang="ru-RU" sz="1900" dirty="0"/>
              <a:t> </a:t>
            </a:r>
            <a:r>
              <a:rPr lang="ru-RU" sz="1900" dirty="0" err="1"/>
              <a:t>жөнүндө</a:t>
            </a:r>
            <a:r>
              <a:rPr lang="ru-RU" sz="1900" dirty="0"/>
              <a:t>» </a:t>
            </a:r>
            <a:r>
              <a:rPr lang="ru-RU" sz="1900" dirty="0" err="1"/>
              <a:t>КРнын</a:t>
            </a:r>
            <a:r>
              <a:rPr lang="ru-RU" sz="1900" dirty="0"/>
              <a:t> </a:t>
            </a:r>
            <a:r>
              <a:rPr lang="ru-RU" sz="1900" dirty="0" err="1"/>
              <a:t>Мыйзамы</a:t>
            </a:r>
            <a:r>
              <a:rPr lang="ru-RU" sz="1900" dirty="0"/>
              <a:t> , 29-берене 4-пункт)</a:t>
            </a:r>
          </a:p>
          <a:p>
            <a:pPr>
              <a:buFont typeface="Wingdings" pitchFamily="2" charset="2"/>
              <a:buChar char="Ø"/>
            </a:pPr>
            <a:r>
              <a:rPr lang="ru-RU" dirty="0" err="1">
                <a:solidFill>
                  <a:srgbClr val="C00000"/>
                </a:solidFill>
              </a:rPr>
              <a:t>Берилген</a:t>
            </a:r>
            <a:r>
              <a:rPr lang="ru-RU" dirty="0">
                <a:solidFill>
                  <a:srgbClr val="C00000"/>
                </a:solidFill>
              </a:rPr>
              <a:t> </a:t>
            </a:r>
            <a:r>
              <a:rPr lang="ru-RU" dirty="0" err="1">
                <a:solidFill>
                  <a:srgbClr val="C00000"/>
                </a:solidFill>
              </a:rPr>
              <a:t>мамлекеттик</a:t>
            </a:r>
            <a:r>
              <a:rPr lang="ru-RU" dirty="0">
                <a:solidFill>
                  <a:srgbClr val="C00000"/>
                </a:solidFill>
              </a:rPr>
              <a:t> </a:t>
            </a:r>
            <a:r>
              <a:rPr lang="ru-RU" dirty="0" err="1">
                <a:solidFill>
                  <a:srgbClr val="C00000"/>
                </a:solidFill>
              </a:rPr>
              <a:t>ыйгарым</a:t>
            </a:r>
            <a:r>
              <a:rPr lang="ru-RU" dirty="0">
                <a:solidFill>
                  <a:srgbClr val="C00000"/>
                </a:solidFill>
              </a:rPr>
              <a:t> </a:t>
            </a:r>
            <a:r>
              <a:rPr lang="ru-RU" dirty="0" err="1">
                <a:solidFill>
                  <a:srgbClr val="C00000"/>
                </a:solidFill>
              </a:rPr>
              <a:t>укуктар</a:t>
            </a:r>
            <a:r>
              <a:rPr lang="ru-RU" dirty="0">
                <a:solidFill>
                  <a:srgbClr val="C00000"/>
                </a:solidFill>
              </a:rPr>
              <a:t> </a:t>
            </a:r>
            <a:r>
              <a:rPr lang="ru-RU" dirty="0" err="1">
                <a:solidFill>
                  <a:schemeClr val="tx1"/>
                </a:solidFill>
              </a:rPr>
              <a:t>боюнча</a:t>
            </a:r>
            <a:r>
              <a:rPr lang="ru-RU" dirty="0">
                <a:solidFill>
                  <a:schemeClr val="tx1"/>
                </a:solidFill>
              </a:rPr>
              <a:t> </a:t>
            </a:r>
            <a:r>
              <a:rPr lang="ru-RU" dirty="0" err="1">
                <a:solidFill>
                  <a:schemeClr val="tx1"/>
                </a:solidFill>
              </a:rPr>
              <a:t>жергиликтүү</a:t>
            </a:r>
            <a:r>
              <a:rPr lang="ru-RU" dirty="0">
                <a:solidFill>
                  <a:schemeClr val="tx1"/>
                </a:solidFill>
              </a:rPr>
              <a:t> </a:t>
            </a:r>
            <a:r>
              <a:rPr lang="ru-RU" dirty="0" err="1">
                <a:solidFill>
                  <a:schemeClr val="tx1"/>
                </a:solidFill>
              </a:rPr>
              <a:t>өз</a:t>
            </a:r>
            <a:r>
              <a:rPr lang="ru-RU" dirty="0">
                <a:solidFill>
                  <a:schemeClr val="tx1"/>
                </a:solidFill>
              </a:rPr>
              <a:t> </a:t>
            </a:r>
            <a:r>
              <a:rPr lang="ru-RU" dirty="0" err="1">
                <a:solidFill>
                  <a:schemeClr val="tx1"/>
                </a:solidFill>
              </a:rPr>
              <a:t>алдынча</a:t>
            </a:r>
            <a:r>
              <a:rPr lang="ru-RU" dirty="0">
                <a:solidFill>
                  <a:schemeClr val="tx1"/>
                </a:solidFill>
              </a:rPr>
              <a:t> </a:t>
            </a:r>
            <a:r>
              <a:rPr lang="ru-RU" dirty="0" err="1">
                <a:solidFill>
                  <a:schemeClr val="tx1"/>
                </a:solidFill>
              </a:rPr>
              <a:t>башкаруу</a:t>
            </a:r>
            <a:r>
              <a:rPr lang="ru-RU" dirty="0">
                <a:solidFill>
                  <a:schemeClr val="tx1"/>
                </a:solidFill>
              </a:rPr>
              <a:t> </a:t>
            </a:r>
            <a:r>
              <a:rPr lang="ru-RU" dirty="0" err="1">
                <a:solidFill>
                  <a:schemeClr val="tx1"/>
                </a:solidFill>
              </a:rPr>
              <a:t>органдары</a:t>
            </a:r>
            <a:r>
              <a:rPr lang="ru-RU" dirty="0">
                <a:solidFill>
                  <a:schemeClr val="tx1"/>
                </a:solidFill>
              </a:rPr>
              <a:t> </a:t>
            </a:r>
            <a:r>
              <a:rPr lang="ru-RU" dirty="0" err="1">
                <a:solidFill>
                  <a:srgbClr val="C00000"/>
                </a:solidFill>
              </a:rPr>
              <a:t>мамлекеттик</a:t>
            </a:r>
            <a:r>
              <a:rPr lang="ru-RU" dirty="0">
                <a:solidFill>
                  <a:srgbClr val="C00000"/>
                </a:solidFill>
              </a:rPr>
              <a:t> </a:t>
            </a:r>
            <a:r>
              <a:rPr lang="ru-RU" dirty="0" err="1">
                <a:solidFill>
                  <a:srgbClr val="C00000"/>
                </a:solidFill>
              </a:rPr>
              <a:t>бийликтин</a:t>
            </a:r>
            <a:r>
              <a:rPr lang="ru-RU" dirty="0">
                <a:solidFill>
                  <a:srgbClr val="C00000"/>
                </a:solidFill>
              </a:rPr>
              <a:t> </a:t>
            </a:r>
            <a:r>
              <a:rPr lang="ru-RU" dirty="0" err="1">
                <a:solidFill>
                  <a:srgbClr val="C00000"/>
                </a:solidFill>
              </a:rPr>
              <a:t>ыйгарым</a:t>
            </a:r>
            <a:r>
              <a:rPr lang="ru-RU" dirty="0">
                <a:solidFill>
                  <a:srgbClr val="C00000"/>
                </a:solidFill>
              </a:rPr>
              <a:t> </a:t>
            </a:r>
            <a:r>
              <a:rPr lang="ru-RU" dirty="0" err="1">
                <a:solidFill>
                  <a:srgbClr val="C00000"/>
                </a:solidFill>
              </a:rPr>
              <a:t>укуктуу</a:t>
            </a:r>
            <a:r>
              <a:rPr lang="ru-RU" dirty="0">
                <a:solidFill>
                  <a:srgbClr val="C00000"/>
                </a:solidFill>
              </a:rPr>
              <a:t> </a:t>
            </a:r>
            <a:r>
              <a:rPr lang="ru-RU" dirty="0" err="1">
                <a:solidFill>
                  <a:srgbClr val="C00000"/>
                </a:solidFill>
              </a:rPr>
              <a:t>органдарына</a:t>
            </a:r>
            <a:r>
              <a:rPr lang="ru-RU" dirty="0">
                <a:solidFill>
                  <a:srgbClr val="C00000"/>
                </a:solidFill>
              </a:rPr>
              <a:t> </a:t>
            </a:r>
            <a:r>
              <a:rPr lang="ru-RU" dirty="0">
                <a:solidFill>
                  <a:schemeClr val="tx1"/>
                </a:solidFill>
              </a:rPr>
              <a:t>отчет берет.</a:t>
            </a:r>
          </a:p>
          <a:p>
            <a:pPr marL="0" indent="0" algn="r">
              <a:buNone/>
            </a:pPr>
            <a:endParaRPr lang="ru-RU" sz="1900" dirty="0"/>
          </a:p>
          <a:p>
            <a:endParaRPr lang="ru-RU" dirty="0">
              <a:solidFill>
                <a:schemeClr val="tx1"/>
              </a:solidFill>
            </a:endParaRPr>
          </a:p>
          <a:p>
            <a:endParaRPr lang="ru-RU" dirty="0"/>
          </a:p>
          <a:p>
            <a:endParaRPr lang="ru-RU" dirty="0"/>
          </a:p>
        </p:txBody>
      </p:sp>
      <p:sp>
        <p:nvSpPr>
          <p:cNvPr id="4" name="Нижний колонтитул 3"/>
          <p:cNvSpPr>
            <a:spLocks noGrp="1"/>
          </p:cNvSpPr>
          <p:nvPr>
            <p:ph type="ftr" sz="quarter" idx="11"/>
          </p:nvPr>
        </p:nvSpPr>
        <p:spPr/>
        <p:txBody>
          <a:bodyPr/>
          <a:lstStyle/>
          <a:p>
            <a:r>
              <a:rPr lang="ru-RU"/>
              <a:t>АРИС, ПСИ-3 (МАР)- основные тренинги</a:t>
            </a:r>
          </a:p>
        </p:txBody>
      </p:sp>
    </p:spTree>
    <p:extLst>
      <p:ext uri="{BB962C8B-B14F-4D97-AF65-F5344CB8AC3E}">
        <p14:creationId xmlns:p14="http://schemas.microsoft.com/office/powerpoint/2010/main" val="1561053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72067" y="1124744"/>
            <a:ext cx="7408333" cy="5001419"/>
          </a:xfrm>
        </p:spPr>
        <p:txBody>
          <a:bodyPr>
            <a:normAutofit/>
          </a:bodyPr>
          <a:lstStyle/>
          <a:p>
            <a:pPr marL="0" indent="0" algn="ctr">
              <a:buNone/>
            </a:pPr>
            <a:endParaRPr lang="ru-RU" sz="3600" b="1" dirty="0"/>
          </a:p>
          <a:p>
            <a:pPr marL="0" indent="0" algn="ctr">
              <a:buNone/>
            </a:pPr>
            <a:r>
              <a:rPr lang="ru-RU" sz="3600" b="1" dirty="0" err="1">
                <a:solidFill>
                  <a:srgbClr val="C00000"/>
                </a:solidFill>
              </a:rPr>
              <a:t>Жергиликтүү</a:t>
            </a:r>
            <a:r>
              <a:rPr lang="ru-RU" sz="3600" b="1" dirty="0">
                <a:solidFill>
                  <a:srgbClr val="C00000"/>
                </a:solidFill>
              </a:rPr>
              <a:t> </a:t>
            </a:r>
            <a:r>
              <a:rPr lang="ru-RU" sz="3600" b="1" dirty="0" err="1">
                <a:solidFill>
                  <a:srgbClr val="C00000"/>
                </a:solidFill>
              </a:rPr>
              <a:t>өз</a:t>
            </a:r>
            <a:r>
              <a:rPr lang="ru-RU" sz="3600" b="1" dirty="0">
                <a:solidFill>
                  <a:srgbClr val="C00000"/>
                </a:solidFill>
              </a:rPr>
              <a:t> </a:t>
            </a:r>
            <a:r>
              <a:rPr lang="ru-RU" sz="3600" b="1" dirty="0" err="1">
                <a:solidFill>
                  <a:srgbClr val="C00000"/>
                </a:solidFill>
              </a:rPr>
              <a:t>алдынча</a:t>
            </a:r>
            <a:r>
              <a:rPr lang="ru-RU" sz="3600" b="1" dirty="0">
                <a:solidFill>
                  <a:srgbClr val="C00000"/>
                </a:solidFill>
              </a:rPr>
              <a:t> </a:t>
            </a:r>
            <a:r>
              <a:rPr lang="ru-RU" sz="3600" b="1" dirty="0" err="1">
                <a:solidFill>
                  <a:srgbClr val="C00000"/>
                </a:solidFill>
              </a:rPr>
              <a:t>башкаруунун</a:t>
            </a:r>
            <a:r>
              <a:rPr lang="ru-RU" sz="3600" b="1" dirty="0">
                <a:solidFill>
                  <a:srgbClr val="C00000"/>
                </a:solidFill>
              </a:rPr>
              <a:t> </a:t>
            </a:r>
            <a:r>
              <a:rPr lang="ru-RU" sz="3600" b="1" dirty="0" err="1">
                <a:solidFill>
                  <a:srgbClr val="C00000"/>
                </a:solidFill>
              </a:rPr>
              <a:t>өкүлчүлүктүү</a:t>
            </a:r>
            <a:r>
              <a:rPr lang="ru-RU" sz="3600" b="1" dirty="0">
                <a:solidFill>
                  <a:srgbClr val="C00000"/>
                </a:solidFill>
              </a:rPr>
              <a:t> </a:t>
            </a:r>
            <a:r>
              <a:rPr lang="ru-RU" sz="3600" b="1" dirty="0" err="1">
                <a:solidFill>
                  <a:srgbClr val="C00000"/>
                </a:solidFill>
              </a:rPr>
              <a:t>органдары</a:t>
            </a:r>
            <a:r>
              <a:rPr lang="ru-RU" sz="3600" b="1" dirty="0">
                <a:solidFill>
                  <a:srgbClr val="C00000"/>
                </a:solidFill>
              </a:rPr>
              <a:t> – </a:t>
            </a:r>
            <a:r>
              <a:rPr lang="ru-RU" sz="3600" b="1" dirty="0" err="1">
                <a:solidFill>
                  <a:srgbClr val="C00000"/>
                </a:solidFill>
              </a:rPr>
              <a:t>жергиликтүү</a:t>
            </a:r>
            <a:r>
              <a:rPr lang="ru-RU" sz="3600" b="1" dirty="0">
                <a:solidFill>
                  <a:srgbClr val="C00000"/>
                </a:solidFill>
              </a:rPr>
              <a:t> </a:t>
            </a:r>
            <a:r>
              <a:rPr lang="ru-RU" sz="3600" b="1" dirty="0" err="1">
                <a:solidFill>
                  <a:srgbClr val="C00000"/>
                </a:solidFill>
              </a:rPr>
              <a:t>кеңештер</a:t>
            </a:r>
            <a:endParaRPr lang="ru-RU" sz="3600" b="1" dirty="0">
              <a:solidFill>
                <a:srgbClr val="C00000"/>
              </a:solidFill>
            </a:endParaRPr>
          </a:p>
        </p:txBody>
      </p:sp>
      <p:sp>
        <p:nvSpPr>
          <p:cNvPr id="4" name="Нижний колонтитул 3"/>
          <p:cNvSpPr>
            <a:spLocks noGrp="1"/>
          </p:cNvSpPr>
          <p:nvPr>
            <p:ph type="ftr" sz="quarter" idx="11"/>
          </p:nvPr>
        </p:nvSpPr>
        <p:spPr/>
        <p:txBody>
          <a:bodyPr/>
          <a:lstStyle/>
          <a:p>
            <a:r>
              <a:rPr lang="ru-RU"/>
              <a:t>АРИС, ПСИ-3 (МАР)- основные тренинги</a:t>
            </a:r>
          </a:p>
        </p:txBody>
      </p:sp>
    </p:spTree>
    <p:extLst>
      <p:ext uri="{BB962C8B-B14F-4D97-AF65-F5344CB8AC3E}">
        <p14:creationId xmlns:p14="http://schemas.microsoft.com/office/powerpoint/2010/main" val="15748016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251520" y="404664"/>
            <a:ext cx="8712968" cy="6192688"/>
          </a:xfrm>
        </p:spPr>
        <p:txBody>
          <a:bodyPr>
            <a:normAutofit fontScale="47500" lnSpcReduction="20000"/>
          </a:bodyPr>
          <a:lstStyle/>
          <a:p>
            <a:pPr indent="252095" algn="just">
              <a:spcAft>
                <a:spcPts val="600"/>
              </a:spcAft>
            </a:pPr>
            <a:r>
              <a:rPr lang="ru-RU" sz="3600" dirty="0">
                <a:solidFill>
                  <a:srgbClr val="2B2B2B"/>
                </a:solidFill>
                <a:latin typeface="Arial"/>
              </a:rPr>
              <a:t>1. </a:t>
            </a:r>
            <a:r>
              <a:rPr lang="ru-RU" sz="3600" dirty="0" err="1">
                <a:solidFill>
                  <a:srgbClr val="2B2B2B"/>
                </a:solidFill>
                <a:latin typeface="Arial"/>
              </a:rPr>
              <a:t>Ченемдик</a:t>
            </a:r>
            <a:r>
              <a:rPr lang="ru-RU" sz="3600" dirty="0">
                <a:solidFill>
                  <a:srgbClr val="2B2B2B"/>
                </a:solidFill>
                <a:latin typeface="Arial"/>
              </a:rPr>
              <a:t> </a:t>
            </a:r>
            <a:r>
              <a:rPr lang="ru-RU" sz="3600" dirty="0" err="1">
                <a:solidFill>
                  <a:srgbClr val="2B2B2B"/>
                </a:solidFill>
                <a:latin typeface="Arial"/>
              </a:rPr>
              <a:t>укуктук</a:t>
            </a:r>
            <a:r>
              <a:rPr lang="ru-RU" sz="3600" dirty="0">
                <a:solidFill>
                  <a:srgbClr val="2B2B2B"/>
                </a:solidFill>
                <a:latin typeface="Arial"/>
              </a:rPr>
              <a:t> </a:t>
            </a:r>
            <a:r>
              <a:rPr lang="ru-RU" sz="3600" dirty="0" err="1">
                <a:solidFill>
                  <a:srgbClr val="2B2B2B"/>
                </a:solidFill>
                <a:latin typeface="Arial"/>
              </a:rPr>
              <a:t>актылар</a:t>
            </a:r>
            <a:r>
              <a:rPr lang="ru-RU" sz="3600" dirty="0">
                <a:solidFill>
                  <a:srgbClr val="2B2B2B"/>
                </a:solidFill>
                <a:latin typeface="Arial"/>
              </a:rPr>
              <a:t> </a:t>
            </a:r>
            <a:r>
              <a:rPr lang="ru-RU" sz="3600" dirty="0" err="1">
                <a:solidFill>
                  <a:srgbClr val="2B2B2B"/>
                </a:solidFill>
                <a:latin typeface="Arial"/>
              </a:rPr>
              <a:t>юридикалык</a:t>
            </a:r>
            <a:r>
              <a:rPr lang="ru-RU" sz="3600" dirty="0">
                <a:solidFill>
                  <a:srgbClr val="2B2B2B"/>
                </a:solidFill>
                <a:latin typeface="Arial"/>
              </a:rPr>
              <a:t> </a:t>
            </a:r>
            <a:r>
              <a:rPr lang="ru-RU" sz="3600" dirty="0" err="1">
                <a:solidFill>
                  <a:srgbClr val="2B2B2B"/>
                </a:solidFill>
                <a:latin typeface="Arial"/>
              </a:rPr>
              <a:t>күчүнүн</a:t>
            </a:r>
            <a:r>
              <a:rPr lang="ru-RU" sz="3600" dirty="0">
                <a:solidFill>
                  <a:srgbClr val="2B2B2B"/>
                </a:solidFill>
                <a:latin typeface="Arial"/>
              </a:rPr>
              <a:t> </a:t>
            </a:r>
            <a:r>
              <a:rPr lang="ru-RU" sz="3600" dirty="0" err="1">
                <a:solidFill>
                  <a:srgbClr val="2B2B2B"/>
                </a:solidFill>
                <a:latin typeface="Arial"/>
              </a:rPr>
              <a:t>деңгээли</a:t>
            </a:r>
            <a:r>
              <a:rPr lang="ru-RU" sz="3600" dirty="0">
                <a:solidFill>
                  <a:srgbClr val="2B2B2B"/>
                </a:solidFill>
                <a:latin typeface="Arial"/>
              </a:rPr>
              <a:t> </a:t>
            </a:r>
            <a:r>
              <a:rPr lang="ru-RU" sz="3600" dirty="0" err="1">
                <a:solidFill>
                  <a:srgbClr val="2B2B2B"/>
                </a:solidFill>
                <a:latin typeface="Arial"/>
              </a:rPr>
              <a:t>боюнча</a:t>
            </a:r>
            <a:r>
              <a:rPr lang="ru-RU" sz="3600" dirty="0">
                <a:solidFill>
                  <a:srgbClr val="2B2B2B"/>
                </a:solidFill>
                <a:latin typeface="Arial"/>
              </a:rPr>
              <a:t> </a:t>
            </a:r>
            <a:r>
              <a:rPr lang="ru-RU" sz="3600" dirty="0" err="1">
                <a:solidFill>
                  <a:srgbClr val="2B2B2B"/>
                </a:solidFill>
                <a:latin typeface="Arial"/>
              </a:rPr>
              <a:t>төмөнкүдөй</a:t>
            </a:r>
            <a:r>
              <a:rPr lang="ru-RU" sz="3600" dirty="0">
                <a:solidFill>
                  <a:srgbClr val="2B2B2B"/>
                </a:solidFill>
                <a:latin typeface="Arial"/>
              </a:rPr>
              <a:t> </a:t>
            </a:r>
            <a:r>
              <a:rPr lang="ru-RU" sz="3600" dirty="0" err="1">
                <a:solidFill>
                  <a:srgbClr val="FF0000"/>
                </a:solidFill>
                <a:latin typeface="Arial"/>
              </a:rPr>
              <a:t>иерархияда</a:t>
            </a:r>
            <a:r>
              <a:rPr lang="ru-RU" sz="3600" dirty="0">
                <a:solidFill>
                  <a:srgbClr val="FF0000"/>
                </a:solidFill>
                <a:latin typeface="Arial"/>
              </a:rPr>
              <a:t> </a:t>
            </a:r>
            <a:r>
              <a:rPr lang="ru-RU" sz="3600" dirty="0" err="1">
                <a:latin typeface="Arial"/>
              </a:rPr>
              <a:t>жайгашат</a:t>
            </a:r>
            <a:r>
              <a:rPr lang="ru-RU" sz="3600" dirty="0">
                <a:latin typeface="Arial"/>
              </a:rPr>
              <a:t>:</a:t>
            </a:r>
            <a:endParaRPr lang="ru-RU" sz="3600" dirty="0">
              <a:latin typeface="Times New Roman"/>
            </a:endParaRPr>
          </a:p>
          <a:p>
            <a:pPr indent="252095" algn="just">
              <a:spcAft>
                <a:spcPts val="600"/>
              </a:spcAft>
            </a:pPr>
            <a:r>
              <a:rPr lang="ru-RU" sz="3600" dirty="0">
                <a:solidFill>
                  <a:srgbClr val="2B2B2B"/>
                </a:solidFill>
                <a:latin typeface="Arial"/>
              </a:rPr>
              <a:t>Конституция, </a:t>
            </a:r>
            <a:r>
              <a:rPr lang="ru-RU" sz="3600" dirty="0" err="1">
                <a:solidFill>
                  <a:srgbClr val="2B2B2B"/>
                </a:solidFill>
                <a:latin typeface="Arial"/>
              </a:rPr>
              <a:t>Конституцияга</a:t>
            </a:r>
            <a:r>
              <a:rPr lang="ru-RU" sz="3600" dirty="0">
                <a:solidFill>
                  <a:srgbClr val="2B2B2B"/>
                </a:solidFill>
                <a:latin typeface="Arial"/>
              </a:rPr>
              <a:t> </a:t>
            </a:r>
            <a:r>
              <a:rPr lang="ru-RU" sz="3600" dirty="0" err="1">
                <a:solidFill>
                  <a:srgbClr val="2B2B2B"/>
                </a:solidFill>
                <a:latin typeface="Arial"/>
              </a:rPr>
              <a:t>өзгөртүүлөр</a:t>
            </a:r>
            <a:r>
              <a:rPr lang="ru-RU" sz="3600" dirty="0">
                <a:solidFill>
                  <a:srgbClr val="2B2B2B"/>
                </a:solidFill>
                <a:latin typeface="Arial"/>
              </a:rPr>
              <a:t> </a:t>
            </a:r>
            <a:r>
              <a:rPr lang="ru-RU" sz="3600" dirty="0" err="1">
                <a:solidFill>
                  <a:srgbClr val="2B2B2B"/>
                </a:solidFill>
                <a:latin typeface="Arial"/>
              </a:rPr>
              <a:t>жана</a:t>
            </a:r>
            <a:r>
              <a:rPr lang="ru-RU" sz="3600" dirty="0">
                <a:solidFill>
                  <a:srgbClr val="2B2B2B"/>
                </a:solidFill>
                <a:latin typeface="Arial"/>
              </a:rPr>
              <a:t> </a:t>
            </a:r>
            <a:r>
              <a:rPr lang="ru-RU" sz="3600" dirty="0" err="1">
                <a:solidFill>
                  <a:srgbClr val="2B2B2B"/>
                </a:solidFill>
                <a:latin typeface="Arial"/>
              </a:rPr>
              <a:t>толуктоолор</a:t>
            </a:r>
            <a:r>
              <a:rPr lang="ru-RU" sz="3600" dirty="0">
                <a:solidFill>
                  <a:srgbClr val="2B2B2B"/>
                </a:solidFill>
                <a:latin typeface="Arial"/>
              </a:rPr>
              <a:t> </a:t>
            </a:r>
            <a:r>
              <a:rPr lang="ru-RU" sz="3600" dirty="0" err="1">
                <a:solidFill>
                  <a:srgbClr val="2B2B2B"/>
                </a:solidFill>
                <a:latin typeface="Arial"/>
              </a:rPr>
              <a:t>киргизүүчү</a:t>
            </a:r>
            <a:r>
              <a:rPr lang="ru-RU" sz="3600" dirty="0">
                <a:solidFill>
                  <a:srgbClr val="2B2B2B"/>
                </a:solidFill>
                <a:latin typeface="Arial"/>
              </a:rPr>
              <a:t> </a:t>
            </a:r>
            <a:r>
              <a:rPr lang="ru-RU" sz="3600" dirty="0" err="1">
                <a:solidFill>
                  <a:srgbClr val="2B2B2B"/>
                </a:solidFill>
                <a:latin typeface="Arial"/>
              </a:rPr>
              <a:t>мыйзам</a:t>
            </a:r>
            <a:r>
              <a:rPr lang="ru-RU" sz="3600" dirty="0">
                <a:solidFill>
                  <a:srgbClr val="2B2B2B"/>
                </a:solidFill>
                <a:latin typeface="Arial"/>
              </a:rPr>
              <a:t>;</a:t>
            </a:r>
            <a:endParaRPr lang="ru-RU" sz="3600" dirty="0">
              <a:solidFill>
                <a:srgbClr val="2B2B2B"/>
              </a:solidFill>
              <a:latin typeface="Times New Roman"/>
            </a:endParaRPr>
          </a:p>
          <a:p>
            <a:pPr indent="252095" algn="just">
              <a:spcAft>
                <a:spcPts val="600"/>
              </a:spcAft>
            </a:pPr>
            <a:r>
              <a:rPr lang="ru-RU" sz="3600" dirty="0" err="1">
                <a:solidFill>
                  <a:srgbClr val="2B2B2B"/>
                </a:solidFill>
                <a:latin typeface="Arial"/>
              </a:rPr>
              <a:t>Конституциялык</a:t>
            </a:r>
            <a:r>
              <a:rPr lang="ru-RU" sz="3600" dirty="0">
                <a:solidFill>
                  <a:srgbClr val="2B2B2B"/>
                </a:solidFill>
                <a:latin typeface="Arial"/>
              </a:rPr>
              <a:t> </a:t>
            </a:r>
            <a:r>
              <a:rPr lang="ru-RU" sz="3600" dirty="0" err="1">
                <a:solidFill>
                  <a:srgbClr val="2B2B2B"/>
                </a:solidFill>
                <a:latin typeface="Arial"/>
              </a:rPr>
              <a:t>мыйзам</a:t>
            </a:r>
            <a:r>
              <a:rPr lang="ru-RU" sz="3600" dirty="0">
                <a:solidFill>
                  <a:srgbClr val="2B2B2B"/>
                </a:solidFill>
                <a:latin typeface="Arial"/>
              </a:rPr>
              <a:t>;</a:t>
            </a:r>
            <a:endParaRPr lang="ru-RU" sz="3600" dirty="0">
              <a:solidFill>
                <a:srgbClr val="2B2B2B"/>
              </a:solidFill>
              <a:latin typeface="Times New Roman"/>
            </a:endParaRPr>
          </a:p>
          <a:p>
            <a:pPr indent="252095" algn="just">
              <a:spcAft>
                <a:spcPts val="600"/>
              </a:spcAft>
            </a:pPr>
            <a:r>
              <a:rPr lang="ru-RU" sz="3600" dirty="0">
                <a:solidFill>
                  <a:srgbClr val="2B2B2B"/>
                </a:solidFill>
                <a:latin typeface="Arial"/>
              </a:rPr>
              <a:t>Кодекс;</a:t>
            </a:r>
            <a:endParaRPr lang="ru-RU" sz="3600" dirty="0">
              <a:solidFill>
                <a:srgbClr val="2B2B2B"/>
              </a:solidFill>
              <a:latin typeface="Times New Roman"/>
            </a:endParaRPr>
          </a:p>
          <a:p>
            <a:pPr indent="252095" algn="just">
              <a:spcAft>
                <a:spcPts val="600"/>
              </a:spcAft>
            </a:pPr>
            <a:r>
              <a:rPr lang="ru-RU" sz="3600" dirty="0" err="1">
                <a:solidFill>
                  <a:srgbClr val="2B2B2B"/>
                </a:solidFill>
                <a:latin typeface="Arial"/>
              </a:rPr>
              <a:t>Мыйзам</a:t>
            </a:r>
            <a:r>
              <a:rPr lang="ru-RU" sz="3600" dirty="0">
                <a:solidFill>
                  <a:srgbClr val="2B2B2B"/>
                </a:solidFill>
                <a:latin typeface="Arial"/>
              </a:rPr>
              <a:t>;</a:t>
            </a:r>
            <a:endParaRPr lang="ru-RU" sz="3600" dirty="0">
              <a:solidFill>
                <a:srgbClr val="2B2B2B"/>
              </a:solidFill>
              <a:latin typeface="Times New Roman"/>
            </a:endParaRPr>
          </a:p>
          <a:p>
            <a:pPr indent="252095" algn="just">
              <a:spcAft>
                <a:spcPts val="600"/>
              </a:spcAft>
            </a:pPr>
            <a:r>
              <a:rPr lang="ru-RU" sz="3600" dirty="0" err="1">
                <a:solidFill>
                  <a:srgbClr val="2B2B2B"/>
                </a:solidFill>
                <a:latin typeface="Arial"/>
              </a:rPr>
              <a:t>Президенттин</a:t>
            </a:r>
            <a:r>
              <a:rPr lang="ru-RU" sz="3600" dirty="0">
                <a:solidFill>
                  <a:srgbClr val="2B2B2B"/>
                </a:solidFill>
                <a:latin typeface="Arial"/>
              </a:rPr>
              <a:t> </a:t>
            </a:r>
            <a:r>
              <a:rPr lang="ru-RU" sz="3600" dirty="0" err="1">
                <a:solidFill>
                  <a:srgbClr val="2B2B2B"/>
                </a:solidFill>
                <a:latin typeface="Arial"/>
              </a:rPr>
              <a:t>жарлыгы</a:t>
            </a:r>
            <a:r>
              <a:rPr lang="ru-RU" sz="3600" dirty="0">
                <a:solidFill>
                  <a:srgbClr val="2B2B2B"/>
                </a:solidFill>
                <a:latin typeface="Arial"/>
              </a:rPr>
              <a:t>;</a:t>
            </a:r>
            <a:endParaRPr lang="ru-RU" sz="3600" dirty="0">
              <a:solidFill>
                <a:srgbClr val="2B2B2B"/>
              </a:solidFill>
              <a:latin typeface="Times New Roman"/>
            </a:endParaRPr>
          </a:p>
          <a:p>
            <a:pPr indent="252095" algn="just">
              <a:spcAft>
                <a:spcPts val="600"/>
              </a:spcAft>
            </a:pPr>
            <a:r>
              <a:rPr lang="ru-RU" sz="3600" dirty="0" err="1">
                <a:solidFill>
                  <a:srgbClr val="2B2B2B"/>
                </a:solidFill>
                <a:latin typeface="Arial"/>
              </a:rPr>
              <a:t>Жогорку</a:t>
            </a:r>
            <a:r>
              <a:rPr lang="ru-RU" sz="3600" dirty="0">
                <a:solidFill>
                  <a:srgbClr val="2B2B2B"/>
                </a:solidFill>
                <a:latin typeface="Arial"/>
              </a:rPr>
              <a:t> </a:t>
            </a:r>
            <a:r>
              <a:rPr lang="ru-RU" sz="3600" dirty="0" err="1">
                <a:solidFill>
                  <a:srgbClr val="2B2B2B"/>
                </a:solidFill>
                <a:latin typeface="Arial"/>
              </a:rPr>
              <a:t>Кеңештин</a:t>
            </a:r>
            <a:r>
              <a:rPr lang="ru-RU" sz="3600" dirty="0">
                <a:solidFill>
                  <a:srgbClr val="2B2B2B"/>
                </a:solidFill>
                <a:latin typeface="Arial"/>
              </a:rPr>
              <a:t> </a:t>
            </a:r>
            <a:r>
              <a:rPr lang="ru-RU" sz="3600" dirty="0" err="1">
                <a:solidFill>
                  <a:srgbClr val="2B2B2B"/>
                </a:solidFill>
                <a:latin typeface="Arial"/>
              </a:rPr>
              <a:t>токтому</a:t>
            </a:r>
            <a:r>
              <a:rPr lang="ru-RU" sz="3600" dirty="0">
                <a:solidFill>
                  <a:srgbClr val="2B2B2B"/>
                </a:solidFill>
                <a:latin typeface="Arial"/>
              </a:rPr>
              <a:t>;</a:t>
            </a:r>
            <a:endParaRPr lang="ru-RU" sz="3600" dirty="0">
              <a:solidFill>
                <a:srgbClr val="2B2B2B"/>
              </a:solidFill>
              <a:latin typeface="Times New Roman"/>
            </a:endParaRPr>
          </a:p>
          <a:p>
            <a:pPr indent="252095" algn="just">
              <a:spcAft>
                <a:spcPts val="600"/>
              </a:spcAft>
            </a:pPr>
            <a:r>
              <a:rPr lang="ru-RU" sz="3600" dirty="0" err="1">
                <a:solidFill>
                  <a:srgbClr val="2B2B2B"/>
                </a:solidFill>
                <a:latin typeface="Arial"/>
              </a:rPr>
              <a:t>Өкмөттүн</a:t>
            </a:r>
            <a:r>
              <a:rPr lang="ru-RU" sz="3600" dirty="0">
                <a:solidFill>
                  <a:srgbClr val="2B2B2B"/>
                </a:solidFill>
                <a:latin typeface="Arial"/>
              </a:rPr>
              <a:t> </a:t>
            </a:r>
            <a:r>
              <a:rPr lang="ru-RU" sz="3600" dirty="0" err="1">
                <a:solidFill>
                  <a:srgbClr val="2B2B2B"/>
                </a:solidFill>
                <a:latin typeface="Arial"/>
              </a:rPr>
              <a:t>токтому</a:t>
            </a:r>
            <a:r>
              <a:rPr lang="ru-RU" sz="3600" dirty="0">
                <a:solidFill>
                  <a:srgbClr val="2B2B2B"/>
                </a:solidFill>
                <a:latin typeface="Arial"/>
              </a:rPr>
              <a:t>;</a:t>
            </a:r>
            <a:endParaRPr lang="ru-RU" sz="3600" dirty="0">
              <a:solidFill>
                <a:srgbClr val="2B2B2B"/>
              </a:solidFill>
              <a:latin typeface="Times New Roman"/>
            </a:endParaRPr>
          </a:p>
          <a:p>
            <a:pPr indent="252095" algn="just">
              <a:spcAft>
                <a:spcPts val="600"/>
              </a:spcAft>
            </a:pPr>
            <a:r>
              <a:rPr lang="ru-RU" sz="3600" dirty="0" err="1">
                <a:solidFill>
                  <a:srgbClr val="2B2B2B"/>
                </a:solidFill>
                <a:latin typeface="Arial"/>
              </a:rPr>
              <a:t>Улуттук</a:t>
            </a:r>
            <a:r>
              <a:rPr lang="ru-RU" sz="3600" dirty="0">
                <a:solidFill>
                  <a:srgbClr val="2B2B2B"/>
                </a:solidFill>
                <a:latin typeface="Arial"/>
              </a:rPr>
              <a:t> </a:t>
            </a:r>
            <a:r>
              <a:rPr lang="ru-RU" sz="3600" dirty="0" err="1">
                <a:solidFill>
                  <a:srgbClr val="2B2B2B"/>
                </a:solidFill>
                <a:latin typeface="Arial"/>
              </a:rPr>
              <a:t>банктын</a:t>
            </a:r>
            <a:r>
              <a:rPr lang="ru-RU" sz="3600" dirty="0">
                <a:solidFill>
                  <a:srgbClr val="2B2B2B"/>
                </a:solidFill>
                <a:latin typeface="Arial"/>
              </a:rPr>
              <a:t>, </a:t>
            </a:r>
            <a:r>
              <a:rPr lang="ru-RU" sz="3600" dirty="0" err="1">
                <a:solidFill>
                  <a:srgbClr val="2B2B2B"/>
                </a:solidFill>
                <a:latin typeface="Arial"/>
              </a:rPr>
              <a:t>Шайлоо</a:t>
            </a:r>
            <a:r>
              <a:rPr lang="ru-RU" sz="3600" dirty="0">
                <a:solidFill>
                  <a:srgbClr val="2B2B2B"/>
                </a:solidFill>
                <a:latin typeface="Arial"/>
              </a:rPr>
              <a:t> </a:t>
            </a:r>
            <a:r>
              <a:rPr lang="ru-RU" sz="3600" dirty="0" err="1">
                <a:solidFill>
                  <a:srgbClr val="2B2B2B"/>
                </a:solidFill>
                <a:latin typeface="Arial"/>
              </a:rPr>
              <a:t>жана</a:t>
            </a:r>
            <a:r>
              <a:rPr lang="ru-RU" sz="3600" dirty="0">
                <a:solidFill>
                  <a:srgbClr val="2B2B2B"/>
                </a:solidFill>
                <a:latin typeface="Arial"/>
              </a:rPr>
              <a:t> референдум </a:t>
            </a:r>
            <a:r>
              <a:rPr lang="ru-RU" sz="3600" dirty="0" err="1">
                <a:solidFill>
                  <a:srgbClr val="2B2B2B"/>
                </a:solidFill>
                <a:latin typeface="Arial"/>
              </a:rPr>
              <a:t>өткөрүү</a:t>
            </a:r>
            <a:r>
              <a:rPr lang="ru-RU" sz="3600" dirty="0">
                <a:solidFill>
                  <a:srgbClr val="2B2B2B"/>
                </a:solidFill>
                <a:latin typeface="Arial"/>
              </a:rPr>
              <a:t> </a:t>
            </a:r>
            <a:r>
              <a:rPr lang="ru-RU" sz="3600" dirty="0" err="1">
                <a:solidFill>
                  <a:srgbClr val="2B2B2B"/>
                </a:solidFill>
                <a:latin typeface="Arial"/>
              </a:rPr>
              <a:t>боюнча</a:t>
            </a:r>
            <a:r>
              <a:rPr lang="ru-RU" sz="3600" dirty="0">
                <a:solidFill>
                  <a:srgbClr val="2B2B2B"/>
                </a:solidFill>
                <a:latin typeface="Arial"/>
              </a:rPr>
              <a:t> </a:t>
            </a:r>
            <a:r>
              <a:rPr lang="ru-RU" sz="3600" dirty="0" err="1">
                <a:solidFill>
                  <a:srgbClr val="2B2B2B"/>
                </a:solidFill>
                <a:latin typeface="Arial"/>
              </a:rPr>
              <a:t>борбордук</a:t>
            </a:r>
            <a:r>
              <a:rPr lang="ru-RU" sz="3600" dirty="0">
                <a:solidFill>
                  <a:srgbClr val="2B2B2B"/>
                </a:solidFill>
                <a:latin typeface="Arial"/>
              </a:rPr>
              <a:t> </a:t>
            </a:r>
            <a:r>
              <a:rPr lang="ru-RU" sz="3600" dirty="0" err="1">
                <a:solidFill>
                  <a:srgbClr val="2B2B2B"/>
                </a:solidFill>
                <a:latin typeface="Arial"/>
              </a:rPr>
              <a:t>комиссиянын</a:t>
            </a:r>
            <a:r>
              <a:rPr lang="ru-RU" sz="3600" dirty="0">
                <a:solidFill>
                  <a:srgbClr val="2B2B2B"/>
                </a:solidFill>
                <a:latin typeface="Arial"/>
              </a:rPr>
              <a:t> </a:t>
            </a:r>
            <a:r>
              <a:rPr lang="ru-RU" sz="3600" dirty="0" err="1">
                <a:solidFill>
                  <a:srgbClr val="2B2B2B"/>
                </a:solidFill>
                <a:latin typeface="Arial"/>
              </a:rPr>
              <a:t>актылары</a:t>
            </a:r>
            <a:r>
              <a:rPr lang="ru-RU" sz="3600" dirty="0">
                <a:solidFill>
                  <a:srgbClr val="2B2B2B"/>
                </a:solidFill>
                <a:latin typeface="Arial"/>
              </a:rPr>
              <a:t>;</a:t>
            </a:r>
            <a:endParaRPr lang="ru-RU" sz="3600" dirty="0">
              <a:solidFill>
                <a:srgbClr val="2B2B2B"/>
              </a:solidFill>
              <a:latin typeface="Times New Roman"/>
            </a:endParaRPr>
          </a:p>
          <a:p>
            <a:pPr indent="252095" algn="just">
              <a:spcAft>
                <a:spcPts val="600"/>
              </a:spcAft>
            </a:pPr>
            <a:r>
              <a:rPr lang="ru-RU" sz="3600" dirty="0" err="1">
                <a:solidFill>
                  <a:srgbClr val="2B2B2B"/>
                </a:solidFill>
                <a:latin typeface="Arial"/>
              </a:rPr>
              <a:t>ченем</a:t>
            </a:r>
            <a:r>
              <a:rPr lang="ru-RU" sz="3600" dirty="0">
                <a:solidFill>
                  <a:srgbClr val="2B2B2B"/>
                </a:solidFill>
                <a:latin typeface="Arial"/>
              </a:rPr>
              <a:t> </a:t>
            </a:r>
            <a:r>
              <a:rPr lang="ru-RU" sz="3600" dirty="0" err="1">
                <a:solidFill>
                  <a:srgbClr val="2B2B2B"/>
                </a:solidFill>
                <a:latin typeface="Arial"/>
              </a:rPr>
              <a:t>жаратууга</a:t>
            </a:r>
            <a:r>
              <a:rPr lang="ru-RU" sz="3600" dirty="0">
                <a:solidFill>
                  <a:srgbClr val="2B2B2B"/>
                </a:solidFill>
                <a:latin typeface="Arial"/>
              </a:rPr>
              <a:t> </a:t>
            </a:r>
            <a:r>
              <a:rPr lang="ru-RU" sz="3600" dirty="0" err="1">
                <a:solidFill>
                  <a:srgbClr val="2B2B2B"/>
                </a:solidFill>
                <a:latin typeface="Arial"/>
              </a:rPr>
              <a:t>ыйгарым</a:t>
            </a:r>
            <a:r>
              <a:rPr lang="ru-RU" sz="3600" dirty="0">
                <a:solidFill>
                  <a:srgbClr val="2B2B2B"/>
                </a:solidFill>
                <a:latin typeface="Arial"/>
              </a:rPr>
              <a:t> </a:t>
            </a:r>
            <a:r>
              <a:rPr lang="ru-RU" sz="3600" dirty="0" err="1">
                <a:solidFill>
                  <a:srgbClr val="2B2B2B"/>
                </a:solidFill>
                <a:latin typeface="Arial"/>
              </a:rPr>
              <a:t>укуктарын</a:t>
            </a:r>
            <a:r>
              <a:rPr lang="ru-RU" sz="3600" dirty="0">
                <a:solidFill>
                  <a:srgbClr val="2B2B2B"/>
                </a:solidFill>
                <a:latin typeface="Arial"/>
              </a:rPr>
              <a:t> </a:t>
            </a:r>
            <a:r>
              <a:rPr lang="ru-RU" sz="3600" dirty="0" err="1">
                <a:solidFill>
                  <a:srgbClr val="2B2B2B"/>
                </a:solidFill>
                <a:latin typeface="Arial"/>
              </a:rPr>
              <a:t>башкага</a:t>
            </a:r>
            <a:r>
              <a:rPr lang="ru-RU" sz="3600" dirty="0">
                <a:solidFill>
                  <a:srgbClr val="2B2B2B"/>
                </a:solidFill>
                <a:latin typeface="Arial"/>
              </a:rPr>
              <a:t> </a:t>
            </a:r>
            <a:r>
              <a:rPr lang="ru-RU" sz="3600" dirty="0" err="1">
                <a:solidFill>
                  <a:srgbClr val="2B2B2B"/>
                </a:solidFill>
                <a:latin typeface="Arial"/>
              </a:rPr>
              <a:t>ыйгаруу</a:t>
            </a:r>
            <a:r>
              <a:rPr lang="ru-RU" sz="3600" dirty="0">
                <a:solidFill>
                  <a:srgbClr val="2B2B2B"/>
                </a:solidFill>
                <a:latin typeface="Arial"/>
              </a:rPr>
              <a:t> </a:t>
            </a:r>
            <a:r>
              <a:rPr lang="ru-RU" sz="3600" dirty="0" err="1">
                <a:solidFill>
                  <a:srgbClr val="2B2B2B"/>
                </a:solidFill>
                <a:latin typeface="Arial"/>
              </a:rPr>
              <a:t>актыларына</a:t>
            </a:r>
            <a:r>
              <a:rPr lang="ru-RU" sz="3600" dirty="0">
                <a:solidFill>
                  <a:srgbClr val="2B2B2B"/>
                </a:solidFill>
                <a:latin typeface="Arial"/>
              </a:rPr>
              <a:t> </a:t>
            </a:r>
            <a:r>
              <a:rPr lang="ru-RU" sz="3600" dirty="0" err="1">
                <a:solidFill>
                  <a:srgbClr val="2B2B2B"/>
                </a:solidFill>
                <a:latin typeface="Arial"/>
              </a:rPr>
              <a:t>ылайык</a:t>
            </a:r>
            <a:r>
              <a:rPr lang="ru-RU" sz="3600" dirty="0">
                <a:solidFill>
                  <a:srgbClr val="2B2B2B"/>
                </a:solidFill>
                <a:latin typeface="Arial"/>
              </a:rPr>
              <a:t> </a:t>
            </a:r>
            <a:r>
              <a:rPr lang="ru-RU" sz="3600" dirty="0" err="1">
                <a:solidFill>
                  <a:srgbClr val="2B2B2B"/>
                </a:solidFill>
                <a:latin typeface="Arial"/>
              </a:rPr>
              <a:t>ченемдик</a:t>
            </a:r>
            <a:r>
              <a:rPr lang="ru-RU" sz="3600" dirty="0">
                <a:solidFill>
                  <a:srgbClr val="2B2B2B"/>
                </a:solidFill>
                <a:latin typeface="Arial"/>
              </a:rPr>
              <a:t> </a:t>
            </a:r>
            <a:r>
              <a:rPr lang="ru-RU" sz="3600" dirty="0" err="1">
                <a:solidFill>
                  <a:srgbClr val="2B2B2B"/>
                </a:solidFill>
                <a:latin typeface="Arial"/>
              </a:rPr>
              <a:t>укуктук</a:t>
            </a:r>
            <a:r>
              <a:rPr lang="ru-RU" sz="3600" dirty="0">
                <a:solidFill>
                  <a:srgbClr val="2B2B2B"/>
                </a:solidFill>
                <a:latin typeface="Arial"/>
              </a:rPr>
              <a:t> </a:t>
            </a:r>
            <a:r>
              <a:rPr lang="ru-RU" sz="3600" dirty="0" err="1">
                <a:solidFill>
                  <a:srgbClr val="2B2B2B"/>
                </a:solidFill>
                <a:latin typeface="Arial"/>
              </a:rPr>
              <a:t>актыларды</a:t>
            </a:r>
            <a:r>
              <a:rPr lang="ru-RU" sz="3600" dirty="0">
                <a:solidFill>
                  <a:srgbClr val="2B2B2B"/>
                </a:solidFill>
                <a:latin typeface="Arial"/>
              </a:rPr>
              <a:t> </a:t>
            </a:r>
            <a:r>
              <a:rPr lang="ru-RU" sz="3600" dirty="0" err="1">
                <a:solidFill>
                  <a:srgbClr val="2B2B2B"/>
                </a:solidFill>
                <a:latin typeface="Arial"/>
              </a:rPr>
              <a:t>чыгарууга</a:t>
            </a:r>
            <a:r>
              <a:rPr lang="ru-RU" sz="3600" dirty="0">
                <a:solidFill>
                  <a:srgbClr val="2B2B2B"/>
                </a:solidFill>
                <a:latin typeface="Arial"/>
              </a:rPr>
              <a:t> </a:t>
            </a:r>
            <a:r>
              <a:rPr lang="ru-RU" sz="3600" dirty="0" err="1">
                <a:solidFill>
                  <a:srgbClr val="2B2B2B"/>
                </a:solidFill>
                <a:latin typeface="Arial"/>
              </a:rPr>
              <a:t>ыйгарым</a:t>
            </a:r>
            <a:r>
              <a:rPr lang="ru-RU" sz="3600" dirty="0">
                <a:solidFill>
                  <a:srgbClr val="2B2B2B"/>
                </a:solidFill>
                <a:latin typeface="Arial"/>
              </a:rPr>
              <a:t> </a:t>
            </a:r>
            <a:r>
              <a:rPr lang="ru-RU" sz="3600" dirty="0" err="1">
                <a:solidFill>
                  <a:srgbClr val="2B2B2B"/>
                </a:solidFill>
                <a:latin typeface="Arial"/>
              </a:rPr>
              <a:t>укук</a:t>
            </a:r>
            <a:r>
              <a:rPr lang="ru-RU" sz="3600" dirty="0">
                <a:solidFill>
                  <a:srgbClr val="2B2B2B"/>
                </a:solidFill>
                <a:latin typeface="Arial"/>
              </a:rPr>
              <a:t> </a:t>
            </a:r>
            <a:r>
              <a:rPr lang="ru-RU" sz="3600" dirty="0" err="1">
                <a:solidFill>
                  <a:srgbClr val="2B2B2B"/>
                </a:solidFill>
                <a:latin typeface="Arial"/>
              </a:rPr>
              <a:t>алган</a:t>
            </a:r>
            <a:r>
              <a:rPr lang="ru-RU" sz="3600" dirty="0">
                <a:solidFill>
                  <a:srgbClr val="2B2B2B"/>
                </a:solidFill>
                <a:latin typeface="Arial"/>
              </a:rPr>
              <a:t> </a:t>
            </a:r>
            <a:r>
              <a:rPr lang="ru-RU" sz="3600" dirty="0" err="1">
                <a:solidFill>
                  <a:srgbClr val="2B2B2B"/>
                </a:solidFill>
                <a:latin typeface="Arial"/>
              </a:rPr>
              <a:t>мамлекеттик</a:t>
            </a:r>
            <a:r>
              <a:rPr lang="ru-RU" sz="3600" dirty="0">
                <a:solidFill>
                  <a:srgbClr val="2B2B2B"/>
                </a:solidFill>
                <a:latin typeface="Arial"/>
              </a:rPr>
              <a:t> </a:t>
            </a:r>
            <a:r>
              <a:rPr lang="ru-RU" sz="3600" dirty="0" err="1">
                <a:solidFill>
                  <a:srgbClr val="2B2B2B"/>
                </a:solidFill>
                <a:latin typeface="Arial"/>
              </a:rPr>
              <a:t>органдардын</a:t>
            </a:r>
            <a:r>
              <a:rPr lang="ru-RU" sz="3600" dirty="0">
                <a:solidFill>
                  <a:srgbClr val="2B2B2B"/>
                </a:solidFill>
                <a:latin typeface="Arial"/>
              </a:rPr>
              <a:t> </a:t>
            </a:r>
            <a:r>
              <a:rPr lang="ru-RU" sz="3600" dirty="0" err="1">
                <a:solidFill>
                  <a:srgbClr val="2B2B2B"/>
                </a:solidFill>
                <a:latin typeface="Arial"/>
              </a:rPr>
              <a:t>ченемдик</a:t>
            </a:r>
            <a:r>
              <a:rPr lang="ru-RU" sz="3600" dirty="0">
                <a:solidFill>
                  <a:srgbClr val="2B2B2B"/>
                </a:solidFill>
                <a:latin typeface="Arial"/>
              </a:rPr>
              <a:t> </a:t>
            </a:r>
            <a:r>
              <a:rPr lang="ru-RU" sz="3600" dirty="0" err="1">
                <a:solidFill>
                  <a:srgbClr val="2B2B2B"/>
                </a:solidFill>
                <a:latin typeface="Arial"/>
              </a:rPr>
              <a:t>укуктук</a:t>
            </a:r>
            <a:r>
              <a:rPr lang="ru-RU" sz="3600" dirty="0">
                <a:solidFill>
                  <a:srgbClr val="2B2B2B"/>
                </a:solidFill>
                <a:latin typeface="Arial"/>
              </a:rPr>
              <a:t> </a:t>
            </a:r>
            <a:r>
              <a:rPr lang="ru-RU" sz="3600" dirty="0" err="1">
                <a:solidFill>
                  <a:srgbClr val="2B2B2B"/>
                </a:solidFill>
                <a:latin typeface="Arial"/>
              </a:rPr>
              <a:t>актылары</a:t>
            </a:r>
            <a:r>
              <a:rPr lang="ru-RU" sz="3600" dirty="0">
                <a:solidFill>
                  <a:srgbClr val="2B2B2B"/>
                </a:solidFill>
                <a:latin typeface="Arial"/>
              </a:rPr>
              <a:t>;</a:t>
            </a:r>
            <a:endParaRPr lang="ru-RU" sz="3600" dirty="0">
              <a:solidFill>
                <a:srgbClr val="2B2B2B"/>
              </a:solidFill>
              <a:latin typeface="Times New Roman"/>
            </a:endParaRPr>
          </a:p>
          <a:p>
            <a:pPr indent="252095" algn="just">
              <a:spcAft>
                <a:spcPts val="600"/>
              </a:spcAft>
            </a:pPr>
            <a:r>
              <a:rPr lang="ru-RU" sz="3600" dirty="0" err="1">
                <a:solidFill>
                  <a:srgbClr val="2B2B2B"/>
                </a:solidFill>
                <a:latin typeface="Arial"/>
              </a:rPr>
              <a:t>жергиликтүү</a:t>
            </a:r>
            <a:r>
              <a:rPr lang="ru-RU" sz="3600" dirty="0">
                <a:solidFill>
                  <a:srgbClr val="2B2B2B"/>
                </a:solidFill>
                <a:latin typeface="Arial"/>
              </a:rPr>
              <a:t> </a:t>
            </a:r>
            <a:r>
              <a:rPr lang="ru-RU" sz="3600" dirty="0" err="1">
                <a:solidFill>
                  <a:srgbClr val="2B2B2B"/>
                </a:solidFill>
                <a:latin typeface="Arial"/>
              </a:rPr>
              <a:t>өз</a:t>
            </a:r>
            <a:r>
              <a:rPr lang="ru-RU" sz="3600" dirty="0">
                <a:solidFill>
                  <a:srgbClr val="2B2B2B"/>
                </a:solidFill>
                <a:latin typeface="Arial"/>
              </a:rPr>
              <a:t> </a:t>
            </a:r>
            <a:r>
              <a:rPr lang="ru-RU" sz="3600" dirty="0" err="1">
                <a:solidFill>
                  <a:srgbClr val="2B2B2B"/>
                </a:solidFill>
                <a:latin typeface="Arial"/>
              </a:rPr>
              <a:t>алдынча</a:t>
            </a:r>
            <a:r>
              <a:rPr lang="ru-RU" sz="3600" dirty="0">
                <a:solidFill>
                  <a:srgbClr val="2B2B2B"/>
                </a:solidFill>
                <a:latin typeface="Arial"/>
              </a:rPr>
              <a:t> </a:t>
            </a:r>
            <a:r>
              <a:rPr lang="ru-RU" sz="3600" dirty="0" err="1">
                <a:solidFill>
                  <a:srgbClr val="2B2B2B"/>
                </a:solidFill>
                <a:latin typeface="Arial"/>
              </a:rPr>
              <a:t>башкаруунун</a:t>
            </a:r>
            <a:r>
              <a:rPr lang="ru-RU" sz="3600" dirty="0">
                <a:solidFill>
                  <a:srgbClr val="2B2B2B"/>
                </a:solidFill>
                <a:latin typeface="Arial"/>
              </a:rPr>
              <a:t> </a:t>
            </a:r>
            <a:r>
              <a:rPr lang="ru-RU" sz="3600" dirty="0" err="1">
                <a:solidFill>
                  <a:srgbClr val="2B2B2B"/>
                </a:solidFill>
                <a:latin typeface="Arial"/>
              </a:rPr>
              <a:t>өкүлчүлүктүү</a:t>
            </a:r>
            <a:r>
              <a:rPr lang="ru-RU" sz="3600" dirty="0">
                <a:solidFill>
                  <a:srgbClr val="2B2B2B"/>
                </a:solidFill>
                <a:latin typeface="Arial"/>
              </a:rPr>
              <a:t> </a:t>
            </a:r>
            <a:r>
              <a:rPr lang="ru-RU" sz="3600" dirty="0" err="1">
                <a:solidFill>
                  <a:srgbClr val="2B2B2B"/>
                </a:solidFill>
                <a:latin typeface="Arial"/>
              </a:rPr>
              <a:t>органдарынын</a:t>
            </a:r>
            <a:r>
              <a:rPr lang="ru-RU" sz="3600" dirty="0">
                <a:solidFill>
                  <a:srgbClr val="2B2B2B"/>
                </a:solidFill>
                <a:latin typeface="Arial"/>
              </a:rPr>
              <a:t> </a:t>
            </a:r>
            <a:r>
              <a:rPr lang="ru-RU" sz="3600" dirty="0" err="1">
                <a:solidFill>
                  <a:srgbClr val="2B2B2B"/>
                </a:solidFill>
                <a:latin typeface="Arial"/>
              </a:rPr>
              <a:t>ченемдик</a:t>
            </a:r>
            <a:r>
              <a:rPr lang="ru-RU" sz="3600" dirty="0">
                <a:solidFill>
                  <a:srgbClr val="2B2B2B"/>
                </a:solidFill>
                <a:latin typeface="Arial"/>
              </a:rPr>
              <a:t> </a:t>
            </a:r>
            <a:r>
              <a:rPr lang="ru-RU" sz="3600" dirty="0" err="1">
                <a:solidFill>
                  <a:srgbClr val="2B2B2B"/>
                </a:solidFill>
                <a:latin typeface="Arial"/>
              </a:rPr>
              <a:t>укуктук</a:t>
            </a:r>
            <a:r>
              <a:rPr lang="ru-RU" sz="3600" dirty="0">
                <a:solidFill>
                  <a:srgbClr val="2B2B2B"/>
                </a:solidFill>
                <a:latin typeface="Arial"/>
              </a:rPr>
              <a:t> </a:t>
            </a:r>
            <a:r>
              <a:rPr lang="ru-RU" sz="3600" dirty="0" err="1">
                <a:solidFill>
                  <a:srgbClr val="2B2B2B"/>
                </a:solidFill>
                <a:latin typeface="Arial"/>
              </a:rPr>
              <a:t>актылары</a:t>
            </a:r>
            <a:r>
              <a:rPr lang="ru-RU" sz="3600" dirty="0">
                <a:solidFill>
                  <a:srgbClr val="2B2B2B"/>
                </a:solidFill>
                <a:latin typeface="Arial"/>
              </a:rPr>
              <a:t>.</a:t>
            </a:r>
            <a:endParaRPr lang="ru-RU" sz="3600" dirty="0">
              <a:solidFill>
                <a:srgbClr val="2B2B2B"/>
              </a:solidFill>
              <a:latin typeface="Times New Roman"/>
            </a:endParaRPr>
          </a:p>
          <a:p>
            <a:pPr indent="252095" algn="just">
              <a:spcAft>
                <a:spcPts val="600"/>
              </a:spcAft>
            </a:pPr>
            <a:r>
              <a:rPr lang="ru-RU" sz="3600" dirty="0">
                <a:solidFill>
                  <a:srgbClr val="2B2B2B"/>
                </a:solidFill>
                <a:latin typeface="Arial"/>
              </a:rPr>
              <a:t>2. </a:t>
            </a:r>
            <a:r>
              <a:rPr lang="ru-RU" sz="3600" dirty="0" err="1">
                <a:solidFill>
                  <a:srgbClr val="2B2B2B"/>
                </a:solidFill>
                <a:latin typeface="Arial"/>
              </a:rPr>
              <a:t>Ченемдик</a:t>
            </a:r>
            <a:r>
              <a:rPr lang="ru-RU" sz="3600" dirty="0">
                <a:solidFill>
                  <a:srgbClr val="2B2B2B"/>
                </a:solidFill>
                <a:latin typeface="Arial"/>
              </a:rPr>
              <a:t> </a:t>
            </a:r>
            <a:r>
              <a:rPr lang="ru-RU" sz="3600" dirty="0" err="1">
                <a:solidFill>
                  <a:srgbClr val="2B2B2B"/>
                </a:solidFill>
                <a:latin typeface="Arial"/>
              </a:rPr>
              <a:t>укуктук</a:t>
            </a:r>
            <a:r>
              <a:rPr lang="ru-RU" sz="3600" dirty="0">
                <a:solidFill>
                  <a:srgbClr val="2B2B2B"/>
                </a:solidFill>
                <a:latin typeface="Arial"/>
              </a:rPr>
              <a:t> акт </a:t>
            </a:r>
            <a:r>
              <a:rPr lang="ru-RU" sz="3600" dirty="0" err="1">
                <a:solidFill>
                  <a:srgbClr val="2B2B2B"/>
                </a:solidFill>
                <a:latin typeface="Arial"/>
              </a:rPr>
              <a:t>өзүнөн</a:t>
            </a:r>
            <a:r>
              <a:rPr lang="ru-RU" sz="3600" dirty="0">
                <a:solidFill>
                  <a:srgbClr val="2B2B2B"/>
                </a:solidFill>
                <a:latin typeface="Arial"/>
              </a:rPr>
              <a:t> </a:t>
            </a:r>
            <a:r>
              <a:rPr lang="ru-RU" sz="3600" dirty="0" err="1">
                <a:solidFill>
                  <a:srgbClr val="2B2B2B"/>
                </a:solidFill>
                <a:latin typeface="Arial"/>
              </a:rPr>
              <a:t>жогору</a:t>
            </a:r>
            <a:r>
              <a:rPr lang="ru-RU" sz="3600" dirty="0">
                <a:solidFill>
                  <a:srgbClr val="2B2B2B"/>
                </a:solidFill>
                <a:latin typeface="Arial"/>
              </a:rPr>
              <a:t> </a:t>
            </a:r>
            <a:r>
              <a:rPr lang="ru-RU" sz="3600" dirty="0" err="1">
                <a:solidFill>
                  <a:srgbClr val="2B2B2B"/>
                </a:solidFill>
                <a:latin typeface="Arial"/>
              </a:rPr>
              <a:t>юридикалык</a:t>
            </a:r>
            <a:r>
              <a:rPr lang="ru-RU" sz="3600" dirty="0">
                <a:solidFill>
                  <a:srgbClr val="2B2B2B"/>
                </a:solidFill>
                <a:latin typeface="Arial"/>
              </a:rPr>
              <a:t> </a:t>
            </a:r>
            <a:r>
              <a:rPr lang="ru-RU" sz="3600" dirty="0" err="1">
                <a:solidFill>
                  <a:srgbClr val="2B2B2B"/>
                </a:solidFill>
                <a:latin typeface="Arial"/>
              </a:rPr>
              <a:t>күчкө</a:t>
            </a:r>
            <a:r>
              <a:rPr lang="ru-RU" sz="3600" dirty="0">
                <a:solidFill>
                  <a:srgbClr val="2B2B2B"/>
                </a:solidFill>
                <a:latin typeface="Arial"/>
              </a:rPr>
              <a:t> </a:t>
            </a:r>
            <a:r>
              <a:rPr lang="ru-RU" sz="3600" dirty="0" err="1">
                <a:solidFill>
                  <a:srgbClr val="2B2B2B"/>
                </a:solidFill>
                <a:latin typeface="Arial"/>
              </a:rPr>
              <a:t>ээ</a:t>
            </a:r>
            <a:r>
              <a:rPr lang="ru-RU" sz="3600" dirty="0">
                <a:solidFill>
                  <a:srgbClr val="2B2B2B"/>
                </a:solidFill>
                <a:latin typeface="Arial"/>
              </a:rPr>
              <a:t> </a:t>
            </a:r>
            <a:r>
              <a:rPr lang="ru-RU" sz="3600" dirty="0" err="1">
                <a:solidFill>
                  <a:srgbClr val="2B2B2B"/>
                </a:solidFill>
                <a:latin typeface="Arial"/>
              </a:rPr>
              <a:t>болгон</a:t>
            </a:r>
            <a:r>
              <a:rPr lang="ru-RU" sz="3600" dirty="0">
                <a:solidFill>
                  <a:srgbClr val="2B2B2B"/>
                </a:solidFill>
                <a:latin typeface="Arial"/>
              </a:rPr>
              <a:t> </a:t>
            </a:r>
            <a:r>
              <a:rPr lang="ru-RU" sz="3600" dirty="0" err="1">
                <a:solidFill>
                  <a:srgbClr val="2B2B2B"/>
                </a:solidFill>
                <a:latin typeface="Arial"/>
              </a:rPr>
              <a:t>ченемдик</a:t>
            </a:r>
            <a:r>
              <a:rPr lang="ru-RU" sz="3600" dirty="0">
                <a:solidFill>
                  <a:srgbClr val="2B2B2B"/>
                </a:solidFill>
                <a:latin typeface="Arial"/>
              </a:rPr>
              <a:t> </a:t>
            </a:r>
            <a:r>
              <a:rPr lang="ru-RU" sz="3600" dirty="0" err="1">
                <a:solidFill>
                  <a:srgbClr val="2B2B2B"/>
                </a:solidFill>
                <a:latin typeface="Arial"/>
              </a:rPr>
              <a:t>укуктук</a:t>
            </a:r>
            <a:r>
              <a:rPr lang="ru-RU" sz="3600" dirty="0">
                <a:solidFill>
                  <a:srgbClr val="2B2B2B"/>
                </a:solidFill>
                <a:latin typeface="Arial"/>
              </a:rPr>
              <a:t> </a:t>
            </a:r>
            <a:r>
              <a:rPr lang="ru-RU" sz="3600" dirty="0" err="1">
                <a:solidFill>
                  <a:srgbClr val="2B2B2B"/>
                </a:solidFill>
                <a:latin typeface="Arial"/>
              </a:rPr>
              <a:t>актыга</a:t>
            </a:r>
            <a:r>
              <a:rPr lang="ru-RU" sz="3600" dirty="0">
                <a:solidFill>
                  <a:srgbClr val="2B2B2B"/>
                </a:solidFill>
                <a:latin typeface="Arial"/>
              </a:rPr>
              <a:t> </a:t>
            </a:r>
            <a:r>
              <a:rPr lang="ru-RU" sz="3600" dirty="0" err="1">
                <a:solidFill>
                  <a:srgbClr val="2B2B2B"/>
                </a:solidFill>
                <a:latin typeface="Arial"/>
              </a:rPr>
              <a:t>каршы</a:t>
            </a:r>
            <a:r>
              <a:rPr lang="ru-RU" sz="3600" dirty="0">
                <a:solidFill>
                  <a:srgbClr val="2B2B2B"/>
                </a:solidFill>
                <a:latin typeface="Arial"/>
              </a:rPr>
              <a:t> </a:t>
            </a:r>
            <a:r>
              <a:rPr lang="ru-RU" sz="3600" dirty="0" err="1">
                <a:solidFill>
                  <a:srgbClr val="2B2B2B"/>
                </a:solidFill>
                <a:latin typeface="Arial"/>
              </a:rPr>
              <a:t>келбеши</a:t>
            </a:r>
            <a:r>
              <a:rPr lang="ru-RU" sz="3600" dirty="0">
                <a:solidFill>
                  <a:srgbClr val="2B2B2B"/>
                </a:solidFill>
                <a:latin typeface="Arial"/>
              </a:rPr>
              <a:t> </a:t>
            </a:r>
            <a:r>
              <a:rPr lang="ru-RU" sz="3600" dirty="0" err="1">
                <a:solidFill>
                  <a:srgbClr val="2B2B2B"/>
                </a:solidFill>
                <a:latin typeface="Arial"/>
              </a:rPr>
              <a:t>керек</a:t>
            </a:r>
            <a:r>
              <a:rPr lang="ru-RU" sz="3600" dirty="0">
                <a:solidFill>
                  <a:srgbClr val="2B2B2B"/>
                </a:solidFill>
                <a:latin typeface="Arial"/>
              </a:rPr>
              <a:t>.</a:t>
            </a:r>
          </a:p>
          <a:p>
            <a:pPr marL="0" indent="0" algn="r">
              <a:buNone/>
            </a:pPr>
            <a:r>
              <a:rPr lang="ru-RU" sz="3600" dirty="0" err="1"/>
              <a:t>Кыргыз</a:t>
            </a:r>
            <a:r>
              <a:rPr lang="ru-RU" sz="3600" dirty="0"/>
              <a:t> </a:t>
            </a:r>
            <a:r>
              <a:rPr lang="ru-RU" sz="3600" dirty="0" err="1"/>
              <a:t>Республикасынын</a:t>
            </a:r>
            <a:r>
              <a:rPr lang="ru-RU" sz="3600" dirty="0"/>
              <a:t> </a:t>
            </a:r>
            <a:r>
              <a:rPr lang="ru-RU" sz="3600" dirty="0" err="1"/>
              <a:t>ченемдик</a:t>
            </a:r>
            <a:r>
              <a:rPr lang="ru-RU" sz="3600" dirty="0"/>
              <a:t> </a:t>
            </a:r>
            <a:r>
              <a:rPr lang="ru-RU" sz="3600" dirty="0" err="1"/>
              <a:t>укуктук</a:t>
            </a:r>
            <a:r>
              <a:rPr lang="ru-RU" sz="3600" dirty="0"/>
              <a:t> </a:t>
            </a:r>
          </a:p>
          <a:p>
            <a:pPr marL="0" indent="0" algn="r">
              <a:buNone/>
            </a:pPr>
            <a:r>
              <a:rPr lang="ru-RU" sz="3600" dirty="0" err="1"/>
              <a:t>актылары</a:t>
            </a:r>
            <a:r>
              <a:rPr lang="ru-RU" sz="3600" dirty="0"/>
              <a:t> </a:t>
            </a:r>
            <a:r>
              <a:rPr lang="ru-RU" sz="3600" dirty="0" err="1"/>
              <a:t>жөнүндө</a:t>
            </a:r>
            <a:r>
              <a:rPr lang="ru-RU" sz="3600" dirty="0"/>
              <a:t> </a:t>
            </a:r>
            <a:r>
              <a:rPr lang="ru-RU" sz="3600" dirty="0" err="1"/>
              <a:t>Мыйзамы</a:t>
            </a:r>
            <a:r>
              <a:rPr lang="ru-RU" sz="3600" dirty="0"/>
              <a:t> 6-берене)</a:t>
            </a:r>
          </a:p>
          <a:p>
            <a:pPr indent="252095" algn="just">
              <a:spcAft>
                <a:spcPts val="600"/>
              </a:spcAft>
            </a:pPr>
            <a:endParaRPr lang="ru-RU" sz="3600" b="1" dirty="0">
              <a:solidFill>
                <a:srgbClr val="2B2B2B"/>
              </a:solidFill>
              <a:latin typeface="Times New Roman"/>
            </a:endParaRPr>
          </a:p>
          <a:p>
            <a:endParaRPr lang="ru-RU" dirty="0"/>
          </a:p>
        </p:txBody>
      </p:sp>
    </p:spTree>
    <p:extLst>
      <p:ext uri="{BB962C8B-B14F-4D97-AF65-F5344CB8AC3E}">
        <p14:creationId xmlns:p14="http://schemas.microsoft.com/office/powerpoint/2010/main" val="30153931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57200" y="338328"/>
            <a:ext cx="8229600" cy="570392"/>
          </a:xfrm>
        </p:spPr>
        <p:txBody>
          <a:bodyPr>
            <a:noAutofit/>
          </a:bodyPr>
          <a:lstStyle/>
          <a:p>
            <a:r>
              <a:rPr lang="ru-RU" sz="3600" dirty="0" err="1">
                <a:solidFill>
                  <a:srgbClr val="FF0000"/>
                </a:solidFill>
              </a:rPr>
              <a:t>Жергиликтүү</a:t>
            </a:r>
            <a:r>
              <a:rPr lang="ru-RU" sz="3600" dirty="0">
                <a:solidFill>
                  <a:srgbClr val="FF0000"/>
                </a:solidFill>
              </a:rPr>
              <a:t> </a:t>
            </a:r>
            <a:r>
              <a:rPr lang="ru-RU" sz="3600" dirty="0" err="1">
                <a:solidFill>
                  <a:srgbClr val="FF0000"/>
                </a:solidFill>
              </a:rPr>
              <a:t>кеңештер</a:t>
            </a:r>
            <a:endParaRPr lang="ru-RU" sz="3600" dirty="0">
              <a:solidFill>
                <a:srgbClr val="FF0000"/>
              </a:solidFill>
            </a:endParaRPr>
          </a:p>
        </p:txBody>
      </p:sp>
      <p:sp>
        <p:nvSpPr>
          <p:cNvPr id="2" name="Объект 1"/>
          <p:cNvSpPr>
            <a:spLocks noGrp="1"/>
          </p:cNvSpPr>
          <p:nvPr>
            <p:ph idx="1"/>
          </p:nvPr>
        </p:nvSpPr>
        <p:spPr>
          <a:xfrm>
            <a:off x="611560" y="1262998"/>
            <a:ext cx="7776863" cy="5073427"/>
          </a:xfrm>
        </p:spPr>
        <p:txBody>
          <a:bodyPr>
            <a:normAutofit fontScale="25000" lnSpcReduction="20000"/>
          </a:bodyPr>
          <a:lstStyle/>
          <a:p>
            <a:r>
              <a:rPr lang="ru-RU" sz="7200" dirty="0" err="1">
                <a:solidFill>
                  <a:srgbClr val="FF0000"/>
                </a:solidFill>
              </a:rPr>
              <a:t>Жергиликтуу</a:t>
            </a:r>
            <a:r>
              <a:rPr lang="ru-RU" sz="7200" dirty="0">
                <a:solidFill>
                  <a:srgbClr val="FF0000"/>
                </a:solidFill>
              </a:rPr>
              <a:t> </a:t>
            </a:r>
            <a:r>
              <a:rPr lang="ru-RU" sz="7200" dirty="0" err="1">
                <a:solidFill>
                  <a:srgbClr val="FF0000"/>
                </a:solidFill>
              </a:rPr>
              <a:t>кеңештер</a:t>
            </a:r>
            <a:r>
              <a:rPr lang="ru-RU" sz="7200" dirty="0">
                <a:solidFill>
                  <a:srgbClr val="FF0000"/>
                </a:solidFill>
              </a:rPr>
              <a:t> – </a:t>
            </a:r>
            <a:r>
              <a:rPr lang="ky-KG" sz="7200" dirty="0"/>
              <a:t>айылдык аймактарда, шаарларда жергиликтүү коомдоштуктар тарабынан шайлануучу жергиликтүү өз алдынча башкаруунун өкүлчүлүктүү органдары</a:t>
            </a:r>
          </a:p>
          <a:p>
            <a:r>
              <a:rPr lang="ky-KG" sz="7200" dirty="0"/>
              <a:t> Райондук кеңештер айылдык аймактардын, райондун аймагында жайгашкан шаарлардын кеңештеринин бирдей өкүлчүлүктөрүнөн түзүлөт.</a:t>
            </a:r>
          </a:p>
          <a:p>
            <a:r>
              <a:rPr lang="ky-KG" sz="7200" b="1" dirty="0">
                <a:solidFill>
                  <a:srgbClr val="FF0000"/>
                </a:solidFill>
              </a:rPr>
              <a:t>Жергиликтүү кеңештин сессиясы</a:t>
            </a:r>
            <a:endParaRPr lang="ky-KG" sz="7200" dirty="0">
              <a:solidFill>
                <a:srgbClr val="FF0000"/>
              </a:solidFill>
            </a:endParaRPr>
          </a:p>
          <a:p>
            <a:r>
              <a:rPr lang="ky-KG" sz="7200" dirty="0"/>
              <a:t>1. Жергиликтүү кеңештердин ишинин негизги уюштуруучулук-укуктук формасы болуп алардын сессиялары эсептелет. Сессияларды өткөрүүнүн тартиби жана мезгилдүүлүгү жергиликтүү кеңештин регламенти менен аныкталат.</a:t>
            </a:r>
          </a:p>
          <a:p>
            <a:r>
              <a:rPr lang="ky-KG" sz="7200" dirty="0"/>
              <a:t>2. Жергиликтүү кеңештин сессиясы депутаттардын жалпы санынын жарымынан көбү катышса укуктуу. Эгерде ушул жана башка мыйзамда башкасы каралбаса, жергиликтүү кеңеш чечимди жергиликтүү кеңештин депутаттарынын жалпы санынын көпчүлүк добушу менен кабыл алат.</a:t>
            </a:r>
          </a:p>
          <a:p>
            <a:r>
              <a:rPr lang="ky-KG" sz="7200" dirty="0"/>
              <a:t>3. Жергиликтүү кеңештердин сессиялары ачык, кварталына кеминде бир жолу же жергиликтүү кеңештин депутаттарынын жалпы санынын кеминде үчтөн биринин талабы боюнча өткөрүлөт. Жергиликтүү кеңештин сессиясын чакыруу жана жыйналышты өткөрүү тартиби жергиликтүү кеңештин регламенти менен аныкталат.</a:t>
            </a:r>
          </a:p>
          <a:p>
            <a:endParaRPr lang="ky-KG" sz="7200" dirty="0"/>
          </a:p>
          <a:p>
            <a:pPr marL="0" indent="0" algn="r">
              <a:buNone/>
            </a:pPr>
            <a:r>
              <a:rPr lang="ru-RU" sz="7200" dirty="0"/>
              <a:t>(«</a:t>
            </a:r>
            <a:r>
              <a:rPr lang="ru-RU" sz="7200" dirty="0" err="1"/>
              <a:t>Жергиликтүү</a:t>
            </a:r>
            <a:r>
              <a:rPr lang="ru-RU" sz="7200" dirty="0"/>
              <a:t> </a:t>
            </a:r>
            <a:r>
              <a:rPr lang="ru-RU" sz="7200" dirty="0" err="1"/>
              <a:t>мамлекеттик</a:t>
            </a:r>
            <a:r>
              <a:rPr lang="ru-RU" sz="7200" dirty="0"/>
              <a:t> администрация </a:t>
            </a:r>
            <a:r>
              <a:rPr lang="ru-RU" sz="7200" dirty="0" err="1"/>
              <a:t>жана</a:t>
            </a:r>
            <a:r>
              <a:rPr lang="ru-RU" sz="7200" dirty="0"/>
              <a:t> </a:t>
            </a:r>
            <a:r>
              <a:rPr lang="ru-RU" sz="7200" dirty="0" err="1"/>
              <a:t>жергиликтүү</a:t>
            </a:r>
            <a:r>
              <a:rPr lang="ru-RU" sz="7200" dirty="0"/>
              <a:t> </a:t>
            </a:r>
            <a:r>
              <a:rPr lang="ru-RU" sz="7200" dirty="0" err="1"/>
              <a:t>өз</a:t>
            </a:r>
            <a:r>
              <a:rPr lang="ru-RU" sz="7200" dirty="0"/>
              <a:t> </a:t>
            </a:r>
            <a:r>
              <a:rPr lang="ru-RU" sz="7200" dirty="0" err="1"/>
              <a:t>алдынча</a:t>
            </a:r>
            <a:r>
              <a:rPr lang="ru-RU" sz="7200" dirty="0"/>
              <a:t> </a:t>
            </a:r>
            <a:r>
              <a:rPr lang="ru-RU" sz="7200" dirty="0" err="1"/>
              <a:t>башкаруу</a:t>
            </a:r>
            <a:r>
              <a:rPr lang="ru-RU" sz="7200" dirty="0"/>
              <a:t> </a:t>
            </a:r>
            <a:r>
              <a:rPr lang="ru-RU" sz="7200" dirty="0" err="1"/>
              <a:t>органдары</a:t>
            </a:r>
            <a:r>
              <a:rPr lang="ru-RU" sz="7200" dirty="0"/>
              <a:t> </a:t>
            </a:r>
            <a:r>
              <a:rPr lang="ru-RU" sz="7200" dirty="0" err="1"/>
              <a:t>жөнүндө</a:t>
            </a:r>
            <a:r>
              <a:rPr lang="ru-RU" sz="7200" dirty="0"/>
              <a:t>» </a:t>
            </a:r>
            <a:r>
              <a:rPr lang="ru-RU" sz="7200" dirty="0" err="1"/>
              <a:t>КРнын</a:t>
            </a:r>
            <a:r>
              <a:rPr lang="ru-RU" sz="7200" dirty="0"/>
              <a:t> </a:t>
            </a:r>
            <a:r>
              <a:rPr lang="ru-RU" sz="7200" dirty="0" err="1"/>
              <a:t>Мыйзамы</a:t>
            </a:r>
            <a:r>
              <a:rPr lang="ru-RU" sz="7200" dirty="0"/>
              <a:t> , 30,33-берене )</a:t>
            </a:r>
          </a:p>
          <a:p>
            <a:pPr marL="0" indent="0" algn="r">
              <a:buNone/>
            </a:pPr>
            <a:endParaRPr lang="ru-RU" sz="7200" dirty="0"/>
          </a:p>
          <a:p>
            <a:pPr marL="0" indent="0">
              <a:buNone/>
            </a:pPr>
            <a:endParaRPr lang="ky-KG" sz="7200" dirty="0"/>
          </a:p>
          <a:p>
            <a:pPr marL="0" indent="0">
              <a:buNone/>
            </a:pPr>
            <a:r>
              <a:rPr lang="ky-KG" sz="7200" dirty="0"/>
              <a:t> </a:t>
            </a:r>
          </a:p>
          <a:p>
            <a:pPr marL="0" indent="0">
              <a:buNone/>
            </a:pPr>
            <a:endParaRPr lang="ru-RU" sz="2600" dirty="0"/>
          </a:p>
          <a:p>
            <a:pPr marL="0" indent="0">
              <a:buNone/>
            </a:pPr>
            <a:endParaRPr lang="ru-RU" sz="2600" dirty="0">
              <a:solidFill>
                <a:schemeClr val="tx1"/>
              </a:solidFill>
            </a:endParaRPr>
          </a:p>
          <a:p>
            <a:pPr marL="0" indent="0">
              <a:buNone/>
            </a:pPr>
            <a:r>
              <a:rPr lang="ru-RU" sz="1800" dirty="0">
                <a:cs typeface="Arial" pitchFamily="34" charset="0"/>
              </a:rPr>
              <a:t>«</a:t>
            </a:r>
            <a:r>
              <a:rPr lang="ru-RU" sz="1800" dirty="0" err="1">
                <a:cs typeface="Arial" pitchFamily="34" charset="0"/>
              </a:rPr>
              <a:t>Жергиликтуу</a:t>
            </a:r>
            <a:r>
              <a:rPr lang="ru-RU" sz="1800" dirty="0">
                <a:cs typeface="Arial" pitchFamily="34" charset="0"/>
              </a:rPr>
              <a:t> </a:t>
            </a:r>
            <a:r>
              <a:rPr lang="ru-RU" sz="1800" dirty="0" err="1">
                <a:cs typeface="Arial" pitchFamily="34" charset="0"/>
              </a:rPr>
              <a:t>оз</a:t>
            </a:r>
            <a:r>
              <a:rPr lang="ru-RU" sz="1800" dirty="0">
                <a:cs typeface="Arial" pitchFamily="34" charset="0"/>
              </a:rPr>
              <a:t> </a:t>
            </a:r>
            <a:r>
              <a:rPr lang="ru-RU" sz="1800" dirty="0" err="1">
                <a:cs typeface="Arial" pitchFamily="34" charset="0"/>
              </a:rPr>
              <a:t>алдынча</a:t>
            </a:r>
            <a:r>
              <a:rPr lang="ru-RU" sz="1800" dirty="0">
                <a:cs typeface="Arial" pitchFamily="34" charset="0"/>
              </a:rPr>
              <a:t> </a:t>
            </a:r>
            <a:r>
              <a:rPr lang="ru-RU" sz="1800" dirty="0" err="1">
                <a:cs typeface="Arial" pitchFamily="34" charset="0"/>
              </a:rPr>
              <a:t>башкаруу</a:t>
            </a:r>
            <a:r>
              <a:rPr lang="ru-RU" sz="1800" dirty="0">
                <a:cs typeface="Arial" pitchFamily="34" charset="0"/>
              </a:rPr>
              <a:t> </a:t>
            </a:r>
            <a:r>
              <a:rPr lang="ru-RU" sz="1800" dirty="0" err="1">
                <a:cs typeface="Arial" pitchFamily="34" charset="0"/>
              </a:rPr>
              <a:t>жонундо</a:t>
            </a:r>
            <a:r>
              <a:rPr lang="ru-RU" sz="1800" dirty="0">
                <a:cs typeface="Arial" pitchFamily="34" charset="0"/>
              </a:rPr>
              <a:t>» </a:t>
            </a:r>
            <a:r>
              <a:rPr lang="ru-RU" sz="1800" dirty="0" err="1">
                <a:cs typeface="Arial" pitchFamily="34" charset="0"/>
              </a:rPr>
              <a:t>КРнын</a:t>
            </a:r>
            <a:r>
              <a:rPr lang="ru-RU" sz="1800" dirty="0">
                <a:cs typeface="Arial" pitchFamily="34" charset="0"/>
              </a:rPr>
              <a:t> </a:t>
            </a:r>
            <a:r>
              <a:rPr lang="ru-RU" sz="1800" dirty="0" err="1">
                <a:cs typeface="Arial" pitchFamily="34" charset="0"/>
              </a:rPr>
              <a:t>Мыйзамы</a:t>
            </a:r>
            <a:r>
              <a:rPr lang="ru-RU" sz="1800" dirty="0">
                <a:cs typeface="Arial" pitchFamily="34" charset="0"/>
              </a:rPr>
              <a:t> , 21-берене </a:t>
            </a:r>
          </a:p>
          <a:p>
            <a:pPr marL="0" indent="0">
              <a:buNone/>
            </a:pPr>
            <a:endParaRPr lang="ru-RU" dirty="0">
              <a:solidFill>
                <a:schemeClr val="tx1"/>
              </a:solidFill>
            </a:endParaRPr>
          </a:p>
          <a:p>
            <a:pPr>
              <a:buFont typeface="Wingdings" pitchFamily="2" charset="2"/>
              <a:buChar char="Ø"/>
            </a:pPr>
            <a:endParaRPr lang="ru-RU" dirty="0"/>
          </a:p>
          <a:p>
            <a:endParaRPr lang="ru-RU" dirty="0"/>
          </a:p>
        </p:txBody>
      </p:sp>
      <p:sp>
        <p:nvSpPr>
          <p:cNvPr id="4" name="Нижний колонтитул 3"/>
          <p:cNvSpPr>
            <a:spLocks noGrp="1"/>
          </p:cNvSpPr>
          <p:nvPr>
            <p:ph type="ftr" sz="quarter" idx="11"/>
          </p:nvPr>
        </p:nvSpPr>
        <p:spPr/>
        <p:txBody>
          <a:bodyPr/>
          <a:lstStyle/>
          <a:p>
            <a:r>
              <a:rPr lang="ru-RU"/>
              <a:t>АРИС, ПСИ-3 (МАР)- основные тренинги</a:t>
            </a:r>
          </a:p>
        </p:txBody>
      </p:sp>
    </p:spTree>
    <p:extLst>
      <p:ext uri="{BB962C8B-B14F-4D97-AF65-F5344CB8AC3E}">
        <p14:creationId xmlns:p14="http://schemas.microsoft.com/office/powerpoint/2010/main" val="15802108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5D569D0-573B-BAD7-B2B0-5D1935F438A2}"/>
              </a:ext>
            </a:extLst>
          </p:cNvPr>
          <p:cNvSpPr>
            <a:spLocks noGrp="1"/>
          </p:cNvSpPr>
          <p:nvPr>
            <p:ph type="title"/>
          </p:nvPr>
        </p:nvSpPr>
        <p:spPr/>
        <p:txBody>
          <a:bodyPr/>
          <a:lstStyle/>
          <a:p>
            <a:r>
              <a:rPr lang="ky-KG" sz="3600" b="1" dirty="0">
                <a:solidFill>
                  <a:srgbClr val="FF0000"/>
                </a:solidFill>
              </a:rPr>
              <a:t>Жергиликтүү кеңештин сессиясы</a:t>
            </a:r>
            <a:br>
              <a:rPr lang="ky-KG" sz="3600" dirty="0">
                <a:solidFill>
                  <a:srgbClr val="FF0000"/>
                </a:solidFill>
              </a:rPr>
            </a:br>
            <a:endParaRPr lang="ru-RU" dirty="0"/>
          </a:p>
        </p:txBody>
      </p:sp>
      <p:sp>
        <p:nvSpPr>
          <p:cNvPr id="3" name="Объект 2">
            <a:extLst>
              <a:ext uri="{FF2B5EF4-FFF2-40B4-BE49-F238E27FC236}">
                <a16:creationId xmlns:a16="http://schemas.microsoft.com/office/drawing/2014/main" id="{2C88D431-2D21-C7F7-04A2-E9BC345E527D}"/>
              </a:ext>
            </a:extLst>
          </p:cNvPr>
          <p:cNvSpPr>
            <a:spLocks noGrp="1"/>
          </p:cNvSpPr>
          <p:nvPr>
            <p:ph idx="1"/>
          </p:nvPr>
        </p:nvSpPr>
        <p:spPr>
          <a:xfrm>
            <a:off x="628650" y="1847851"/>
            <a:ext cx="7886700" cy="4351338"/>
          </a:xfrm>
        </p:spPr>
        <p:txBody>
          <a:bodyPr>
            <a:normAutofit fontScale="77500" lnSpcReduction="20000"/>
          </a:bodyPr>
          <a:lstStyle/>
          <a:p>
            <a:pPr marL="0" indent="0">
              <a:buNone/>
            </a:pPr>
            <a:endParaRPr lang="ky-KG" sz="2400" dirty="0">
              <a:solidFill>
                <a:srgbClr val="FF0000"/>
              </a:solidFill>
            </a:endParaRPr>
          </a:p>
          <a:p>
            <a:r>
              <a:rPr lang="ky-KG" sz="2400" dirty="0"/>
              <a:t>1. Жергиликтүү кеңештердин ишинин негизги уюштуруучулук-укуктук формасы болуп алардын сессиялары эсептелет. Сессияларды өткөрүүнүн тартиби жана мезгилдүүлүгү жергиликтүү кеңештин регламенти менен аныкталат.</a:t>
            </a:r>
          </a:p>
          <a:p>
            <a:r>
              <a:rPr lang="ky-KG" sz="2400" dirty="0"/>
              <a:t>2. Жергиликтүү кеңештин сессиясы депутаттардын жалпы санынын жарымынан көбү катышса укуктуу. Эгерде ушул жана башка мыйзамда башкасы каралбаса, жергиликтүү кеңеш чечимди жергиликтүү кеңештин депутаттарынын жалпы санынын көпчүлүк добушу менен кабыл алат.</a:t>
            </a:r>
          </a:p>
          <a:p>
            <a:r>
              <a:rPr lang="ky-KG" sz="2400" dirty="0"/>
              <a:t>3. Жергиликтүү кеңештердин сессиялары ачык, кварталына кеминде бир жолу же жергиликтүү кеңештин депутаттарынын жалпы санынын кеминде үчтөн биринин талабы боюнча өткөрүлөт. Жергиликтүү кеңештин сессиясын чакыруу жана жыйналышты өткөрүү тартиби жергиликтүү кеңештин регламенти менен аныкталат.</a:t>
            </a:r>
          </a:p>
          <a:p>
            <a:endParaRPr lang="ky-KG" sz="2400" dirty="0"/>
          </a:p>
          <a:p>
            <a:pPr marL="0" indent="0" algn="r">
              <a:buNone/>
            </a:pPr>
            <a:r>
              <a:rPr lang="ru-RU" sz="2400" dirty="0"/>
              <a:t>(«</a:t>
            </a:r>
            <a:r>
              <a:rPr lang="ru-RU" sz="2400" dirty="0" err="1"/>
              <a:t>Жергиликтүү</a:t>
            </a:r>
            <a:r>
              <a:rPr lang="ru-RU" sz="2400" dirty="0"/>
              <a:t> </a:t>
            </a:r>
            <a:r>
              <a:rPr lang="ru-RU" sz="2400" dirty="0" err="1"/>
              <a:t>мамлекеттик</a:t>
            </a:r>
            <a:r>
              <a:rPr lang="ru-RU" sz="2400" dirty="0"/>
              <a:t> администрация </a:t>
            </a:r>
            <a:r>
              <a:rPr lang="ru-RU" sz="2400" dirty="0" err="1"/>
              <a:t>жана</a:t>
            </a:r>
            <a:r>
              <a:rPr lang="ru-RU" sz="2400" dirty="0"/>
              <a:t> </a:t>
            </a:r>
            <a:r>
              <a:rPr lang="ru-RU" sz="2400" dirty="0" err="1"/>
              <a:t>жергиликтүү</a:t>
            </a:r>
            <a:r>
              <a:rPr lang="ru-RU" sz="2400" dirty="0"/>
              <a:t> </a:t>
            </a:r>
            <a:r>
              <a:rPr lang="ru-RU" sz="2400" dirty="0" err="1"/>
              <a:t>өз</a:t>
            </a:r>
            <a:r>
              <a:rPr lang="ru-RU" sz="2400" dirty="0"/>
              <a:t> </a:t>
            </a:r>
            <a:r>
              <a:rPr lang="ru-RU" sz="2400" dirty="0" err="1"/>
              <a:t>алдынча</a:t>
            </a:r>
            <a:r>
              <a:rPr lang="ru-RU" sz="2400" dirty="0"/>
              <a:t> </a:t>
            </a:r>
            <a:r>
              <a:rPr lang="ru-RU" sz="2400" dirty="0" err="1"/>
              <a:t>башкаруу</a:t>
            </a:r>
            <a:r>
              <a:rPr lang="ru-RU" sz="2400" dirty="0"/>
              <a:t> </a:t>
            </a:r>
            <a:r>
              <a:rPr lang="ru-RU" sz="2400" dirty="0" err="1"/>
              <a:t>органдары</a:t>
            </a:r>
            <a:r>
              <a:rPr lang="ru-RU" sz="2400" dirty="0"/>
              <a:t> </a:t>
            </a:r>
            <a:r>
              <a:rPr lang="ru-RU" sz="2400" dirty="0" err="1"/>
              <a:t>жөнүндө</a:t>
            </a:r>
            <a:r>
              <a:rPr lang="ru-RU" sz="2400" dirty="0"/>
              <a:t>» </a:t>
            </a:r>
            <a:r>
              <a:rPr lang="ru-RU" sz="2400" dirty="0" err="1"/>
              <a:t>КРнын</a:t>
            </a:r>
            <a:r>
              <a:rPr lang="ru-RU" sz="2400" dirty="0"/>
              <a:t> </a:t>
            </a:r>
            <a:r>
              <a:rPr lang="ru-RU" sz="2400" dirty="0" err="1"/>
              <a:t>Мыйзамы</a:t>
            </a:r>
            <a:r>
              <a:rPr lang="ru-RU" sz="2400" dirty="0"/>
              <a:t> , 30,33-берене )</a:t>
            </a:r>
          </a:p>
          <a:p>
            <a:pPr marL="0" indent="0" algn="r">
              <a:buNone/>
            </a:pPr>
            <a:endParaRPr lang="ru-RU" sz="2400" dirty="0"/>
          </a:p>
          <a:p>
            <a:endParaRPr lang="ru-RU" dirty="0"/>
          </a:p>
        </p:txBody>
      </p:sp>
      <p:sp>
        <p:nvSpPr>
          <p:cNvPr id="4" name="Нижний колонтитул 3">
            <a:extLst>
              <a:ext uri="{FF2B5EF4-FFF2-40B4-BE49-F238E27FC236}">
                <a16:creationId xmlns:a16="http://schemas.microsoft.com/office/drawing/2014/main" id="{42361BD2-CD5F-CB30-0F32-7D35A972493C}"/>
              </a:ext>
            </a:extLst>
          </p:cNvPr>
          <p:cNvSpPr>
            <a:spLocks noGrp="1"/>
          </p:cNvSpPr>
          <p:nvPr>
            <p:ph type="ftr" sz="quarter" idx="11"/>
          </p:nvPr>
        </p:nvSpPr>
        <p:spPr/>
        <p:txBody>
          <a:bodyPr/>
          <a:lstStyle/>
          <a:p>
            <a:r>
              <a:rPr lang="ru-RU"/>
              <a:t>АРИС, ПСИ-3 (МАР)- основные тренинги</a:t>
            </a:r>
          </a:p>
        </p:txBody>
      </p:sp>
    </p:spTree>
    <p:extLst>
      <p:ext uri="{BB962C8B-B14F-4D97-AF65-F5344CB8AC3E}">
        <p14:creationId xmlns:p14="http://schemas.microsoft.com/office/powerpoint/2010/main" val="36859055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57200" y="338328"/>
            <a:ext cx="8229600" cy="498384"/>
          </a:xfrm>
        </p:spPr>
        <p:txBody>
          <a:bodyPr>
            <a:normAutofit fontScale="90000"/>
          </a:bodyPr>
          <a:lstStyle/>
          <a:p>
            <a:r>
              <a:rPr lang="ru-RU" b="1" dirty="0" err="1">
                <a:solidFill>
                  <a:srgbClr val="FF0000"/>
                </a:solidFill>
              </a:rPr>
              <a:t>Жергиликтуу</a:t>
            </a:r>
            <a:r>
              <a:rPr lang="ru-RU" b="1" dirty="0">
                <a:solidFill>
                  <a:srgbClr val="FF0000"/>
                </a:solidFill>
              </a:rPr>
              <a:t> </a:t>
            </a:r>
            <a:r>
              <a:rPr lang="ru-RU" b="1" dirty="0" err="1">
                <a:solidFill>
                  <a:srgbClr val="FF0000"/>
                </a:solidFill>
              </a:rPr>
              <a:t>ке</a:t>
            </a:r>
            <a:r>
              <a:rPr lang="ky-KG" b="1" dirty="0">
                <a:solidFill>
                  <a:srgbClr val="FF0000"/>
                </a:solidFill>
              </a:rPr>
              <a:t>ң</a:t>
            </a:r>
            <a:r>
              <a:rPr lang="ru-RU" b="1" dirty="0" err="1">
                <a:solidFill>
                  <a:srgbClr val="FF0000"/>
                </a:solidFill>
              </a:rPr>
              <a:t>ештер</a:t>
            </a:r>
            <a:endParaRPr lang="ru-RU" b="1" dirty="0">
              <a:solidFill>
                <a:srgbClr val="FF0000"/>
              </a:solidFill>
            </a:endParaRPr>
          </a:p>
        </p:txBody>
      </p:sp>
      <p:sp>
        <p:nvSpPr>
          <p:cNvPr id="2" name="Объект 1"/>
          <p:cNvSpPr>
            <a:spLocks noGrp="1"/>
          </p:cNvSpPr>
          <p:nvPr>
            <p:ph idx="1"/>
          </p:nvPr>
        </p:nvSpPr>
        <p:spPr>
          <a:xfrm>
            <a:off x="539553" y="980728"/>
            <a:ext cx="8064896" cy="5145435"/>
          </a:xfrm>
        </p:spPr>
        <p:txBody>
          <a:bodyPr>
            <a:normAutofit/>
          </a:bodyPr>
          <a:lstStyle/>
          <a:p>
            <a:pPr>
              <a:buFont typeface="Wingdings" pitchFamily="2" charset="2"/>
              <a:buChar char="Ø"/>
            </a:pPr>
            <a:r>
              <a:rPr lang="ru-RU" dirty="0" err="1">
                <a:solidFill>
                  <a:schemeClr val="tx1"/>
                </a:solidFill>
              </a:rPr>
              <a:t>Жергиликтүү</a:t>
            </a:r>
            <a:r>
              <a:rPr lang="ru-RU" dirty="0">
                <a:solidFill>
                  <a:schemeClr val="tx1"/>
                </a:solidFill>
              </a:rPr>
              <a:t> </a:t>
            </a:r>
            <a:r>
              <a:rPr lang="ru-RU" dirty="0" err="1">
                <a:solidFill>
                  <a:schemeClr val="tx1"/>
                </a:solidFill>
              </a:rPr>
              <a:t>кеңештер</a:t>
            </a:r>
            <a:r>
              <a:rPr lang="ru-RU" dirty="0">
                <a:solidFill>
                  <a:schemeClr val="tx1"/>
                </a:solidFill>
              </a:rPr>
              <a:t> </a:t>
            </a:r>
            <a:r>
              <a:rPr lang="ru-RU" dirty="0" err="1">
                <a:solidFill>
                  <a:srgbClr val="C00000"/>
                </a:solidFill>
              </a:rPr>
              <a:t>юридикалык</a:t>
            </a:r>
            <a:r>
              <a:rPr lang="ru-RU" dirty="0">
                <a:solidFill>
                  <a:srgbClr val="C00000"/>
                </a:solidFill>
              </a:rPr>
              <a:t> </a:t>
            </a:r>
            <a:r>
              <a:rPr lang="ru-RU" dirty="0" err="1">
                <a:solidFill>
                  <a:srgbClr val="C00000"/>
                </a:solidFill>
              </a:rPr>
              <a:t>жактар</a:t>
            </a:r>
            <a:r>
              <a:rPr lang="ru-RU" dirty="0">
                <a:solidFill>
                  <a:srgbClr val="C00000"/>
                </a:solidFill>
              </a:rPr>
              <a:t> </a:t>
            </a:r>
            <a:r>
              <a:rPr lang="ru-RU" dirty="0" err="1">
                <a:solidFill>
                  <a:schemeClr val="tx1"/>
                </a:solidFill>
              </a:rPr>
              <a:t>болуп</a:t>
            </a:r>
            <a:r>
              <a:rPr lang="ru-RU" dirty="0">
                <a:solidFill>
                  <a:schemeClr val="tx1"/>
                </a:solidFill>
              </a:rPr>
              <a:t> </a:t>
            </a:r>
            <a:r>
              <a:rPr lang="ru-RU" dirty="0" err="1">
                <a:solidFill>
                  <a:schemeClr val="tx1"/>
                </a:solidFill>
              </a:rPr>
              <a:t>саналат</a:t>
            </a:r>
            <a:r>
              <a:rPr lang="ru-RU" dirty="0">
                <a:solidFill>
                  <a:schemeClr val="tx1"/>
                </a:solidFill>
              </a:rPr>
              <a:t> </a:t>
            </a:r>
            <a:r>
              <a:rPr lang="ru-RU" dirty="0" err="1">
                <a:solidFill>
                  <a:schemeClr val="tx1"/>
                </a:solidFill>
              </a:rPr>
              <a:t>жана</a:t>
            </a:r>
            <a:r>
              <a:rPr lang="ru-RU" dirty="0">
                <a:solidFill>
                  <a:schemeClr val="tx1"/>
                </a:solidFill>
              </a:rPr>
              <a:t> </a:t>
            </a:r>
            <a:r>
              <a:rPr lang="ru-RU" dirty="0" err="1">
                <a:solidFill>
                  <a:schemeClr val="tx1"/>
                </a:solidFill>
              </a:rPr>
              <a:t>мыйзамдар</a:t>
            </a:r>
            <a:r>
              <a:rPr lang="ru-RU" dirty="0">
                <a:solidFill>
                  <a:schemeClr val="tx1"/>
                </a:solidFill>
              </a:rPr>
              <a:t> </a:t>
            </a:r>
            <a:r>
              <a:rPr lang="ru-RU" dirty="0" err="1">
                <a:solidFill>
                  <a:schemeClr val="tx1"/>
                </a:solidFill>
              </a:rPr>
              <a:t>менен</a:t>
            </a:r>
            <a:r>
              <a:rPr lang="ru-RU" dirty="0">
                <a:solidFill>
                  <a:schemeClr val="tx1"/>
                </a:solidFill>
              </a:rPr>
              <a:t> </a:t>
            </a:r>
            <a:r>
              <a:rPr lang="ru-RU" dirty="0" err="1">
                <a:solidFill>
                  <a:schemeClr val="tx1"/>
                </a:solidFill>
              </a:rPr>
              <a:t>өздөрүнүн</a:t>
            </a:r>
            <a:r>
              <a:rPr lang="ru-RU" dirty="0">
                <a:solidFill>
                  <a:schemeClr val="tx1"/>
                </a:solidFill>
              </a:rPr>
              <a:t> </a:t>
            </a:r>
            <a:r>
              <a:rPr lang="ru-RU" dirty="0" err="1">
                <a:solidFill>
                  <a:schemeClr val="tx1"/>
                </a:solidFill>
              </a:rPr>
              <a:t>компетенциясына</a:t>
            </a:r>
            <a:r>
              <a:rPr lang="ru-RU" dirty="0">
                <a:solidFill>
                  <a:schemeClr val="tx1"/>
                </a:solidFill>
              </a:rPr>
              <a:t> </a:t>
            </a:r>
            <a:r>
              <a:rPr lang="ru-RU" dirty="0" err="1">
                <a:solidFill>
                  <a:schemeClr val="tx1"/>
                </a:solidFill>
              </a:rPr>
              <a:t>таандык</a:t>
            </a:r>
            <a:r>
              <a:rPr lang="ru-RU" dirty="0">
                <a:solidFill>
                  <a:schemeClr val="tx1"/>
                </a:solidFill>
              </a:rPr>
              <a:t> </a:t>
            </a:r>
            <a:r>
              <a:rPr lang="ru-RU" dirty="0" err="1">
                <a:solidFill>
                  <a:schemeClr val="tx1"/>
                </a:solidFill>
              </a:rPr>
              <a:t>кылынган</a:t>
            </a:r>
            <a:r>
              <a:rPr lang="ru-RU" dirty="0">
                <a:solidFill>
                  <a:schemeClr val="tx1"/>
                </a:solidFill>
              </a:rPr>
              <a:t> ар </a:t>
            </a:r>
            <a:r>
              <a:rPr lang="ru-RU" dirty="0" err="1">
                <a:solidFill>
                  <a:schemeClr val="tx1"/>
                </a:solidFill>
              </a:rPr>
              <a:t>кандай</a:t>
            </a:r>
            <a:r>
              <a:rPr lang="ru-RU" dirty="0">
                <a:solidFill>
                  <a:schemeClr val="tx1"/>
                </a:solidFill>
              </a:rPr>
              <a:t> </a:t>
            </a:r>
            <a:r>
              <a:rPr lang="ru-RU" dirty="0" err="1">
                <a:solidFill>
                  <a:schemeClr val="tx1"/>
                </a:solidFill>
              </a:rPr>
              <a:t>маселелерди</a:t>
            </a:r>
            <a:r>
              <a:rPr lang="ru-RU" dirty="0">
                <a:solidFill>
                  <a:schemeClr val="tx1"/>
                </a:solidFill>
              </a:rPr>
              <a:t> </a:t>
            </a:r>
            <a:r>
              <a:rPr lang="ru-RU" dirty="0" err="1">
                <a:solidFill>
                  <a:srgbClr val="C00000"/>
                </a:solidFill>
              </a:rPr>
              <a:t>өз</a:t>
            </a:r>
            <a:r>
              <a:rPr lang="ru-RU" dirty="0">
                <a:solidFill>
                  <a:srgbClr val="C00000"/>
                </a:solidFill>
              </a:rPr>
              <a:t> </a:t>
            </a:r>
            <a:r>
              <a:rPr lang="ru-RU" dirty="0" err="1">
                <a:solidFill>
                  <a:srgbClr val="C00000"/>
                </a:solidFill>
              </a:rPr>
              <a:t>алдынча</a:t>
            </a:r>
            <a:r>
              <a:rPr lang="ru-RU" dirty="0">
                <a:solidFill>
                  <a:srgbClr val="C00000"/>
                </a:solidFill>
              </a:rPr>
              <a:t> </a:t>
            </a:r>
            <a:r>
              <a:rPr lang="ru-RU" dirty="0" err="1">
                <a:solidFill>
                  <a:srgbClr val="C00000"/>
                </a:solidFill>
              </a:rPr>
              <a:t>чечүүгө</a:t>
            </a:r>
            <a:r>
              <a:rPr lang="ru-RU" dirty="0">
                <a:solidFill>
                  <a:srgbClr val="C00000"/>
                </a:solidFill>
              </a:rPr>
              <a:t> </a:t>
            </a:r>
            <a:r>
              <a:rPr lang="ru-RU" dirty="0" err="1">
                <a:solidFill>
                  <a:srgbClr val="C00000"/>
                </a:solidFill>
              </a:rPr>
              <a:t>укуктуу</a:t>
            </a:r>
            <a:r>
              <a:rPr lang="ru-RU" dirty="0"/>
              <a:t>.</a:t>
            </a:r>
          </a:p>
          <a:p>
            <a:pPr marL="0" indent="0" algn="r">
              <a:buNone/>
            </a:pPr>
            <a:r>
              <a:rPr lang="ru-RU" sz="1900" dirty="0"/>
              <a:t> </a:t>
            </a:r>
            <a:r>
              <a:rPr lang="ru-RU" sz="1700" dirty="0">
                <a:cs typeface="Arial" pitchFamily="34" charset="0"/>
              </a:rPr>
              <a:t> </a:t>
            </a:r>
            <a:endParaRPr lang="ru-RU" sz="1700" dirty="0"/>
          </a:p>
          <a:p>
            <a:pPr>
              <a:buFont typeface="Wingdings" pitchFamily="2" charset="2"/>
              <a:buChar char="Ø"/>
            </a:pPr>
            <a:r>
              <a:rPr lang="ru-RU" dirty="0" err="1">
                <a:solidFill>
                  <a:schemeClr val="tx1"/>
                </a:solidFill>
              </a:rPr>
              <a:t>Жергиликтүү</a:t>
            </a:r>
            <a:r>
              <a:rPr lang="ru-RU" dirty="0">
                <a:solidFill>
                  <a:schemeClr val="tx1"/>
                </a:solidFill>
              </a:rPr>
              <a:t> </a:t>
            </a:r>
            <a:r>
              <a:rPr lang="ru-RU" dirty="0" err="1">
                <a:solidFill>
                  <a:schemeClr val="tx1"/>
                </a:solidFill>
              </a:rPr>
              <a:t>кеңештердин</a:t>
            </a:r>
            <a:r>
              <a:rPr lang="ru-RU" dirty="0">
                <a:solidFill>
                  <a:schemeClr val="tx1"/>
                </a:solidFill>
              </a:rPr>
              <a:t> </a:t>
            </a:r>
            <a:r>
              <a:rPr lang="ru-RU" dirty="0" err="1">
                <a:solidFill>
                  <a:schemeClr val="tx1"/>
                </a:solidFill>
              </a:rPr>
              <a:t>сандык</a:t>
            </a:r>
            <a:r>
              <a:rPr lang="ru-RU" dirty="0">
                <a:solidFill>
                  <a:schemeClr val="tx1"/>
                </a:solidFill>
              </a:rPr>
              <a:t> </a:t>
            </a:r>
            <a:r>
              <a:rPr lang="ru-RU" dirty="0" err="1">
                <a:solidFill>
                  <a:schemeClr val="tx1"/>
                </a:solidFill>
              </a:rPr>
              <a:t>курамы</a:t>
            </a:r>
            <a:r>
              <a:rPr lang="ru-RU" dirty="0">
                <a:solidFill>
                  <a:schemeClr val="tx1"/>
                </a:solidFill>
              </a:rPr>
              <a:t>, Бишкек </a:t>
            </a:r>
            <a:r>
              <a:rPr lang="ru-RU" dirty="0" err="1">
                <a:solidFill>
                  <a:schemeClr val="tx1"/>
                </a:solidFill>
              </a:rPr>
              <a:t>жана</a:t>
            </a:r>
            <a:r>
              <a:rPr lang="ru-RU" dirty="0">
                <a:solidFill>
                  <a:schemeClr val="tx1"/>
                </a:solidFill>
              </a:rPr>
              <a:t> Ош </a:t>
            </a:r>
            <a:r>
              <a:rPr lang="ru-RU" dirty="0" err="1">
                <a:solidFill>
                  <a:schemeClr val="tx1"/>
                </a:solidFill>
              </a:rPr>
              <a:t>шаарларынын</a:t>
            </a:r>
            <a:r>
              <a:rPr lang="ru-RU" dirty="0">
                <a:solidFill>
                  <a:schemeClr val="tx1"/>
                </a:solidFill>
              </a:rPr>
              <a:t> </a:t>
            </a:r>
            <a:r>
              <a:rPr lang="ru-RU" dirty="0" err="1">
                <a:solidFill>
                  <a:schemeClr val="tx1"/>
                </a:solidFill>
              </a:rPr>
              <a:t>кеңештерин</a:t>
            </a:r>
            <a:r>
              <a:rPr lang="ru-RU" dirty="0">
                <a:solidFill>
                  <a:schemeClr val="tx1"/>
                </a:solidFill>
              </a:rPr>
              <a:t> </a:t>
            </a:r>
            <a:r>
              <a:rPr lang="ru-RU" dirty="0" err="1">
                <a:solidFill>
                  <a:schemeClr val="tx1"/>
                </a:solidFill>
              </a:rPr>
              <a:t>кошпогондо</a:t>
            </a:r>
            <a:r>
              <a:rPr lang="ru-RU" dirty="0">
                <a:solidFill>
                  <a:schemeClr val="tx1"/>
                </a:solidFill>
              </a:rPr>
              <a:t>, </a:t>
            </a:r>
            <a:r>
              <a:rPr lang="ru-RU" dirty="0" err="1">
                <a:solidFill>
                  <a:schemeClr val="tx1"/>
                </a:solidFill>
              </a:rPr>
              <a:t>тиешелүү</a:t>
            </a:r>
            <a:r>
              <a:rPr lang="ru-RU" dirty="0">
                <a:solidFill>
                  <a:schemeClr val="tx1"/>
                </a:solidFill>
              </a:rPr>
              <a:t> </a:t>
            </a:r>
            <a:r>
              <a:rPr lang="ru-RU" dirty="0" err="1">
                <a:solidFill>
                  <a:schemeClr val="tx1"/>
                </a:solidFill>
              </a:rPr>
              <a:t>администрациялык-аймактык</a:t>
            </a:r>
            <a:r>
              <a:rPr lang="ru-RU" dirty="0">
                <a:solidFill>
                  <a:schemeClr val="tx1"/>
                </a:solidFill>
              </a:rPr>
              <a:t> </a:t>
            </a:r>
            <a:r>
              <a:rPr lang="ru-RU" dirty="0" err="1">
                <a:solidFill>
                  <a:schemeClr val="tx1"/>
                </a:solidFill>
              </a:rPr>
              <a:t>бирдиктин</a:t>
            </a:r>
            <a:r>
              <a:rPr lang="ru-RU" dirty="0">
                <a:solidFill>
                  <a:schemeClr val="tx1"/>
                </a:solidFill>
              </a:rPr>
              <a:t> </a:t>
            </a:r>
            <a:r>
              <a:rPr lang="ru-RU" dirty="0" err="1">
                <a:solidFill>
                  <a:schemeClr val="tx1"/>
                </a:solidFill>
              </a:rPr>
              <a:t>калкынын</a:t>
            </a:r>
            <a:r>
              <a:rPr lang="ru-RU" dirty="0">
                <a:solidFill>
                  <a:schemeClr val="tx1"/>
                </a:solidFill>
              </a:rPr>
              <a:t> </a:t>
            </a:r>
            <a:r>
              <a:rPr lang="ru-RU" dirty="0" err="1">
                <a:solidFill>
                  <a:schemeClr val="tx1"/>
                </a:solidFill>
              </a:rPr>
              <a:t>санын</a:t>
            </a:r>
            <a:r>
              <a:rPr lang="ru-RU" dirty="0">
                <a:solidFill>
                  <a:schemeClr val="tx1"/>
                </a:solidFill>
              </a:rPr>
              <a:t> </a:t>
            </a:r>
            <a:r>
              <a:rPr lang="ru-RU" dirty="0" err="1">
                <a:solidFill>
                  <a:schemeClr val="tx1"/>
                </a:solidFill>
              </a:rPr>
              <a:t>эске</a:t>
            </a:r>
            <a:r>
              <a:rPr lang="ru-RU" dirty="0">
                <a:solidFill>
                  <a:schemeClr val="tx1"/>
                </a:solidFill>
              </a:rPr>
              <a:t> </a:t>
            </a:r>
            <a:r>
              <a:rPr lang="ru-RU" dirty="0" err="1">
                <a:solidFill>
                  <a:schemeClr val="tx1"/>
                </a:solidFill>
              </a:rPr>
              <a:t>алуу</a:t>
            </a:r>
            <a:r>
              <a:rPr lang="ru-RU" dirty="0">
                <a:solidFill>
                  <a:schemeClr val="tx1"/>
                </a:solidFill>
              </a:rPr>
              <a:t> </a:t>
            </a:r>
            <a:r>
              <a:rPr lang="ru-RU" dirty="0" err="1">
                <a:solidFill>
                  <a:schemeClr val="tx1"/>
                </a:solidFill>
              </a:rPr>
              <a:t>менен</a:t>
            </a:r>
            <a:r>
              <a:rPr lang="ru-RU" dirty="0">
                <a:solidFill>
                  <a:schemeClr val="tx1"/>
                </a:solidFill>
              </a:rPr>
              <a:t> </a:t>
            </a:r>
            <a:r>
              <a:rPr lang="ru-RU" dirty="0" err="1">
                <a:solidFill>
                  <a:schemeClr val="tx1"/>
                </a:solidFill>
              </a:rPr>
              <a:t>төмөнкүдөй</a:t>
            </a:r>
            <a:r>
              <a:rPr lang="ru-RU" dirty="0">
                <a:solidFill>
                  <a:schemeClr val="tx1"/>
                </a:solidFill>
              </a:rPr>
              <a:t> </a:t>
            </a:r>
            <a:r>
              <a:rPr lang="ru-RU" dirty="0" err="1">
                <a:solidFill>
                  <a:schemeClr val="tx1"/>
                </a:solidFill>
              </a:rPr>
              <a:t>белгиленет</a:t>
            </a:r>
            <a:r>
              <a:rPr lang="ru-RU" dirty="0">
                <a:solidFill>
                  <a:schemeClr val="tx1"/>
                </a:solidFill>
              </a:rPr>
              <a:t>:</a:t>
            </a:r>
          </a:p>
          <a:p>
            <a:pPr>
              <a:buFont typeface="Wingdings" pitchFamily="2" charset="2"/>
              <a:buChar char="Ø"/>
            </a:pPr>
            <a:r>
              <a:rPr lang="ru-RU" dirty="0">
                <a:solidFill>
                  <a:schemeClr val="tx1"/>
                </a:solidFill>
              </a:rPr>
              <a:t> Бишкек, Ош </a:t>
            </a:r>
            <a:r>
              <a:rPr lang="ru-RU" dirty="0" err="1">
                <a:solidFill>
                  <a:schemeClr val="tx1"/>
                </a:solidFill>
              </a:rPr>
              <a:t>шаарларынын</a:t>
            </a:r>
            <a:r>
              <a:rPr lang="ru-RU" dirty="0">
                <a:solidFill>
                  <a:schemeClr val="tx1"/>
                </a:solidFill>
              </a:rPr>
              <a:t> </a:t>
            </a:r>
            <a:r>
              <a:rPr lang="ru-RU" dirty="0" err="1">
                <a:solidFill>
                  <a:schemeClr val="tx1"/>
                </a:solidFill>
              </a:rPr>
              <a:t>кеңештериники</a:t>
            </a:r>
            <a:r>
              <a:rPr lang="ru-RU" dirty="0">
                <a:solidFill>
                  <a:schemeClr val="tx1"/>
                </a:solidFill>
              </a:rPr>
              <a:t> - 45 депутат;</a:t>
            </a:r>
          </a:p>
          <a:p>
            <a:pPr>
              <a:buFont typeface="Wingdings" pitchFamily="2" charset="2"/>
              <a:buChar char="Ø"/>
            </a:pPr>
            <a:r>
              <a:rPr lang="ru-RU" dirty="0">
                <a:solidFill>
                  <a:schemeClr val="tx1"/>
                </a:solidFill>
              </a:rPr>
              <a:t> </a:t>
            </a:r>
            <a:r>
              <a:rPr lang="ru-RU" dirty="0" err="1">
                <a:solidFill>
                  <a:schemeClr val="tx1"/>
                </a:solidFill>
              </a:rPr>
              <a:t>шаардык</a:t>
            </a:r>
            <a:r>
              <a:rPr lang="ru-RU" dirty="0">
                <a:solidFill>
                  <a:schemeClr val="tx1"/>
                </a:solidFill>
              </a:rPr>
              <a:t> </a:t>
            </a:r>
            <a:r>
              <a:rPr lang="ru-RU" dirty="0" err="1">
                <a:solidFill>
                  <a:schemeClr val="tx1"/>
                </a:solidFill>
              </a:rPr>
              <a:t>жана</a:t>
            </a:r>
            <a:r>
              <a:rPr lang="ru-RU" dirty="0">
                <a:solidFill>
                  <a:schemeClr val="tx1"/>
                </a:solidFill>
              </a:rPr>
              <a:t> </a:t>
            </a:r>
            <a:r>
              <a:rPr lang="ru-RU" dirty="0" err="1">
                <a:solidFill>
                  <a:schemeClr val="tx1"/>
                </a:solidFill>
              </a:rPr>
              <a:t>айылдык</a:t>
            </a:r>
            <a:r>
              <a:rPr lang="ru-RU" dirty="0">
                <a:solidFill>
                  <a:schemeClr val="tx1"/>
                </a:solidFill>
              </a:rPr>
              <a:t> </a:t>
            </a:r>
            <a:r>
              <a:rPr lang="ru-RU" dirty="0" err="1">
                <a:solidFill>
                  <a:schemeClr val="tx1"/>
                </a:solidFill>
              </a:rPr>
              <a:t>кеңештери</a:t>
            </a:r>
            <a:r>
              <a:rPr lang="ru-RU" dirty="0">
                <a:solidFill>
                  <a:schemeClr val="tx1"/>
                </a:solidFill>
              </a:rPr>
              <a:t>:</a:t>
            </a:r>
          </a:p>
          <a:p>
            <a:pPr marL="0" indent="0">
              <a:buNone/>
            </a:pPr>
            <a:r>
              <a:rPr lang="ru-RU" dirty="0">
                <a:solidFill>
                  <a:schemeClr val="tx1"/>
                </a:solidFill>
              </a:rPr>
              <a:t>6000ге </a:t>
            </a:r>
            <a:r>
              <a:rPr lang="ru-RU" dirty="0" err="1">
                <a:solidFill>
                  <a:schemeClr val="tx1"/>
                </a:solidFill>
              </a:rPr>
              <a:t>чейин</a:t>
            </a:r>
            <a:r>
              <a:rPr lang="ru-RU" dirty="0">
                <a:solidFill>
                  <a:schemeClr val="tx1"/>
                </a:solidFill>
              </a:rPr>
              <a:t> - 11 депутат;</a:t>
            </a:r>
          </a:p>
          <a:p>
            <a:pPr marL="0" indent="0">
              <a:buNone/>
            </a:pPr>
            <a:r>
              <a:rPr lang="ru-RU" dirty="0">
                <a:solidFill>
                  <a:schemeClr val="tx1"/>
                </a:solidFill>
              </a:rPr>
              <a:t>6001ден 20000ге </a:t>
            </a:r>
            <a:r>
              <a:rPr lang="ru-RU" dirty="0" err="1">
                <a:solidFill>
                  <a:schemeClr val="tx1"/>
                </a:solidFill>
              </a:rPr>
              <a:t>чейин</a:t>
            </a:r>
            <a:r>
              <a:rPr lang="ru-RU" dirty="0">
                <a:solidFill>
                  <a:schemeClr val="tx1"/>
                </a:solidFill>
              </a:rPr>
              <a:t> - 21 депутат;</a:t>
            </a:r>
          </a:p>
          <a:p>
            <a:pPr marL="0" indent="0">
              <a:buNone/>
            </a:pPr>
            <a:r>
              <a:rPr lang="ru-RU" dirty="0">
                <a:solidFill>
                  <a:schemeClr val="tx1"/>
                </a:solidFill>
              </a:rPr>
              <a:t>20001ден </a:t>
            </a:r>
            <a:r>
              <a:rPr lang="ru-RU" dirty="0" err="1">
                <a:solidFill>
                  <a:schemeClr val="tx1"/>
                </a:solidFill>
              </a:rPr>
              <a:t>жогору</a:t>
            </a:r>
            <a:r>
              <a:rPr lang="ru-RU" dirty="0">
                <a:solidFill>
                  <a:schemeClr val="tx1"/>
                </a:solidFill>
              </a:rPr>
              <a:t> - 31 депутат.</a:t>
            </a:r>
          </a:p>
          <a:p>
            <a:pPr marL="0" indent="0" algn="r">
              <a:buNone/>
            </a:pPr>
            <a:r>
              <a:rPr lang="ru-RU" sz="1700" dirty="0">
                <a:solidFill>
                  <a:schemeClr val="tx1"/>
                </a:solidFill>
              </a:rPr>
              <a:t> </a:t>
            </a:r>
            <a:endParaRPr lang="ru-RU" sz="1700" dirty="0">
              <a:cs typeface="Arial" pitchFamily="34" charset="0"/>
            </a:endParaRPr>
          </a:p>
          <a:p>
            <a:pPr marL="0" indent="0">
              <a:buNone/>
            </a:pPr>
            <a:endParaRPr lang="ru-RU" dirty="0">
              <a:solidFill>
                <a:schemeClr val="tx1"/>
              </a:solidFill>
            </a:endParaRPr>
          </a:p>
          <a:p>
            <a:pPr>
              <a:buFont typeface="Wingdings" pitchFamily="2" charset="2"/>
              <a:buChar char="Ø"/>
            </a:pPr>
            <a:endParaRPr lang="ru-RU" dirty="0"/>
          </a:p>
        </p:txBody>
      </p:sp>
      <p:sp>
        <p:nvSpPr>
          <p:cNvPr id="4" name="Нижний колонтитул 3"/>
          <p:cNvSpPr>
            <a:spLocks noGrp="1"/>
          </p:cNvSpPr>
          <p:nvPr>
            <p:ph type="ftr" sz="quarter" idx="11"/>
          </p:nvPr>
        </p:nvSpPr>
        <p:spPr/>
        <p:txBody>
          <a:bodyPr/>
          <a:lstStyle/>
          <a:p>
            <a:endParaRPr lang="ru-RU" dirty="0"/>
          </a:p>
        </p:txBody>
      </p:sp>
    </p:spTree>
    <p:extLst>
      <p:ext uri="{BB962C8B-B14F-4D97-AF65-F5344CB8AC3E}">
        <p14:creationId xmlns:p14="http://schemas.microsoft.com/office/powerpoint/2010/main" val="3563128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y-KG" b="1" dirty="0">
                <a:solidFill>
                  <a:srgbClr val="FF0000"/>
                </a:solidFill>
              </a:rPr>
              <a:t>Жергиликтүү кеңештин туруктуу жана убактылуу комиссиялары</a:t>
            </a:r>
            <a:br>
              <a:rPr lang="ky-KG" dirty="0"/>
            </a:br>
            <a:endParaRPr lang="ru-RU" dirty="0"/>
          </a:p>
        </p:txBody>
      </p:sp>
      <p:sp>
        <p:nvSpPr>
          <p:cNvPr id="3" name="Объект 2"/>
          <p:cNvSpPr>
            <a:spLocks noGrp="1"/>
          </p:cNvSpPr>
          <p:nvPr>
            <p:ph idx="1"/>
          </p:nvPr>
        </p:nvSpPr>
        <p:spPr>
          <a:xfrm>
            <a:off x="628650" y="1667065"/>
            <a:ext cx="7886700" cy="4351338"/>
          </a:xfrm>
        </p:spPr>
        <p:txBody>
          <a:bodyPr>
            <a:normAutofit fontScale="92500" lnSpcReduction="10000"/>
          </a:bodyPr>
          <a:lstStyle/>
          <a:p>
            <a:pPr>
              <a:buFont typeface="Wingdings" panose="05000000000000000000" pitchFamily="2" charset="2"/>
              <a:buChar char="Ø"/>
            </a:pPr>
            <a:r>
              <a:rPr lang="ky-KG" dirty="0"/>
              <a:t>Жергиликтүү кеңештин туруктуу комиссиялары кеңештин карамагына кирген маселелерди алдын ала кароо жана даярдоо үчүн, ошондой эле кеңештин чечимдерин ишке ашырууга катышуу, ушул чечимдердин ведомстволук аймакта жайгашкан мекемелер жана уюмдар тарабынан аткарылышына контролдук кылуу үчүн түзүлөт. Кеңеш тарабынан ошондой эле убактылуу комиссиялар түзүлүшү мүмкүн.</a:t>
            </a:r>
          </a:p>
          <a:p>
            <a:pPr>
              <a:buFont typeface="Wingdings" panose="05000000000000000000" pitchFamily="2" charset="2"/>
              <a:buChar char="Ø"/>
            </a:pPr>
            <a:r>
              <a:rPr lang="ky-KG" dirty="0"/>
              <a:t>Жергиликтүү кеңештин карамагына кирген маселелер тиешелүү туруктуу комиссиялар тарабынан алдын ала каралбай туруп, жергиликтүү кеңештин сессиясында каралышы мүмкүн эмес.</a:t>
            </a:r>
          </a:p>
          <a:p>
            <a:pPr>
              <a:buFont typeface="Wingdings" panose="05000000000000000000" pitchFamily="2" charset="2"/>
              <a:buChar char="Ø"/>
            </a:pPr>
            <a:r>
              <a:rPr lang="ky-KG" dirty="0"/>
              <a:t>Комиссиялардын тизмегин, алардын сандык курамын жана шайлоо тартибин тиешелүү жергиликтүү кеңештин депутаттык фракцияларынын, топторунун жана депутаттарынын сунушу боюнча жергиликтүү кеңеш аныктайт.</a:t>
            </a:r>
          </a:p>
          <a:p>
            <a:pPr>
              <a:buFont typeface="Wingdings" panose="05000000000000000000" pitchFamily="2" charset="2"/>
              <a:buChar char="Ø"/>
            </a:pPr>
            <a:r>
              <a:rPr lang="ky-KG" dirty="0"/>
              <a:t>Туруктуу комиссиялар тиешелүү жергиликтүү кеңештин депутаттарынын ичинен түзүлөт. Жергиликтүү кеңештин туруктуу комиссияларынын курамына кеңештин төрагасы жана анын орун басары шайланышы мүмкүн эмес.</a:t>
            </a:r>
          </a:p>
          <a:p>
            <a:pPr>
              <a:buFont typeface="Wingdings" panose="05000000000000000000" pitchFamily="2" charset="2"/>
              <a:buChar char="Ø"/>
            </a:pPr>
            <a:endParaRPr lang="ky-KG" dirty="0"/>
          </a:p>
        </p:txBody>
      </p:sp>
      <p:sp>
        <p:nvSpPr>
          <p:cNvPr id="4" name="Нижний колонтитул 3"/>
          <p:cNvSpPr>
            <a:spLocks noGrp="1"/>
          </p:cNvSpPr>
          <p:nvPr>
            <p:ph type="ftr" sz="quarter" idx="11"/>
          </p:nvPr>
        </p:nvSpPr>
        <p:spPr/>
        <p:txBody>
          <a:bodyPr/>
          <a:lstStyle/>
          <a:p>
            <a:r>
              <a:rPr lang="ru-RU"/>
              <a:t>АРИС, ПСИ-3 (МАР)- основные тренинги</a:t>
            </a:r>
          </a:p>
        </p:txBody>
      </p:sp>
    </p:spTree>
    <p:extLst>
      <p:ext uri="{BB962C8B-B14F-4D97-AF65-F5344CB8AC3E}">
        <p14:creationId xmlns:p14="http://schemas.microsoft.com/office/powerpoint/2010/main" val="14035411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E1E675B-666E-AB49-A9CB-6D9A643D26DD}"/>
              </a:ext>
            </a:extLst>
          </p:cNvPr>
          <p:cNvSpPr>
            <a:spLocks noGrp="1"/>
          </p:cNvSpPr>
          <p:nvPr>
            <p:ph type="title"/>
          </p:nvPr>
        </p:nvSpPr>
        <p:spPr/>
        <p:txBody>
          <a:bodyPr>
            <a:normAutofit fontScale="90000"/>
          </a:bodyPr>
          <a:lstStyle/>
          <a:p>
            <a:r>
              <a:rPr lang="ky-KG" b="1" dirty="0">
                <a:solidFill>
                  <a:srgbClr val="FF0000"/>
                </a:solidFill>
              </a:rPr>
              <a:t>Жергиликтүү кеңештин туруктуу жана убактылуу комиссиялары</a:t>
            </a:r>
            <a:br>
              <a:rPr lang="ky-KG" dirty="0"/>
            </a:br>
            <a:endParaRPr lang="ru-RU" dirty="0"/>
          </a:p>
        </p:txBody>
      </p:sp>
      <p:sp>
        <p:nvSpPr>
          <p:cNvPr id="3" name="Объект 2">
            <a:extLst>
              <a:ext uri="{FF2B5EF4-FFF2-40B4-BE49-F238E27FC236}">
                <a16:creationId xmlns:a16="http://schemas.microsoft.com/office/drawing/2014/main" id="{FA310829-13A3-ACAE-A10A-0B681180C9F8}"/>
              </a:ext>
            </a:extLst>
          </p:cNvPr>
          <p:cNvSpPr>
            <a:spLocks noGrp="1"/>
          </p:cNvSpPr>
          <p:nvPr>
            <p:ph idx="1"/>
          </p:nvPr>
        </p:nvSpPr>
        <p:spPr/>
        <p:txBody>
          <a:bodyPr>
            <a:normAutofit fontScale="92500" lnSpcReduction="20000"/>
          </a:bodyPr>
          <a:lstStyle/>
          <a:p>
            <a:pPr>
              <a:buFont typeface="Wingdings" panose="05000000000000000000" pitchFamily="2" charset="2"/>
              <a:buChar char="Ø"/>
            </a:pPr>
            <a:r>
              <a:rPr lang="ky-KG" dirty="0"/>
              <a:t>Комиссия мүчөсүнүн ыйгарым укуктары кеңеш тарабынан анын өтүнүчү боюнча, ошондой эле ага өз милдеттерин аткарууга мүмкүндүк бербеген жагдайларга байланыштуу мөөнөтүнөн мурда токтотулушу мүмкүн.</a:t>
            </a:r>
          </a:p>
          <a:p>
            <a:pPr>
              <a:buFont typeface="Wingdings" panose="05000000000000000000" pitchFamily="2" charset="2"/>
              <a:buChar char="Ø"/>
            </a:pPr>
            <a:r>
              <a:rPr lang="ky-KG" dirty="0"/>
              <a:t>Жергиликтүү кеңештик туруктуу комиссиялары өз ишинин негизги багыттары боюнча чакан комиссияларды түзө алат.</a:t>
            </a:r>
          </a:p>
          <a:p>
            <a:pPr>
              <a:buFont typeface="Wingdings" panose="05000000000000000000" pitchFamily="2" charset="2"/>
              <a:buChar char="Ø"/>
            </a:pPr>
            <a:r>
              <a:rPr lang="ky-KG" dirty="0"/>
              <a:t>Жергиликтүү кеңештердин туруктуу комиссияларынын укуктары, милдеттери, уюштуруу жана иш тартиби жергиликтүү кеңештин регламенти менен белгиленет.</a:t>
            </a:r>
          </a:p>
          <a:p>
            <a:pPr>
              <a:buFont typeface="Wingdings" panose="05000000000000000000" pitchFamily="2" charset="2"/>
              <a:buChar char="Ø"/>
            </a:pPr>
            <a:r>
              <a:rPr lang="ky-KG" dirty="0"/>
              <a:t>Туруктуу комиссиянын жана кеңештин төрагасынын сунушу боюнча тиешелүү кеңеш туруктуу комиссиянын курамына өзгөртүүлөрдү киргизет.</a:t>
            </a:r>
          </a:p>
          <a:p>
            <a:pPr>
              <a:buFont typeface="Wingdings" panose="05000000000000000000" pitchFamily="2" charset="2"/>
              <a:buChar char="Ø"/>
            </a:pPr>
            <a:endParaRPr lang="ky-KG" dirty="0"/>
          </a:p>
          <a:p>
            <a:pPr marL="0" indent="0" algn="r">
              <a:buNone/>
            </a:pPr>
            <a:r>
              <a:rPr lang="ru-RU" sz="2400" dirty="0"/>
              <a:t>(«</a:t>
            </a:r>
            <a:r>
              <a:rPr lang="ru-RU" sz="2400" dirty="0" err="1"/>
              <a:t>Жергиликтүү</a:t>
            </a:r>
            <a:r>
              <a:rPr lang="ru-RU" sz="2400" dirty="0"/>
              <a:t> </a:t>
            </a:r>
            <a:r>
              <a:rPr lang="ru-RU" sz="2400" dirty="0" err="1"/>
              <a:t>мамлекеттик</a:t>
            </a:r>
            <a:r>
              <a:rPr lang="ru-RU" sz="2400" dirty="0"/>
              <a:t> администрация </a:t>
            </a:r>
            <a:r>
              <a:rPr lang="ru-RU" sz="2400" dirty="0" err="1"/>
              <a:t>жана</a:t>
            </a:r>
            <a:r>
              <a:rPr lang="ru-RU" sz="2400" dirty="0"/>
              <a:t> </a:t>
            </a:r>
            <a:r>
              <a:rPr lang="ru-RU" sz="2400" dirty="0" err="1"/>
              <a:t>жергиликтүү</a:t>
            </a:r>
            <a:r>
              <a:rPr lang="ru-RU" sz="2400" dirty="0"/>
              <a:t> </a:t>
            </a:r>
            <a:r>
              <a:rPr lang="ru-RU" sz="2400" dirty="0" err="1"/>
              <a:t>өз</a:t>
            </a:r>
            <a:r>
              <a:rPr lang="ru-RU" sz="2400" dirty="0"/>
              <a:t> </a:t>
            </a:r>
            <a:r>
              <a:rPr lang="ru-RU" sz="2400" dirty="0" err="1"/>
              <a:t>алдынча</a:t>
            </a:r>
            <a:r>
              <a:rPr lang="ru-RU" sz="2400" dirty="0"/>
              <a:t> </a:t>
            </a:r>
            <a:r>
              <a:rPr lang="ru-RU" sz="2400" dirty="0" err="1"/>
              <a:t>башкаруу</a:t>
            </a:r>
            <a:r>
              <a:rPr lang="ru-RU" sz="2400" dirty="0"/>
              <a:t> </a:t>
            </a:r>
            <a:r>
              <a:rPr lang="ru-RU" sz="2400" dirty="0" err="1"/>
              <a:t>органдары</a:t>
            </a:r>
            <a:r>
              <a:rPr lang="ru-RU" sz="2400" dirty="0"/>
              <a:t> </a:t>
            </a:r>
            <a:r>
              <a:rPr lang="ru-RU" sz="2400" dirty="0" err="1"/>
              <a:t>жөнүндө</a:t>
            </a:r>
            <a:r>
              <a:rPr lang="ru-RU" sz="2400" dirty="0"/>
              <a:t>» </a:t>
            </a:r>
            <a:r>
              <a:rPr lang="ru-RU" sz="2400" dirty="0" err="1"/>
              <a:t>КРнын</a:t>
            </a:r>
            <a:r>
              <a:rPr lang="ru-RU" sz="2400" dirty="0"/>
              <a:t> </a:t>
            </a:r>
            <a:r>
              <a:rPr lang="ru-RU" sz="2400" dirty="0" err="1"/>
              <a:t>Мыйзамы</a:t>
            </a:r>
            <a:r>
              <a:rPr lang="ru-RU" sz="2400" dirty="0"/>
              <a:t> , 36-берене )</a:t>
            </a:r>
          </a:p>
          <a:p>
            <a:pPr marL="0" indent="0" algn="r">
              <a:buNone/>
            </a:pPr>
            <a:endParaRPr lang="ru-RU" sz="2400" dirty="0"/>
          </a:p>
          <a:p>
            <a:endParaRPr lang="ru-RU" dirty="0"/>
          </a:p>
        </p:txBody>
      </p:sp>
      <p:sp>
        <p:nvSpPr>
          <p:cNvPr id="4" name="Нижний колонтитул 3">
            <a:extLst>
              <a:ext uri="{FF2B5EF4-FFF2-40B4-BE49-F238E27FC236}">
                <a16:creationId xmlns:a16="http://schemas.microsoft.com/office/drawing/2014/main" id="{C3F1AF17-B281-5696-D8F5-D897848AA001}"/>
              </a:ext>
            </a:extLst>
          </p:cNvPr>
          <p:cNvSpPr>
            <a:spLocks noGrp="1"/>
          </p:cNvSpPr>
          <p:nvPr>
            <p:ph type="ftr" sz="quarter" idx="11"/>
          </p:nvPr>
        </p:nvSpPr>
        <p:spPr/>
        <p:txBody>
          <a:bodyPr/>
          <a:lstStyle/>
          <a:p>
            <a:r>
              <a:rPr lang="ru-RU"/>
              <a:t>АРИС, ПСИ-3 (МАР)- основные тренинги</a:t>
            </a:r>
          </a:p>
        </p:txBody>
      </p:sp>
    </p:spTree>
    <p:extLst>
      <p:ext uri="{BB962C8B-B14F-4D97-AF65-F5344CB8AC3E}">
        <p14:creationId xmlns:p14="http://schemas.microsoft.com/office/powerpoint/2010/main" val="2249010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57200" y="338328"/>
            <a:ext cx="8229600" cy="714408"/>
          </a:xfrm>
        </p:spPr>
        <p:txBody>
          <a:bodyPr>
            <a:noAutofit/>
          </a:bodyPr>
          <a:lstStyle/>
          <a:p>
            <a:r>
              <a:rPr lang="ru-RU" sz="2800" b="1" dirty="0" err="1">
                <a:solidFill>
                  <a:srgbClr val="FF0000"/>
                </a:solidFill>
              </a:rPr>
              <a:t>Жергиликтүү</a:t>
            </a:r>
            <a:r>
              <a:rPr lang="ru-RU" sz="2800" b="1" dirty="0">
                <a:solidFill>
                  <a:srgbClr val="FF0000"/>
                </a:solidFill>
              </a:rPr>
              <a:t> </a:t>
            </a:r>
            <a:r>
              <a:rPr lang="ru-RU" sz="2800" b="1" dirty="0" err="1">
                <a:solidFill>
                  <a:srgbClr val="FF0000"/>
                </a:solidFill>
              </a:rPr>
              <a:t>кеңештин</a:t>
            </a:r>
            <a:r>
              <a:rPr lang="ru-RU" sz="2800" b="1" dirty="0">
                <a:solidFill>
                  <a:srgbClr val="FF0000"/>
                </a:solidFill>
              </a:rPr>
              <a:t> </a:t>
            </a:r>
            <a:r>
              <a:rPr lang="ru-RU" sz="2800" b="1" dirty="0" err="1">
                <a:solidFill>
                  <a:srgbClr val="FF0000"/>
                </a:solidFill>
              </a:rPr>
              <a:t>туруктуу</a:t>
            </a:r>
            <a:r>
              <a:rPr lang="ru-RU" sz="2800" b="1" dirty="0">
                <a:solidFill>
                  <a:srgbClr val="FF0000"/>
                </a:solidFill>
              </a:rPr>
              <a:t> </a:t>
            </a:r>
            <a:r>
              <a:rPr lang="ru-RU" sz="2800" b="1" dirty="0" err="1">
                <a:solidFill>
                  <a:srgbClr val="FF0000"/>
                </a:solidFill>
              </a:rPr>
              <a:t>жана</a:t>
            </a:r>
            <a:r>
              <a:rPr lang="ru-RU" sz="2800" b="1" dirty="0">
                <a:solidFill>
                  <a:srgbClr val="FF0000"/>
                </a:solidFill>
              </a:rPr>
              <a:t> </a:t>
            </a:r>
            <a:br>
              <a:rPr lang="ru-RU" sz="2800" b="1" dirty="0">
                <a:solidFill>
                  <a:srgbClr val="FF0000"/>
                </a:solidFill>
              </a:rPr>
            </a:br>
            <a:r>
              <a:rPr lang="ru-RU" sz="2800" b="1" dirty="0" err="1">
                <a:solidFill>
                  <a:srgbClr val="FF0000"/>
                </a:solidFill>
              </a:rPr>
              <a:t>убактылуу</a:t>
            </a:r>
            <a:r>
              <a:rPr lang="ru-RU" sz="2800" b="1" dirty="0">
                <a:solidFill>
                  <a:srgbClr val="FF0000"/>
                </a:solidFill>
              </a:rPr>
              <a:t> </a:t>
            </a:r>
            <a:r>
              <a:rPr lang="ru-RU" sz="2800" b="1" dirty="0" err="1">
                <a:solidFill>
                  <a:srgbClr val="FF0000"/>
                </a:solidFill>
              </a:rPr>
              <a:t>комиссиялары</a:t>
            </a:r>
            <a:endParaRPr lang="ru-RU" sz="2800" dirty="0">
              <a:solidFill>
                <a:srgbClr val="FF0000"/>
              </a:solidFill>
            </a:endParaRPr>
          </a:p>
        </p:txBody>
      </p:sp>
      <p:sp>
        <p:nvSpPr>
          <p:cNvPr id="2" name="Объект 1"/>
          <p:cNvSpPr>
            <a:spLocks noGrp="1"/>
          </p:cNvSpPr>
          <p:nvPr>
            <p:ph idx="1"/>
          </p:nvPr>
        </p:nvSpPr>
        <p:spPr>
          <a:xfrm>
            <a:off x="467544" y="1268760"/>
            <a:ext cx="8208911" cy="4857403"/>
          </a:xfrm>
        </p:spPr>
        <p:txBody>
          <a:bodyPr>
            <a:normAutofit fontScale="92500"/>
          </a:bodyPr>
          <a:lstStyle/>
          <a:p>
            <a:pPr>
              <a:buFont typeface="Wingdings" pitchFamily="2" charset="2"/>
              <a:buChar char="Ø"/>
            </a:pPr>
            <a:r>
              <a:rPr lang="ru-RU" dirty="0">
                <a:solidFill>
                  <a:schemeClr val="tx1"/>
                </a:solidFill>
              </a:rPr>
              <a:t> </a:t>
            </a:r>
            <a:r>
              <a:rPr lang="ru-RU" dirty="0" err="1">
                <a:solidFill>
                  <a:schemeClr val="tx1"/>
                </a:solidFill>
              </a:rPr>
              <a:t>Жергиликтүү</a:t>
            </a:r>
            <a:r>
              <a:rPr lang="ru-RU" dirty="0">
                <a:solidFill>
                  <a:schemeClr val="tx1"/>
                </a:solidFill>
              </a:rPr>
              <a:t> </a:t>
            </a:r>
            <a:r>
              <a:rPr lang="ru-RU" dirty="0" err="1">
                <a:solidFill>
                  <a:schemeClr val="tx1"/>
                </a:solidFill>
              </a:rPr>
              <a:t>кеңештин</a:t>
            </a:r>
            <a:r>
              <a:rPr lang="ru-RU" dirty="0">
                <a:solidFill>
                  <a:schemeClr val="tx1"/>
                </a:solidFill>
              </a:rPr>
              <a:t> </a:t>
            </a:r>
            <a:r>
              <a:rPr lang="ru-RU" dirty="0" err="1">
                <a:solidFill>
                  <a:srgbClr val="FF0000"/>
                </a:solidFill>
              </a:rPr>
              <a:t>туруктуу</a:t>
            </a:r>
            <a:r>
              <a:rPr lang="ru-RU" dirty="0">
                <a:solidFill>
                  <a:srgbClr val="FF0000"/>
                </a:solidFill>
              </a:rPr>
              <a:t> </a:t>
            </a:r>
            <a:r>
              <a:rPr lang="ru-RU" dirty="0" err="1">
                <a:solidFill>
                  <a:srgbClr val="FF0000"/>
                </a:solidFill>
              </a:rPr>
              <a:t>комиссиялары</a:t>
            </a:r>
            <a:r>
              <a:rPr lang="ru-RU" dirty="0">
                <a:solidFill>
                  <a:srgbClr val="FF0000"/>
                </a:solidFill>
              </a:rPr>
              <a:t> </a:t>
            </a:r>
            <a:r>
              <a:rPr lang="ru-RU" dirty="0" err="1">
                <a:solidFill>
                  <a:schemeClr val="tx1"/>
                </a:solidFill>
              </a:rPr>
              <a:t>кеңештин</a:t>
            </a:r>
            <a:r>
              <a:rPr lang="ru-RU" dirty="0">
                <a:solidFill>
                  <a:schemeClr val="tx1"/>
                </a:solidFill>
              </a:rPr>
              <a:t> </a:t>
            </a:r>
            <a:r>
              <a:rPr lang="ru-RU" dirty="0" err="1">
                <a:solidFill>
                  <a:schemeClr val="tx1"/>
                </a:solidFill>
              </a:rPr>
              <a:t>карамагына</a:t>
            </a:r>
            <a:r>
              <a:rPr lang="ru-RU" dirty="0">
                <a:solidFill>
                  <a:schemeClr val="tx1"/>
                </a:solidFill>
              </a:rPr>
              <a:t> </a:t>
            </a:r>
            <a:r>
              <a:rPr lang="ru-RU" dirty="0" err="1">
                <a:solidFill>
                  <a:schemeClr val="tx1"/>
                </a:solidFill>
              </a:rPr>
              <a:t>таандык</a:t>
            </a:r>
            <a:r>
              <a:rPr lang="ru-RU" dirty="0">
                <a:solidFill>
                  <a:schemeClr val="tx1"/>
                </a:solidFill>
              </a:rPr>
              <a:t> </a:t>
            </a:r>
            <a:r>
              <a:rPr lang="ru-RU" dirty="0" err="1">
                <a:solidFill>
                  <a:srgbClr val="C00000"/>
                </a:solidFill>
              </a:rPr>
              <a:t>маселелерди</a:t>
            </a:r>
            <a:r>
              <a:rPr lang="ru-RU" dirty="0">
                <a:solidFill>
                  <a:srgbClr val="C00000"/>
                </a:solidFill>
              </a:rPr>
              <a:t> </a:t>
            </a:r>
            <a:r>
              <a:rPr lang="ru-RU" dirty="0" err="1">
                <a:solidFill>
                  <a:srgbClr val="C00000"/>
                </a:solidFill>
              </a:rPr>
              <a:t>алдын</a:t>
            </a:r>
            <a:r>
              <a:rPr lang="ru-RU" dirty="0">
                <a:solidFill>
                  <a:srgbClr val="C00000"/>
                </a:solidFill>
              </a:rPr>
              <a:t> ала </a:t>
            </a:r>
            <a:r>
              <a:rPr lang="ru-RU" dirty="0" err="1">
                <a:solidFill>
                  <a:srgbClr val="C00000"/>
                </a:solidFill>
              </a:rPr>
              <a:t>кароо</a:t>
            </a:r>
            <a:r>
              <a:rPr lang="ru-RU" dirty="0">
                <a:solidFill>
                  <a:srgbClr val="C00000"/>
                </a:solidFill>
              </a:rPr>
              <a:t> </a:t>
            </a:r>
            <a:r>
              <a:rPr lang="ru-RU" dirty="0" err="1">
                <a:solidFill>
                  <a:schemeClr val="tx1"/>
                </a:solidFill>
              </a:rPr>
              <a:t>жана</a:t>
            </a:r>
            <a:r>
              <a:rPr lang="ru-RU" dirty="0">
                <a:solidFill>
                  <a:schemeClr val="tx1"/>
                </a:solidFill>
              </a:rPr>
              <a:t> </a:t>
            </a:r>
            <a:r>
              <a:rPr lang="ru-RU" dirty="0" err="1">
                <a:solidFill>
                  <a:srgbClr val="C00000"/>
                </a:solidFill>
              </a:rPr>
              <a:t>даярдоо</a:t>
            </a:r>
            <a:r>
              <a:rPr lang="ru-RU" dirty="0">
                <a:solidFill>
                  <a:schemeClr val="tx1"/>
                </a:solidFill>
              </a:rPr>
              <a:t>, </a:t>
            </a:r>
            <a:r>
              <a:rPr lang="ru-RU" dirty="0" err="1">
                <a:solidFill>
                  <a:schemeClr val="tx1"/>
                </a:solidFill>
              </a:rPr>
              <a:t>ошондой</a:t>
            </a:r>
            <a:r>
              <a:rPr lang="ru-RU" dirty="0">
                <a:solidFill>
                  <a:schemeClr val="tx1"/>
                </a:solidFill>
              </a:rPr>
              <a:t> эле </a:t>
            </a:r>
            <a:r>
              <a:rPr lang="ru-RU" dirty="0" err="1">
                <a:solidFill>
                  <a:schemeClr val="tx1"/>
                </a:solidFill>
              </a:rPr>
              <a:t>кеңештин</a:t>
            </a:r>
            <a:r>
              <a:rPr lang="ru-RU" dirty="0">
                <a:solidFill>
                  <a:schemeClr val="tx1"/>
                </a:solidFill>
              </a:rPr>
              <a:t> </a:t>
            </a:r>
            <a:r>
              <a:rPr lang="ru-RU" dirty="0" err="1">
                <a:solidFill>
                  <a:srgbClr val="C00000"/>
                </a:solidFill>
              </a:rPr>
              <a:t>чечимдерин</a:t>
            </a:r>
            <a:r>
              <a:rPr lang="ru-RU" dirty="0">
                <a:solidFill>
                  <a:srgbClr val="C00000"/>
                </a:solidFill>
              </a:rPr>
              <a:t> </a:t>
            </a:r>
            <a:r>
              <a:rPr lang="ru-RU" dirty="0" err="1">
                <a:solidFill>
                  <a:srgbClr val="C00000"/>
                </a:solidFill>
              </a:rPr>
              <a:t>ишке</a:t>
            </a:r>
            <a:r>
              <a:rPr lang="ru-RU" dirty="0">
                <a:solidFill>
                  <a:srgbClr val="C00000"/>
                </a:solidFill>
              </a:rPr>
              <a:t> </a:t>
            </a:r>
            <a:r>
              <a:rPr lang="ru-RU" dirty="0" err="1">
                <a:solidFill>
                  <a:srgbClr val="C00000"/>
                </a:solidFill>
              </a:rPr>
              <a:t>ашырууга</a:t>
            </a:r>
            <a:r>
              <a:rPr lang="ru-RU" dirty="0">
                <a:solidFill>
                  <a:srgbClr val="C00000"/>
                </a:solidFill>
              </a:rPr>
              <a:t> </a:t>
            </a:r>
            <a:r>
              <a:rPr lang="ru-RU" dirty="0" err="1">
                <a:solidFill>
                  <a:schemeClr val="tx1"/>
                </a:solidFill>
              </a:rPr>
              <a:t>катышуу</a:t>
            </a:r>
            <a:r>
              <a:rPr lang="ru-RU" dirty="0">
                <a:solidFill>
                  <a:schemeClr val="tx1"/>
                </a:solidFill>
              </a:rPr>
              <a:t>, </a:t>
            </a:r>
            <a:r>
              <a:rPr lang="ru-RU" dirty="0" err="1">
                <a:solidFill>
                  <a:schemeClr val="tx1"/>
                </a:solidFill>
              </a:rPr>
              <a:t>ушул</a:t>
            </a:r>
            <a:r>
              <a:rPr lang="ru-RU" dirty="0">
                <a:solidFill>
                  <a:schemeClr val="tx1"/>
                </a:solidFill>
              </a:rPr>
              <a:t> </a:t>
            </a:r>
            <a:r>
              <a:rPr lang="ru-RU" dirty="0" err="1">
                <a:solidFill>
                  <a:srgbClr val="C00000"/>
                </a:solidFill>
              </a:rPr>
              <a:t>чечимдердин</a:t>
            </a:r>
            <a:r>
              <a:rPr lang="ru-RU" dirty="0">
                <a:solidFill>
                  <a:srgbClr val="C00000"/>
                </a:solidFill>
              </a:rPr>
              <a:t> </a:t>
            </a:r>
            <a:r>
              <a:rPr lang="ru-RU" dirty="0" err="1">
                <a:solidFill>
                  <a:srgbClr val="C00000"/>
                </a:solidFill>
              </a:rPr>
              <a:t>аткарылышына</a:t>
            </a:r>
            <a:r>
              <a:rPr lang="ru-RU" dirty="0">
                <a:solidFill>
                  <a:srgbClr val="C00000"/>
                </a:solidFill>
              </a:rPr>
              <a:t> </a:t>
            </a:r>
            <a:r>
              <a:rPr lang="ru-RU" dirty="0" err="1">
                <a:solidFill>
                  <a:srgbClr val="C00000"/>
                </a:solidFill>
              </a:rPr>
              <a:t>контролдук</a:t>
            </a:r>
            <a:r>
              <a:rPr lang="ru-RU" dirty="0">
                <a:solidFill>
                  <a:srgbClr val="C00000"/>
                </a:solidFill>
              </a:rPr>
              <a:t> </a:t>
            </a:r>
            <a:r>
              <a:rPr lang="ru-RU" dirty="0" err="1">
                <a:solidFill>
                  <a:srgbClr val="C00000"/>
                </a:solidFill>
              </a:rPr>
              <a:t>кылуу</a:t>
            </a:r>
            <a:r>
              <a:rPr lang="ru-RU" dirty="0">
                <a:solidFill>
                  <a:srgbClr val="C00000"/>
                </a:solidFill>
              </a:rPr>
              <a:t> </a:t>
            </a:r>
            <a:r>
              <a:rPr lang="ru-RU" dirty="0" err="1">
                <a:solidFill>
                  <a:schemeClr val="tx1"/>
                </a:solidFill>
              </a:rPr>
              <a:t>үчүн</a:t>
            </a:r>
            <a:r>
              <a:rPr lang="ru-RU" dirty="0">
                <a:solidFill>
                  <a:schemeClr val="tx1"/>
                </a:solidFill>
              </a:rPr>
              <a:t> </a:t>
            </a:r>
            <a:r>
              <a:rPr lang="ru-RU" dirty="0" err="1">
                <a:solidFill>
                  <a:schemeClr val="tx1"/>
                </a:solidFill>
              </a:rPr>
              <a:t>түзүлөт</a:t>
            </a:r>
            <a:r>
              <a:rPr lang="ru-RU" dirty="0">
                <a:solidFill>
                  <a:schemeClr val="tx1"/>
                </a:solidFill>
              </a:rPr>
              <a:t>.</a:t>
            </a:r>
          </a:p>
          <a:p>
            <a:pPr>
              <a:buFont typeface="Wingdings" pitchFamily="2" charset="2"/>
              <a:buChar char="Ø"/>
            </a:pPr>
            <a:r>
              <a:rPr lang="ru-RU" dirty="0" err="1">
                <a:solidFill>
                  <a:schemeClr val="tx1"/>
                </a:solidFill>
              </a:rPr>
              <a:t>Жергиликтуу</a:t>
            </a:r>
            <a:r>
              <a:rPr lang="ru-RU" dirty="0">
                <a:solidFill>
                  <a:schemeClr val="tx1"/>
                </a:solidFill>
              </a:rPr>
              <a:t> </a:t>
            </a:r>
            <a:r>
              <a:rPr lang="ru-RU" dirty="0" err="1">
                <a:solidFill>
                  <a:schemeClr val="tx1"/>
                </a:solidFill>
              </a:rPr>
              <a:t>кеңеш</a:t>
            </a:r>
            <a:r>
              <a:rPr lang="ru-RU" dirty="0">
                <a:solidFill>
                  <a:schemeClr val="tx1"/>
                </a:solidFill>
              </a:rPr>
              <a:t> </a:t>
            </a:r>
            <a:r>
              <a:rPr lang="ru-RU" dirty="0" err="1">
                <a:solidFill>
                  <a:schemeClr val="tx1"/>
                </a:solidFill>
              </a:rPr>
              <a:t>тарабынан</a:t>
            </a:r>
            <a:r>
              <a:rPr lang="ru-RU" dirty="0">
                <a:solidFill>
                  <a:schemeClr val="tx1"/>
                </a:solidFill>
              </a:rPr>
              <a:t> </a:t>
            </a:r>
            <a:r>
              <a:rPr lang="ru-RU" dirty="0" err="1">
                <a:solidFill>
                  <a:schemeClr val="tx1"/>
                </a:solidFill>
              </a:rPr>
              <a:t>ошондой</a:t>
            </a:r>
            <a:r>
              <a:rPr lang="ru-RU" dirty="0">
                <a:solidFill>
                  <a:schemeClr val="tx1"/>
                </a:solidFill>
              </a:rPr>
              <a:t> </a:t>
            </a:r>
            <a:r>
              <a:rPr lang="ru-RU" dirty="0">
                <a:solidFill>
                  <a:srgbClr val="C00000"/>
                </a:solidFill>
              </a:rPr>
              <a:t>эле </a:t>
            </a:r>
            <a:r>
              <a:rPr lang="ru-RU" dirty="0" err="1">
                <a:solidFill>
                  <a:srgbClr val="C00000"/>
                </a:solidFill>
              </a:rPr>
              <a:t>убактылуу</a:t>
            </a:r>
            <a:r>
              <a:rPr lang="ru-RU" dirty="0">
                <a:solidFill>
                  <a:srgbClr val="C00000"/>
                </a:solidFill>
              </a:rPr>
              <a:t> </a:t>
            </a:r>
            <a:r>
              <a:rPr lang="ru-RU" dirty="0" err="1">
                <a:solidFill>
                  <a:srgbClr val="C00000"/>
                </a:solidFill>
              </a:rPr>
              <a:t>комиссиялар</a:t>
            </a:r>
            <a:r>
              <a:rPr lang="ru-RU" dirty="0">
                <a:solidFill>
                  <a:schemeClr val="tx1"/>
                </a:solidFill>
              </a:rPr>
              <a:t> да </a:t>
            </a:r>
            <a:r>
              <a:rPr lang="ru-RU" dirty="0" err="1">
                <a:solidFill>
                  <a:schemeClr val="tx1"/>
                </a:solidFill>
              </a:rPr>
              <a:t>түзүлсө</a:t>
            </a:r>
            <a:r>
              <a:rPr lang="ru-RU" dirty="0">
                <a:solidFill>
                  <a:schemeClr val="tx1"/>
                </a:solidFill>
              </a:rPr>
              <a:t> болот.</a:t>
            </a:r>
          </a:p>
          <a:p>
            <a:pPr>
              <a:buFont typeface="Wingdings" pitchFamily="2" charset="2"/>
              <a:buChar char="Ø"/>
            </a:pPr>
            <a:r>
              <a:rPr lang="ru-RU" dirty="0" err="1">
                <a:solidFill>
                  <a:schemeClr val="tx1"/>
                </a:solidFill>
              </a:rPr>
              <a:t>Жергиликтүү</a:t>
            </a:r>
            <a:r>
              <a:rPr lang="ru-RU" dirty="0">
                <a:solidFill>
                  <a:schemeClr val="tx1"/>
                </a:solidFill>
              </a:rPr>
              <a:t> </a:t>
            </a:r>
            <a:r>
              <a:rPr lang="ru-RU" dirty="0" err="1">
                <a:solidFill>
                  <a:schemeClr val="tx1"/>
                </a:solidFill>
              </a:rPr>
              <a:t>кеңештин</a:t>
            </a:r>
            <a:r>
              <a:rPr lang="ru-RU" dirty="0">
                <a:solidFill>
                  <a:schemeClr val="tx1"/>
                </a:solidFill>
              </a:rPr>
              <a:t> </a:t>
            </a:r>
            <a:r>
              <a:rPr lang="ru-RU" dirty="0" err="1">
                <a:solidFill>
                  <a:schemeClr val="tx1"/>
                </a:solidFill>
              </a:rPr>
              <a:t>туруктуу</a:t>
            </a:r>
            <a:r>
              <a:rPr lang="ru-RU" dirty="0">
                <a:solidFill>
                  <a:schemeClr val="tx1"/>
                </a:solidFill>
              </a:rPr>
              <a:t> </a:t>
            </a:r>
            <a:r>
              <a:rPr lang="ru-RU" dirty="0" err="1">
                <a:solidFill>
                  <a:schemeClr val="tx1"/>
                </a:solidFill>
              </a:rPr>
              <a:t>комиссиялары</a:t>
            </a:r>
            <a:r>
              <a:rPr lang="ru-RU" dirty="0">
                <a:solidFill>
                  <a:schemeClr val="tx1"/>
                </a:solidFill>
              </a:rPr>
              <a:t> </a:t>
            </a:r>
            <a:r>
              <a:rPr lang="ru-RU" dirty="0" err="1">
                <a:solidFill>
                  <a:schemeClr val="tx1"/>
                </a:solidFill>
              </a:rPr>
              <a:t>өзүнүн</a:t>
            </a:r>
            <a:r>
              <a:rPr lang="ru-RU" dirty="0">
                <a:solidFill>
                  <a:schemeClr val="tx1"/>
                </a:solidFill>
              </a:rPr>
              <a:t> </a:t>
            </a:r>
            <a:r>
              <a:rPr lang="ru-RU" dirty="0" err="1">
                <a:solidFill>
                  <a:srgbClr val="C00000"/>
                </a:solidFill>
              </a:rPr>
              <a:t>карамагына</a:t>
            </a:r>
            <a:r>
              <a:rPr lang="ru-RU" dirty="0">
                <a:solidFill>
                  <a:srgbClr val="C00000"/>
                </a:solidFill>
              </a:rPr>
              <a:t> </a:t>
            </a:r>
            <a:r>
              <a:rPr lang="ru-RU" dirty="0" err="1">
                <a:solidFill>
                  <a:srgbClr val="C00000"/>
                </a:solidFill>
              </a:rPr>
              <a:t>кирген</a:t>
            </a:r>
            <a:r>
              <a:rPr lang="ru-RU" dirty="0">
                <a:solidFill>
                  <a:srgbClr val="C00000"/>
                </a:solidFill>
              </a:rPr>
              <a:t> </a:t>
            </a:r>
            <a:r>
              <a:rPr lang="ru-RU" dirty="0" err="1">
                <a:solidFill>
                  <a:srgbClr val="C00000"/>
                </a:solidFill>
              </a:rPr>
              <a:t>маселелер</a:t>
            </a:r>
            <a:r>
              <a:rPr lang="ru-RU" dirty="0">
                <a:solidFill>
                  <a:srgbClr val="C00000"/>
                </a:solidFill>
              </a:rPr>
              <a:t> </a:t>
            </a:r>
            <a:r>
              <a:rPr lang="ru-RU" dirty="0" err="1">
                <a:solidFill>
                  <a:srgbClr val="C00000"/>
                </a:solidFill>
              </a:rPr>
              <a:t>боюнча</a:t>
            </a:r>
            <a:r>
              <a:rPr lang="ru-RU" dirty="0">
                <a:solidFill>
                  <a:srgbClr val="C00000"/>
                </a:solidFill>
              </a:rPr>
              <a:t> </a:t>
            </a:r>
            <a:r>
              <a:rPr lang="ru-RU" dirty="0" err="1">
                <a:solidFill>
                  <a:schemeClr val="tx1"/>
                </a:solidFill>
              </a:rPr>
              <a:t>тиешелүү</a:t>
            </a:r>
            <a:r>
              <a:rPr lang="ru-RU" dirty="0">
                <a:solidFill>
                  <a:schemeClr val="tx1"/>
                </a:solidFill>
              </a:rPr>
              <a:t> </a:t>
            </a:r>
            <a:r>
              <a:rPr lang="ru-RU" dirty="0" err="1">
                <a:solidFill>
                  <a:schemeClr val="tx1"/>
                </a:solidFill>
              </a:rPr>
              <a:t>аймакта</a:t>
            </a:r>
            <a:r>
              <a:rPr lang="ru-RU" dirty="0">
                <a:solidFill>
                  <a:schemeClr val="tx1"/>
                </a:solidFill>
              </a:rPr>
              <a:t> </a:t>
            </a:r>
            <a:r>
              <a:rPr lang="ru-RU" dirty="0" err="1">
                <a:solidFill>
                  <a:schemeClr val="tx1"/>
                </a:solidFill>
              </a:rPr>
              <a:t>жайгашкан</a:t>
            </a:r>
            <a:r>
              <a:rPr lang="ru-RU" dirty="0">
                <a:solidFill>
                  <a:schemeClr val="tx1"/>
                </a:solidFill>
              </a:rPr>
              <a:t> </a:t>
            </a:r>
            <a:r>
              <a:rPr lang="ru-RU" dirty="0" err="1">
                <a:solidFill>
                  <a:schemeClr val="tx1"/>
                </a:solidFill>
              </a:rPr>
              <a:t>ишканалардын</a:t>
            </a:r>
            <a:r>
              <a:rPr lang="ru-RU" dirty="0">
                <a:solidFill>
                  <a:schemeClr val="tx1"/>
                </a:solidFill>
              </a:rPr>
              <a:t>, </a:t>
            </a:r>
            <a:r>
              <a:rPr lang="ru-RU" dirty="0" err="1">
                <a:solidFill>
                  <a:schemeClr val="tx1"/>
                </a:solidFill>
              </a:rPr>
              <a:t>мекемелердин</a:t>
            </a:r>
            <a:r>
              <a:rPr lang="ru-RU" dirty="0">
                <a:solidFill>
                  <a:schemeClr val="tx1"/>
                </a:solidFill>
              </a:rPr>
              <a:t> </a:t>
            </a:r>
            <a:r>
              <a:rPr lang="ru-RU" dirty="0" err="1">
                <a:solidFill>
                  <a:schemeClr val="tx1"/>
                </a:solidFill>
              </a:rPr>
              <a:t>жана</a:t>
            </a:r>
            <a:r>
              <a:rPr lang="ru-RU" dirty="0">
                <a:solidFill>
                  <a:schemeClr val="tx1"/>
                </a:solidFill>
              </a:rPr>
              <a:t> </a:t>
            </a:r>
            <a:r>
              <a:rPr lang="ru-RU" dirty="0" err="1">
                <a:solidFill>
                  <a:schemeClr val="tx1"/>
                </a:solidFill>
              </a:rPr>
              <a:t>уюмдардын</a:t>
            </a:r>
            <a:r>
              <a:rPr lang="ru-RU" dirty="0">
                <a:solidFill>
                  <a:schemeClr val="tx1"/>
                </a:solidFill>
              </a:rPr>
              <a:t> </a:t>
            </a:r>
            <a:r>
              <a:rPr lang="ru-RU" dirty="0" err="1">
                <a:solidFill>
                  <a:schemeClr val="tx1"/>
                </a:solidFill>
              </a:rPr>
              <a:t>жетекчилерин</a:t>
            </a:r>
            <a:r>
              <a:rPr lang="ru-RU" dirty="0">
                <a:solidFill>
                  <a:schemeClr val="tx1"/>
                </a:solidFill>
              </a:rPr>
              <a:t> </a:t>
            </a:r>
            <a:r>
              <a:rPr lang="ru-RU" dirty="0" err="1">
                <a:solidFill>
                  <a:schemeClr val="tx1"/>
                </a:solidFill>
              </a:rPr>
              <a:t>жана</a:t>
            </a:r>
            <a:r>
              <a:rPr lang="ru-RU" dirty="0">
                <a:solidFill>
                  <a:schemeClr val="tx1"/>
                </a:solidFill>
              </a:rPr>
              <a:t> </a:t>
            </a:r>
            <a:r>
              <a:rPr lang="ru-RU" dirty="0" err="1">
                <a:solidFill>
                  <a:schemeClr val="tx1"/>
                </a:solidFill>
              </a:rPr>
              <a:t>адистерин</a:t>
            </a:r>
            <a:r>
              <a:rPr lang="ru-RU" dirty="0">
                <a:solidFill>
                  <a:schemeClr val="tx1"/>
                </a:solidFill>
              </a:rPr>
              <a:t> </a:t>
            </a:r>
            <a:r>
              <a:rPr lang="ru-RU" dirty="0" err="1">
                <a:solidFill>
                  <a:srgbClr val="C00000"/>
                </a:solidFill>
              </a:rPr>
              <a:t>угууга</a:t>
            </a:r>
            <a:r>
              <a:rPr lang="ru-RU" dirty="0">
                <a:solidFill>
                  <a:srgbClr val="C00000"/>
                </a:solidFill>
              </a:rPr>
              <a:t> </a:t>
            </a:r>
            <a:r>
              <a:rPr lang="ru-RU" dirty="0" err="1">
                <a:solidFill>
                  <a:srgbClr val="C00000"/>
                </a:solidFill>
              </a:rPr>
              <a:t>укуктуу</a:t>
            </a:r>
            <a:r>
              <a:rPr lang="ru-RU" dirty="0">
                <a:solidFill>
                  <a:schemeClr val="tx1"/>
                </a:solidFill>
              </a:rPr>
              <a:t>.</a:t>
            </a:r>
          </a:p>
          <a:p>
            <a:pPr>
              <a:buFont typeface="Wingdings" pitchFamily="2" charset="2"/>
              <a:buChar char="Ø"/>
            </a:pPr>
            <a:r>
              <a:rPr lang="ru-RU" dirty="0">
                <a:solidFill>
                  <a:schemeClr val="tx1"/>
                </a:solidFill>
              </a:rPr>
              <a:t>Бирок </a:t>
            </a:r>
            <a:r>
              <a:rPr lang="ru-RU" dirty="0" err="1">
                <a:solidFill>
                  <a:schemeClr val="tx1"/>
                </a:solidFill>
              </a:rPr>
              <a:t>алардын</a:t>
            </a:r>
            <a:r>
              <a:rPr lang="ru-RU" dirty="0">
                <a:solidFill>
                  <a:schemeClr val="tx1"/>
                </a:solidFill>
              </a:rPr>
              <a:t> </a:t>
            </a:r>
            <a:r>
              <a:rPr lang="ru-RU" dirty="0" err="1">
                <a:solidFill>
                  <a:schemeClr val="tx1"/>
                </a:solidFill>
              </a:rPr>
              <a:t>оперативдүү</a:t>
            </a:r>
            <a:r>
              <a:rPr lang="ru-RU" dirty="0">
                <a:solidFill>
                  <a:schemeClr val="tx1"/>
                </a:solidFill>
              </a:rPr>
              <a:t> </a:t>
            </a:r>
            <a:r>
              <a:rPr lang="ru-RU" dirty="0" err="1">
                <a:solidFill>
                  <a:schemeClr val="tx1"/>
                </a:solidFill>
              </a:rPr>
              <a:t>чарбачыл</a:t>
            </a:r>
            <a:r>
              <a:rPr lang="ru-RU" dirty="0">
                <a:solidFill>
                  <a:schemeClr val="tx1"/>
                </a:solidFill>
              </a:rPr>
              <a:t> </a:t>
            </a:r>
            <a:r>
              <a:rPr lang="ru-RU" dirty="0" err="1">
                <a:solidFill>
                  <a:schemeClr val="tx1"/>
                </a:solidFill>
              </a:rPr>
              <a:t>ишине</a:t>
            </a:r>
            <a:r>
              <a:rPr lang="ru-RU" dirty="0">
                <a:solidFill>
                  <a:schemeClr val="tx1"/>
                </a:solidFill>
              </a:rPr>
              <a:t> </a:t>
            </a:r>
            <a:r>
              <a:rPr lang="ru-RU" dirty="0" err="1">
                <a:solidFill>
                  <a:srgbClr val="C00000"/>
                </a:solidFill>
              </a:rPr>
              <a:t>кийлигишүүгө</a:t>
            </a:r>
            <a:r>
              <a:rPr lang="ru-RU" dirty="0">
                <a:solidFill>
                  <a:srgbClr val="C00000"/>
                </a:solidFill>
              </a:rPr>
              <a:t> </a:t>
            </a:r>
            <a:r>
              <a:rPr lang="ru-RU" dirty="0" err="1">
                <a:solidFill>
                  <a:srgbClr val="C00000"/>
                </a:solidFill>
              </a:rPr>
              <a:t>укуксуз</a:t>
            </a:r>
            <a:r>
              <a:rPr lang="ru-RU" dirty="0">
                <a:solidFill>
                  <a:srgbClr val="C00000"/>
                </a:solidFill>
              </a:rPr>
              <a:t>.</a:t>
            </a:r>
          </a:p>
          <a:p>
            <a:pPr marL="0" indent="0">
              <a:buNone/>
            </a:pPr>
            <a:r>
              <a:rPr lang="ru-RU" dirty="0">
                <a:solidFill>
                  <a:schemeClr val="tx1"/>
                </a:solidFill>
              </a:rPr>
              <a:t> </a:t>
            </a:r>
          </a:p>
          <a:p>
            <a:pPr marL="0" indent="0">
              <a:buNone/>
            </a:pPr>
            <a:r>
              <a:rPr lang="ru-RU" sz="1800" dirty="0"/>
              <a:t>(«</a:t>
            </a:r>
            <a:r>
              <a:rPr lang="ru-RU" sz="1800" dirty="0" err="1"/>
              <a:t>Жергиликтүү</a:t>
            </a:r>
            <a:r>
              <a:rPr lang="ru-RU" sz="1800" dirty="0"/>
              <a:t> </a:t>
            </a:r>
            <a:r>
              <a:rPr lang="ru-RU" sz="1800" dirty="0" err="1"/>
              <a:t>мамлекеттик</a:t>
            </a:r>
            <a:r>
              <a:rPr lang="ru-RU" sz="1800" dirty="0"/>
              <a:t> администрация </a:t>
            </a:r>
            <a:r>
              <a:rPr lang="ru-RU" sz="1800" dirty="0" err="1"/>
              <a:t>жана</a:t>
            </a:r>
            <a:r>
              <a:rPr lang="ru-RU" sz="1800" dirty="0"/>
              <a:t> </a:t>
            </a:r>
            <a:r>
              <a:rPr lang="ru-RU" sz="1800" dirty="0" err="1"/>
              <a:t>жергиликтүү</a:t>
            </a:r>
            <a:r>
              <a:rPr lang="ru-RU" sz="1800" dirty="0"/>
              <a:t> </a:t>
            </a:r>
            <a:r>
              <a:rPr lang="ru-RU" sz="1800" dirty="0" err="1"/>
              <a:t>өз</a:t>
            </a:r>
            <a:r>
              <a:rPr lang="ru-RU" sz="1800" dirty="0"/>
              <a:t> </a:t>
            </a:r>
            <a:r>
              <a:rPr lang="ru-RU" sz="1800" dirty="0" err="1"/>
              <a:t>алдынча</a:t>
            </a:r>
            <a:r>
              <a:rPr lang="ru-RU" sz="1800" dirty="0"/>
              <a:t> </a:t>
            </a:r>
            <a:r>
              <a:rPr lang="ru-RU" sz="1800" dirty="0" err="1"/>
              <a:t>башкаруу</a:t>
            </a:r>
            <a:r>
              <a:rPr lang="ru-RU" sz="1800" dirty="0"/>
              <a:t> </a:t>
            </a:r>
            <a:r>
              <a:rPr lang="ru-RU" sz="1800" dirty="0" err="1"/>
              <a:t>органдары</a:t>
            </a:r>
            <a:r>
              <a:rPr lang="ru-RU" sz="1800" dirty="0"/>
              <a:t> </a:t>
            </a:r>
            <a:r>
              <a:rPr lang="ru-RU" sz="1800" dirty="0" err="1"/>
              <a:t>жөнүндө</a:t>
            </a:r>
            <a:r>
              <a:rPr lang="ru-RU" sz="1800" dirty="0"/>
              <a:t>» </a:t>
            </a:r>
            <a:r>
              <a:rPr lang="ru-RU" sz="1800" dirty="0" err="1"/>
              <a:t>КРнын</a:t>
            </a:r>
            <a:r>
              <a:rPr lang="ru-RU" sz="1800" dirty="0"/>
              <a:t> </a:t>
            </a:r>
            <a:r>
              <a:rPr lang="ru-RU" sz="1800" dirty="0" err="1"/>
              <a:t>Мыйзамы</a:t>
            </a:r>
            <a:r>
              <a:rPr lang="ru-RU" sz="1800" dirty="0"/>
              <a:t> ,37-берене)</a:t>
            </a:r>
          </a:p>
          <a:p>
            <a:endParaRPr lang="ru-RU" sz="1800" dirty="0"/>
          </a:p>
          <a:p>
            <a:pPr marL="0" indent="0" algn="r">
              <a:buNone/>
            </a:pPr>
            <a:r>
              <a:rPr lang="ru-RU" sz="1700" dirty="0">
                <a:cs typeface="Arial" pitchFamily="34" charset="0"/>
              </a:rPr>
              <a:t> </a:t>
            </a:r>
          </a:p>
          <a:p>
            <a:endParaRPr lang="ru-RU" dirty="0"/>
          </a:p>
        </p:txBody>
      </p:sp>
      <p:sp>
        <p:nvSpPr>
          <p:cNvPr id="4" name="Нижний колонтитул 3"/>
          <p:cNvSpPr>
            <a:spLocks noGrp="1"/>
          </p:cNvSpPr>
          <p:nvPr>
            <p:ph type="ftr" sz="quarter" idx="11"/>
          </p:nvPr>
        </p:nvSpPr>
        <p:spPr/>
        <p:txBody>
          <a:bodyPr/>
          <a:lstStyle/>
          <a:p>
            <a:r>
              <a:rPr lang="ru-RU"/>
              <a:t>АРИС, ПСИ-3 (МАР)- основные тренинги</a:t>
            </a:r>
          </a:p>
        </p:txBody>
      </p:sp>
    </p:spTree>
    <p:extLst>
      <p:ext uri="{BB962C8B-B14F-4D97-AF65-F5344CB8AC3E}">
        <p14:creationId xmlns:p14="http://schemas.microsoft.com/office/powerpoint/2010/main" val="7093084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57200" y="338328"/>
            <a:ext cx="8147247" cy="858424"/>
          </a:xfrm>
        </p:spPr>
        <p:txBody>
          <a:bodyPr>
            <a:noAutofit/>
          </a:bodyPr>
          <a:lstStyle/>
          <a:p>
            <a:r>
              <a:rPr lang="ru-RU" sz="3600" b="1" dirty="0" err="1">
                <a:solidFill>
                  <a:srgbClr val="FF0000"/>
                </a:solidFill>
              </a:rPr>
              <a:t>Жергиликтүү</a:t>
            </a:r>
            <a:r>
              <a:rPr lang="ru-RU" sz="3600" b="1" dirty="0">
                <a:solidFill>
                  <a:srgbClr val="FF0000"/>
                </a:solidFill>
              </a:rPr>
              <a:t> </a:t>
            </a:r>
            <a:r>
              <a:rPr lang="ru-RU" sz="3600" b="1" dirty="0" err="1">
                <a:solidFill>
                  <a:srgbClr val="FF0000"/>
                </a:solidFill>
              </a:rPr>
              <a:t>кеңештин</a:t>
            </a:r>
            <a:r>
              <a:rPr lang="ru-RU" sz="3600" b="1" dirty="0">
                <a:solidFill>
                  <a:srgbClr val="FF0000"/>
                </a:solidFill>
              </a:rPr>
              <a:t> </a:t>
            </a:r>
            <a:r>
              <a:rPr lang="ru-RU" sz="3600" b="1" dirty="0" err="1">
                <a:solidFill>
                  <a:srgbClr val="FF0000"/>
                </a:solidFill>
              </a:rPr>
              <a:t>ишин</a:t>
            </a:r>
            <a:r>
              <a:rPr lang="ru-RU" sz="3600" b="1" dirty="0">
                <a:solidFill>
                  <a:srgbClr val="FF0000"/>
                </a:solidFill>
              </a:rPr>
              <a:t> </a:t>
            </a:r>
            <a:r>
              <a:rPr lang="ru-RU" sz="3600" b="1" dirty="0" err="1">
                <a:solidFill>
                  <a:srgbClr val="FF0000"/>
                </a:solidFill>
              </a:rPr>
              <a:t>уюштуруу</a:t>
            </a:r>
            <a:endParaRPr lang="ru-RU" sz="3600" b="1" dirty="0">
              <a:solidFill>
                <a:srgbClr val="FF0000"/>
              </a:solidFill>
            </a:endParaRPr>
          </a:p>
        </p:txBody>
      </p:sp>
      <p:sp>
        <p:nvSpPr>
          <p:cNvPr id="2" name="Объект 1"/>
          <p:cNvSpPr>
            <a:spLocks noGrp="1"/>
          </p:cNvSpPr>
          <p:nvPr>
            <p:ph idx="1"/>
          </p:nvPr>
        </p:nvSpPr>
        <p:spPr>
          <a:xfrm>
            <a:off x="611560" y="1484784"/>
            <a:ext cx="7992887" cy="4641379"/>
          </a:xfrm>
        </p:spPr>
        <p:txBody>
          <a:bodyPr>
            <a:normAutofit/>
          </a:bodyPr>
          <a:lstStyle/>
          <a:p>
            <a:pPr>
              <a:buFont typeface="Wingdings" pitchFamily="2" charset="2"/>
              <a:buChar char="Ø"/>
            </a:pPr>
            <a:r>
              <a:rPr lang="ru-RU" sz="2800" dirty="0" err="1">
                <a:solidFill>
                  <a:srgbClr val="C00000"/>
                </a:solidFill>
              </a:rPr>
              <a:t>Айылдык</a:t>
            </a:r>
            <a:r>
              <a:rPr lang="ru-RU" sz="2800" dirty="0">
                <a:solidFill>
                  <a:srgbClr val="C00000"/>
                </a:solidFill>
              </a:rPr>
              <a:t> </a:t>
            </a:r>
            <a:r>
              <a:rPr lang="ru-RU" sz="2800" dirty="0" err="1">
                <a:solidFill>
                  <a:srgbClr val="C00000"/>
                </a:solidFill>
              </a:rPr>
              <a:t>кеңештердин</a:t>
            </a:r>
            <a:r>
              <a:rPr lang="ru-RU" sz="2800" dirty="0">
                <a:solidFill>
                  <a:srgbClr val="C00000"/>
                </a:solidFill>
              </a:rPr>
              <a:t> </a:t>
            </a:r>
            <a:r>
              <a:rPr lang="ru-RU" sz="2800" dirty="0" err="1">
                <a:solidFill>
                  <a:schemeClr val="tx1"/>
                </a:solidFill>
              </a:rPr>
              <a:t>ишин</a:t>
            </a:r>
            <a:r>
              <a:rPr lang="ru-RU" sz="2800" dirty="0">
                <a:solidFill>
                  <a:schemeClr val="tx1"/>
                </a:solidFill>
              </a:rPr>
              <a:t> </a:t>
            </a:r>
            <a:r>
              <a:rPr lang="ru-RU" sz="2800" dirty="0" err="1">
                <a:solidFill>
                  <a:schemeClr val="tx1"/>
                </a:solidFill>
              </a:rPr>
              <a:t>уюштуруучулук</a:t>
            </a:r>
            <a:r>
              <a:rPr lang="ru-RU" sz="2800" dirty="0">
                <a:solidFill>
                  <a:schemeClr val="tx1"/>
                </a:solidFill>
              </a:rPr>
              <a:t> </a:t>
            </a:r>
            <a:r>
              <a:rPr lang="ru-RU" sz="2800" dirty="0" err="1">
                <a:solidFill>
                  <a:schemeClr val="tx1"/>
                </a:solidFill>
              </a:rPr>
              <a:t>жактан</a:t>
            </a:r>
            <a:r>
              <a:rPr lang="ru-RU" sz="2800" dirty="0">
                <a:solidFill>
                  <a:schemeClr val="tx1"/>
                </a:solidFill>
              </a:rPr>
              <a:t> </a:t>
            </a:r>
            <a:r>
              <a:rPr lang="ru-RU" sz="2800" dirty="0" err="1">
                <a:solidFill>
                  <a:srgbClr val="C00000"/>
                </a:solidFill>
              </a:rPr>
              <a:t>камсыз</a:t>
            </a:r>
            <a:r>
              <a:rPr lang="ru-RU" sz="2800" dirty="0">
                <a:solidFill>
                  <a:srgbClr val="C00000"/>
                </a:solidFill>
              </a:rPr>
              <a:t> </a:t>
            </a:r>
            <a:r>
              <a:rPr lang="ru-RU" sz="2800" dirty="0" err="1">
                <a:solidFill>
                  <a:srgbClr val="C00000"/>
                </a:solidFill>
              </a:rPr>
              <a:t>кылуу</a:t>
            </a:r>
            <a:r>
              <a:rPr lang="ru-RU" sz="2800" dirty="0">
                <a:solidFill>
                  <a:schemeClr val="tx1"/>
                </a:solidFill>
              </a:rPr>
              <a:t>, </a:t>
            </a:r>
            <a:r>
              <a:rPr lang="ru-RU" sz="2800" dirty="0" err="1">
                <a:solidFill>
                  <a:schemeClr val="tx1"/>
                </a:solidFill>
              </a:rPr>
              <a:t>туруктуу</a:t>
            </a:r>
            <a:r>
              <a:rPr lang="ru-RU" sz="2800" dirty="0">
                <a:solidFill>
                  <a:schemeClr val="tx1"/>
                </a:solidFill>
              </a:rPr>
              <a:t> </a:t>
            </a:r>
            <a:r>
              <a:rPr lang="ru-RU" sz="2800" dirty="0" err="1">
                <a:solidFill>
                  <a:schemeClr val="tx1"/>
                </a:solidFill>
              </a:rPr>
              <a:t>комиссияларга</a:t>
            </a:r>
            <a:r>
              <a:rPr lang="ru-RU" sz="2800" dirty="0">
                <a:solidFill>
                  <a:schemeClr val="tx1"/>
                </a:solidFill>
              </a:rPr>
              <a:t> </a:t>
            </a:r>
            <a:r>
              <a:rPr lang="ru-RU" sz="2800" dirty="0" err="1">
                <a:solidFill>
                  <a:schemeClr val="tx1"/>
                </a:solidFill>
              </a:rPr>
              <a:t>жана</a:t>
            </a:r>
            <a:r>
              <a:rPr lang="ru-RU" sz="2800" dirty="0">
                <a:solidFill>
                  <a:schemeClr val="tx1"/>
                </a:solidFill>
              </a:rPr>
              <a:t> </a:t>
            </a:r>
            <a:r>
              <a:rPr lang="ru-RU" sz="2800" dirty="0" err="1">
                <a:solidFill>
                  <a:schemeClr val="tx1"/>
                </a:solidFill>
              </a:rPr>
              <a:t>депутаттарга</a:t>
            </a:r>
            <a:r>
              <a:rPr lang="ru-RU" sz="2800" dirty="0">
                <a:solidFill>
                  <a:schemeClr val="tx1"/>
                </a:solidFill>
              </a:rPr>
              <a:t> </a:t>
            </a:r>
            <a:r>
              <a:rPr lang="ru-RU" sz="2800" dirty="0" err="1">
                <a:solidFill>
                  <a:schemeClr val="tx1"/>
                </a:solidFill>
              </a:rPr>
              <a:t>жардам</a:t>
            </a:r>
            <a:r>
              <a:rPr lang="ru-RU" sz="2800" dirty="0">
                <a:solidFill>
                  <a:schemeClr val="tx1"/>
                </a:solidFill>
              </a:rPr>
              <a:t> </a:t>
            </a:r>
            <a:r>
              <a:rPr lang="ru-RU" sz="2800" dirty="0" err="1">
                <a:solidFill>
                  <a:schemeClr val="tx1"/>
                </a:solidFill>
              </a:rPr>
              <a:t>көрсөтүүгө</a:t>
            </a:r>
            <a:r>
              <a:rPr lang="ru-RU" sz="2800" dirty="0">
                <a:solidFill>
                  <a:schemeClr val="tx1"/>
                </a:solidFill>
              </a:rPr>
              <a:t> зарыл </a:t>
            </a:r>
            <a:r>
              <a:rPr lang="ru-RU" sz="2800" dirty="0" err="1">
                <a:solidFill>
                  <a:schemeClr val="tx1"/>
                </a:solidFill>
              </a:rPr>
              <a:t>материалдарды</a:t>
            </a:r>
            <a:r>
              <a:rPr lang="ru-RU" sz="2800" dirty="0">
                <a:solidFill>
                  <a:schemeClr val="tx1"/>
                </a:solidFill>
              </a:rPr>
              <a:t> </a:t>
            </a:r>
            <a:r>
              <a:rPr lang="ru-RU" sz="2800" dirty="0" err="1">
                <a:solidFill>
                  <a:schemeClr val="tx1"/>
                </a:solidFill>
              </a:rPr>
              <a:t>даярдоо</a:t>
            </a:r>
            <a:r>
              <a:rPr lang="ru-RU" sz="2800" dirty="0">
                <a:solidFill>
                  <a:schemeClr val="tx1"/>
                </a:solidFill>
              </a:rPr>
              <a:t> </a:t>
            </a:r>
            <a:r>
              <a:rPr lang="ru-RU" sz="2800" dirty="0" err="1">
                <a:solidFill>
                  <a:schemeClr val="tx1"/>
                </a:solidFill>
              </a:rPr>
              <a:t>айыл</a:t>
            </a:r>
            <a:r>
              <a:rPr lang="ru-RU" sz="2800" dirty="0">
                <a:solidFill>
                  <a:schemeClr val="tx1"/>
                </a:solidFill>
              </a:rPr>
              <a:t> </a:t>
            </a:r>
            <a:r>
              <a:rPr lang="ru-RU" sz="2800" dirty="0" err="1">
                <a:solidFill>
                  <a:schemeClr val="tx1"/>
                </a:solidFill>
              </a:rPr>
              <a:t>өкмөттөрүнүн</a:t>
            </a:r>
            <a:r>
              <a:rPr lang="ru-RU" sz="2800" dirty="0">
                <a:solidFill>
                  <a:schemeClr val="tx1"/>
                </a:solidFill>
              </a:rPr>
              <a:t> </a:t>
            </a:r>
            <a:r>
              <a:rPr lang="ru-RU" sz="2800" dirty="0" err="1">
                <a:solidFill>
                  <a:schemeClr val="tx1"/>
                </a:solidFill>
              </a:rPr>
              <a:t>аппараттарына</a:t>
            </a:r>
            <a:r>
              <a:rPr lang="ru-RU" sz="2800" dirty="0">
                <a:solidFill>
                  <a:schemeClr val="tx1"/>
                </a:solidFill>
              </a:rPr>
              <a:t> </a:t>
            </a:r>
            <a:r>
              <a:rPr lang="ru-RU" sz="2800" dirty="0" err="1">
                <a:solidFill>
                  <a:schemeClr val="tx1"/>
                </a:solidFill>
              </a:rPr>
              <a:t>жүктөлөт</a:t>
            </a:r>
            <a:r>
              <a:rPr lang="ru-RU" sz="2800" dirty="0">
                <a:solidFill>
                  <a:schemeClr val="tx1"/>
                </a:solidFill>
              </a:rPr>
              <a:t>.</a:t>
            </a:r>
          </a:p>
          <a:p>
            <a:pPr>
              <a:buFont typeface="Wingdings" pitchFamily="2" charset="2"/>
              <a:buChar char="Ø"/>
            </a:pPr>
            <a:r>
              <a:rPr lang="ru-RU" sz="2800" dirty="0" err="1">
                <a:solidFill>
                  <a:schemeClr val="tx1"/>
                </a:solidFill>
              </a:rPr>
              <a:t>Негизинен</a:t>
            </a:r>
            <a:r>
              <a:rPr lang="ru-RU" sz="2800" dirty="0">
                <a:solidFill>
                  <a:schemeClr val="tx1"/>
                </a:solidFill>
              </a:rPr>
              <a:t> </a:t>
            </a:r>
            <a:r>
              <a:rPr lang="ru-RU" sz="2800" dirty="0" err="1">
                <a:solidFill>
                  <a:srgbClr val="C00000"/>
                </a:solidFill>
              </a:rPr>
              <a:t>Жооптуу</a:t>
            </a:r>
            <a:r>
              <a:rPr lang="ru-RU" sz="2800" dirty="0">
                <a:solidFill>
                  <a:srgbClr val="C00000"/>
                </a:solidFill>
              </a:rPr>
              <a:t> </a:t>
            </a:r>
            <a:r>
              <a:rPr lang="ru-RU" sz="2800" dirty="0" err="1">
                <a:solidFill>
                  <a:srgbClr val="C00000"/>
                </a:solidFill>
              </a:rPr>
              <a:t>катчынын</a:t>
            </a:r>
            <a:r>
              <a:rPr lang="ru-RU" sz="2800" dirty="0">
                <a:solidFill>
                  <a:srgbClr val="C00000"/>
                </a:solidFill>
              </a:rPr>
              <a:t> </a:t>
            </a:r>
            <a:r>
              <a:rPr lang="ru-RU" sz="2800" dirty="0" err="1">
                <a:solidFill>
                  <a:schemeClr val="tx1"/>
                </a:solidFill>
              </a:rPr>
              <a:t>милдетинде</a:t>
            </a:r>
            <a:r>
              <a:rPr lang="ru-RU" sz="2800" dirty="0">
                <a:solidFill>
                  <a:schemeClr val="tx1"/>
                </a:solidFill>
              </a:rPr>
              <a:t> болот</a:t>
            </a:r>
          </a:p>
          <a:p>
            <a:pPr>
              <a:buFont typeface="Wingdings" pitchFamily="2" charset="2"/>
              <a:buChar char="Ø"/>
            </a:pPr>
            <a:r>
              <a:rPr lang="ru-RU" sz="2800" dirty="0" err="1">
                <a:solidFill>
                  <a:schemeClr val="tx1"/>
                </a:solidFill>
              </a:rPr>
              <a:t>Баардык</a:t>
            </a:r>
            <a:r>
              <a:rPr lang="ru-RU" sz="2800" dirty="0">
                <a:solidFill>
                  <a:schemeClr val="tx1"/>
                </a:solidFill>
              </a:rPr>
              <a:t> </a:t>
            </a:r>
            <a:r>
              <a:rPr lang="ru-RU" sz="2800" dirty="0" err="1">
                <a:solidFill>
                  <a:schemeClr val="tx1"/>
                </a:solidFill>
              </a:rPr>
              <a:t>чыгымдар</a:t>
            </a:r>
            <a:r>
              <a:rPr lang="ru-RU" sz="2800" dirty="0">
                <a:solidFill>
                  <a:schemeClr val="tx1"/>
                </a:solidFill>
              </a:rPr>
              <a:t> </a:t>
            </a:r>
            <a:r>
              <a:rPr lang="ru-RU" sz="2800" dirty="0" err="1">
                <a:solidFill>
                  <a:srgbClr val="C00000"/>
                </a:solidFill>
              </a:rPr>
              <a:t>жергиликтуу</a:t>
            </a:r>
            <a:r>
              <a:rPr lang="ru-RU" sz="2800" dirty="0">
                <a:solidFill>
                  <a:srgbClr val="C00000"/>
                </a:solidFill>
              </a:rPr>
              <a:t> </a:t>
            </a:r>
            <a:r>
              <a:rPr lang="ru-RU" sz="2800" dirty="0" err="1">
                <a:solidFill>
                  <a:srgbClr val="C00000"/>
                </a:solidFill>
              </a:rPr>
              <a:t>бюджеттен</a:t>
            </a:r>
            <a:r>
              <a:rPr lang="ru-RU" sz="2800" dirty="0">
                <a:solidFill>
                  <a:srgbClr val="C00000"/>
                </a:solidFill>
              </a:rPr>
              <a:t> </a:t>
            </a:r>
            <a:r>
              <a:rPr lang="ru-RU" sz="2800" dirty="0" err="1">
                <a:solidFill>
                  <a:schemeClr val="tx1"/>
                </a:solidFill>
              </a:rPr>
              <a:t>каржыланат</a:t>
            </a:r>
            <a:r>
              <a:rPr lang="ru-RU" sz="2800" dirty="0">
                <a:solidFill>
                  <a:schemeClr val="tx1"/>
                </a:solidFill>
              </a:rPr>
              <a:t>.</a:t>
            </a:r>
          </a:p>
          <a:p>
            <a:pPr marL="0" indent="0" algn="r">
              <a:buNone/>
            </a:pPr>
            <a:endParaRPr lang="ru-RU" sz="1800" dirty="0">
              <a:cs typeface="Arial" pitchFamily="34" charset="0"/>
            </a:endParaRPr>
          </a:p>
          <a:p>
            <a:pPr>
              <a:buFont typeface="Wingdings" pitchFamily="2" charset="2"/>
              <a:buChar char="Ø"/>
            </a:pPr>
            <a:endParaRPr lang="ru-RU" sz="2800" dirty="0">
              <a:solidFill>
                <a:schemeClr val="tx1"/>
              </a:solidFill>
            </a:endParaRPr>
          </a:p>
          <a:p>
            <a:pPr>
              <a:buFont typeface="Wingdings" pitchFamily="2" charset="2"/>
              <a:buChar char="Ø"/>
            </a:pPr>
            <a:endParaRPr lang="ru-RU" dirty="0"/>
          </a:p>
        </p:txBody>
      </p:sp>
      <p:sp>
        <p:nvSpPr>
          <p:cNvPr id="4" name="Нижний колонтитул 3"/>
          <p:cNvSpPr>
            <a:spLocks noGrp="1"/>
          </p:cNvSpPr>
          <p:nvPr>
            <p:ph type="ftr" sz="quarter" idx="11"/>
          </p:nvPr>
        </p:nvSpPr>
        <p:spPr/>
        <p:txBody>
          <a:bodyPr/>
          <a:lstStyle/>
          <a:p>
            <a:r>
              <a:rPr lang="ru-RU"/>
              <a:t>АРИС, ПСИ-3 (МАР)- основные тренинги</a:t>
            </a:r>
          </a:p>
        </p:txBody>
      </p:sp>
    </p:spTree>
    <p:extLst>
      <p:ext uri="{BB962C8B-B14F-4D97-AF65-F5344CB8AC3E}">
        <p14:creationId xmlns:p14="http://schemas.microsoft.com/office/powerpoint/2010/main" val="307941256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57200" y="338328"/>
            <a:ext cx="8229600" cy="642400"/>
          </a:xfrm>
        </p:spPr>
        <p:txBody>
          <a:bodyPr>
            <a:normAutofit/>
          </a:bodyPr>
          <a:lstStyle/>
          <a:p>
            <a:r>
              <a:rPr lang="ru-RU" b="1" dirty="0" err="1">
                <a:solidFill>
                  <a:srgbClr val="FF0000"/>
                </a:solidFill>
              </a:rPr>
              <a:t>Жергиликтүү</a:t>
            </a:r>
            <a:r>
              <a:rPr lang="ru-RU" b="1" dirty="0">
                <a:solidFill>
                  <a:srgbClr val="FF0000"/>
                </a:solidFill>
              </a:rPr>
              <a:t> </a:t>
            </a:r>
            <a:r>
              <a:rPr lang="ru-RU" b="1" dirty="0" err="1">
                <a:solidFill>
                  <a:srgbClr val="FF0000"/>
                </a:solidFill>
              </a:rPr>
              <a:t>кеңештин</a:t>
            </a:r>
            <a:r>
              <a:rPr lang="ru-RU" b="1" dirty="0">
                <a:solidFill>
                  <a:srgbClr val="FF0000"/>
                </a:solidFill>
              </a:rPr>
              <a:t> </a:t>
            </a:r>
            <a:r>
              <a:rPr lang="ru-RU" b="1" dirty="0" err="1">
                <a:solidFill>
                  <a:srgbClr val="FF0000"/>
                </a:solidFill>
              </a:rPr>
              <a:t>төрагасы</a:t>
            </a:r>
            <a:r>
              <a:rPr lang="ru-RU" b="1" dirty="0">
                <a:solidFill>
                  <a:srgbClr val="FF0000"/>
                </a:solidFill>
              </a:rPr>
              <a:t> (</a:t>
            </a:r>
            <a:r>
              <a:rPr lang="ru-RU" b="1" dirty="0" err="1">
                <a:solidFill>
                  <a:srgbClr val="FF0000"/>
                </a:solidFill>
              </a:rPr>
              <a:t>төрайымы</a:t>
            </a:r>
            <a:r>
              <a:rPr lang="ru-RU" b="1" dirty="0">
                <a:solidFill>
                  <a:srgbClr val="FF0000"/>
                </a:solidFill>
              </a:rPr>
              <a:t>)</a:t>
            </a:r>
          </a:p>
        </p:txBody>
      </p:sp>
      <p:sp>
        <p:nvSpPr>
          <p:cNvPr id="2" name="Объект 1"/>
          <p:cNvSpPr>
            <a:spLocks noGrp="1"/>
          </p:cNvSpPr>
          <p:nvPr>
            <p:ph idx="1"/>
          </p:nvPr>
        </p:nvSpPr>
        <p:spPr>
          <a:xfrm>
            <a:off x="872067" y="1124744"/>
            <a:ext cx="7408333" cy="5001419"/>
          </a:xfrm>
        </p:spPr>
        <p:txBody>
          <a:bodyPr>
            <a:normAutofit/>
          </a:bodyPr>
          <a:lstStyle/>
          <a:p>
            <a:pPr>
              <a:buFont typeface="Wingdings" pitchFamily="2" charset="2"/>
              <a:buChar char="Ø"/>
            </a:pPr>
            <a:r>
              <a:rPr lang="ky-KG" dirty="0"/>
              <a:t> </a:t>
            </a:r>
            <a:r>
              <a:rPr lang="ky-KG" dirty="0">
                <a:solidFill>
                  <a:schemeClr val="tx1"/>
                </a:solidFill>
              </a:rPr>
              <a:t>Айылдык кеңештин төрагасы өзүнүн милдеттерин </a:t>
            </a:r>
            <a:r>
              <a:rPr lang="ky-KG" dirty="0">
                <a:solidFill>
                  <a:srgbClr val="C00000"/>
                </a:solidFill>
              </a:rPr>
              <a:t>коомдук башталышта </a:t>
            </a:r>
            <a:r>
              <a:rPr lang="ky-KG" dirty="0">
                <a:solidFill>
                  <a:schemeClr val="tx1"/>
                </a:solidFill>
              </a:rPr>
              <a:t>аткарат, бирок айылдык кеңештин сессиясы иштеген мезгилде </a:t>
            </a:r>
            <a:r>
              <a:rPr lang="ky-KG" dirty="0">
                <a:solidFill>
                  <a:srgbClr val="C00000"/>
                </a:solidFill>
              </a:rPr>
              <a:t>бир жолку компенсация</a:t>
            </a:r>
            <a:r>
              <a:rPr lang="ky-KG" dirty="0">
                <a:solidFill>
                  <a:schemeClr val="tx1"/>
                </a:solidFill>
              </a:rPr>
              <a:t> алат.</a:t>
            </a:r>
            <a:endParaRPr lang="ru-RU" dirty="0">
              <a:solidFill>
                <a:schemeClr val="tx1"/>
              </a:solidFill>
            </a:endParaRPr>
          </a:p>
          <a:p>
            <a:pPr>
              <a:buFont typeface="Wingdings" pitchFamily="2" charset="2"/>
              <a:buChar char="Ø"/>
            </a:pPr>
            <a:r>
              <a:rPr lang="ky-KG" dirty="0">
                <a:solidFill>
                  <a:schemeClr val="tx1"/>
                </a:solidFill>
              </a:rPr>
              <a:t>Жергиликтүү кеңештин төрагасы:</a:t>
            </a:r>
            <a:endParaRPr lang="ru-RU" dirty="0">
              <a:solidFill>
                <a:schemeClr val="tx1"/>
              </a:solidFill>
            </a:endParaRPr>
          </a:p>
          <a:p>
            <a:pPr marL="0" indent="0">
              <a:buNone/>
            </a:pPr>
            <a:r>
              <a:rPr lang="ky-KG" dirty="0">
                <a:solidFill>
                  <a:schemeClr val="tx1"/>
                </a:solidFill>
              </a:rPr>
              <a:t>1) жергиликтүү кеңештин сессиясын чакырат;</a:t>
            </a:r>
            <a:endParaRPr lang="ru-RU" dirty="0">
              <a:solidFill>
                <a:schemeClr val="tx1"/>
              </a:solidFill>
            </a:endParaRPr>
          </a:p>
          <a:p>
            <a:pPr marL="0" indent="0">
              <a:buNone/>
            </a:pPr>
            <a:r>
              <a:rPr lang="ky-KG" dirty="0">
                <a:solidFill>
                  <a:schemeClr val="tx1"/>
                </a:solidFill>
              </a:rPr>
              <a:t>2) сессияларга төрагалык кылат;</a:t>
            </a:r>
            <a:endParaRPr lang="ru-RU" dirty="0">
              <a:solidFill>
                <a:schemeClr val="tx1"/>
              </a:solidFill>
            </a:endParaRPr>
          </a:p>
          <a:p>
            <a:pPr marL="0" indent="0">
              <a:buNone/>
            </a:pPr>
            <a:r>
              <a:rPr lang="ky-KG" dirty="0">
                <a:solidFill>
                  <a:schemeClr val="tx1"/>
                </a:solidFill>
              </a:rPr>
              <a:t>3) жергиликтүү кеңештин чечимдерине кол коет;</a:t>
            </a:r>
            <a:endParaRPr lang="ru-RU" dirty="0">
              <a:solidFill>
                <a:schemeClr val="tx1"/>
              </a:solidFill>
            </a:endParaRPr>
          </a:p>
          <a:p>
            <a:pPr marL="0" indent="0">
              <a:buNone/>
            </a:pPr>
            <a:r>
              <a:rPr lang="ky-KG" dirty="0">
                <a:solidFill>
                  <a:schemeClr val="tx1"/>
                </a:solidFill>
              </a:rPr>
              <a:t>4) жергиликтүү кеңеш тарабынан жүктөлгөн башка милдеттерди аткарат.</a:t>
            </a:r>
          </a:p>
          <a:p>
            <a:pPr marL="0" indent="0">
              <a:buNone/>
            </a:pPr>
            <a:endParaRPr lang="ky-KG" dirty="0">
              <a:solidFill>
                <a:schemeClr val="tx1"/>
              </a:solidFill>
            </a:endParaRPr>
          </a:p>
          <a:p>
            <a:r>
              <a:rPr lang="ru-RU" sz="1800" dirty="0">
                <a:cs typeface="Arial" pitchFamily="34" charset="0"/>
              </a:rPr>
              <a:t>«</a:t>
            </a:r>
            <a:r>
              <a:rPr lang="ru-RU" sz="1800" dirty="0"/>
              <a:t>(«</a:t>
            </a:r>
            <a:r>
              <a:rPr lang="ru-RU" sz="1800" dirty="0" err="1"/>
              <a:t>Жергиликтүү</a:t>
            </a:r>
            <a:r>
              <a:rPr lang="ru-RU" sz="1800" dirty="0"/>
              <a:t> </a:t>
            </a:r>
            <a:r>
              <a:rPr lang="ru-RU" sz="1800" dirty="0" err="1"/>
              <a:t>мамлекеттик</a:t>
            </a:r>
            <a:r>
              <a:rPr lang="ru-RU" sz="1800" dirty="0"/>
              <a:t> администрация </a:t>
            </a:r>
            <a:r>
              <a:rPr lang="ru-RU" sz="1800" dirty="0" err="1"/>
              <a:t>жана</a:t>
            </a:r>
            <a:r>
              <a:rPr lang="ru-RU" sz="1800" dirty="0"/>
              <a:t> </a:t>
            </a:r>
            <a:r>
              <a:rPr lang="ru-RU" sz="1800" dirty="0" err="1"/>
              <a:t>жергиликтүү</a:t>
            </a:r>
            <a:r>
              <a:rPr lang="ru-RU" sz="1800" dirty="0"/>
              <a:t> </a:t>
            </a:r>
            <a:r>
              <a:rPr lang="ru-RU" sz="1800" dirty="0" err="1"/>
              <a:t>өз</a:t>
            </a:r>
            <a:r>
              <a:rPr lang="ru-RU" sz="1800" dirty="0"/>
              <a:t> </a:t>
            </a:r>
            <a:r>
              <a:rPr lang="ru-RU" sz="1800" dirty="0" err="1"/>
              <a:t>алдынча</a:t>
            </a:r>
            <a:r>
              <a:rPr lang="ru-RU" sz="1800" dirty="0"/>
              <a:t> </a:t>
            </a:r>
            <a:r>
              <a:rPr lang="ru-RU" sz="1800" dirty="0" err="1"/>
              <a:t>башкаруу</a:t>
            </a:r>
            <a:r>
              <a:rPr lang="ru-RU" sz="1800" dirty="0"/>
              <a:t> </a:t>
            </a:r>
            <a:r>
              <a:rPr lang="ru-RU" sz="1800" dirty="0" err="1"/>
              <a:t>органдары</a:t>
            </a:r>
            <a:r>
              <a:rPr lang="ru-RU" sz="1800" dirty="0"/>
              <a:t> </a:t>
            </a:r>
            <a:r>
              <a:rPr lang="ru-RU" sz="1800" dirty="0" err="1"/>
              <a:t>жөнүндө</a:t>
            </a:r>
            <a:r>
              <a:rPr lang="ru-RU" sz="1800" dirty="0"/>
              <a:t>» </a:t>
            </a:r>
            <a:r>
              <a:rPr lang="ru-RU" sz="1800" dirty="0" err="1"/>
              <a:t>КРнын</a:t>
            </a:r>
            <a:r>
              <a:rPr lang="ru-RU" sz="1800" dirty="0"/>
              <a:t> </a:t>
            </a:r>
            <a:r>
              <a:rPr lang="ru-RU" sz="1800" dirty="0" err="1"/>
              <a:t>Мыйзамы</a:t>
            </a:r>
            <a:r>
              <a:rPr lang="ru-RU" sz="1800" dirty="0"/>
              <a:t> , 30.33-берене)</a:t>
            </a:r>
          </a:p>
          <a:p>
            <a:endParaRPr lang="ru-RU" sz="1800" dirty="0"/>
          </a:p>
          <a:p>
            <a:pPr marL="0" indent="0">
              <a:buNone/>
            </a:pPr>
            <a:endParaRPr lang="ru-RU" dirty="0">
              <a:solidFill>
                <a:schemeClr val="tx1"/>
              </a:solidFill>
            </a:endParaRPr>
          </a:p>
          <a:p>
            <a:endParaRPr lang="ru-RU" dirty="0"/>
          </a:p>
        </p:txBody>
      </p:sp>
      <p:sp>
        <p:nvSpPr>
          <p:cNvPr id="4" name="Нижний колонтитул 3"/>
          <p:cNvSpPr>
            <a:spLocks noGrp="1"/>
          </p:cNvSpPr>
          <p:nvPr>
            <p:ph type="ftr" sz="quarter" idx="11"/>
          </p:nvPr>
        </p:nvSpPr>
        <p:spPr/>
        <p:txBody>
          <a:bodyPr/>
          <a:lstStyle/>
          <a:p>
            <a:r>
              <a:rPr lang="ru-RU"/>
              <a:t>АРИС, ПСИ-3 (МАР)- основные тренинги</a:t>
            </a:r>
          </a:p>
        </p:txBody>
      </p:sp>
    </p:spTree>
    <p:extLst>
      <p:ext uri="{BB962C8B-B14F-4D97-AF65-F5344CB8AC3E}">
        <p14:creationId xmlns:p14="http://schemas.microsoft.com/office/powerpoint/2010/main" val="14917845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57200" y="338328"/>
            <a:ext cx="7715200" cy="786416"/>
          </a:xfrm>
        </p:spPr>
        <p:txBody>
          <a:bodyPr>
            <a:normAutofit/>
          </a:bodyPr>
          <a:lstStyle/>
          <a:p>
            <a:r>
              <a:rPr lang="ru-RU" sz="3200" b="1" dirty="0" err="1">
                <a:solidFill>
                  <a:srgbClr val="FF0000"/>
                </a:solidFill>
              </a:rPr>
              <a:t>Жергиликтүү</a:t>
            </a:r>
            <a:r>
              <a:rPr lang="ru-RU" sz="3200" b="1" dirty="0">
                <a:solidFill>
                  <a:srgbClr val="FF0000"/>
                </a:solidFill>
              </a:rPr>
              <a:t> </a:t>
            </a:r>
            <a:r>
              <a:rPr lang="ru-RU" sz="3200" b="1" dirty="0" err="1">
                <a:solidFill>
                  <a:srgbClr val="FF0000"/>
                </a:solidFill>
              </a:rPr>
              <a:t>кеңештин</a:t>
            </a:r>
            <a:r>
              <a:rPr lang="ru-RU" sz="3200" b="1" dirty="0">
                <a:solidFill>
                  <a:srgbClr val="FF0000"/>
                </a:solidFill>
              </a:rPr>
              <a:t> </a:t>
            </a:r>
            <a:r>
              <a:rPr lang="ru-RU" sz="3200" b="1" dirty="0" err="1">
                <a:solidFill>
                  <a:srgbClr val="FF0000"/>
                </a:solidFill>
              </a:rPr>
              <a:t>депутатынын</a:t>
            </a:r>
            <a:r>
              <a:rPr lang="ru-RU" sz="3200" b="1" dirty="0">
                <a:solidFill>
                  <a:srgbClr val="FF0000"/>
                </a:solidFill>
              </a:rPr>
              <a:t> статусу</a:t>
            </a:r>
          </a:p>
        </p:txBody>
      </p:sp>
      <p:sp>
        <p:nvSpPr>
          <p:cNvPr id="2" name="Объект 1"/>
          <p:cNvSpPr>
            <a:spLocks noGrp="1"/>
          </p:cNvSpPr>
          <p:nvPr>
            <p:ph idx="1"/>
          </p:nvPr>
        </p:nvSpPr>
        <p:spPr>
          <a:xfrm>
            <a:off x="683568" y="1792065"/>
            <a:ext cx="7776863" cy="4929411"/>
          </a:xfrm>
        </p:spPr>
        <p:txBody>
          <a:bodyPr>
            <a:normAutofit fontScale="85000" lnSpcReduction="20000"/>
          </a:bodyPr>
          <a:lstStyle/>
          <a:p>
            <a:pPr>
              <a:buFont typeface="Wingdings" pitchFamily="2" charset="2"/>
              <a:buChar char="Ø"/>
            </a:pPr>
            <a:r>
              <a:rPr lang="ru-RU" sz="2600" dirty="0" err="1">
                <a:solidFill>
                  <a:schemeClr val="tx1"/>
                </a:solidFill>
              </a:rPr>
              <a:t>Жергиликтүү</a:t>
            </a:r>
            <a:r>
              <a:rPr lang="ru-RU" sz="2600" dirty="0">
                <a:solidFill>
                  <a:schemeClr val="tx1"/>
                </a:solidFill>
              </a:rPr>
              <a:t> </a:t>
            </a:r>
            <a:r>
              <a:rPr lang="ru-RU" sz="2600" dirty="0" err="1">
                <a:solidFill>
                  <a:schemeClr val="tx1"/>
                </a:solidFill>
              </a:rPr>
              <a:t>кеңештин</a:t>
            </a:r>
            <a:r>
              <a:rPr lang="ru-RU" sz="2600" dirty="0">
                <a:solidFill>
                  <a:schemeClr val="tx1"/>
                </a:solidFill>
              </a:rPr>
              <a:t> депутаты </a:t>
            </a:r>
            <a:r>
              <a:rPr lang="ru-RU" sz="2600" dirty="0" err="1">
                <a:solidFill>
                  <a:schemeClr val="tx1"/>
                </a:solidFill>
              </a:rPr>
              <a:t>шайлоочулар</a:t>
            </a:r>
            <a:r>
              <a:rPr lang="ru-RU" sz="2600" dirty="0">
                <a:solidFill>
                  <a:schemeClr val="tx1"/>
                </a:solidFill>
              </a:rPr>
              <a:t>, </a:t>
            </a:r>
            <a:r>
              <a:rPr lang="ru-RU" sz="2600" dirty="0" err="1">
                <a:solidFill>
                  <a:schemeClr val="tx1"/>
                </a:solidFill>
              </a:rPr>
              <a:t>өзүн</a:t>
            </a:r>
            <a:r>
              <a:rPr lang="ru-RU" sz="2600" dirty="0">
                <a:solidFill>
                  <a:schemeClr val="tx1"/>
                </a:solidFill>
              </a:rPr>
              <a:t> </a:t>
            </a:r>
            <a:r>
              <a:rPr lang="ru-RU" sz="2600" dirty="0" err="1">
                <a:solidFill>
                  <a:schemeClr val="tx1"/>
                </a:solidFill>
              </a:rPr>
              <a:t>депутаттыкка</a:t>
            </a:r>
            <a:r>
              <a:rPr lang="ru-RU" sz="2600" dirty="0">
                <a:solidFill>
                  <a:schemeClr val="tx1"/>
                </a:solidFill>
              </a:rPr>
              <a:t> </a:t>
            </a:r>
            <a:r>
              <a:rPr lang="ru-RU" sz="2600" dirty="0" err="1">
                <a:solidFill>
                  <a:schemeClr val="tx1"/>
                </a:solidFill>
              </a:rPr>
              <a:t>талапкерликке</a:t>
            </a:r>
            <a:r>
              <a:rPr lang="ru-RU" sz="2600" dirty="0">
                <a:solidFill>
                  <a:schemeClr val="tx1"/>
                </a:solidFill>
              </a:rPr>
              <a:t> </a:t>
            </a:r>
            <a:r>
              <a:rPr lang="ru-RU" sz="2600" dirty="0" err="1">
                <a:solidFill>
                  <a:schemeClr val="tx1"/>
                </a:solidFill>
              </a:rPr>
              <a:t>көрсөткөн</a:t>
            </a:r>
            <a:r>
              <a:rPr lang="ru-RU" sz="2600" dirty="0">
                <a:solidFill>
                  <a:schemeClr val="tx1"/>
                </a:solidFill>
              </a:rPr>
              <a:t> </a:t>
            </a:r>
            <a:r>
              <a:rPr lang="ru-RU" sz="2600" dirty="0" err="1">
                <a:solidFill>
                  <a:schemeClr val="tx1"/>
                </a:solidFill>
              </a:rPr>
              <a:t>жамааттар</a:t>
            </a:r>
            <a:r>
              <a:rPr lang="ru-RU" sz="2600" dirty="0">
                <a:solidFill>
                  <a:schemeClr val="tx1"/>
                </a:solidFill>
              </a:rPr>
              <a:t> </a:t>
            </a:r>
            <a:r>
              <a:rPr lang="ru-RU" sz="2600" dirty="0" err="1">
                <a:solidFill>
                  <a:schemeClr val="tx1"/>
                </a:solidFill>
              </a:rPr>
              <a:t>жана</a:t>
            </a:r>
            <a:r>
              <a:rPr lang="ru-RU" sz="2600" dirty="0">
                <a:solidFill>
                  <a:schemeClr val="tx1"/>
                </a:solidFill>
              </a:rPr>
              <a:t> </a:t>
            </a:r>
            <a:r>
              <a:rPr lang="ru-RU" sz="2600" dirty="0" err="1">
                <a:solidFill>
                  <a:schemeClr val="tx1"/>
                </a:solidFill>
              </a:rPr>
              <a:t>жарандардын</a:t>
            </a:r>
            <a:r>
              <a:rPr lang="ru-RU" sz="2600" dirty="0">
                <a:solidFill>
                  <a:schemeClr val="tx1"/>
                </a:solidFill>
              </a:rPr>
              <a:t> </a:t>
            </a:r>
            <a:r>
              <a:rPr lang="ru-RU" sz="2600" dirty="0" err="1">
                <a:solidFill>
                  <a:schemeClr val="tx1"/>
                </a:solidFill>
              </a:rPr>
              <a:t>бирикмелери</a:t>
            </a:r>
            <a:r>
              <a:rPr lang="ru-RU" sz="2600" dirty="0">
                <a:solidFill>
                  <a:schemeClr val="tx1"/>
                </a:solidFill>
              </a:rPr>
              <a:t>, </a:t>
            </a:r>
            <a:r>
              <a:rPr lang="ru-RU" sz="2600" dirty="0" err="1">
                <a:solidFill>
                  <a:schemeClr val="tx1"/>
                </a:solidFill>
              </a:rPr>
              <a:t>ошондой</a:t>
            </a:r>
            <a:r>
              <a:rPr lang="ru-RU" sz="2600" dirty="0">
                <a:solidFill>
                  <a:schemeClr val="tx1"/>
                </a:solidFill>
              </a:rPr>
              <a:t> эле </a:t>
            </a:r>
            <a:r>
              <a:rPr lang="ru-RU" sz="2600" dirty="0" err="1">
                <a:solidFill>
                  <a:schemeClr val="tx1"/>
                </a:solidFill>
              </a:rPr>
              <a:t>өзүнүн</a:t>
            </a:r>
            <a:r>
              <a:rPr lang="ru-RU" sz="2600" dirty="0">
                <a:solidFill>
                  <a:schemeClr val="tx1"/>
                </a:solidFill>
              </a:rPr>
              <a:t> </a:t>
            </a:r>
            <a:r>
              <a:rPr lang="ru-RU" sz="2600" dirty="0" err="1">
                <a:solidFill>
                  <a:schemeClr val="tx1"/>
                </a:solidFill>
              </a:rPr>
              <a:t>шайлоо</a:t>
            </a:r>
            <a:r>
              <a:rPr lang="ru-RU" sz="2600" dirty="0">
                <a:solidFill>
                  <a:schemeClr val="tx1"/>
                </a:solidFill>
              </a:rPr>
              <a:t> </a:t>
            </a:r>
            <a:r>
              <a:rPr lang="ru-RU" sz="2600" dirty="0" err="1">
                <a:solidFill>
                  <a:schemeClr val="tx1"/>
                </a:solidFill>
              </a:rPr>
              <a:t>округунун</a:t>
            </a:r>
            <a:r>
              <a:rPr lang="ru-RU" sz="2600" dirty="0">
                <a:solidFill>
                  <a:schemeClr val="tx1"/>
                </a:solidFill>
              </a:rPr>
              <a:t> </a:t>
            </a:r>
            <a:r>
              <a:rPr lang="ru-RU" sz="2600" dirty="0" err="1">
                <a:solidFill>
                  <a:schemeClr val="tx1"/>
                </a:solidFill>
              </a:rPr>
              <a:t>аймагында</a:t>
            </a:r>
            <a:r>
              <a:rPr lang="ru-RU" sz="2600" dirty="0">
                <a:solidFill>
                  <a:schemeClr val="tx1"/>
                </a:solidFill>
              </a:rPr>
              <a:t> </a:t>
            </a:r>
            <a:r>
              <a:rPr lang="ru-RU" sz="2600" dirty="0" err="1">
                <a:solidFill>
                  <a:schemeClr val="tx1"/>
                </a:solidFill>
              </a:rPr>
              <a:t>жайгашкан</a:t>
            </a:r>
            <a:r>
              <a:rPr lang="ru-RU" sz="2600" dirty="0">
                <a:solidFill>
                  <a:schemeClr val="tx1"/>
                </a:solidFill>
              </a:rPr>
              <a:t> башка </a:t>
            </a:r>
            <a:r>
              <a:rPr lang="ru-RU" sz="2600" dirty="0" err="1">
                <a:solidFill>
                  <a:schemeClr val="tx1"/>
                </a:solidFill>
              </a:rPr>
              <a:t>ишканалардын</a:t>
            </a:r>
            <a:r>
              <a:rPr lang="ru-RU" sz="2600" dirty="0">
                <a:solidFill>
                  <a:schemeClr val="tx1"/>
                </a:solidFill>
              </a:rPr>
              <a:t>, </a:t>
            </a:r>
            <a:r>
              <a:rPr lang="ru-RU" sz="2600" dirty="0" err="1">
                <a:solidFill>
                  <a:schemeClr val="tx1"/>
                </a:solidFill>
              </a:rPr>
              <a:t>мекемелердин</a:t>
            </a:r>
            <a:r>
              <a:rPr lang="ru-RU" sz="2600" dirty="0">
                <a:solidFill>
                  <a:schemeClr val="tx1"/>
                </a:solidFill>
              </a:rPr>
              <a:t>, </a:t>
            </a:r>
            <a:r>
              <a:rPr lang="ru-RU" sz="2600" dirty="0" err="1">
                <a:solidFill>
                  <a:schemeClr val="tx1"/>
                </a:solidFill>
              </a:rPr>
              <a:t>уюмдардын</a:t>
            </a:r>
            <a:r>
              <a:rPr lang="ru-RU" sz="2600" dirty="0">
                <a:solidFill>
                  <a:schemeClr val="tx1"/>
                </a:solidFill>
              </a:rPr>
              <a:t> </a:t>
            </a:r>
            <a:r>
              <a:rPr lang="ru-RU" sz="2600" dirty="0" err="1">
                <a:solidFill>
                  <a:schemeClr val="tx1"/>
                </a:solidFill>
              </a:rPr>
              <a:t>жамааттары</a:t>
            </a:r>
            <a:r>
              <a:rPr lang="ru-RU" sz="2600" dirty="0">
                <a:solidFill>
                  <a:schemeClr val="tx1"/>
                </a:solidFill>
              </a:rPr>
              <a:t>, </a:t>
            </a:r>
            <a:r>
              <a:rPr lang="ru-RU" sz="2600" dirty="0" err="1">
                <a:solidFill>
                  <a:schemeClr val="tx1"/>
                </a:solidFill>
              </a:rPr>
              <a:t>мамлекеттик</a:t>
            </a:r>
            <a:r>
              <a:rPr lang="ru-RU" sz="2600" dirty="0">
                <a:solidFill>
                  <a:schemeClr val="tx1"/>
                </a:solidFill>
              </a:rPr>
              <a:t> </a:t>
            </a:r>
            <a:r>
              <a:rPr lang="ru-RU" sz="2600" dirty="0" err="1">
                <a:solidFill>
                  <a:schemeClr val="tx1"/>
                </a:solidFill>
              </a:rPr>
              <a:t>органдар</a:t>
            </a:r>
            <a:r>
              <a:rPr lang="ru-RU" sz="2600" dirty="0">
                <a:solidFill>
                  <a:schemeClr val="tx1"/>
                </a:solidFill>
              </a:rPr>
              <a:t>, </a:t>
            </a:r>
            <a:r>
              <a:rPr lang="ru-RU" sz="2600" dirty="0" err="1">
                <a:solidFill>
                  <a:schemeClr val="tx1"/>
                </a:solidFill>
              </a:rPr>
              <a:t>өз</a:t>
            </a:r>
            <a:r>
              <a:rPr lang="ru-RU" sz="2600" dirty="0">
                <a:solidFill>
                  <a:schemeClr val="tx1"/>
                </a:solidFill>
              </a:rPr>
              <a:t> </a:t>
            </a:r>
            <a:r>
              <a:rPr lang="ru-RU" sz="2600" dirty="0" err="1">
                <a:solidFill>
                  <a:schemeClr val="tx1"/>
                </a:solidFill>
              </a:rPr>
              <a:t>алдынча</a:t>
            </a:r>
            <a:r>
              <a:rPr lang="ru-RU" sz="2600" dirty="0">
                <a:solidFill>
                  <a:schemeClr val="tx1"/>
                </a:solidFill>
              </a:rPr>
              <a:t> </a:t>
            </a:r>
            <a:r>
              <a:rPr lang="ru-RU" sz="2600" dirty="0" err="1">
                <a:solidFill>
                  <a:schemeClr val="tx1"/>
                </a:solidFill>
              </a:rPr>
              <a:t>башкаруу</a:t>
            </a:r>
            <a:r>
              <a:rPr lang="ru-RU" sz="2600" dirty="0">
                <a:solidFill>
                  <a:schemeClr val="tx1"/>
                </a:solidFill>
              </a:rPr>
              <a:t> </a:t>
            </a:r>
            <a:r>
              <a:rPr lang="ru-RU" sz="2600" dirty="0" err="1">
                <a:solidFill>
                  <a:schemeClr val="tx1"/>
                </a:solidFill>
              </a:rPr>
              <a:t>органдары</a:t>
            </a:r>
            <a:r>
              <a:rPr lang="ru-RU" sz="2600" dirty="0">
                <a:solidFill>
                  <a:schemeClr val="tx1"/>
                </a:solidFill>
              </a:rPr>
              <a:t> </a:t>
            </a:r>
            <a:r>
              <a:rPr lang="ru-RU" sz="2600" dirty="0" err="1">
                <a:solidFill>
                  <a:schemeClr val="tx1"/>
                </a:solidFill>
              </a:rPr>
              <a:t>жана</a:t>
            </a:r>
            <a:r>
              <a:rPr lang="ru-RU" sz="2600" dirty="0">
                <a:solidFill>
                  <a:schemeClr val="tx1"/>
                </a:solidFill>
              </a:rPr>
              <a:t> </a:t>
            </a:r>
            <a:r>
              <a:rPr lang="ru-RU" sz="2600" dirty="0" err="1">
                <a:solidFill>
                  <a:schemeClr val="tx1"/>
                </a:solidFill>
              </a:rPr>
              <a:t>жарандардын</a:t>
            </a:r>
            <a:r>
              <a:rPr lang="ru-RU" sz="2600" dirty="0">
                <a:solidFill>
                  <a:schemeClr val="tx1"/>
                </a:solidFill>
              </a:rPr>
              <a:t> </a:t>
            </a:r>
            <a:r>
              <a:rPr lang="ru-RU" sz="2600" dirty="0" err="1">
                <a:solidFill>
                  <a:schemeClr val="tx1"/>
                </a:solidFill>
              </a:rPr>
              <a:t>бирикмелеринин</a:t>
            </a:r>
            <a:r>
              <a:rPr lang="ru-RU" sz="2600" dirty="0">
                <a:solidFill>
                  <a:schemeClr val="tx1"/>
                </a:solidFill>
              </a:rPr>
              <a:t> </a:t>
            </a:r>
            <a:r>
              <a:rPr lang="ru-RU" sz="2600" dirty="0" err="1">
                <a:solidFill>
                  <a:schemeClr val="tx1"/>
                </a:solidFill>
              </a:rPr>
              <a:t>органдары</a:t>
            </a:r>
            <a:r>
              <a:rPr lang="ru-RU" sz="2600" dirty="0">
                <a:solidFill>
                  <a:schemeClr val="tx1"/>
                </a:solidFill>
              </a:rPr>
              <a:t> </a:t>
            </a:r>
            <a:r>
              <a:rPr lang="ru-RU" sz="2600" dirty="0" err="1">
                <a:solidFill>
                  <a:srgbClr val="C00000"/>
                </a:solidFill>
              </a:rPr>
              <a:t>менен</a:t>
            </a:r>
            <a:r>
              <a:rPr lang="ru-RU" sz="2600" dirty="0">
                <a:solidFill>
                  <a:srgbClr val="C00000"/>
                </a:solidFill>
              </a:rPr>
              <a:t> </a:t>
            </a:r>
            <a:r>
              <a:rPr lang="ru-RU" sz="2600" dirty="0" err="1">
                <a:solidFill>
                  <a:srgbClr val="C00000"/>
                </a:solidFill>
              </a:rPr>
              <a:t>байланышта</a:t>
            </a:r>
            <a:r>
              <a:rPr lang="ru-RU" sz="2600" dirty="0">
                <a:solidFill>
                  <a:srgbClr val="C00000"/>
                </a:solidFill>
              </a:rPr>
              <a:t> </a:t>
            </a:r>
            <a:r>
              <a:rPr lang="ru-RU" sz="2600" dirty="0" err="1">
                <a:solidFill>
                  <a:srgbClr val="C00000"/>
                </a:solidFill>
              </a:rPr>
              <a:t>болуп</a:t>
            </a:r>
            <a:r>
              <a:rPr lang="ru-RU" sz="2600" dirty="0">
                <a:solidFill>
                  <a:srgbClr val="C00000"/>
                </a:solidFill>
              </a:rPr>
              <a:t> </a:t>
            </a:r>
            <a:r>
              <a:rPr lang="ru-RU" sz="2600" dirty="0" err="1">
                <a:solidFill>
                  <a:srgbClr val="C00000"/>
                </a:solidFill>
              </a:rPr>
              <a:t>турат</a:t>
            </a:r>
            <a:r>
              <a:rPr lang="ru-RU" sz="2600" dirty="0">
                <a:solidFill>
                  <a:srgbClr val="C00000"/>
                </a:solidFill>
              </a:rPr>
              <a:t>.</a:t>
            </a:r>
          </a:p>
          <a:p>
            <a:pPr>
              <a:buFont typeface="Wingdings" pitchFamily="2" charset="2"/>
              <a:buChar char="Ø"/>
            </a:pPr>
            <a:endParaRPr lang="ru-RU" sz="2600" dirty="0">
              <a:solidFill>
                <a:srgbClr val="C00000"/>
              </a:solidFill>
            </a:endParaRPr>
          </a:p>
          <a:p>
            <a:pPr>
              <a:buFont typeface="Wingdings" pitchFamily="2" charset="2"/>
              <a:buChar char="Ø"/>
            </a:pPr>
            <a:endParaRPr lang="ru-RU" sz="2600" dirty="0">
              <a:solidFill>
                <a:srgbClr val="C00000"/>
              </a:solidFill>
            </a:endParaRPr>
          </a:p>
          <a:p>
            <a:pPr>
              <a:buFont typeface="Wingdings" pitchFamily="2" charset="2"/>
              <a:buChar char="Ø"/>
            </a:pPr>
            <a:r>
              <a:rPr lang="ru-RU" sz="2600" dirty="0" err="1">
                <a:solidFill>
                  <a:schemeClr val="tx1"/>
                </a:solidFill>
              </a:rPr>
              <a:t>Шайлоочулар</a:t>
            </a:r>
            <a:r>
              <a:rPr lang="ru-RU" sz="2600" dirty="0">
                <a:solidFill>
                  <a:schemeClr val="tx1"/>
                </a:solidFill>
              </a:rPr>
              <a:t> </a:t>
            </a:r>
            <a:r>
              <a:rPr lang="ru-RU" sz="2600" dirty="0" err="1">
                <a:solidFill>
                  <a:schemeClr val="tx1"/>
                </a:solidFill>
              </a:rPr>
              <a:t>өздөрүнүн</a:t>
            </a:r>
            <a:r>
              <a:rPr lang="ru-RU" sz="2600" dirty="0">
                <a:solidFill>
                  <a:schemeClr val="tx1"/>
                </a:solidFill>
              </a:rPr>
              <a:t> </a:t>
            </a:r>
            <a:r>
              <a:rPr lang="ru-RU" sz="2600" dirty="0" err="1">
                <a:solidFill>
                  <a:schemeClr val="tx1"/>
                </a:solidFill>
              </a:rPr>
              <a:t>депутаттарына</a:t>
            </a:r>
            <a:r>
              <a:rPr lang="ru-RU" sz="2600" dirty="0">
                <a:solidFill>
                  <a:schemeClr val="tx1"/>
                </a:solidFill>
              </a:rPr>
              <a:t> </a:t>
            </a:r>
            <a:r>
              <a:rPr lang="ru-RU" sz="2600" dirty="0" err="1">
                <a:solidFill>
                  <a:srgbClr val="C00000"/>
                </a:solidFill>
              </a:rPr>
              <a:t>сунуш-талап</a:t>
            </a:r>
            <a:r>
              <a:rPr lang="ru-RU" sz="2600" dirty="0">
                <a:solidFill>
                  <a:schemeClr val="tx1"/>
                </a:solidFill>
              </a:rPr>
              <a:t> </a:t>
            </a:r>
            <a:r>
              <a:rPr lang="ru-RU" sz="2600" dirty="0" err="1">
                <a:solidFill>
                  <a:schemeClr val="tx1"/>
                </a:solidFill>
              </a:rPr>
              <a:t>бере</a:t>
            </a:r>
            <a:r>
              <a:rPr lang="ru-RU" sz="2600" dirty="0">
                <a:solidFill>
                  <a:schemeClr val="tx1"/>
                </a:solidFill>
              </a:rPr>
              <a:t> </a:t>
            </a:r>
            <a:r>
              <a:rPr lang="ru-RU" sz="2600" dirty="0" err="1">
                <a:solidFill>
                  <a:schemeClr val="tx1"/>
                </a:solidFill>
              </a:rPr>
              <a:t>алышат</a:t>
            </a:r>
            <a:r>
              <a:rPr lang="ru-RU" sz="2600" dirty="0">
                <a:solidFill>
                  <a:schemeClr val="tx1"/>
                </a:solidFill>
              </a:rPr>
              <a:t>. Депутат </a:t>
            </a:r>
            <a:r>
              <a:rPr lang="ru-RU" sz="2600" dirty="0" err="1">
                <a:solidFill>
                  <a:schemeClr val="tx1"/>
                </a:solidFill>
              </a:rPr>
              <a:t>өзүнүн</a:t>
            </a:r>
            <a:r>
              <a:rPr lang="ru-RU" sz="2600" dirty="0">
                <a:solidFill>
                  <a:schemeClr val="tx1"/>
                </a:solidFill>
              </a:rPr>
              <a:t> </a:t>
            </a:r>
            <a:r>
              <a:rPr lang="ru-RU" sz="2600" dirty="0" err="1">
                <a:solidFill>
                  <a:schemeClr val="tx1"/>
                </a:solidFill>
              </a:rPr>
              <a:t>шайлоо</a:t>
            </a:r>
            <a:r>
              <a:rPr lang="ru-RU" sz="2600" dirty="0">
                <a:solidFill>
                  <a:schemeClr val="tx1"/>
                </a:solidFill>
              </a:rPr>
              <a:t> </a:t>
            </a:r>
            <a:r>
              <a:rPr lang="ru-RU" sz="2600" dirty="0" err="1">
                <a:solidFill>
                  <a:schemeClr val="tx1"/>
                </a:solidFill>
              </a:rPr>
              <a:t>округунун</a:t>
            </a:r>
            <a:r>
              <a:rPr lang="ru-RU" sz="2600" dirty="0">
                <a:solidFill>
                  <a:schemeClr val="tx1"/>
                </a:solidFill>
              </a:rPr>
              <a:t> </a:t>
            </a:r>
            <a:r>
              <a:rPr lang="ru-RU" sz="2600" dirty="0" err="1">
                <a:solidFill>
                  <a:schemeClr val="tx1"/>
                </a:solidFill>
              </a:rPr>
              <a:t>шайлоочуларынын</a:t>
            </a:r>
            <a:r>
              <a:rPr lang="ru-RU" sz="2600" dirty="0">
                <a:solidFill>
                  <a:schemeClr val="tx1"/>
                </a:solidFill>
              </a:rPr>
              <a:t> </a:t>
            </a:r>
            <a:r>
              <a:rPr lang="ru-RU" sz="2600" dirty="0" err="1">
                <a:solidFill>
                  <a:schemeClr val="tx1"/>
                </a:solidFill>
              </a:rPr>
              <a:t>алдында</a:t>
            </a:r>
            <a:r>
              <a:rPr lang="ru-RU" sz="2600" dirty="0">
                <a:solidFill>
                  <a:schemeClr val="tx1"/>
                </a:solidFill>
              </a:rPr>
              <a:t> </a:t>
            </a:r>
            <a:r>
              <a:rPr lang="ru-RU" sz="2600" dirty="0" err="1">
                <a:solidFill>
                  <a:srgbClr val="C00000"/>
                </a:solidFill>
              </a:rPr>
              <a:t>жоопкер</a:t>
            </a:r>
            <a:r>
              <a:rPr lang="ru-RU" sz="2600" dirty="0">
                <a:solidFill>
                  <a:schemeClr val="tx1"/>
                </a:solidFill>
              </a:rPr>
              <a:t> </a:t>
            </a:r>
            <a:r>
              <a:rPr lang="ru-RU" sz="2600" dirty="0" err="1">
                <a:solidFill>
                  <a:schemeClr val="tx1"/>
                </a:solidFill>
              </a:rPr>
              <a:t>жана</a:t>
            </a:r>
            <a:r>
              <a:rPr lang="ru-RU" sz="2600" dirty="0">
                <a:solidFill>
                  <a:schemeClr val="tx1"/>
                </a:solidFill>
              </a:rPr>
              <a:t> </a:t>
            </a:r>
            <a:r>
              <a:rPr lang="ru-RU" sz="2600" dirty="0" err="1">
                <a:solidFill>
                  <a:schemeClr val="tx1"/>
                </a:solidFill>
              </a:rPr>
              <a:t>аларга</a:t>
            </a:r>
            <a:r>
              <a:rPr lang="ru-RU" sz="2600" dirty="0">
                <a:solidFill>
                  <a:schemeClr val="tx1"/>
                </a:solidFill>
              </a:rPr>
              <a:t> </a:t>
            </a:r>
            <a:r>
              <a:rPr lang="ru-RU" sz="2600" dirty="0">
                <a:solidFill>
                  <a:srgbClr val="C00000"/>
                </a:solidFill>
              </a:rPr>
              <a:t>отчет </a:t>
            </a:r>
            <a:r>
              <a:rPr lang="ru-RU" sz="2600" dirty="0" err="1">
                <a:solidFill>
                  <a:srgbClr val="C00000"/>
                </a:solidFill>
              </a:rPr>
              <a:t>берип</a:t>
            </a:r>
            <a:r>
              <a:rPr lang="ru-RU" sz="2600" dirty="0">
                <a:solidFill>
                  <a:schemeClr val="tx1"/>
                </a:solidFill>
              </a:rPr>
              <a:t> </a:t>
            </a:r>
            <a:r>
              <a:rPr lang="ru-RU" sz="2600" dirty="0" err="1">
                <a:solidFill>
                  <a:schemeClr val="tx1"/>
                </a:solidFill>
              </a:rPr>
              <a:t>турат</a:t>
            </a:r>
            <a:r>
              <a:rPr lang="ru-RU" sz="2600" dirty="0">
                <a:solidFill>
                  <a:schemeClr val="tx1"/>
                </a:solidFill>
              </a:rPr>
              <a:t>.</a:t>
            </a:r>
          </a:p>
          <a:p>
            <a:pPr>
              <a:buFont typeface="Wingdings" pitchFamily="2" charset="2"/>
              <a:buChar char="Ø"/>
            </a:pPr>
            <a:endParaRPr lang="ru-RU" dirty="0"/>
          </a:p>
          <a:p>
            <a:pPr marL="0" indent="0" algn="r">
              <a:buNone/>
            </a:pPr>
            <a:r>
              <a:rPr lang="ru-RU" sz="1900" dirty="0"/>
              <a:t>«</a:t>
            </a:r>
            <a:r>
              <a:rPr lang="ru-RU" sz="1900" dirty="0" err="1"/>
              <a:t>Жергиликтуу</a:t>
            </a:r>
            <a:r>
              <a:rPr lang="ru-RU" sz="1900" dirty="0"/>
              <a:t> </a:t>
            </a:r>
            <a:r>
              <a:rPr lang="ru-RU" sz="1900" dirty="0" err="1"/>
              <a:t>кенештин</a:t>
            </a:r>
            <a:r>
              <a:rPr lang="ru-RU" sz="1900" dirty="0"/>
              <a:t> </a:t>
            </a:r>
            <a:r>
              <a:rPr lang="ru-RU" sz="1900" dirty="0" err="1"/>
              <a:t>депутатынын</a:t>
            </a:r>
            <a:r>
              <a:rPr lang="ru-RU" sz="1900" dirty="0"/>
              <a:t> статусу </a:t>
            </a:r>
            <a:r>
              <a:rPr lang="ru-RU" sz="1900" dirty="0" err="1"/>
              <a:t>жонундо</a:t>
            </a:r>
            <a:r>
              <a:rPr lang="ru-RU" sz="1900" dirty="0"/>
              <a:t>» </a:t>
            </a:r>
          </a:p>
          <a:p>
            <a:pPr marL="0" indent="0" algn="r">
              <a:buNone/>
            </a:pPr>
            <a:r>
              <a:rPr lang="ru-RU" sz="1900" dirty="0" err="1"/>
              <a:t>КРнын</a:t>
            </a:r>
            <a:r>
              <a:rPr lang="ru-RU" sz="1900" dirty="0"/>
              <a:t> </a:t>
            </a:r>
            <a:r>
              <a:rPr lang="ru-RU" sz="1900" dirty="0" err="1"/>
              <a:t>Мыйзамы</a:t>
            </a:r>
            <a:r>
              <a:rPr lang="ru-RU" sz="1900" dirty="0"/>
              <a:t>, 6-берене</a:t>
            </a:r>
          </a:p>
          <a:p>
            <a:endParaRPr lang="ru-RU" dirty="0"/>
          </a:p>
        </p:txBody>
      </p:sp>
      <p:sp>
        <p:nvSpPr>
          <p:cNvPr id="4" name="Нижний колонтитул 3"/>
          <p:cNvSpPr>
            <a:spLocks noGrp="1"/>
          </p:cNvSpPr>
          <p:nvPr>
            <p:ph type="ftr" sz="quarter" idx="11"/>
          </p:nvPr>
        </p:nvSpPr>
        <p:spPr/>
        <p:txBody>
          <a:bodyPr/>
          <a:lstStyle/>
          <a:p>
            <a:endParaRPr lang="ru-RU" dirty="0"/>
          </a:p>
        </p:txBody>
      </p:sp>
    </p:spTree>
    <p:extLst>
      <p:ext uri="{BB962C8B-B14F-4D97-AF65-F5344CB8AC3E}">
        <p14:creationId xmlns:p14="http://schemas.microsoft.com/office/powerpoint/2010/main" val="253862324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57200" y="338328"/>
            <a:ext cx="8003232" cy="642400"/>
          </a:xfrm>
        </p:spPr>
        <p:txBody>
          <a:bodyPr>
            <a:normAutofit/>
          </a:bodyPr>
          <a:lstStyle/>
          <a:p>
            <a:r>
              <a:rPr lang="ru-RU" sz="3200" b="1" dirty="0" err="1">
                <a:solidFill>
                  <a:srgbClr val="FF0000"/>
                </a:solidFill>
              </a:rPr>
              <a:t>Жергиликтүү</a:t>
            </a:r>
            <a:r>
              <a:rPr lang="ru-RU" sz="3200" b="1" dirty="0">
                <a:solidFill>
                  <a:srgbClr val="FF0000"/>
                </a:solidFill>
              </a:rPr>
              <a:t> </a:t>
            </a:r>
            <a:r>
              <a:rPr lang="ru-RU" sz="3200" b="1" dirty="0" err="1">
                <a:solidFill>
                  <a:srgbClr val="FF0000"/>
                </a:solidFill>
              </a:rPr>
              <a:t>кеңештин</a:t>
            </a:r>
            <a:r>
              <a:rPr lang="ru-RU" sz="3200" b="1" dirty="0">
                <a:solidFill>
                  <a:srgbClr val="FF0000"/>
                </a:solidFill>
              </a:rPr>
              <a:t> </a:t>
            </a:r>
            <a:r>
              <a:rPr lang="ru-RU" sz="3200" b="1" dirty="0" err="1">
                <a:solidFill>
                  <a:srgbClr val="FF0000"/>
                </a:solidFill>
              </a:rPr>
              <a:t>депутатынын</a:t>
            </a:r>
            <a:r>
              <a:rPr lang="ru-RU" sz="3200" b="1" dirty="0">
                <a:solidFill>
                  <a:srgbClr val="FF0000"/>
                </a:solidFill>
              </a:rPr>
              <a:t> статусу</a:t>
            </a:r>
          </a:p>
        </p:txBody>
      </p:sp>
      <p:sp>
        <p:nvSpPr>
          <p:cNvPr id="2" name="Объект 1"/>
          <p:cNvSpPr>
            <a:spLocks noGrp="1"/>
          </p:cNvSpPr>
          <p:nvPr>
            <p:ph idx="1"/>
          </p:nvPr>
        </p:nvSpPr>
        <p:spPr>
          <a:xfrm>
            <a:off x="872067" y="1268760"/>
            <a:ext cx="7408333" cy="4857403"/>
          </a:xfrm>
        </p:spPr>
        <p:txBody>
          <a:bodyPr>
            <a:normAutofit fontScale="92500" lnSpcReduction="10000"/>
          </a:bodyPr>
          <a:lstStyle/>
          <a:p>
            <a:pPr>
              <a:buFont typeface="Wingdings" pitchFamily="2" charset="2"/>
              <a:buChar char="Ø"/>
            </a:pPr>
            <a:endParaRPr lang="ru-RU" dirty="0">
              <a:solidFill>
                <a:schemeClr val="tx1"/>
              </a:solidFill>
            </a:endParaRPr>
          </a:p>
          <a:p>
            <a:pPr>
              <a:buFont typeface="Wingdings" pitchFamily="2" charset="2"/>
              <a:buChar char="Ø"/>
            </a:pPr>
            <a:endParaRPr lang="ru-RU" dirty="0"/>
          </a:p>
          <a:p>
            <a:pPr>
              <a:buFont typeface="Wingdings" pitchFamily="2" charset="2"/>
              <a:buChar char="Ø"/>
            </a:pPr>
            <a:endParaRPr lang="ru-RU" dirty="0">
              <a:solidFill>
                <a:schemeClr val="tx1"/>
              </a:solidFill>
            </a:endParaRPr>
          </a:p>
          <a:p>
            <a:pPr>
              <a:buFont typeface="Wingdings" pitchFamily="2" charset="2"/>
              <a:buChar char="Ø"/>
            </a:pPr>
            <a:endParaRPr lang="ru-RU" dirty="0">
              <a:solidFill>
                <a:schemeClr val="tx1"/>
              </a:solidFill>
            </a:endParaRPr>
          </a:p>
          <a:p>
            <a:pPr>
              <a:buFont typeface="Wingdings" pitchFamily="2" charset="2"/>
              <a:buChar char="Ø"/>
            </a:pPr>
            <a:r>
              <a:rPr lang="ru-RU" dirty="0" err="1">
                <a:solidFill>
                  <a:schemeClr val="tx1"/>
                </a:solidFill>
              </a:rPr>
              <a:t>Жергиликтүү</a:t>
            </a:r>
            <a:r>
              <a:rPr lang="ru-RU" dirty="0">
                <a:solidFill>
                  <a:schemeClr val="tx1"/>
                </a:solidFill>
              </a:rPr>
              <a:t> </a:t>
            </a:r>
            <a:r>
              <a:rPr lang="ru-RU" dirty="0" err="1">
                <a:solidFill>
                  <a:schemeClr val="tx1"/>
                </a:solidFill>
              </a:rPr>
              <a:t>кеңеш</a:t>
            </a:r>
            <a:r>
              <a:rPr lang="ru-RU" dirty="0">
                <a:solidFill>
                  <a:schemeClr val="tx1"/>
                </a:solidFill>
              </a:rPr>
              <a:t> </a:t>
            </a:r>
            <a:r>
              <a:rPr lang="ru-RU" dirty="0" err="1">
                <a:solidFill>
                  <a:schemeClr val="tx1"/>
                </a:solidFill>
              </a:rPr>
              <a:t>жана</a:t>
            </a:r>
            <a:r>
              <a:rPr lang="ru-RU" dirty="0">
                <a:solidFill>
                  <a:schemeClr val="tx1"/>
                </a:solidFill>
              </a:rPr>
              <a:t> </a:t>
            </a:r>
            <a:r>
              <a:rPr lang="ru-RU" dirty="0" err="1">
                <a:solidFill>
                  <a:schemeClr val="tx1"/>
                </a:solidFill>
              </a:rPr>
              <a:t>анын</a:t>
            </a:r>
            <a:r>
              <a:rPr lang="ru-RU" dirty="0">
                <a:solidFill>
                  <a:schemeClr val="tx1"/>
                </a:solidFill>
              </a:rPr>
              <a:t> </a:t>
            </a:r>
            <a:r>
              <a:rPr lang="ru-RU" dirty="0" err="1">
                <a:solidFill>
                  <a:schemeClr val="tx1"/>
                </a:solidFill>
              </a:rPr>
              <a:t>органдары</a:t>
            </a:r>
            <a:r>
              <a:rPr lang="ru-RU" dirty="0">
                <a:solidFill>
                  <a:schemeClr val="tx1"/>
                </a:solidFill>
              </a:rPr>
              <a:t> </a:t>
            </a:r>
            <a:r>
              <a:rPr lang="ru-RU" dirty="0" err="1">
                <a:solidFill>
                  <a:schemeClr val="tx1"/>
                </a:solidFill>
              </a:rPr>
              <a:t>тийиштүү</a:t>
            </a:r>
            <a:r>
              <a:rPr lang="ru-RU" dirty="0">
                <a:solidFill>
                  <a:schemeClr val="tx1"/>
                </a:solidFill>
              </a:rPr>
              <a:t> </a:t>
            </a:r>
            <a:r>
              <a:rPr lang="ru-RU" dirty="0" err="1">
                <a:solidFill>
                  <a:srgbClr val="C00000"/>
                </a:solidFill>
              </a:rPr>
              <a:t>шарттарды</a:t>
            </a:r>
            <a:r>
              <a:rPr lang="ru-RU" dirty="0">
                <a:solidFill>
                  <a:srgbClr val="C00000"/>
                </a:solidFill>
              </a:rPr>
              <a:t> </a:t>
            </a:r>
            <a:r>
              <a:rPr lang="ru-RU" dirty="0" err="1">
                <a:solidFill>
                  <a:srgbClr val="C00000"/>
                </a:solidFill>
              </a:rPr>
              <a:t>түзүү</a:t>
            </a:r>
            <a:r>
              <a:rPr lang="ru-RU" dirty="0">
                <a:solidFill>
                  <a:schemeClr val="tx1"/>
                </a:solidFill>
              </a:rPr>
              <a:t>, </a:t>
            </a:r>
            <a:r>
              <a:rPr lang="ru-RU" dirty="0" err="1">
                <a:solidFill>
                  <a:schemeClr val="tx1"/>
                </a:solidFill>
              </a:rPr>
              <a:t>депутаттарды</a:t>
            </a:r>
            <a:r>
              <a:rPr lang="ru-RU" dirty="0">
                <a:solidFill>
                  <a:schemeClr val="tx1"/>
                </a:solidFill>
              </a:rPr>
              <a:t> </a:t>
            </a:r>
            <a:r>
              <a:rPr lang="ru-RU" dirty="0" err="1">
                <a:solidFill>
                  <a:schemeClr val="tx1"/>
                </a:solidFill>
              </a:rPr>
              <a:t>документтер</a:t>
            </a:r>
            <a:r>
              <a:rPr lang="ru-RU" dirty="0">
                <a:solidFill>
                  <a:schemeClr val="tx1"/>
                </a:solidFill>
              </a:rPr>
              <a:t>, </a:t>
            </a:r>
            <a:r>
              <a:rPr lang="ru-RU" dirty="0" err="1">
                <a:solidFill>
                  <a:schemeClr val="tx1"/>
                </a:solidFill>
              </a:rPr>
              <a:t>маалымат-кабардык</a:t>
            </a:r>
            <a:r>
              <a:rPr lang="ru-RU" dirty="0">
                <a:solidFill>
                  <a:schemeClr val="tx1"/>
                </a:solidFill>
              </a:rPr>
              <a:t> </a:t>
            </a:r>
            <a:r>
              <a:rPr lang="ru-RU" dirty="0" err="1">
                <a:solidFill>
                  <a:schemeClr val="tx1"/>
                </a:solidFill>
              </a:rPr>
              <a:t>жана</a:t>
            </a:r>
            <a:r>
              <a:rPr lang="ru-RU" dirty="0">
                <a:solidFill>
                  <a:schemeClr val="tx1"/>
                </a:solidFill>
              </a:rPr>
              <a:t> </a:t>
            </a:r>
            <a:r>
              <a:rPr lang="ru-RU" dirty="0" err="1">
                <a:solidFill>
                  <a:schemeClr val="tx1"/>
                </a:solidFill>
              </a:rPr>
              <a:t>депутаттык</a:t>
            </a:r>
            <a:r>
              <a:rPr lang="ru-RU" dirty="0">
                <a:solidFill>
                  <a:schemeClr val="tx1"/>
                </a:solidFill>
              </a:rPr>
              <a:t> </a:t>
            </a:r>
            <a:r>
              <a:rPr lang="ru-RU" dirty="0" err="1">
                <a:solidFill>
                  <a:schemeClr val="tx1"/>
                </a:solidFill>
              </a:rPr>
              <a:t>ыйгарым</a:t>
            </a:r>
            <a:r>
              <a:rPr lang="ru-RU" dirty="0">
                <a:solidFill>
                  <a:schemeClr val="tx1"/>
                </a:solidFill>
              </a:rPr>
              <a:t> </a:t>
            </a:r>
            <a:r>
              <a:rPr lang="ru-RU" dirty="0" err="1">
                <a:solidFill>
                  <a:schemeClr val="tx1"/>
                </a:solidFill>
              </a:rPr>
              <a:t>укуктарды</a:t>
            </a:r>
            <a:r>
              <a:rPr lang="ru-RU" dirty="0">
                <a:solidFill>
                  <a:schemeClr val="tx1"/>
                </a:solidFill>
              </a:rPr>
              <a:t> </a:t>
            </a:r>
            <a:r>
              <a:rPr lang="ru-RU" dirty="0" err="1">
                <a:solidFill>
                  <a:schemeClr val="tx1"/>
                </a:solidFill>
              </a:rPr>
              <a:t>натыйжалуу</a:t>
            </a:r>
            <a:r>
              <a:rPr lang="ru-RU" dirty="0">
                <a:solidFill>
                  <a:schemeClr val="tx1"/>
                </a:solidFill>
              </a:rPr>
              <a:t> </a:t>
            </a:r>
            <a:r>
              <a:rPr lang="ru-RU" dirty="0" err="1">
                <a:solidFill>
                  <a:schemeClr val="tx1"/>
                </a:solidFill>
              </a:rPr>
              <a:t>жүзөгө</a:t>
            </a:r>
            <a:r>
              <a:rPr lang="ru-RU" dirty="0">
                <a:solidFill>
                  <a:schemeClr val="tx1"/>
                </a:solidFill>
              </a:rPr>
              <a:t> </a:t>
            </a:r>
            <a:r>
              <a:rPr lang="ru-RU" dirty="0" err="1">
                <a:solidFill>
                  <a:schemeClr val="tx1"/>
                </a:solidFill>
              </a:rPr>
              <a:t>ашыруу</a:t>
            </a:r>
            <a:r>
              <a:rPr lang="ru-RU" dirty="0">
                <a:solidFill>
                  <a:schemeClr val="tx1"/>
                </a:solidFill>
              </a:rPr>
              <a:t> </a:t>
            </a:r>
            <a:r>
              <a:rPr lang="ru-RU" dirty="0" err="1">
                <a:solidFill>
                  <a:schemeClr val="tx1"/>
                </a:solidFill>
              </a:rPr>
              <a:t>үчүн</a:t>
            </a:r>
            <a:r>
              <a:rPr lang="ru-RU" dirty="0">
                <a:solidFill>
                  <a:schemeClr val="tx1"/>
                </a:solidFill>
              </a:rPr>
              <a:t> </a:t>
            </a:r>
            <a:r>
              <a:rPr lang="ru-RU" dirty="0">
                <a:solidFill>
                  <a:srgbClr val="C00000"/>
                </a:solidFill>
              </a:rPr>
              <a:t>зарыл </a:t>
            </a:r>
            <a:r>
              <a:rPr lang="ru-RU" dirty="0" err="1">
                <a:solidFill>
                  <a:srgbClr val="C00000"/>
                </a:solidFill>
              </a:rPr>
              <a:t>болгон</a:t>
            </a:r>
            <a:r>
              <a:rPr lang="ru-RU" dirty="0">
                <a:solidFill>
                  <a:srgbClr val="C00000"/>
                </a:solidFill>
              </a:rPr>
              <a:t> башка </a:t>
            </a:r>
            <a:r>
              <a:rPr lang="ru-RU" dirty="0" err="1">
                <a:solidFill>
                  <a:srgbClr val="C00000"/>
                </a:solidFill>
              </a:rPr>
              <a:t>материалдар</a:t>
            </a:r>
            <a:r>
              <a:rPr lang="ru-RU" dirty="0">
                <a:solidFill>
                  <a:srgbClr val="C00000"/>
                </a:solidFill>
              </a:rPr>
              <a:t> </a:t>
            </a:r>
            <a:r>
              <a:rPr lang="ru-RU" dirty="0" err="1">
                <a:solidFill>
                  <a:srgbClr val="C00000"/>
                </a:solidFill>
              </a:rPr>
              <a:t>менен</a:t>
            </a:r>
            <a:r>
              <a:rPr lang="ru-RU" dirty="0">
                <a:solidFill>
                  <a:srgbClr val="C00000"/>
                </a:solidFill>
              </a:rPr>
              <a:t> </a:t>
            </a:r>
            <a:r>
              <a:rPr lang="ru-RU" dirty="0" err="1">
                <a:solidFill>
                  <a:srgbClr val="C00000"/>
                </a:solidFill>
              </a:rPr>
              <a:t>камсыз</a:t>
            </a:r>
            <a:r>
              <a:rPr lang="ru-RU" dirty="0">
                <a:solidFill>
                  <a:srgbClr val="C00000"/>
                </a:solidFill>
              </a:rPr>
              <a:t> </a:t>
            </a:r>
            <a:r>
              <a:rPr lang="ru-RU" dirty="0" err="1">
                <a:solidFill>
                  <a:srgbClr val="C00000"/>
                </a:solidFill>
              </a:rPr>
              <a:t>кылуу</a:t>
            </a:r>
            <a:r>
              <a:rPr lang="ru-RU" dirty="0">
                <a:solidFill>
                  <a:srgbClr val="C00000"/>
                </a:solidFill>
              </a:rPr>
              <a:t> </a:t>
            </a:r>
            <a:r>
              <a:rPr lang="ru-RU" dirty="0" err="1">
                <a:solidFill>
                  <a:schemeClr val="tx1"/>
                </a:solidFill>
              </a:rPr>
              <a:t>жолу</a:t>
            </a:r>
            <a:r>
              <a:rPr lang="ru-RU" dirty="0">
                <a:solidFill>
                  <a:schemeClr val="tx1"/>
                </a:solidFill>
              </a:rPr>
              <a:t> </a:t>
            </a:r>
            <a:r>
              <a:rPr lang="ru-RU" dirty="0" err="1">
                <a:solidFill>
                  <a:schemeClr val="tx1"/>
                </a:solidFill>
              </a:rPr>
              <a:t>менен</a:t>
            </a:r>
            <a:r>
              <a:rPr lang="ru-RU" dirty="0">
                <a:solidFill>
                  <a:schemeClr val="tx1"/>
                </a:solidFill>
              </a:rPr>
              <a:t> </a:t>
            </a:r>
            <a:r>
              <a:rPr lang="ru-RU" dirty="0" err="1">
                <a:solidFill>
                  <a:schemeClr val="tx1"/>
                </a:solidFill>
              </a:rPr>
              <a:t>депутаттардын</a:t>
            </a:r>
            <a:r>
              <a:rPr lang="ru-RU" dirty="0">
                <a:solidFill>
                  <a:schemeClr val="tx1"/>
                </a:solidFill>
              </a:rPr>
              <a:t> </a:t>
            </a:r>
            <a:r>
              <a:rPr lang="ru-RU" dirty="0" err="1">
                <a:solidFill>
                  <a:srgbClr val="C00000"/>
                </a:solidFill>
              </a:rPr>
              <a:t>ишине</a:t>
            </a:r>
            <a:r>
              <a:rPr lang="ru-RU" dirty="0">
                <a:solidFill>
                  <a:srgbClr val="C00000"/>
                </a:solidFill>
              </a:rPr>
              <a:t> </a:t>
            </a:r>
            <a:r>
              <a:rPr lang="ru-RU" dirty="0" err="1">
                <a:solidFill>
                  <a:srgbClr val="C00000"/>
                </a:solidFill>
              </a:rPr>
              <a:t>көмөк</a:t>
            </a:r>
            <a:r>
              <a:rPr lang="ru-RU" dirty="0">
                <a:solidFill>
                  <a:srgbClr val="C00000"/>
                </a:solidFill>
              </a:rPr>
              <a:t> </a:t>
            </a:r>
            <a:r>
              <a:rPr lang="ru-RU" dirty="0" err="1">
                <a:solidFill>
                  <a:srgbClr val="C00000"/>
                </a:solidFill>
              </a:rPr>
              <a:t>көрсөтөт</a:t>
            </a:r>
            <a:r>
              <a:rPr lang="ru-RU" dirty="0">
                <a:solidFill>
                  <a:schemeClr val="tx1"/>
                </a:solidFill>
              </a:rPr>
              <a:t>, </a:t>
            </a:r>
            <a:r>
              <a:rPr lang="ru-RU" dirty="0" err="1">
                <a:solidFill>
                  <a:schemeClr val="tx1"/>
                </a:solidFill>
              </a:rPr>
              <a:t>депутаттардын</a:t>
            </a:r>
            <a:r>
              <a:rPr lang="ru-RU" dirty="0">
                <a:solidFill>
                  <a:schemeClr val="tx1"/>
                </a:solidFill>
              </a:rPr>
              <a:t> </a:t>
            </a:r>
            <a:r>
              <a:rPr lang="ru-RU" dirty="0" err="1">
                <a:solidFill>
                  <a:schemeClr val="tx1"/>
                </a:solidFill>
              </a:rPr>
              <a:t>колдонуудагы</a:t>
            </a:r>
            <a:r>
              <a:rPr lang="ru-RU" dirty="0">
                <a:solidFill>
                  <a:schemeClr val="tx1"/>
                </a:solidFill>
              </a:rPr>
              <a:t> </a:t>
            </a:r>
            <a:r>
              <a:rPr lang="ru-RU" dirty="0" err="1">
                <a:solidFill>
                  <a:schemeClr val="tx1"/>
                </a:solidFill>
              </a:rPr>
              <a:t>мыйзамдарды</a:t>
            </a:r>
            <a:r>
              <a:rPr lang="ru-RU" dirty="0">
                <a:solidFill>
                  <a:schemeClr val="tx1"/>
                </a:solidFill>
              </a:rPr>
              <a:t>, </a:t>
            </a:r>
            <a:r>
              <a:rPr lang="ru-RU" dirty="0" err="1">
                <a:solidFill>
                  <a:schemeClr val="tx1"/>
                </a:solidFill>
              </a:rPr>
              <a:t>жергиликтүү</a:t>
            </a:r>
            <a:r>
              <a:rPr lang="ru-RU" dirty="0">
                <a:solidFill>
                  <a:schemeClr val="tx1"/>
                </a:solidFill>
              </a:rPr>
              <a:t> </a:t>
            </a:r>
            <a:r>
              <a:rPr lang="ru-RU" dirty="0" err="1">
                <a:solidFill>
                  <a:schemeClr val="tx1"/>
                </a:solidFill>
              </a:rPr>
              <a:t>кеңештердин</a:t>
            </a:r>
            <a:r>
              <a:rPr lang="ru-RU" dirty="0">
                <a:solidFill>
                  <a:schemeClr val="tx1"/>
                </a:solidFill>
              </a:rPr>
              <a:t> </a:t>
            </a:r>
            <a:r>
              <a:rPr lang="ru-RU" dirty="0" err="1">
                <a:solidFill>
                  <a:schemeClr val="tx1"/>
                </a:solidFill>
              </a:rPr>
              <a:t>иш</a:t>
            </a:r>
            <a:r>
              <a:rPr lang="ru-RU" dirty="0">
                <a:solidFill>
                  <a:schemeClr val="tx1"/>
                </a:solidFill>
              </a:rPr>
              <a:t> </a:t>
            </a:r>
            <a:r>
              <a:rPr lang="ru-RU" dirty="0" err="1">
                <a:solidFill>
                  <a:schemeClr val="tx1"/>
                </a:solidFill>
              </a:rPr>
              <a:t>тажрыйбасын</a:t>
            </a:r>
            <a:r>
              <a:rPr lang="ru-RU" dirty="0">
                <a:solidFill>
                  <a:schemeClr val="tx1"/>
                </a:solidFill>
              </a:rPr>
              <a:t> </a:t>
            </a:r>
            <a:r>
              <a:rPr lang="ru-RU" dirty="0">
                <a:solidFill>
                  <a:srgbClr val="C00000"/>
                </a:solidFill>
              </a:rPr>
              <a:t>окуп-</a:t>
            </a:r>
            <a:r>
              <a:rPr lang="ru-RU" dirty="0" err="1">
                <a:solidFill>
                  <a:srgbClr val="C00000"/>
                </a:solidFill>
              </a:rPr>
              <a:t>үйрөнүүсүн</a:t>
            </a:r>
            <a:r>
              <a:rPr lang="ru-RU" dirty="0">
                <a:solidFill>
                  <a:srgbClr val="C00000"/>
                </a:solidFill>
              </a:rPr>
              <a:t> </a:t>
            </a:r>
            <a:r>
              <a:rPr lang="ru-RU" dirty="0" err="1">
                <a:solidFill>
                  <a:srgbClr val="C00000"/>
                </a:solidFill>
              </a:rPr>
              <a:t>уюштурушат</a:t>
            </a:r>
            <a:r>
              <a:rPr lang="ru-RU" dirty="0">
                <a:solidFill>
                  <a:srgbClr val="C00000"/>
                </a:solidFill>
              </a:rPr>
              <a:t>.</a:t>
            </a:r>
          </a:p>
          <a:p>
            <a:endParaRPr lang="ru-RU" dirty="0">
              <a:solidFill>
                <a:srgbClr val="C00000"/>
              </a:solidFill>
            </a:endParaRPr>
          </a:p>
          <a:p>
            <a:pPr marL="0" indent="0" algn="r">
              <a:buNone/>
            </a:pPr>
            <a:endParaRPr lang="ru-RU" sz="1900" dirty="0"/>
          </a:p>
          <a:p>
            <a:pPr marL="0" indent="0" algn="r">
              <a:buNone/>
            </a:pPr>
            <a:endParaRPr lang="ru-RU" sz="1900" dirty="0"/>
          </a:p>
          <a:p>
            <a:pPr marL="0" indent="0" algn="r">
              <a:buNone/>
            </a:pPr>
            <a:r>
              <a:rPr lang="ru-RU" sz="1900" dirty="0"/>
              <a:t>«</a:t>
            </a:r>
            <a:r>
              <a:rPr lang="ru-RU" sz="1900" dirty="0" err="1"/>
              <a:t>Жергиликтуу</a:t>
            </a:r>
            <a:r>
              <a:rPr lang="ru-RU" sz="1900" dirty="0"/>
              <a:t> </a:t>
            </a:r>
            <a:r>
              <a:rPr lang="ru-RU" sz="1900" dirty="0" err="1"/>
              <a:t>кенештин</a:t>
            </a:r>
            <a:r>
              <a:rPr lang="ru-RU" sz="1900" dirty="0"/>
              <a:t> </a:t>
            </a:r>
            <a:r>
              <a:rPr lang="ru-RU" sz="1900" dirty="0" err="1"/>
              <a:t>депутатынын</a:t>
            </a:r>
            <a:r>
              <a:rPr lang="ru-RU" sz="1900" dirty="0"/>
              <a:t> статусу </a:t>
            </a:r>
            <a:r>
              <a:rPr lang="ru-RU" sz="1900" dirty="0" err="1"/>
              <a:t>жөнүндө</a:t>
            </a:r>
            <a:r>
              <a:rPr lang="ru-RU" sz="1900" dirty="0"/>
              <a:t>» </a:t>
            </a:r>
          </a:p>
          <a:p>
            <a:pPr marL="0" indent="0" algn="r">
              <a:buNone/>
            </a:pPr>
            <a:r>
              <a:rPr lang="ru-RU" sz="1900" dirty="0" err="1"/>
              <a:t>КРнын</a:t>
            </a:r>
            <a:r>
              <a:rPr lang="ru-RU" sz="1900" dirty="0"/>
              <a:t> </a:t>
            </a:r>
            <a:r>
              <a:rPr lang="ru-RU" sz="1900" dirty="0" err="1"/>
              <a:t>Мыйзамы</a:t>
            </a:r>
            <a:r>
              <a:rPr lang="ru-RU" sz="1900" dirty="0"/>
              <a:t>, 7-берене</a:t>
            </a:r>
          </a:p>
          <a:p>
            <a:endParaRPr lang="ru-RU" dirty="0">
              <a:solidFill>
                <a:srgbClr val="C00000"/>
              </a:solidFill>
            </a:endParaRPr>
          </a:p>
          <a:p>
            <a:endParaRPr lang="ru-RU" dirty="0"/>
          </a:p>
        </p:txBody>
      </p:sp>
      <p:sp>
        <p:nvSpPr>
          <p:cNvPr id="4" name="Нижний колонтитул 3"/>
          <p:cNvSpPr>
            <a:spLocks noGrp="1"/>
          </p:cNvSpPr>
          <p:nvPr>
            <p:ph type="ftr" sz="quarter" idx="11"/>
          </p:nvPr>
        </p:nvSpPr>
        <p:spPr/>
        <p:txBody>
          <a:bodyPr/>
          <a:lstStyle/>
          <a:p>
            <a:r>
              <a:rPr lang="ru-RU"/>
              <a:t>АРИС, ПСИ-3 (МАР)- основные тренинги</a:t>
            </a:r>
          </a:p>
        </p:txBody>
      </p:sp>
    </p:spTree>
    <p:extLst>
      <p:ext uri="{BB962C8B-B14F-4D97-AF65-F5344CB8AC3E}">
        <p14:creationId xmlns:p14="http://schemas.microsoft.com/office/powerpoint/2010/main" val="8227197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907704" y="318426"/>
            <a:ext cx="7886700" cy="1325563"/>
          </a:xfrm>
        </p:spPr>
        <p:txBody>
          <a:bodyPr/>
          <a:lstStyle/>
          <a:p>
            <a:r>
              <a:rPr lang="ru-RU" sz="3600" b="1" dirty="0" err="1">
                <a:solidFill>
                  <a:srgbClr val="FF0000"/>
                </a:solidFill>
              </a:rPr>
              <a:t>Кыргыз</a:t>
            </a:r>
            <a:r>
              <a:rPr lang="ru-RU" sz="3600" b="1" dirty="0">
                <a:solidFill>
                  <a:srgbClr val="FF0000"/>
                </a:solidFill>
              </a:rPr>
              <a:t> </a:t>
            </a:r>
            <a:r>
              <a:rPr lang="ru-RU" sz="3600" b="1" dirty="0" err="1">
                <a:solidFill>
                  <a:srgbClr val="FF0000"/>
                </a:solidFill>
              </a:rPr>
              <a:t>Республикасынын</a:t>
            </a:r>
            <a:r>
              <a:rPr lang="ru-RU" sz="3600" b="1" dirty="0">
                <a:solidFill>
                  <a:srgbClr val="FF0000"/>
                </a:solidFill>
              </a:rPr>
              <a:t> </a:t>
            </a:r>
            <a:r>
              <a:rPr lang="ru-RU" sz="3600" b="1" dirty="0" err="1">
                <a:solidFill>
                  <a:srgbClr val="FF0000"/>
                </a:solidFill>
              </a:rPr>
              <a:t>Конституциясы</a:t>
            </a:r>
            <a:endParaRPr lang="ru-RU" dirty="0"/>
          </a:p>
        </p:txBody>
      </p:sp>
      <p:sp>
        <p:nvSpPr>
          <p:cNvPr id="3" name="Объект 2"/>
          <p:cNvSpPr>
            <a:spLocks noGrp="1"/>
          </p:cNvSpPr>
          <p:nvPr>
            <p:ph idx="1"/>
          </p:nvPr>
        </p:nvSpPr>
        <p:spPr/>
        <p:txBody>
          <a:bodyPr>
            <a:normAutofit/>
          </a:bodyPr>
          <a:lstStyle/>
          <a:p>
            <a:pPr marL="0" indent="0">
              <a:buNone/>
            </a:pPr>
            <a:endParaRPr lang="ru-RU" b="0" i="0" dirty="0">
              <a:solidFill>
                <a:srgbClr val="000000"/>
              </a:solidFill>
              <a:effectLst/>
              <a:latin typeface="Arial" panose="020B0604020202020204" pitchFamily="34" charset="0"/>
            </a:endParaRPr>
          </a:p>
          <a:p>
            <a:pPr marL="0" indent="0">
              <a:buNone/>
            </a:pPr>
            <a:r>
              <a:rPr lang="ru-RU" b="0" i="0" dirty="0">
                <a:solidFill>
                  <a:srgbClr val="000000"/>
                </a:solidFill>
                <a:effectLst/>
                <a:latin typeface="Arial" panose="020B0604020202020204" pitchFamily="34" charset="0"/>
              </a:rPr>
              <a:t> </a:t>
            </a:r>
            <a:r>
              <a:rPr lang="ru-RU" sz="2800" b="0" i="0" dirty="0">
                <a:solidFill>
                  <a:srgbClr val="000000"/>
                </a:solidFill>
                <a:effectLst/>
                <a:latin typeface="Arial" panose="020B0604020202020204" pitchFamily="34" charset="0"/>
              </a:rPr>
              <a:t>Кыргыз </a:t>
            </a:r>
            <a:r>
              <a:rPr lang="ru-RU" sz="2800" b="0" i="0" dirty="0" err="1">
                <a:solidFill>
                  <a:srgbClr val="000000"/>
                </a:solidFill>
                <a:effectLst/>
                <a:latin typeface="Arial" panose="020B0604020202020204" pitchFamily="34" charset="0"/>
              </a:rPr>
              <a:t>Республикасы</a:t>
            </a:r>
            <a:r>
              <a:rPr lang="ru-RU" sz="2800" b="0" i="0" dirty="0">
                <a:solidFill>
                  <a:srgbClr val="000000"/>
                </a:solidFill>
                <a:effectLst/>
                <a:latin typeface="Arial" panose="020B0604020202020204" pitchFamily="34" charset="0"/>
              </a:rPr>
              <a:t> (Кыргызстан) –</a:t>
            </a:r>
          </a:p>
          <a:p>
            <a:pPr marL="0" indent="0">
              <a:buNone/>
            </a:pPr>
            <a:r>
              <a:rPr lang="ru-RU" sz="2800" b="0" i="0" dirty="0">
                <a:solidFill>
                  <a:srgbClr val="000000"/>
                </a:solidFill>
                <a:effectLst/>
                <a:latin typeface="Arial" panose="020B0604020202020204" pitchFamily="34" charset="0"/>
              </a:rPr>
              <a:t> </a:t>
            </a:r>
            <a:r>
              <a:rPr lang="ru-RU" sz="2800" b="0" i="0" dirty="0" err="1">
                <a:solidFill>
                  <a:srgbClr val="000000"/>
                </a:solidFill>
                <a:effectLst/>
                <a:latin typeface="Arial" panose="020B0604020202020204" pitchFamily="34" charset="0"/>
              </a:rPr>
              <a:t>эгемендүү</a:t>
            </a:r>
            <a:r>
              <a:rPr lang="ru-RU" sz="2800" dirty="0">
                <a:solidFill>
                  <a:srgbClr val="000000"/>
                </a:solidFill>
                <a:latin typeface="Arial" panose="020B0604020202020204" pitchFamily="34" charset="0"/>
              </a:rPr>
              <a:t>,</a:t>
            </a:r>
            <a:r>
              <a:rPr lang="ru-RU" sz="2800" b="0" i="0" dirty="0">
                <a:solidFill>
                  <a:srgbClr val="000000"/>
                </a:solidFill>
                <a:effectLst/>
                <a:latin typeface="Arial" panose="020B0604020202020204" pitchFamily="34" charset="0"/>
              </a:rPr>
              <a:t> </a:t>
            </a:r>
            <a:r>
              <a:rPr lang="ru-RU" sz="2800" b="0" i="0" dirty="0" err="1">
                <a:solidFill>
                  <a:srgbClr val="000000"/>
                </a:solidFill>
                <a:effectLst/>
                <a:latin typeface="Arial" panose="020B0604020202020204" pitchFamily="34" charset="0"/>
              </a:rPr>
              <a:t>демократиялык</a:t>
            </a:r>
            <a:r>
              <a:rPr lang="ru-RU" sz="2800" b="0" i="0" dirty="0">
                <a:solidFill>
                  <a:srgbClr val="000000"/>
                </a:solidFill>
                <a:effectLst/>
                <a:latin typeface="Arial" panose="020B0604020202020204" pitchFamily="34" charset="0"/>
              </a:rPr>
              <a:t>, </a:t>
            </a:r>
            <a:r>
              <a:rPr lang="ru-RU" sz="2800" b="0" i="0" dirty="0" err="1">
                <a:solidFill>
                  <a:srgbClr val="000000"/>
                </a:solidFill>
                <a:effectLst/>
                <a:latin typeface="Arial" panose="020B0604020202020204" pitchFamily="34" charset="0"/>
              </a:rPr>
              <a:t>укуктук</a:t>
            </a:r>
            <a:r>
              <a:rPr lang="ru-RU" sz="2800" b="0" i="0" dirty="0">
                <a:solidFill>
                  <a:srgbClr val="000000"/>
                </a:solidFill>
                <a:effectLst/>
                <a:latin typeface="Arial" panose="020B0604020202020204" pitchFamily="34" charset="0"/>
              </a:rPr>
              <a:t>,</a:t>
            </a:r>
          </a:p>
          <a:p>
            <a:pPr marL="0" indent="0">
              <a:buNone/>
            </a:pPr>
            <a:r>
              <a:rPr lang="ru-RU" sz="2800" b="0" i="0" dirty="0">
                <a:solidFill>
                  <a:srgbClr val="000000"/>
                </a:solidFill>
                <a:effectLst/>
                <a:latin typeface="Arial" panose="020B0604020202020204" pitchFamily="34" charset="0"/>
              </a:rPr>
              <a:t> </a:t>
            </a:r>
            <a:r>
              <a:rPr lang="ru-RU" sz="2800" b="0" i="0" dirty="0" err="1">
                <a:solidFill>
                  <a:srgbClr val="000000"/>
                </a:solidFill>
                <a:effectLst/>
                <a:latin typeface="Arial" panose="020B0604020202020204" pitchFamily="34" charset="0"/>
              </a:rPr>
              <a:t>мамлекеттик</a:t>
            </a:r>
            <a:r>
              <a:rPr lang="ru-RU" sz="2800" b="0" i="0" dirty="0">
                <a:solidFill>
                  <a:srgbClr val="000000"/>
                </a:solidFill>
                <a:effectLst/>
                <a:latin typeface="Arial" panose="020B0604020202020204" pitchFamily="34" charset="0"/>
              </a:rPr>
              <a:t> </a:t>
            </a:r>
            <a:r>
              <a:rPr lang="ru-RU" sz="2800" b="0" i="0" dirty="0" err="1">
                <a:solidFill>
                  <a:srgbClr val="000000"/>
                </a:solidFill>
                <a:effectLst/>
                <a:latin typeface="Arial" panose="020B0604020202020204" pitchFamily="34" charset="0"/>
              </a:rPr>
              <a:t>башкарууга</a:t>
            </a:r>
            <a:r>
              <a:rPr lang="ru-RU" sz="2800" b="0" i="0" dirty="0">
                <a:solidFill>
                  <a:srgbClr val="000000"/>
                </a:solidFill>
                <a:effectLst/>
                <a:latin typeface="Arial" panose="020B0604020202020204" pitchFamily="34" charset="0"/>
              </a:rPr>
              <a:t> дин </a:t>
            </a:r>
            <a:r>
              <a:rPr lang="ru-RU" sz="2800" b="0" i="0" dirty="0" err="1">
                <a:solidFill>
                  <a:srgbClr val="000000"/>
                </a:solidFill>
                <a:effectLst/>
                <a:latin typeface="Arial" panose="020B0604020202020204" pitchFamily="34" charset="0"/>
              </a:rPr>
              <a:t>аралашпаган</a:t>
            </a:r>
            <a:r>
              <a:rPr lang="ru-RU" sz="2800" b="0" i="0" dirty="0">
                <a:solidFill>
                  <a:srgbClr val="000000"/>
                </a:solidFill>
                <a:effectLst/>
                <a:latin typeface="Arial" panose="020B0604020202020204" pitchFamily="34" charset="0"/>
              </a:rPr>
              <a:t>,</a:t>
            </a:r>
          </a:p>
          <a:p>
            <a:pPr marL="0" indent="0">
              <a:buNone/>
            </a:pPr>
            <a:r>
              <a:rPr lang="ru-RU" sz="2800" b="0" i="0" dirty="0">
                <a:solidFill>
                  <a:srgbClr val="000000"/>
                </a:solidFill>
                <a:effectLst/>
                <a:latin typeface="Arial" panose="020B0604020202020204" pitchFamily="34" charset="0"/>
              </a:rPr>
              <a:t> </a:t>
            </a:r>
            <a:r>
              <a:rPr lang="ru-RU" sz="2800" b="0" i="0" dirty="0" err="1">
                <a:solidFill>
                  <a:srgbClr val="000000"/>
                </a:solidFill>
                <a:effectLst/>
                <a:latin typeface="Arial" panose="020B0604020202020204" pitchFamily="34" charset="0"/>
              </a:rPr>
              <a:t>унитардык</a:t>
            </a:r>
            <a:r>
              <a:rPr lang="ru-RU" sz="2800" b="0" i="0" dirty="0">
                <a:solidFill>
                  <a:srgbClr val="000000"/>
                </a:solidFill>
                <a:effectLst/>
                <a:latin typeface="Arial" panose="020B0604020202020204" pitchFamily="34" charset="0"/>
              </a:rPr>
              <a:t>, </a:t>
            </a:r>
            <a:r>
              <a:rPr lang="ru-RU" sz="2800" b="0" i="0" dirty="0" err="1">
                <a:solidFill>
                  <a:srgbClr val="000000"/>
                </a:solidFill>
                <a:effectLst/>
                <a:latin typeface="Arial" panose="020B0604020202020204" pitchFamily="34" charset="0"/>
              </a:rPr>
              <a:t>социалдык</a:t>
            </a:r>
            <a:r>
              <a:rPr lang="ru-RU" sz="2800" b="0" i="0" dirty="0">
                <a:solidFill>
                  <a:srgbClr val="000000"/>
                </a:solidFill>
                <a:effectLst/>
                <a:latin typeface="Arial" panose="020B0604020202020204" pitchFamily="34" charset="0"/>
              </a:rPr>
              <a:t> </a:t>
            </a:r>
            <a:r>
              <a:rPr lang="ru-RU" sz="2800" b="0" i="0" dirty="0" err="1">
                <a:solidFill>
                  <a:srgbClr val="000000"/>
                </a:solidFill>
                <a:effectLst/>
                <a:latin typeface="Arial" panose="020B0604020202020204" pitchFamily="34" charset="0"/>
              </a:rPr>
              <a:t>мамлекет</a:t>
            </a:r>
            <a:r>
              <a:rPr lang="ru-RU" sz="2800" b="0" i="0" dirty="0">
                <a:solidFill>
                  <a:srgbClr val="000000"/>
                </a:solidFill>
                <a:effectLst/>
                <a:latin typeface="Arial" panose="020B0604020202020204" pitchFamily="34" charset="0"/>
              </a:rPr>
              <a:t>.</a:t>
            </a:r>
          </a:p>
          <a:p>
            <a:pPr indent="0" algn="just">
              <a:spcAft>
                <a:spcPts val="600"/>
              </a:spcAft>
              <a:buNone/>
            </a:pPr>
            <a:endParaRPr lang="ru-RU" sz="2000" b="0" i="0" dirty="0">
              <a:solidFill>
                <a:srgbClr val="000000"/>
              </a:solidFill>
              <a:effectLst/>
              <a:latin typeface="Times New Roman" panose="02020603050405020304" pitchFamily="18" charset="0"/>
            </a:endParaRPr>
          </a:p>
          <a:p>
            <a:pPr marL="0" indent="0">
              <a:buNone/>
            </a:pPr>
            <a:endParaRPr lang="ru-RU" sz="2800" dirty="0"/>
          </a:p>
        </p:txBody>
      </p:sp>
      <p:sp>
        <p:nvSpPr>
          <p:cNvPr id="4" name="Нижний колонтитул 3"/>
          <p:cNvSpPr>
            <a:spLocks noGrp="1"/>
          </p:cNvSpPr>
          <p:nvPr>
            <p:ph type="ftr" sz="quarter" idx="11"/>
          </p:nvPr>
        </p:nvSpPr>
        <p:spPr/>
        <p:txBody>
          <a:bodyPr/>
          <a:lstStyle/>
          <a:p>
            <a:r>
              <a:rPr lang="ru-RU"/>
              <a:t>АРИС, ПСИ-3 (МАР)- основные тренинги</a:t>
            </a:r>
          </a:p>
        </p:txBody>
      </p:sp>
    </p:spTree>
    <p:extLst>
      <p:ext uri="{BB962C8B-B14F-4D97-AF65-F5344CB8AC3E}">
        <p14:creationId xmlns:p14="http://schemas.microsoft.com/office/powerpoint/2010/main" val="411931837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57200" y="338328"/>
            <a:ext cx="8229600" cy="642400"/>
          </a:xfrm>
        </p:spPr>
        <p:txBody>
          <a:bodyPr>
            <a:normAutofit/>
          </a:bodyPr>
          <a:lstStyle/>
          <a:p>
            <a:r>
              <a:rPr lang="ru-RU" sz="3000" b="1" dirty="0" err="1">
                <a:solidFill>
                  <a:srgbClr val="FF0000"/>
                </a:solidFill>
              </a:rPr>
              <a:t>Депутаттык</a:t>
            </a:r>
            <a:r>
              <a:rPr lang="ru-RU" sz="3000" b="1" dirty="0">
                <a:solidFill>
                  <a:srgbClr val="FF0000"/>
                </a:solidFill>
              </a:rPr>
              <a:t> </a:t>
            </a:r>
            <a:r>
              <a:rPr lang="ru-RU" sz="3000" b="1" dirty="0" err="1">
                <a:solidFill>
                  <a:srgbClr val="FF0000"/>
                </a:solidFill>
              </a:rPr>
              <a:t>суроо-талап</a:t>
            </a:r>
            <a:r>
              <a:rPr lang="ru-RU" sz="3000" b="1" dirty="0">
                <a:solidFill>
                  <a:srgbClr val="FF0000"/>
                </a:solidFill>
              </a:rPr>
              <a:t> </a:t>
            </a:r>
            <a:r>
              <a:rPr lang="ru-RU" sz="3000" b="1" dirty="0" err="1">
                <a:solidFill>
                  <a:srgbClr val="FF0000"/>
                </a:solidFill>
              </a:rPr>
              <a:t>жана</a:t>
            </a:r>
            <a:r>
              <a:rPr lang="ru-RU" sz="3000" b="1" dirty="0">
                <a:solidFill>
                  <a:srgbClr val="FF0000"/>
                </a:solidFill>
              </a:rPr>
              <a:t> </a:t>
            </a:r>
            <a:r>
              <a:rPr lang="ru-RU" sz="3000" b="1" dirty="0" err="1">
                <a:solidFill>
                  <a:srgbClr val="FF0000"/>
                </a:solidFill>
              </a:rPr>
              <a:t>депутаттык</a:t>
            </a:r>
            <a:r>
              <a:rPr lang="ru-RU" sz="3000" b="1" dirty="0">
                <a:solidFill>
                  <a:srgbClr val="FF0000"/>
                </a:solidFill>
              </a:rPr>
              <a:t> </a:t>
            </a:r>
            <a:r>
              <a:rPr lang="ru-RU" sz="3000" b="1" dirty="0" err="1">
                <a:solidFill>
                  <a:srgbClr val="FF0000"/>
                </a:solidFill>
              </a:rPr>
              <a:t>суроо</a:t>
            </a:r>
            <a:endParaRPr lang="ru-RU" sz="3000" b="1" dirty="0">
              <a:solidFill>
                <a:srgbClr val="FF0000"/>
              </a:solidFill>
            </a:endParaRPr>
          </a:p>
        </p:txBody>
      </p:sp>
      <p:sp>
        <p:nvSpPr>
          <p:cNvPr id="2" name="Объект 1"/>
          <p:cNvSpPr>
            <a:spLocks noGrp="1"/>
          </p:cNvSpPr>
          <p:nvPr>
            <p:ph idx="1"/>
          </p:nvPr>
        </p:nvSpPr>
        <p:spPr>
          <a:xfrm>
            <a:off x="539552" y="1052736"/>
            <a:ext cx="8064896" cy="5688632"/>
          </a:xfrm>
        </p:spPr>
        <p:txBody>
          <a:bodyPr>
            <a:normAutofit/>
          </a:bodyPr>
          <a:lstStyle/>
          <a:p>
            <a:pPr marL="0" indent="0">
              <a:buNone/>
            </a:pPr>
            <a:r>
              <a:rPr lang="ru-RU" dirty="0" err="1">
                <a:solidFill>
                  <a:srgbClr val="FF0000"/>
                </a:solidFill>
              </a:rPr>
              <a:t>Депутаттык</a:t>
            </a:r>
            <a:r>
              <a:rPr lang="ru-RU" dirty="0">
                <a:solidFill>
                  <a:srgbClr val="FF0000"/>
                </a:solidFill>
              </a:rPr>
              <a:t> </a:t>
            </a:r>
            <a:r>
              <a:rPr lang="ru-RU" dirty="0" err="1">
                <a:solidFill>
                  <a:srgbClr val="FF0000"/>
                </a:solidFill>
              </a:rPr>
              <a:t>суроо-талап</a:t>
            </a:r>
            <a:r>
              <a:rPr lang="ru-RU" dirty="0">
                <a:solidFill>
                  <a:srgbClr val="FF0000"/>
                </a:solidFill>
              </a:rPr>
              <a:t> </a:t>
            </a:r>
            <a:r>
              <a:rPr lang="ru-RU" dirty="0">
                <a:solidFill>
                  <a:schemeClr val="tx1"/>
                </a:solidFill>
              </a:rPr>
              <a:t>- </a:t>
            </a:r>
            <a:r>
              <a:rPr lang="ru-RU" dirty="0" err="1">
                <a:solidFill>
                  <a:schemeClr val="tx1"/>
                </a:solidFill>
              </a:rPr>
              <a:t>бул</a:t>
            </a:r>
            <a:r>
              <a:rPr lang="ru-RU" dirty="0">
                <a:solidFill>
                  <a:schemeClr val="tx1"/>
                </a:solidFill>
              </a:rPr>
              <a:t> </a:t>
            </a:r>
            <a:r>
              <a:rPr lang="ru-RU" dirty="0" err="1">
                <a:solidFill>
                  <a:schemeClr val="tx1"/>
                </a:solidFill>
              </a:rPr>
              <a:t>депутаттын</a:t>
            </a:r>
            <a:r>
              <a:rPr lang="ru-RU" dirty="0">
                <a:solidFill>
                  <a:schemeClr val="tx1"/>
                </a:solidFill>
              </a:rPr>
              <a:t> </a:t>
            </a:r>
            <a:r>
              <a:rPr lang="ru-RU" dirty="0" err="1">
                <a:solidFill>
                  <a:schemeClr val="tx1"/>
                </a:solidFill>
              </a:rPr>
              <a:t>алдын</a:t>
            </a:r>
            <a:r>
              <a:rPr lang="ru-RU" dirty="0">
                <a:solidFill>
                  <a:schemeClr val="tx1"/>
                </a:solidFill>
              </a:rPr>
              <a:t> ала же </a:t>
            </a:r>
            <a:r>
              <a:rPr lang="ru-RU" dirty="0" err="1">
                <a:solidFill>
                  <a:schemeClr val="tx1"/>
                </a:solidFill>
              </a:rPr>
              <a:t>жергиликтүү</a:t>
            </a:r>
            <a:r>
              <a:rPr lang="ru-RU" dirty="0">
                <a:solidFill>
                  <a:schemeClr val="tx1"/>
                </a:solidFill>
              </a:rPr>
              <a:t> </a:t>
            </a:r>
            <a:r>
              <a:rPr lang="ru-RU" dirty="0" err="1">
                <a:solidFill>
                  <a:schemeClr val="tx1"/>
                </a:solidFill>
              </a:rPr>
              <a:t>кеңештин</a:t>
            </a:r>
            <a:r>
              <a:rPr lang="ru-RU" dirty="0">
                <a:solidFill>
                  <a:schemeClr val="tx1"/>
                </a:solidFill>
              </a:rPr>
              <a:t> </a:t>
            </a:r>
            <a:r>
              <a:rPr lang="ru-RU" dirty="0" err="1">
                <a:solidFill>
                  <a:schemeClr val="tx1"/>
                </a:solidFill>
              </a:rPr>
              <a:t>сессиясында</a:t>
            </a:r>
            <a:r>
              <a:rPr lang="ru-RU" dirty="0">
                <a:solidFill>
                  <a:schemeClr val="tx1"/>
                </a:solidFill>
              </a:rPr>
              <a:t> </a:t>
            </a:r>
            <a:r>
              <a:rPr lang="ru-RU" dirty="0" err="1">
                <a:solidFill>
                  <a:schemeClr val="tx1"/>
                </a:solidFill>
              </a:rPr>
              <a:t>жергиликтүү</a:t>
            </a:r>
            <a:r>
              <a:rPr lang="ru-RU" dirty="0">
                <a:solidFill>
                  <a:schemeClr val="tx1"/>
                </a:solidFill>
              </a:rPr>
              <a:t> </a:t>
            </a:r>
            <a:r>
              <a:rPr lang="ru-RU" dirty="0" err="1">
                <a:solidFill>
                  <a:schemeClr val="tx1"/>
                </a:solidFill>
              </a:rPr>
              <a:t>кеңештин</a:t>
            </a:r>
            <a:r>
              <a:rPr lang="ru-RU" dirty="0">
                <a:solidFill>
                  <a:schemeClr val="tx1"/>
                </a:solidFill>
              </a:rPr>
              <a:t> </a:t>
            </a:r>
            <a:r>
              <a:rPr lang="ru-RU" dirty="0" err="1">
                <a:solidFill>
                  <a:schemeClr val="tx1"/>
                </a:solidFill>
              </a:rPr>
              <a:t>төрагасына</a:t>
            </a:r>
            <a:r>
              <a:rPr lang="ru-RU" dirty="0">
                <a:solidFill>
                  <a:schemeClr val="tx1"/>
                </a:solidFill>
              </a:rPr>
              <a:t>, </a:t>
            </a:r>
            <a:r>
              <a:rPr lang="ru-RU" dirty="0" err="1">
                <a:solidFill>
                  <a:schemeClr val="tx1"/>
                </a:solidFill>
              </a:rPr>
              <a:t>төраганын</a:t>
            </a:r>
            <a:r>
              <a:rPr lang="ru-RU" dirty="0">
                <a:solidFill>
                  <a:schemeClr val="tx1"/>
                </a:solidFill>
              </a:rPr>
              <a:t> орун </a:t>
            </a:r>
            <a:r>
              <a:rPr lang="ru-RU" dirty="0" err="1">
                <a:solidFill>
                  <a:schemeClr val="tx1"/>
                </a:solidFill>
              </a:rPr>
              <a:t>басарына</a:t>
            </a:r>
            <a:r>
              <a:rPr lang="ru-RU" dirty="0">
                <a:solidFill>
                  <a:schemeClr val="tx1"/>
                </a:solidFill>
              </a:rPr>
              <a:t>, </a:t>
            </a:r>
            <a:r>
              <a:rPr lang="ky-KG" dirty="0">
                <a:solidFill>
                  <a:schemeClr val="tx1"/>
                </a:solidFill>
              </a:rPr>
              <a:t>жергиликтүү кеңештин комиссияларына, жергиликтүү өз алдынча башкаруунун аткаруучу органынын башчысына, жергиликтүү өз алдынча башкаруу органдарынын түзүмдүк жана аймактык бөлүмдөрүнүн жетекчилерине</a:t>
            </a:r>
            <a:r>
              <a:rPr lang="ru-RU" dirty="0">
                <a:solidFill>
                  <a:schemeClr val="tx1"/>
                </a:solidFill>
              </a:rPr>
              <a:t>, </a:t>
            </a:r>
            <a:r>
              <a:rPr lang="ru-RU" dirty="0" err="1">
                <a:solidFill>
                  <a:schemeClr val="tx1"/>
                </a:solidFill>
              </a:rPr>
              <a:t>менчигинин</a:t>
            </a:r>
            <a:r>
              <a:rPr lang="ru-RU" dirty="0">
                <a:solidFill>
                  <a:schemeClr val="tx1"/>
                </a:solidFill>
              </a:rPr>
              <a:t> </a:t>
            </a:r>
            <a:r>
              <a:rPr lang="ru-RU" dirty="0" err="1">
                <a:solidFill>
                  <a:schemeClr val="tx1"/>
                </a:solidFill>
              </a:rPr>
              <a:t>түрүнө</a:t>
            </a:r>
            <a:r>
              <a:rPr lang="ru-RU" dirty="0">
                <a:solidFill>
                  <a:schemeClr val="tx1"/>
                </a:solidFill>
              </a:rPr>
              <a:t> </a:t>
            </a:r>
            <a:r>
              <a:rPr lang="ru-RU" dirty="0" err="1">
                <a:solidFill>
                  <a:schemeClr val="tx1"/>
                </a:solidFill>
              </a:rPr>
              <a:t>карабастан</a:t>
            </a:r>
            <a:r>
              <a:rPr lang="ru-RU" dirty="0">
                <a:solidFill>
                  <a:schemeClr val="tx1"/>
                </a:solidFill>
              </a:rPr>
              <a:t>, </a:t>
            </a:r>
            <a:r>
              <a:rPr lang="ru-RU" dirty="0" err="1">
                <a:solidFill>
                  <a:schemeClr val="tx1"/>
                </a:solidFill>
              </a:rPr>
              <a:t>жергиликтүү</a:t>
            </a:r>
            <a:r>
              <a:rPr lang="ru-RU" dirty="0">
                <a:solidFill>
                  <a:schemeClr val="tx1"/>
                </a:solidFill>
              </a:rPr>
              <a:t> </a:t>
            </a:r>
            <a:r>
              <a:rPr lang="ru-RU" dirty="0" err="1">
                <a:solidFill>
                  <a:schemeClr val="tx1"/>
                </a:solidFill>
              </a:rPr>
              <a:t>кеңештин</a:t>
            </a:r>
            <a:r>
              <a:rPr lang="ru-RU" dirty="0">
                <a:solidFill>
                  <a:schemeClr val="tx1"/>
                </a:solidFill>
              </a:rPr>
              <a:t> </a:t>
            </a:r>
            <a:r>
              <a:rPr lang="ru-RU" dirty="0" err="1">
                <a:solidFill>
                  <a:schemeClr val="tx1"/>
                </a:solidFill>
              </a:rPr>
              <a:t>аймагында</a:t>
            </a:r>
            <a:r>
              <a:rPr lang="ru-RU" dirty="0">
                <a:solidFill>
                  <a:schemeClr val="tx1"/>
                </a:solidFill>
              </a:rPr>
              <a:t> </a:t>
            </a:r>
            <a:r>
              <a:rPr lang="ru-RU" dirty="0" err="1">
                <a:solidFill>
                  <a:schemeClr val="tx1"/>
                </a:solidFill>
              </a:rPr>
              <a:t>жайгашкан</a:t>
            </a:r>
            <a:r>
              <a:rPr lang="ru-RU" dirty="0">
                <a:solidFill>
                  <a:schemeClr val="tx1"/>
                </a:solidFill>
              </a:rPr>
              <a:t> </a:t>
            </a:r>
            <a:r>
              <a:rPr lang="ru-RU" dirty="0" err="1">
                <a:solidFill>
                  <a:schemeClr val="tx1"/>
                </a:solidFill>
              </a:rPr>
              <a:t>ишканалардын</a:t>
            </a:r>
            <a:r>
              <a:rPr lang="ru-RU" dirty="0">
                <a:solidFill>
                  <a:schemeClr val="tx1"/>
                </a:solidFill>
              </a:rPr>
              <a:t>, </a:t>
            </a:r>
            <a:r>
              <a:rPr lang="ru-RU" dirty="0" err="1">
                <a:solidFill>
                  <a:schemeClr val="tx1"/>
                </a:solidFill>
              </a:rPr>
              <a:t>мекемелердин</a:t>
            </a:r>
            <a:r>
              <a:rPr lang="ru-RU" dirty="0">
                <a:solidFill>
                  <a:schemeClr val="tx1"/>
                </a:solidFill>
              </a:rPr>
              <a:t> </a:t>
            </a:r>
            <a:r>
              <a:rPr lang="ru-RU" dirty="0" err="1">
                <a:solidFill>
                  <a:schemeClr val="tx1"/>
                </a:solidFill>
              </a:rPr>
              <a:t>жана</a:t>
            </a:r>
            <a:r>
              <a:rPr lang="ru-RU" dirty="0">
                <a:solidFill>
                  <a:schemeClr val="tx1"/>
                </a:solidFill>
              </a:rPr>
              <a:t> </a:t>
            </a:r>
            <a:r>
              <a:rPr lang="ru-RU" dirty="0" err="1">
                <a:solidFill>
                  <a:schemeClr val="tx1"/>
                </a:solidFill>
              </a:rPr>
              <a:t>уюмдардын</a:t>
            </a:r>
            <a:r>
              <a:rPr lang="ru-RU" dirty="0">
                <a:solidFill>
                  <a:schemeClr val="tx1"/>
                </a:solidFill>
              </a:rPr>
              <a:t> </a:t>
            </a:r>
            <a:r>
              <a:rPr lang="ru-RU" dirty="0" err="1">
                <a:solidFill>
                  <a:schemeClr val="tx1"/>
                </a:solidFill>
              </a:rPr>
              <a:t>жетекчилерине</a:t>
            </a:r>
            <a:r>
              <a:rPr lang="ru-RU" dirty="0">
                <a:solidFill>
                  <a:schemeClr val="tx1"/>
                </a:solidFill>
              </a:rPr>
              <a:t>, </a:t>
            </a:r>
            <a:r>
              <a:rPr lang="ru-RU" dirty="0" err="1">
                <a:solidFill>
                  <a:schemeClr val="tx1"/>
                </a:solidFill>
              </a:rPr>
              <a:t>ошондой</a:t>
            </a:r>
            <a:r>
              <a:rPr lang="ru-RU" dirty="0">
                <a:solidFill>
                  <a:schemeClr val="tx1"/>
                </a:solidFill>
              </a:rPr>
              <a:t> эле </a:t>
            </a:r>
            <a:r>
              <a:rPr lang="ru-RU" dirty="0" err="1">
                <a:solidFill>
                  <a:schemeClr val="tx1"/>
                </a:solidFill>
              </a:rPr>
              <a:t>тийиштүү</a:t>
            </a:r>
            <a:r>
              <a:rPr lang="ru-RU" dirty="0">
                <a:solidFill>
                  <a:schemeClr val="tx1"/>
                </a:solidFill>
              </a:rPr>
              <a:t> </a:t>
            </a:r>
            <a:r>
              <a:rPr lang="ru-RU" dirty="0" err="1">
                <a:solidFill>
                  <a:schemeClr val="tx1"/>
                </a:solidFill>
              </a:rPr>
              <a:t>жергиликтүү</a:t>
            </a:r>
            <a:r>
              <a:rPr lang="ru-RU" dirty="0">
                <a:solidFill>
                  <a:schemeClr val="tx1"/>
                </a:solidFill>
              </a:rPr>
              <a:t> </a:t>
            </a:r>
            <a:r>
              <a:rPr lang="ru-RU" dirty="0" err="1">
                <a:solidFill>
                  <a:schemeClr val="tx1"/>
                </a:solidFill>
              </a:rPr>
              <a:t>мамлекеттик</a:t>
            </a:r>
            <a:r>
              <a:rPr lang="ru-RU" dirty="0">
                <a:solidFill>
                  <a:schemeClr val="tx1"/>
                </a:solidFill>
              </a:rPr>
              <a:t> </a:t>
            </a:r>
            <a:r>
              <a:rPr lang="ru-RU" dirty="0" err="1">
                <a:solidFill>
                  <a:schemeClr val="tx1"/>
                </a:solidFill>
              </a:rPr>
              <a:t>администрациянын</a:t>
            </a:r>
            <a:r>
              <a:rPr lang="ru-RU" dirty="0">
                <a:solidFill>
                  <a:schemeClr val="tx1"/>
                </a:solidFill>
              </a:rPr>
              <a:t> </a:t>
            </a:r>
            <a:r>
              <a:rPr lang="ru-RU" dirty="0" err="1">
                <a:solidFill>
                  <a:schemeClr val="tx1"/>
                </a:solidFill>
              </a:rPr>
              <a:t>башчысына</a:t>
            </a:r>
            <a:r>
              <a:rPr lang="ru-RU" dirty="0">
                <a:solidFill>
                  <a:schemeClr val="tx1"/>
                </a:solidFill>
              </a:rPr>
              <a:t>, </a:t>
            </a:r>
            <a:r>
              <a:rPr lang="ru-RU" dirty="0" err="1">
                <a:solidFill>
                  <a:schemeClr val="tx1"/>
                </a:solidFill>
              </a:rPr>
              <a:t>анын</a:t>
            </a:r>
            <a:r>
              <a:rPr lang="ru-RU" dirty="0">
                <a:solidFill>
                  <a:schemeClr val="tx1"/>
                </a:solidFill>
              </a:rPr>
              <a:t> орун </a:t>
            </a:r>
            <a:r>
              <a:rPr lang="ru-RU" dirty="0" err="1">
                <a:solidFill>
                  <a:schemeClr val="tx1"/>
                </a:solidFill>
              </a:rPr>
              <a:t>басарына</a:t>
            </a:r>
            <a:r>
              <a:rPr lang="ru-RU" dirty="0">
                <a:solidFill>
                  <a:schemeClr val="tx1"/>
                </a:solidFill>
              </a:rPr>
              <a:t>, </a:t>
            </a:r>
            <a:r>
              <a:rPr lang="ru-RU" dirty="0" err="1">
                <a:solidFill>
                  <a:schemeClr val="tx1"/>
                </a:solidFill>
              </a:rPr>
              <a:t>жергиликтүү</a:t>
            </a:r>
            <a:r>
              <a:rPr lang="ru-RU" dirty="0">
                <a:solidFill>
                  <a:schemeClr val="tx1"/>
                </a:solidFill>
              </a:rPr>
              <a:t> </a:t>
            </a:r>
            <a:r>
              <a:rPr lang="ru-RU" dirty="0" err="1">
                <a:solidFill>
                  <a:schemeClr val="tx1"/>
                </a:solidFill>
              </a:rPr>
              <a:t>мамлекеттик</a:t>
            </a:r>
            <a:r>
              <a:rPr lang="ru-RU" dirty="0">
                <a:solidFill>
                  <a:schemeClr val="tx1"/>
                </a:solidFill>
              </a:rPr>
              <a:t> </a:t>
            </a:r>
            <a:r>
              <a:rPr lang="ru-RU" dirty="0" err="1">
                <a:solidFill>
                  <a:schemeClr val="tx1"/>
                </a:solidFill>
              </a:rPr>
              <a:t>администрациянын</a:t>
            </a:r>
            <a:r>
              <a:rPr lang="ru-RU" dirty="0">
                <a:solidFill>
                  <a:schemeClr val="tx1"/>
                </a:solidFill>
              </a:rPr>
              <a:t> </a:t>
            </a:r>
            <a:r>
              <a:rPr lang="ru-RU" dirty="0" err="1">
                <a:solidFill>
                  <a:schemeClr val="tx1"/>
                </a:solidFill>
              </a:rPr>
              <a:t>бөлүмдөрүнүн</a:t>
            </a:r>
            <a:r>
              <a:rPr lang="ru-RU" dirty="0">
                <a:solidFill>
                  <a:schemeClr val="tx1"/>
                </a:solidFill>
              </a:rPr>
              <a:t>, </a:t>
            </a:r>
            <a:r>
              <a:rPr lang="ru-RU" dirty="0" err="1">
                <a:solidFill>
                  <a:schemeClr val="tx1"/>
                </a:solidFill>
              </a:rPr>
              <a:t>башкармаларынын</a:t>
            </a:r>
            <a:r>
              <a:rPr lang="ru-RU" dirty="0">
                <a:solidFill>
                  <a:schemeClr val="tx1"/>
                </a:solidFill>
              </a:rPr>
              <a:t> </a:t>
            </a:r>
            <a:r>
              <a:rPr lang="ru-RU" dirty="0" err="1">
                <a:solidFill>
                  <a:schemeClr val="tx1"/>
                </a:solidFill>
              </a:rPr>
              <a:t>жана</a:t>
            </a:r>
            <a:r>
              <a:rPr lang="ru-RU" dirty="0">
                <a:solidFill>
                  <a:schemeClr val="tx1"/>
                </a:solidFill>
              </a:rPr>
              <a:t> башка </a:t>
            </a:r>
            <a:r>
              <a:rPr lang="ru-RU" dirty="0" err="1">
                <a:solidFill>
                  <a:schemeClr val="tx1"/>
                </a:solidFill>
              </a:rPr>
              <a:t>кызматтарынын</a:t>
            </a:r>
            <a:r>
              <a:rPr lang="ru-RU" dirty="0">
                <a:solidFill>
                  <a:schemeClr val="tx1"/>
                </a:solidFill>
              </a:rPr>
              <a:t> </a:t>
            </a:r>
            <a:r>
              <a:rPr lang="ru-RU" dirty="0" err="1">
                <a:solidFill>
                  <a:schemeClr val="tx1"/>
                </a:solidFill>
              </a:rPr>
              <a:t>жетекчилерине</a:t>
            </a:r>
            <a:r>
              <a:rPr lang="ru-RU" dirty="0">
                <a:solidFill>
                  <a:schemeClr val="tx1"/>
                </a:solidFill>
              </a:rPr>
              <a:t> </a:t>
            </a:r>
            <a:r>
              <a:rPr lang="ru-RU" dirty="0" err="1">
                <a:solidFill>
                  <a:schemeClr val="tx1"/>
                </a:solidFill>
              </a:rPr>
              <a:t>билдирген</a:t>
            </a:r>
            <a:r>
              <a:rPr lang="ru-RU" dirty="0">
                <a:solidFill>
                  <a:schemeClr val="tx1"/>
                </a:solidFill>
              </a:rPr>
              <a:t> </a:t>
            </a:r>
            <a:r>
              <a:rPr lang="ru-RU" dirty="0" err="1">
                <a:solidFill>
                  <a:schemeClr val="tx1"/>
                </a:solidFill>
              </a:rPr>
              <a:t>маселени</a:t>
            </a:r>
            <a:r>
              <a:rPr lang="ru-RU" dirty="0">
                <a:solidFill>
                  <a:schemeClr val="tx1"/>
                </a:solidFill>
              </a:rPr>
              <a:t> </a:t>
            </a:r>
            <a:r>
              <a:rPr lang="ru-RU" dirty="0" err="1">
                <a:solidFill>
                  <a:schemeClr val="tx1"/>
                </a:solidFill>
              </a:rPr>
              <a:t>чечүү</a:t>
            </a:r>
            <a:r>
              <a:rPr lang="ru-RU" dirty="0">
                <a:solidFill>
                  <a:schemeClr val="tx1"/>
                </a:solidFill>
              </a:rPr>
              <a:t>, </a:t>
            </a:r>
            <a:r>
              <a:rPr lang="ru-RU" dirty="0" err="1">
                <a:solidFill>
                  <a:srgbClr val="C00000"/>
                </a:solidFill>
              </a:rPr>
              <a:t>коомдук</a:t>
            </a:r>
            <a:r>
              <a:rPr lang="ru-RU" dirty="0">
                <a:solidFill>
                  <a:srgbClr val="C00000"/>
                </a:solidFill>
              </a:rPr>
              <a:t> </a:t>
            </a:r>
            <a:r>
              <a:rPr lang="ru-RU" dirty="0" err="1">
                <a:solidFill>
                  <a:srgbClr val="C00000"/>
                </a:solidFill>
              </a:rPr>
              <a:t>мааниге</a:t>
            </a:r>
            <a:r>
              <a:rPr lang="ru-RU" dirty="0">
                <a:solidFill>
                  <a:srgbClr val="C00000"/>
                </a:solidFill>
              </a:rPr>
              <a:t> </a:t>
            </a:r>
            <a:r>
              <a:rPr lang="ru-RU" dirty="0" err="1">
                <a:solidFill>
                  <a:srgbClr val="C00000"/>
                </a:solidFill>
              </a:rPr>
              <a:t>ээ</a:t>
            </a:r>
            <a:r>
              <a:rPr lang="ru-RU" dirty="0">
                <a:solidFill>
                  <a:srgbClr val="C00000"/>
                </a:solidFill>
              </a:rPr>
              <a:t> </a:t>
            </a:r>
            <a:r>
              <a:rPr lang="ru-RU" dirty="0" err="1">
                <a:solidFill>
                  <a:srgbClr val="C00000"/>
                </a:solidFill>
              </a:rPr>
              <a:t>болгон</a:t>
            </a:r>
            <a:r>
              <a:rPr lang="ru-RU" dirty="0">
                <a:solidFill>
                  <a:srgbClr val="C00000"/>
                </a:solidFill>
              </a:rPr>
              <a:t> </a:t>
            </a:r>
            <a:r>
              <a:rPr lang="ru-RU" dirty="0" err="1">
                <a:solidFill>
                  <a:schemeClr val="tx1"/>
                </a:solidFill>
              </a:rPr>
              <a:t>жана</a:t>
            </a:r>
            <a:r>
              <a:rPr lang="ru-RU" dirty="0">
                <a:solidFill>
                  <a:schemeClr val="tx1"/>
                </a:solidFill>
              </a:rPr>
              <a:t> </a:t>
            </a:r>
            <a:r>
              <a:rPr lang="ru-RU" dirty="0" err="1">
                <a:solidFill>
                  <a:srgbClr val="C00000"/>
                </a:solidFill>
              </a:rPr>
              <a:t>жергиликтүү</a:t>
            </a:r>
            <a:r>
              <a:rPr lang="ru-RU" dirty="0">
                <a:solidFill>
                  <a:srgbClr val="C00000"/>
                </a:solidFill>
              </a:rPr>
              <a:t> </a:t>
            </a:r>
            <a:r>
              <a:rPr lang="ru-RU" dirty="0" err="1">
                <a:solidFill>
                  <a:srgbClr val="C00000"/>
                </a:solidFill>
              </a:rPr>
              <a:t>кеңештин</a:t>
            </a:r>
            <a:r>
              <a:rPr lang="ru-RU" dirty="0">
                <a:solidFill>
                  <a:srgbClr val="C00000"/>
                </a:solidFill>
              </a:rPr>
              <a:t> </a:t>
            </a:r>
            <a:r>
              <a:rPr lang="ru-RU" dirty="0" err="1">
                <a:solidFill>
                  <a:srgbClr val="C00000"/>
                </a:solidFill>
              </a:rPr>
              <a:t>тескөөсүнө</a:t>
            </a:r>
            <a:r>
              <a:rPr lang="ru-RU" dirty="0">
                <a:solidFill>
                  <a:srgbClr val="C00000"/>
                </a:solidFill>
              </a:rPr>
              <a:t> </a:t>
            </a:r>
            <a:r>
              <a:rPr lang="ru-RU" dirty="0" err="1">
                <a:solidFill>
                  <a:srgbClr val="C00000"/>
                </a:solidFill>
              </a:rPr>
              <a:t>кирген</a:t>
            </a:r>
            <a:r>
              <a:rPr lang="ru-RU" dirty="0">
                <a:solidFill>
                  <a:srgbClr val="C00000"/>
                </a:solidFill>
              </a:rPr>
              <a:t> </a:t>
            </a:r>
            <a:r>
              <a:rPr lang="ru-RU" dirty="0" err="1">
                <a:solidFill>
                  <a:srgbClr val="C00000"/>
                </a:solidFill>
              </a:rPr>
              <a:t>маселелер</a:t>
            </a:r>
            <a:r>
              <a:rPr lang="ru-RU" dirty="0">
                <a:solidFill>
                  <a:schemeClr val="tx1"/>
                </a:solidFill>
              </a:rPr>
              <a:t> </a:t>
            </a:r>
            <a:r>
              <a:rPr lang="ru-RU" dirty="0" err="1">
                <a:solidFill>
                  <a:schemeClr val="tx1"/>
                </a:solidFill>
              </a:rPr>
              <a:t>боюнча</a:t>
            </a:r>
            <a:r>
              <a:rPr lang="ru-RU" dirty="0">
                <a:solidFill>
                  <a:schemeClr val="tx1"/>
                </a:solidFill>
              </a:rPr>
              <a:t> </a:t>
            </a:r>
            <a:r>
              <a:rPr lang="ru-RU" dirty="0" err="1">
                <a:solidFill>
                  <a:srgbClr val="C00000"/>
                </a:solidFill>
              </a:rPr>
              <a:t>расмий</a:t>
            </a:r>
            <a:r>
              <a:rPr lang="ru-RU" dirty="0">
                <a:solidFill>
                  <a:srgbClr val="C00000"/>
                </a:solidFill>
              </a:rPr>
              <a:t> </a:t>
            </a:r>
            <a:r>
              <a:rPr lang="ru-RU" dirty="0" err="1">
                <a:solidFill>
                  <a:srgbClr val="C00000"/>
                </a:solidFill>
              </a:rPr>
              <a:t>түшүндүрмө</a:t>
            </a:r>
            <a:r>
              <a:rPr lang="ru-RU" dirty="0">
                <a:solidFill>
                  <a:srgbClr val="C00000"/>
                </a:solidFill>
              </a:rPr>
              <a:t> </a:t>
            </a:r>
            <a:r>
              <a:rPr lang="ru-RU" dirty="0" err="1">
                <a:solidFill>
                  <a:srgbClr val="C00000"/>
                </a:solidFill>
              </a:rPr>
              <a:t>берүү</a:t>
            </a:r>
            <a:r>
              <a:rPr lang="ru-RU" dirty="0">
                <a:solidFill>
                  <a:schemeClr val="tx1"/>
                </a:solidFill>
              </a:rPr>
              <a:t> же </a:t>
            </a:r>
            <a:r>
              <a:rPr lang="ru-RU" dirty="0" err="1">
                <a:solidFill>
                  <a:srgbClr val="C00000"/>
                </a:solidFill>
              </a:rPr>
              <a:t>көз</a:t>
            </a:r>
            <a:r>
              <a:rPr lang="ru-RU" dirty="0">
                <a:solidFill>
                  <a:srgbClr val="C00000"/>
                </a:solidFill>
              </a:rPr>
              <a:t> </a:t>
            </a:r>
            <a:r>
              <a:rPr lang="ru-RU" dirty="0" err="1">
                <a:solidFill>
                  <a:srgbClr val="C00000"/>
                </a:solidFill>
              </a:rPr>
              <a:t>карашын</a:t>
            </a:r>
            <a:r>
              <a:rPr lang="ru-RU" dirty="0">
                <a:solidFill>
                  <a:srgbClr val="C00000"/>
                </a:solidFill>
              </a:rPr>
              <a:t> </a:t>
            </a:r>
            <a:r>
              <a:rPr lang="ru-RU" dirty="0" err="1">
                <a:solidFill>
                  <a:srgbClr val="C00000"/>
                </a:solidFill>
              </a:rPr>
              <a:t>баяндоо</a:t>
            </a:r>
            <a:r>
              <a:rPr lang="ru-RU" dirty="0">
                <a:solidFill>
                  <a:srgbClr val="C00000"/>
                </a:solidFill>
              </a:rPr>
              <a:t> </a:t>
            </a:r>
            <a:r>
              <a:rPr lang="ru-RU" dirty="0" err="1">
                <a:solidFill>
                  <a:srgbClr val="C00000"/>
                </a:solidFill>
              </a:rPr>
              <a:t>талабы</a:t>
            </a:r>
            <a:r>
              <a:rPr lang="ru-RU" dirty="0">
                <a:solidFill>
                  <a:schemeClr val="tx1"/>
                </a:solidFill>
              </a:rPr>
              <a:t>.</a:t>
            </a:r>
          </a:p>
          <a:p>
            <a:endParaRPr lang="ru-RU" dirty="0"/>
          </a:p>
        </p:txBody>
      </p:sp>
      <p:sp>
        <p:nvSpPr>
          <p:cNvPr id="4" name="Нижний колонтитул 3"/>
          <p:cNvSpPr>
            <a:spLocks noGrp="1"/>
          </p:cNvSpPr>
          <p:nvPr>
            <p:ph type="ftr" sz="quarter" idx="11"/>
          </p:nvPr>
        </p:nvSpPr>
        <p:spPr/>
        <p:txBody>
          <a:bodyPr/>
          <a:lstStyle/>
          <a:p>
            <a:r>
              <a:rPr lang="ru-RU"/>
              <a:t>АРИС, ПСИ-3 (МАР)- основные тренинги</a:t>
            </a:r>
          </a:p>
        </p:txBody>
      </p:sp>
    </p:spTree>
    <p:extLst>
      <p:ext uri="{BB962C8B-B14F-4D97-AF65-F5344CB8AC3E}">
        <p14:creationId xmlns:p14="http://schemas.microsoft.com/office/powerpoint/2010/main" val="56954189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57200" y="338328"/>
            <a:ext cx="7859216" cy="642400"/>
          </a:xfrm>
        </p:spPr>
        <p:txBody>
          <a:bodyPr>
            <a:normAutofit/>
          </a:bodyPr>
          <a:lstStyle/>
          <a:p>
            <a:r>
              <a:rPr lang="ru-RU" sz="3000" b="1" dirty="0" err="1">
                <a:solidFill>
                  <a:srgbClr val="FF0000"/>
                </a:solidFill>
              </a:rPr>
              <a:t>Депутаттык</a:t>
            </a:r>
            <a:r>
              <a:rPr lang="ru-RU" sz="3000" b="1" dirty="0">
                <a:solidFill>
                  <a:srgbClr val="FF0000"/>
                </a:solidFill>
              </a:rPr>
              <a:t> </a:t>
            </a:r>
            <a:r>
              <a:rPr lang="ru-RU" sz="3000" b="1" dirty="0" err="1">
                <a:solidFill>
                  <a:srgbClr val="FF0000"/>
                </a:solidFill>
              </a:rPr>
              <a:t>суроо-талап</a:t>
            </a:r>
            <a:r>
              <a:rPr lang="ru-RU" sz="3000" b="1" dirty="0">
                <a:solidFill>
                  <a:srgbClr val="FF0000"/>
                </a:solidFill>
              </a:rPr>
              <a:t> </a:t>
            </a:r>
            <a:r>
              <a:rPr lang="ru-RU" sz="3000" b="1" dirty="0" err="1">
                <a:solidFill>
                  <a:srgbClr val="FF0000"/>
                </a:solidFill>
              </a:rPr>
              <a:t>жана</a:t>
            </a:r>
            <a:r>
              <a:rPr lang="ru-RU" sz="3000" b="1" dirty="0">
                <a:solidFill>
                  <a:srgbClr val="FF0000"/>
                </a:solidFill>
              </a:rPr>
              <a:t> </a:t>
            </a:r>
            <a:r>
              <a:rPr lang="ru-RU" sz="3000" b="1" dirty="0" err="1">
                <a:solidFill>
                  <a:srgbClr val="FF0000"/>
                </a:solidFill>
              </a:rPr>
              <a:t>депутаттык</a:t>
            </a:r>
            <a:r>
              <a:rPr lang="ru-RU" sz="3000" b="1" dirty="0">
                <a:solidFill>
                  <a:srgbClr val="FF0000"/>
                </a:solidFill>
              </a:rPr>
              <a:t> </a:t>
            </a:r>
            <a:r>
              <a:rPr lang="ru-RU" sz="3000" b="1" dirty="0" err="1">
                <a:solidFill>
                  <a:srgbClr val="FF0000"/>
                </a:solidFill>
              </a:rPr>
              <a:t>суроо</a:t>
            </a:r>
            <a:endParaRPr lang="ru-RU" sz="3000" b="1" dirty="0">
              <a:solidFill>
                <a:srgbClr val="FF0000"/>
              </a:solidFill>
            </a:endParaRPr>
          </a:p>
        </p:txBody>
      </p:sp>
      <p:sp>
        <p:nvSpPr>
          <p:cNvPr id="2" name="Объект 1"/>
          <p:cNvSpPr>
            <a:spLocks noGrp="1"/>
          </p:cNvSpPr>
          <p:nvPr>
            <p:ph idx="1"/>
          </p:nvPr>
        </p:nvSpPr>
        <p:spPr>
          <a:xfrm>
            <a:off x="611560" y="1052736"/>
            <a:ext cx="7848871" cy="5400600"/>
          </a:xfrm>
        </p:spPr>
        <p:txBody>
          <a:bodyPr>
            <a:normAutofit fontScale="77500" lnSpcReduction="20000"/>
          </a:bodyPr>
          <a:lstStyle/>
          <a:p>
            <a:pPr>
              <a:buFont typeface="Wingdings" pitchFamily="2" charset="2"/>
              <a:buChar char="Ø"/>
            </a:pPr>
            <a:r>
              <a:rPr lang="ru-RU" sz="2900" dirty="0" err="1">
                <a:solidFill>
                  <a:schemeClr val="tx1"/>
                </a:solidFill>
              </a:rPr>
              <a:t>Суроо-талап</a:t>
            </a:r>
            <a:r>
              <a:rPr lang="ru-RU" sz="2900" dirty="0">
                <a:solidFill>
                  <a:schemeClr val="tx1"/>
                </a:solidFill>
              </a:rPr>
              <a:t> депутат же </a:t>
            </a:r>
            <a:r>
              <a:rPr lang="ru-RU" sz="2900" dirty="0" err="1">
                <a:solidFill>
                  <a:schemeClr val="tx1"/>
                </a:solidFill>
              </a:rPr>
              <a:t>депутаттар</a:t>
            </a:r>
            <a:r>
              <a:rPr lang="ru-RU" sz="2900" dirty="0">
                <a:solidFill>
                  <a:schemeClr val="tx1"/>
                </a:solidFill>
              </a:rPr>
              <a:t> </a:t>
            </a:r>
            <a:r>
              <a:rPr lang="ru-RU" sz="2900" dirty="0" err="1">
                <a:solidFill>
                  <a:schemeClr val="tx1"/>
                </a:solidFill>
              </a:rPr>
              <a:t>тобу</a:t>
            </a:r>
            <a:r>
              <a:rPr lang="ru-RU" sz="2900" dirty="0">
                <a:solidFill>
                  <a:schemeClr val="tx1"/>
                </a:solidFill>
              </a:rPr>
              <a:t> </a:t>
            </a:r>
            <a:r>
              <a:rPr lang="ru-RU" sz="2900" dirty="0" err="1">
                <a:solidFill>
                  <a:srgbClr val="C00000"/>
                </a:solidFill>
              </a:rPr>
              <a:t>тарабынан</a:t>
            </a:r>
            <a:r>
              <a:rPr lang="ru-RU" sz="2900" dirty="0">
                <a:solidFill>
                  <a:srgbClr val="C00000"/>
                </a:solidFill>
              </a:rPr>
              <a:t> </a:t>
            </a:r>
            <a:r>
              <a:rPr lang="ru-RU" sz="2900" dirty="0" err="1">
                <a:solidFill>
                  <a:srgbClr val="C00000"/>
                </a:solidFill>
              </a:rPr>
              <a:t>жазуу</a:t>
            </a:r>
            <a:r>
              <a:rPr lang="ru-RU" sz="2900" dirty="0">
                <a:solidFill>
                  <a:srgbClr val="C00000"/>
                </a:solidFill>
              </a:rPr>
              <a:t> </a:t>
            </a:r>
            <a:r>
              <a:rPr lang="ru-RU" sz="2900" dirty="0" err="1">
                <a:solidFill>
                  <a:srgbClr val="C00000"/>
                </a:solidFill>
              </a:rPr>
              <a:t>жүзүндө</a:t>
            </a:r>
            <a:r>
              <a:rPr lang="ru-RU" sz="2900" dirty="0">
                <a:solidFill>
                  <a:schemeClr val="tx1"/>
                </a:solidFill>
              </a:rPr>
              <a:t> же </a:t>
            </a:r>
            <a:r>
              <a:rPr lang="ru-RU" sz="2900" dirty="0" err="1">
                <a:solidFill>
                  <a:srgbClr val="C00000"/>
                </a:solidFill>
              </a:rPr>
              <a:t>оозеки</a:t>
            </a:r>
            <a:r>
              <a:rPr lang="ru-RU" sz="2900" dirty="0">
                <a:solidFill>
                  <a:schemeClr val="tx1"/>
                </a:solidFill>
              </a:rPr>
              <a:t> </a:t>
            </a:r>
            <a:r>
              <a:rPr lang="ru-RU" sz="2900" dirty="0" err="1">
                <a:solidFill>
                  <a:schemeClr val="tx1"/>
                </a:solidFill>
              </a:rPr>
              <a:t>түрдө</a:t>
            </a:r>
            <a:r>
              <a:rPr lang="ru-RU" sz="2900" dirty="0">
                <a:solidFill>
                  <a:schemeClr val="tx1"/>
                </a:solidFill>
              </a:rPr>
              <a:t> </a:t>
            </a:r>
            <a:r>
              <a:rPr lang="ru-RU" sz="2900" dirty="0" err="1">
                <a:solidFill>
                  <a:schemeClr val="tx1"/>
                </a:solidFill>
              </a:rPr>
              <a:t>киргизилиши</a:t>
            </a:r>
            <a:r>
              <a:rPr lang="ru-RU" sz="2900" dirty="0">
                <a:solidFill>
                  <a:schemeClr val="tx1"/>
                </a:solidFill>
              </a:rPr>
              <a:t> </a:t>
            </a:r>
            <a:r>
              <a:rPr lang="ru-RU" sz="2900" dirty="0" err="1">
                <a:solidFill>
                  <a:schemeClr val="tx1"/>
                </a:solidFill>
              </a:rPr>
              <a:t>мүмкүн</a:t>
            </a:r>
            <a:r>
              <a:rPr lang="ru-RU" sz="2900" dirty="0">
                <a:solidFill>
                  <a:schemeClr val="tx1"/>
                </a:solidFill>
              </a:rPr>
              <a:t>, </a:t>
            </a:r>
            <a:r>
              <a:rPr lang="ru-RU" sz="2900" dirty="0" err="1">
                <a:solidFill>
                  <a:schemeClr val="tx1"/>
                </a:solidFill>
              </a:rPr>
              <a:t>суроо-талап</a:t>
            </a:r>
            <a:r>
              <a:rPr lang="ru-RU" sz="2900" dirty="0">
                <a:solidFill>
                  <a:schemeClr val="tx1"/>
                </a:solidFill>
              </a:rPr>
              <a:t> </a:t>
            </a:r>
            <a:r>
              <a:rPr lang="ru-RU" sz="2900" dirty="0" err="1">
                <a:solidFill>
                  <a:schemeClr val="tx1"/>
                </a:solidFill>
              </a:rPr>
              <a:t>жергиликтүү</a:t>
            </a:r>
            <a:r>
              <a:rPr lang="ru-RU" sz="2900" dirty="0">
                <a:solidFill>
                  <a:schemeClr val="tx1"/>
                </a:solidFill>
              </a:rPr>
              <a:t> </a:t>
            </a:r>
            <a:r>
              <a:rPr lang="ru-RU" sz="2900" dirty="0" err="1">
                <a:solidFill>
                  <a:schemeClr val="tx1"/>
                </a:solidFill>
              </a:rPr>
              <a:t>кеңештин</a:t>
            </a:r>
            <a:r>
              <a:rPr lang="ru-RU" sz="2900" dirty="0">
                <a:solidFill>
                  <a:schemeClr val="tx1"/>
                </a:solidFill>
              </a:rPr>
              <a:t> </a:t>
            </a:r>
            <a:r>
              <a:rPr lang="ru-RU" sz="2900" dirty="0" err="1">
                <a:solidFill>
                  <a:schemeClr val="tx1"/>
                </a:solidFill>
              </a:rPr>
              <a:t>сессиясынын</a:t>
            </a:r>
            <a:r>
              <a:rPr lang="ru-RU" sz="2900" dirty="0">
                <a:solidFill>
                  <a:srgbClr val="C00000"/>
                </a:solidFill>
              </a:rPr>
              <a:t> </a:t>
            </a:r>
            <a:r>
              <a:rPr lang="ru-RU" sz="2900" dirty="0" err="1">
                <a:solidFill>
                  <a:srgbClr val="C00000"/>
                </a:solidFill>
              </a:rPr>
              <a:t>күн</a:t>
            </a:r>
            <a:r>
              <a:rPr lang="ru-RU" sz="2900" dirty="0">
                <a:solidFill>
                  <a:srgbClr val="C00000"/>
                </a:solidFill>
              </a:rPr>
              <a:t> </a:t>
            </a:r>
            <a:r>
              <a:rPr lang="ru-RU" sz="2900" dirty="0" err="1">
                <a:solidFill>
                  <a:srgbClr val="C00000"/>
                </a:solidFill>
              </a:rPr>
              <a:t>тартибине</a:t>
            </a:r>
            <a:r>
              <a:rPr lang="ru-RU" sz="2900" dirty="0">
                <a:solidFill>
                  <a:srgbClr val="C00000"/>
                </a:solidFill>
              </a:rPr>
              <a:t> </a:t>
            </a:r>
            <a:r>
              <a:rPr lang="ru-RU" sz="2900" dirty="0" err="1">
                <a:solidFill>
                  <a:srgbClr val="C00000"/>
                </a:solidFill>
              </a:rPr>
              <a:t>киргизилүүгө</a:t>
            </a:r>
            <a:r>
              <a:rPr lang="ru-RU" sz="2900" dirty="0">
                <a:solidFill>
                  <a:srgbClr val="C00000"/>
                </a:solidFill>
              </a:rPr>
              <a:t> </a:t>
            </a:r>
            <a:r>
              <a:rPr lang="ru-RU" sz="2900" dirty="0" err="1">
                <a:solidFill>
                  <a:srgbClr val="C00000"/>
                </a:solidFill>
              </a:rPr>
              <a:t>тийиш</a:t>
            </a:r>
            <a:r>
              <a:rPr lang="ru-RU" sz="2900" dirty="0">
                <a:solidFill>
                  <a:srgbClr val="C00000"/>
                </a:solidFill>
              </a:rPr>
              <a:t>,</a:t>
            </a:r>
            <a:r>
              <a:rPr lang="ru-RU" sz="2900" dirty="0">
                <a:solidFill>
                  <a:schemeClr val="tx1"/>
                </a:solidFill>
              </a:rPr>
              <a:t> ал </a:t>
            </a:r>
            <a:r>
              <a:rPr lang="ru-RU" sz="2900" dirty="0" err="1">
                <a:solidFill>
                  <a:schemeClr val="tx1"/>
                </a:solidFill>
              </a:rPr>
              <a:t>боюнча</a:t>
            </a:r>
            <a:r>
              <a:rPr lang="ru-RU" sz="2900" dirty="0">
                <a:solidFill>
                  <a:schemeClr val="tx1"/>
                </a:solidFill>
              </a:rPr>
              <a:t> </a:t>
            </a:r>
            <a:r>
              <a:rPr lang="ru-RU" sz="2900" dirty="0" err="1">
                <a:solidFill>
                  <a:srgbClr val="C00000"/>
                </a:solidFill>
              </a:rPr>
              <a:t>талкуулоо</a:t>
            </a:r>
            <a:r>
              <a:rPr lang="ru-RU" sz="2900" dirty="0">
                <a:solidFill>
                  <a:srgbClr val="C00000"/>
                </a:solidFill>
              </a:rPr>
              <a:t> </a:t>
            </a:r>
            <a:r>
              <a:rPr lang="ru-RU" sz="2900" dirty="0" err="1">
                <a:solidFill>
                  <a:srgbClr val="C00000"/>
                </a:solidFill>
              </a:rPr>
              <a:t>жүргүзүлүшү</a:t>
            </a:r>
            <a:r>
              <a:rPr lang="ru-RU" sz="2900" dirty="0">
                <a:solidFill>
                  <a:srgbClr val="C00000"/>
                </a:solidFill>
              </a:rPr>
              <a:t> </a:t>
            </a:r>
            <a:r>
              <a:rPr lang="ru-RU" sz="2900" dirty="0" err="1">
                <a:solidFill>
                  <a:schemeClr val="tx1"/>
                </a:solidFill>
              </a:rPr>
              <a:t>жана</a:t>
            </a:r>
            <a:r>
              <a:rPr lang="ru-RU" sz="2900" dirty="0">
                <a:solidFill>
                  <a:schemeClr val="tx1"/>
                </a:solidFill>
              </a:rPr>
              <a:t> </a:t>
            </a:r>
            <a:r>
              <a:rPr lang="ru-RU" sz="2900" dirty="0" err="1">
                <a:solidFill>
                  <a:srgbClr val="C00000"/>
                </a:solidFill>
              </a:rPr>
              <a:t>чечим</a:t>
            </a:r>
            <a:r>
              <a:rPr lang="ru-RU" sz="2900" dirty="0">
                <a:solidFill>
                  <a:srgbClr val="C00000"/>
                </a:solidFill>
              </a:rPr>
              <a:t> </a:t>
            </a:r>
            <a:r>
              <a:rPr lang="ru-RU" sz="2900" dirty="0" err="1">
                <a:solidFill>
                  <a:srgbClr val="C00000"/>
                </a:solidFill>
              </a:rPr>
              <a:t>кабыл</a:t>
            </a:r>
            <a:r>
              <a:rPr lang="ru-RU" sz="2900" dirty="0">
                <a:solidFill>
                  <a:srgbClr val="C00000"/>
                </a:solidFill>
              </a:rPr>
              <a:t> </a:t>
            </a:r>
            <a:r>
              <a:rPr lang="ru-RU" sz="2900" dirty="0" err="1">
                <a:solidFill>
                  <a:srgbClr val="C00000"/>
                </a:solidFill>
              </a:rPr>
              <a:t>алынышы</a:t>
            </a:r>
            <a:r>
              <a:rPr lang="ru-RU" sz="2900" dirty="0">
                <a:solidFill>
                  <a:schemeClr val="tx1"/>
                </a:solidFill>
              </a:rPr>
              <a:t> </a:t>
            </a:r>
            <a:r>
              <a:rPr lang="ru-RU" sz="2900" dirty="0" err="1">
                <a:solidFill>
                  <a:schemeClr val="tx1"/>
                </a:solidFill>
              </a:rPr>
              <a:t>мүмкүн</a:t>
            </a:r>
            <a:r>
              <a:rPr lang="ru-RU" sz="2900" dirty="0">
                <a:solidFill>
                  <a:schemeClr val="tx1"/>
                </a:solidFill>
              </a:rPr>
              <a:t>.</a:t>
            </a:r>
          </a:p>
          <a:p>
            <a:pPr>
              <a:buFont typeface="Wingdings" pitchFamily="2" charset="2"/>
              <a:buChar char="Ø"/>
            </a:pPr>
            <a:r>
              <a:rPr lang="ru-RU" sz="2900" dirty="0" err="1">
                <a:solidFill>
                  <a:srgbClr val="C00000"/>
                </a:solidFill>
              </a:rPr>
              <a:t>Жергиликтүү</a:t>
            </a:r>
            <a:r>
              <a:rPr lang="ru-RU" sz="2900" dirty="0">
                <a:solidFill>
                  <a:srgbClr val="C00000"/>
                </a:solidFill>
              </a:rPr>
              <a:t> </a:t>
            </a:r>
            <a:r>
              <a:rPr lang="ru-RU" sz="2900" dirty="0" err="1">
                <a:solidFill>
                  <a:srgbClr val="C00000"/>
                </a:solidFill>
              </a:rPr>
              <a:t>кеңештин</a:t>
            </a:r>
            <a:r>
              <a:rPr lang="ru-RU" sz="2900" dirty="0">
                <a:solidFill>
                  <a:srgbClr val="C00000"/>
                </a:solidFill>
              </a:rPr>
              <a:t> </a:t>
            </a:r>
            <a:r>
              <a:rPr lang="ru-RU" sz="2900" dirty="0" err="1">
                <a:solidFill>
                  <a:srgbClr val="C00000"/>
                </a:solidFill>
              </a:rPr>
              <a:t>төрагасы</a:t>
            </a:r>
            <a:r>
              <a:rPr lang="ru-RU" sz="2900" dirty="0">
                <a:solidFill>
                  <a:srgbClr val="C00000"/>
                </a:solidFill>
              </a:rPr>
              <a:t> </a:t>
            </a:r>
            <a:r>
              <a:rPr lang="ru-RU" sz="2900" dirty="0" err="1">
                <a:solidFill>
                  <a:schemeClr val="tx1"/>
                </a:solidFill>
              </a:rPr>
              <a:t>суроо-талаптын</a:t>
            </a:r>
            <a:r>
              <a:rPr lang="ru-RU" sz="2900" dirty="0">
                <a:solidFill>
                  <a:schemeClr val="tx1"/>
                </a:solidFill>
              </a:rPr>
              <a:t> </a:t>
            </a:r>
            <a:r>
              <a:rPr lang="ru-RU" sz="2900" dirty="0" err="1">
                <a:solidFill>
                  <a:schemeClr val="tx1"/>
                </a:solidFill>
              </a:rPr>
              <a:t>текстин</a:t>
            </a:r>
            <a:r>
              <a:rPr lang="ru-RU" sz="2900" dirty="0">
                <a:solidFill>
                  <a:schemeClr val="tx1"/>
                </a:solidFill>
              </a:rPr>
              <a:t>, ал </a:t>
            </a:r>
            <a:r>
              <a:rPr lang="ru-RU" sz="2900" dirty="0" err="1">
                <a:solidFill>
                  <a:schemeClr val="tx1"/>
                </a:solidFill>
              </a:rPr>
              <a:t>коюлган</a:t>
            </a:r>
            <a:r>
              <a:rPr lang="ru-RU" sz="2900" dirty="0">
                <a:solidFill>
                  <a:schemeClr val="tx1"/>
                </a:solidFill>
              </a:rPr>
              <a:t> </a:t>
            </a:r>
            <a:r>
              <a:rPr lang="ru-RU" sz="2900" dirty="0" err="1">
                <a:solidFill>
                  <a:schemeClr val="tx1"/>
                </a:solidFill>
              </a:rPr>
              <a:t>тийиштүү</a:t>
            </a:r>
            <a:r>
              <a:rPr lang="ru-RU" sz="2900" dirty="0">
                <a:solidFill>
                  <a:schemeClr val="tx1"/>
                </a:solidFill>
              </a:rPr>
              <a:t> </a:t>
            </a:r>
            <a:r>
              <a:rPr lang="ru-RU" sz="2900" dirty="0" err="1">
                <a:solidFill>
                  <a:schemeClr val="tx1"/>
                </a:solidFill>
              </a:rPr>
              <a:t>органга</a:t>
            </a:r>
            <a:r>
              <a:rPr lang="ru-RU" sz="2900" dirty="0">
                <a:solidFill>
                  <a:schemeClr val="tx1"/>
                </a:solidFill>
              </a:rPr>
              <a:t> же </a:t>
            </a:r>
            <a:r>
              <a:rPr lang="ru-RU" sz="2900" dirty="0" err="1">
                <a:solidFill>
                  <a:schemeClr val="tx1"/>
                </a:solidFill>
              </a:rPr>
              <a:t>кызмат</a:t>
            </a:r>
            <a:r>
              <a:rPr lang="ru-RU" sz="2900" dirty="0">
                <a:solidFill>
                  <a:schemeClr val="tx1"/>
                </a:solidFill>
              </a:rPr>
              <a:t> </a:t>
            </a:r>
            <a:r>
              <a:rPr lang="ru-RU" sz="2900" dirty="0" err="1">
                <a:solidFill>
                  <a:schemeClr val="tx1"/>
                </a:solidFill>
              </a:rPr>
              <a:t>адамына</a:t>
            </a:r>
            <a:r>
              <a:rPr lang="ru-RU" sz="2900" dirty="0">
                <a:solidFill>
                  <a:schemeClr val="tx1"/>
                </a:solidFill>
              </a:rPr>
              <a:t> </a:t>
            </a:r>
            <a:r>
              <a:rPr lang="ru-RU" sz="2900" dirty="0" err="1">
                <a:solidFill>
                  <a:srgbClr val="C00000"/>
                </a:solidFill>
              </a:rPr>
              <a:t>жеткирет</a:t>
            </a:r>
            <a:r>
              <a:rPr lang="ru-RU" sz="2900" dirty="0">
                <a:solidFill>
                  <a:schemeClr val="tx1"/>
                </a:solidFill>
              </a:rPr>
              <a:t>.</a:t>
            </a:r>
          </a:p>
          <a:p>
            <a:pPr>
              <a:buFont typeface="Wingdings" pitchFamily="2" charset="2"/>
              <a:buChar char="Ø"/>
            </a:pPr>
            <a:r>
              <a:rPr lang="ru-RU" sz="2900" dirty="0" err="1">
                <a:solidFill>
                  <a:schemeClr val="tx1"/>
                </a:solidFill>
              </a:rPr>
              <a:t>Суроо-талап</a:t>
            </a:r>
            <a:r>
              <a:rPr lang="ru-RU" sz="2900" dirty="0">
                <a:solidFill>
                  <a:schemeClr val="tx1"/>
                </a:solidFill>
              </a:rPr>
              <a:t> </a:t>
            </a:r>
            <a:r>
              <a:rPr lang="ru-RU" sz="2900" dirty="0" err="1">
                <a:solidFill>
                  <a:schemeClr val="tx1"/>
                </a:solidFill>
              </a:rPr>
              <a:t>коюлган</a:t>
            </a:r>
            <a:r>
              <a:rPr lang="ru-RU" sz="2900" dirty="0">
                <a:solidFill>
                  <a:schemeClr val="tx1"/>
                </a:solidFill>
              </a:rPr>
              <a:t> орган же </a:t>
            </a:r>
            <a:r>
              <a:rPr lang="ru-RU" sz="2900" dirty="0" err="1">
                <a:solidFill>
                  <a:schemeClr val="tx1"/>
                </a:solidFill>
              </a:rPr>
              <a:t>кызмат</a:t>
            </a:r>
            <a:r>
              <a:rPr lang="ru-RU" sz="2900" dirty="0">
                <a:solidFill>
                  <a:schemeClr val="tx1"/>
                </a:solidFill>
              </a:rPr>
              <a:t> </a:t>
            </a:r>
            <a:r>
              <a:rPr lang="ru-RU" sz="2900" dirty="0" err="1">
                <a:solidFill>
                  <a:schemeClr val="tx1"/>
                </a:solidFill>
              </a:rPr>
              <a:t>адамы</a:t>
            </a:r>
            <a:r>
              <a:rPr lang="ru-RU" sz="2900" dirty="0">
                <a:solidFill>
                  <a:schemeClr val="tx1"/>
                </a:solidFill>
              </a:rPr>
              <a:t> </a:t>
            </a:r>
            <a:r>
              <a:rPr lang="ru-RU" sz="2900" dirty="0" err="1">
                <a:solidFill>
                  <a:schemeClr val="tx1"/>
                </a:solidFill>
              </a:rPr>
              <a:t>жергиликтүү</a:t>
            </a:r>
            <a:r>
              <a:rPr lang="ru-RU" sz="2900" dirty="0">
                <a:solidFill>
                  <a:schemeClr val="tx1"/>
                </a:solidFill>
              </a:rPr>
              <a:t> </a:t>
            </a:r>
            <a:r>
              <a:rPr lang="ru-RU" sz="2900" dirty="0" err="1">
                <a:solidFill>
                  <a:schemeClr val="tx1"/>
                </a:solidFill>
              </a:rPr>
              <a:t>кеңеш</a:t>
            </a:r>
            <a:r>
              <a:rPr lang="ru-RU" sz="2900" dirty="0">
                <a:solidFill>
                  <a:schemeClr val="tx1"/>
                </a:solidFill>
              </a:rPr>
              <a:t> </a:t>
            </a:r>
            <a:r>
              <a:rPr lang="ru-RU" sz="2900" dirty="0" err="1">
                <a:solidFill>
                  <a:schemeClr val="tx1"/>
                </a:solidFill>
              </a:rPr>
              <a:t>белгилеген</a:t>
            </a:r>
            <a:r>
              <a:rPr lang="ru-RU" sz="2900" dirty="0">
                <a:solidFill>
                  <a:schemeClr val="tx1"/>
                </a:solidFill>
              </a:rPr>
              <a:t> </a:t>
            </a:r>
            <a:r>
              <a:rPr lang="ru-RU" sz="2900" dirty="0" err="1">
                <a:solidFill>
                  <a:schemeClr val="tx1"/>
                </a:solidFill>
              </a:rPr>
              <a:t>мөөнөттө</a:t>
            </a:r>
            <a:r>
              <a:rPr lang="ru-RU" sz="2900" dirty="0">
                <a:solidFill>
                  <a:schemeClr val="tx1"/>
                </a:solidFill>
              </a:rPr>
              <a:t> ага </a:t>
            </a:r>
            <a:r>
              <a:rPr lang="ru-RU" sz="2900" dirty="0" err="1">
                <a:solidFill>
                  <a:srgbClr val="C00000"/>
                </a:solidFill>
              </a:rPr>
              <a:t>оозеки</a:t>
            </a:r>
            <a:r>
              <a:rPr lang="ru-RU" sz="2900" dirty="0">
                <a:solidFill>
                  <a:schemeClr val="tx1"/>
                </a:solidFill>
              </a:rPr>
              <a:t> же </a:t>
            </a:r>
            <a:r>
              <a:rPr lang="ru-RU" sz="2900" dirty="0" err="1">
                <a:solidFill>
                  <a:srgbClr val="C00000"/>
                </a:solidFill>
              </a:rPr>
              <a:t>жазуу</a:t>
            </a:r>
            <a:r>
              <a:rPr lang="ru-RU" sz="2900" dirty="0">
                <a:solidFill>
                  <a:srgbClr val="C00000"/>
                </a:solidFill>
              </a:rPr>
              <a:t> </a:t>
            </a:r>
            <a:r>
              <a:rPr lang="ru-RU" sz="2900" dirty="0" err="1">
                <a:solidFill>
                  <a:srgbClr val="C00000"/>
                </a:solidFill>
              </a:rPr>
              <a:t>жүзүндө</a:t>
            </a:r>
            <a:r>
              <a:rPr lang="ru-RU" sz="2900" dirty="0">
                <a:solidFill>
                  <a:srgbClr val="C00000"/>
                </a:solidFill>
              </a:rPr>
              <a:t> </a:t>
            </a:r>
            <a:r>
              <a:rPr lang="ru-RU" sz="2900" dirty="0" err="1">
                <a:solidFill>
                  <a:schemeClr val="tx1"/>
                </a:solidFill>
              </a:rPr>
              <a:t>жооп</a:t>
            </a:r>
            <a:r>
              <a:rPr lang="ru-RU" sz="2900" dirty="0">
                <a:solidFill>
                  <a:schemeClr val="tx1"/>
                </a:solidFill>
              </a:rPr>
              <a:t> </a:t>
            </a:r>
            <a:r>
              <a:rPr lang="ru-RU" sz="2900" dirty="0" err="1">
                <a:solidFill>
                  <a:schemeClr val="tx1"/>
                </a:solidFill>
              </a:rPr>
              <a:t>берүүгө</a:t>
            </a:r>
            <a:r>
              <a:rPr lang="ru-RU" sz="2900" dirty="0">
                <a:solidFill>
                  <a:schemeClr val="tx1"/>
                </a:solidFill>
              </a:rPr>
              <a:t> </a:t>
            </a:r>
            <a:r>
              <a:rPr lang="ru-RU" sz="2900" dirty="0" err="1">
                <a:solidFill>
                  <a:schemeClr val="tx1"/>
                </a:solidFill>
              </a:rPr>
              <a:t>тийиш</a:t>
            </a:r>
            <a:r>
              <a:rPr lang="ru-RU" sz="2900" dirty="0">
                <a:solidFill>
                  <a:schemeClr val="tx1"/>
                </a:solidFill>
              </a:rPr>
              <a:t>. </a:t>
            </a:r>
            <a:r>
              <a:rPr lang="ru-RU" sz="2900" dirty="0" err="1">
                <a:solidFill>
                  <a:schemeClr val="tx1"/>
                </a:solidFill>
              </a:rPr>
              <a:t>Суроо</a:t>
            </a:r>
            <a:r>
              <a:rPr lang="ru-RU" sz="2900" dirty="0">
                <a:solidFill>
                  <a:schemeClr val="tx1"/>
                </a:solidFill>
              </a:rPr>
              <a:t> </a:t>
            </a:r>
            <a:r>
              <a:rPr lang="ru-RU" sz="2900" dirty="0" err="1">
                <a:solidFill>
                  <a:schemeClr val="tx1"/>
                </a:solidFill>
              </a:rPr>
              <a:t>талапка</a:t>
            </a:r>
            <a:r>
              <a:rPr lang="ru-RU" sz="2900" dirty="0">
                <a:solidFill>
                  <a:schemeClr val="tx1"/>
                </a:solidFill>
              </a:rPr>
              <a:t> </a:t>
            </a:r>
            <a:r>
              <a:rPr lang="ru-RU" sz="2900" dirty="0" err="1">
                <a:solidFill>
                  <a:schemeClr val="tx1"/>
                </a:solidFill>
              </a:rPr>
              <a:t>жооп</a:t>
            </a:r>
            <a:r>
              <a:rPr lang="ru-RU" sz="2900" dirty="0">
                <a:solidFill>
                  <a:schemeClr val="tx1"/>
                </a:solidFill>
              </a:rPr>
              <a:t> </a:t>
            </a:r>
            <a:r>
              <a:rPr lang="ru-RU" sz="2900" dirty="0" err="1">
                <a:solidFill>
                  <a:schemeClr val="tx1"/>
                </a:solidFill>
              </a:rPr>
              <a:t>жергиликтүү</a:t>
            </a:r>
            <a:r>
              <a:rPr lang="ru-RU" sz="2900" dirty="0">
                <a:solidFill>
                  <a:schemeClr val="tx1"/>
                </a:solidFill>
              </a:rPr>
              <a:t> </a:t>
            </a:r>
            <a:r>
              <a:rPr lang="ru-RU" sz="2900" dirty="0" err="1">
                <a:solidFill>
                  <a:schemeClr val="tx1"/>
                </a:solidFill>
              </a:rPr>
              <a:t>кеңештин</a:t>
            </a:r>
            <a:r>
              <a:rPr lang="ru-RU" sz="2900" dirty="0">
                <a:solidFill>
                  <a:schemeClr val="tx1"/>
                </a:solidFill>
              </a:rPr>
              <a:t> </a:t>
            </a:r>
            <a:r>
              <a:rPr lang="ru-RU" sz="2900" dirty="0" err="1">
                <a:solidFill>
                  <a:srgbClr val="C00000"/>
                </a:solidFill>
              </a:rPr>
              <a:t>сессиясында</a:t>
            </a:r>
            <a:r>
              <a:rPr lang="ru-RU" sz="2900" dirty="0">
                <a:solidFill>
                  <a:srgbClr val="C00000"/>
                </a:solidFill>
              </a:rPr>
              <a:t> </a:t>
            </a:r>
            <a:r>
              <a:rPr lang="ru-RU" sz="2900" dirty="0" err="1">
                <a:solidFill>
                  <a:srgbClr val="C00000"/>
                </a:solidFill>
              </a:rPr>
              <a:t>каралат</a:t>
            </a:r>
            <a:r>
              <a:rPr lang="ru-RU" sz="2900" dirty="0">
                <a:solidFill>
                  <a:srgbClr val="C00000"/>
                </a:solidFill>
              </a:rPr>
              <a:t>.</a:t>
            </a:r>
          </a:p>
          <a:p>
            <a:pPr marL="0" indent="0">
              <a:buNone/>
            </a:pPr>
            <a:endParaRPr lang="ru-RU" sz="2900" dirty="0">
              <a:solidFill>
                <a:schemeClr val="tx1"/>
              </a:solidFill>
            </a:endParaRPr>
          </a:p>
          <a:p>
            <a:pPr>
              <a:buFont typeface="Wingdings" pitchFamily="2" charset="2"/>
              <a:buChar char="Ø"/>
            </a:pPr>
            <a:r>
              <a:rPr lang="ru-RU" sz="2900" dirty="0" err="1">
                <a:solidFill>
                  <a:srgbClr val="C00000"/>
                </a:solidFill>
              </a:rPr>
              <a:t>Депутаттык</a:t>
            </a:r>
            <a:r>
              <a:rPr lang="ru-RU" sz="2900" dirty="0">
                <a:solidFill>
                  <a:srgbClr val="C00000"/>
                </a:solidFill>
              </a:rPr>
              <a:t> </a:t>
            </a:r>
            <a:r>
              <a:rPr lang="ru-RU" sz="2900" dirty="0" err="1">
                <a:solidFill>
                  <a:srgbClr val="C00000"/>
                </a:solidFill>
              </a:rPr>
              <a:t>суроо</a:t>
            </a:r>
            <a:r>
              <a:rPr lang="ru-RU" sz="2900" dirty="0">
                <a:solidFill>
                  <a:srgbClr val="C00000"/>
                </a:solidFill>
              </a:rPr>
              <a:t> </a:t>
            </a:r>
            <a:r>
              <a:rPr lang="ru-RU" sz="2900" dirty="0">
                <a:solidFill>
                  <a:schemeClr val="tx1"/>
                </a:solidFill>
              </a:rPr>
              <a:t>- </a:t>
            </a:r>
            <a:r>
              <a:rPr lang="ru-RU" sz="2900" dirty="0" err="1">
                <a:solidFill>
                  <a:schemeClr val="tx1"/>
                </a:solidFill>
              </a:rPr>
              <a:t>бул</a:t>
            </a:r>
            <a:r>
              <a:rPr lang="ru-RU" sz="2900" dirty="0">
                <a:solidFill>
                  <a:schemeClr val="tx1"/>
                </a:solidFill>
              </a:rPr>
              <a:t>, </a:t>
            </a:r>
            <a:r>
              <a:rPr lang="ru-RU" sz="2900" dirty="0" err="1">
                <a:solidFill>
                  <a:schemeClr val="tx1"/>
                </a:solidFill>
              </a:rPr>
              <a:t>кайсы</a:t>
            </a:r>
            <a:r>
              <a:rPr lang="ru-RU" sz="2900" dirty="0">
                <a:solidFill>
                  <a:schemeClr val="tx1"/>
                </a:solidFill>
              </a:rPr>
              <a:t> </a:t>
            </a:r>
            <a:r>
              <a:rPr lang="ru-RU" sz="2900" dirty="0" err="1">
                <a:solidFill>
                  <a:schemeClr val="tx1"/>
                </a:solidFill>
              </a:rPr>
              <a:t>бир</a:t>
            </a:r>
            <a:r>
              <a:rPr lang="ru-RU" sz="2900" dirty="0">
                <a:solidFill>
                  <a:schemeClr val="tx1"/>
                </a:solidFill>
              </a:rPr>
              <a:t> же башка </a:t>
            </a:r>
            <a:r>
              <a:rPr lang="ru-RU" sz="2900" dirty="0" err="1">
                <a:solidFill>
                  <a:schemeClr val="tx1"/>
                </a:solidFill>
              </a:rPr>
              <a:t>маселе</a:t>
            </a:r>
            <a:r>
              <a:rPr lang="ru-RU" sz="2900" dirty="0">
                <a:solidFill>
                  <a:schemeClr val="tx1"/>
                </a:solidFill>
              </a:rPr>
              <a:t> </a:t>
            </a:r>
            <a:r>
              <a:rPr lang="ru-RU" sz="2900" dirty="0" err="1">
                <a:solidFill>
                  <a:schemeClr val="tx1"/>
                </a:solidFill>
              </a:rPr>
              <a:t>боюнча</a:t>
            </a:r>
            <a:r>
              <a:rPr lang="ru-RU" sz="2900" dirty="0">
                <a:solidFill>
                  <a:schemeClr val="tx1"/>
                </a:solidFill>
              </a:rPr>
              <a:t> </a:t>
            </a:r>
            <a:r>
              <a:rPr lang="ru-RU" sz="2900" dirty="0" err="1">
                <a:solidFill>
                  <a:schemeClr val="tx1"/>
                </a:solidFill>
              </a:rPr>
              <a:t>депутаттын</a:t>
            </a:r>
            <a:r>
              <a:rPr lang="ru-RU" sz="2900" dirty="0">
                <a:solidFill>
                  <a:schemeClr val="tx1"/>
                </a:solidFill>
              </a:rPr>
              <a:t> </a:t>
            </a:r>
            <a:r>
              <a:rPr lang="ru-RU" sz="2900" dirty="0" err="1">
                <a:solidFill>
                  <a:srgbClr val="C00000"/>
                </a:solidFill>
              </a:rPr>
              <a:t>маалымат</a:t>
            </a:r>
            <a:r>
              <a:rPr lang="ru-RU" sz="2900" dirty="0">
                <a:solidFill>
                  <a:srgbClr val="C00000"/>
                </a:solidFill>
              </a:rPr>
              <a:t> </a:t>
            </a:r>
            <a:r>
              <a:rPr lang="ru-RU" sz="2900" dirty="0" err="1">
                <a:solidFill>
                  <a:srgbClr val="C00000"/>
                </a:solidFill>
              </a:rPr>
              <a:t>алуу</a:t>
            </a:r>
            <a:r>
              <a:rPr lang="ru-RU" sz="2900" dirty="0">
                <a:solidFill>
                  <a:srgbClr val="C00000"/>
                </a:solidFill>
              </a:rPr>
              <a:t> </a:t>
            </a:r>
            <a:r>
              <a:rPr lang="ru-RU" sz="2900" dirty="0" err="1">
                <a:solidFill>
                  <a:schemeClr val="tx1"/>
                </a:solidFill>
              </a:rPr>
              <a:t>жолу</a:t>
            </a:r>
            <a:r>
              <a:rPr lang="ru-RU" sz="2900" dirty="0">
                <a:solidFill>
                  <a:schemeClr val="tx1"/>
                </a:solidFill>
              </a:rPr>
              <a:t>. </a:t>
            </a:r>
            <a:r>
              <a:rPr lang="ru-RU" sz="2900" dirty="0" err="1">
                <a:solidFill>
                  <a:schemeClr val="tx1"/>
                </a:solidFill>
              </a:rPr>
              <a:t>Суроого</a:t>
            </a:r>
            <a:r>
              <a:rPr lang="ru-RU" sz="2900" dirty="0">
                <a:solidFill>
                  <a:schemeClr val="tx1"/>
                </a:solidFill>
              </a:rPr>
              <a:t> </a:t>
            </a:r>
            <a:r>
              <a:rPr lang="ru-RU" sz="2900" dirty="0" err="1">
                <a:solidFill>
                  <a:schemeClr val="tx1"/>
                </a:solidFill>
              </a:rPr>
              <a:t>жооп</a:t>
            </a:r>
            <a:r>
              <a:rPr lang="ru-RU" sz="2900" dirty="0">
                <a:solidFill>
                  <a:schemeClr val="tx1"/>
                </a:solidFill>
              </a:rPr>
              <a:t> </a:t>
            </a:r>
            <a:r>
              <a:rPr lang="ru-RU" sz="2900" dirty="0" err="1">
                <a:solidFill>
                  <a:schemeClr val="tx1"/>
                </a:solidFill>
              </a:rPr>
              <a:t>жергиликтүү</a:t>
            </a:r>
            <a:r>
              <a:rPr lang="ru-RU" sz="2900" dirty="0">
                <a:solidFill>
                  <a:schemeClr val="tx1"/>
                </a:solidFill>
              </a:rPr>
              <a:t> </a:t>
            </a:r>
            <a:r>
              <a:rPr lang="ru-RU" sz="2900" dirty="0" err="1">
                <a:solidFill>
                  <a:schemeClr val="tx1"/>
                </a:solidFill>
              </a:rPr>
              <a:t>кеңештин</a:t>
            </a:r>
            <a:r>
              <a:rPr lang="ru-RU" sz="2900" dirty="0">
                <a:solidFill>
                  <a:schemeClr val="tx1"/>
                </a:solidFill>
              </a:rPr>
              <a:t> </a:t>
            </a:r>
            <a:r>
              <a:rPr lang="ru-RU" sz="2900" dirty="0" err="1">
                <a:solidFill>
                  <a:schemeClr val="tx1"/>
                </a:solidFill>
              </a:rPr>
              <a:t>сессиясында</a:t>
            </a:r>
            <a:r>
              <a:rPr lang="ru-RU" sz="2900" dirty="0">
                <a:solidFill>
                  <a:schemeClr val="tx1"/>
                </a:solidFill>
              </a:rPr>
              <a:t> </a:t>
            </a:r>
            <a:r>
              <a:rPr lang="ru-RU" sz="2900" dirty="0" err="1">
                <a:solidFill>
                  <a:schemeClr val="tx1"/>
                </a:solidFill>
              </a:rPr>
              <a:t>жарыяланышы</a:t>
            </a:r>
            <a:r>
              <a:rPr lang="ru-RU" sz="2900" dirty="0">
                <a:solidFill>
                  <a:schemeClr val="tx1"/>
                </a:solidFill>
              </a:rPr>
              <a:t> же </a:t>
            </a:r>
            <a:r>
              <a:rPr lang="ru-RU" sz="2900" dirty="0" err="1">
                <a:solidFill>
                  <a:schemeClr val="tx1"/>
                </a:solidFill>
              </a:rPr>
              <a:t>депутаттын</a:t>
            </a:r>
            <a:r>
              <a:rPr lang="ru-RU" sz="2900" dirty="0">
                <a:solidFill>
                  <a:schemeClr val="tx1"/>
                </a:solidFill>
              </a:rPr>
              <a:t> </a:t>
            </a:r>
            <a:r>
              <a:rPr lang="ru-RU" sz="2900" dirty="0" err="1">
                <a:solidFill>
                  <a:schemeClr val="tx1"/>
                </a:solidFill>
              </a:rPr>
              <a:t>өзүнө</a:t>
            </a:r>
            <a:r>
              <a:rPr lang="ru-RU" sz="2900" dirty="0">
                <a:solidFill>
                  <a:schemeClr val="tx1"/>
                </a:solidFill>
              </a:rPr>
              <a:t> </a:t>
            </a:r>
            <a:r>
              <a:rPr lang="ru-RU" sz="2900" dirty="0" err="1">
                <a:solidFill>
                  <a:schemeClr val="tx1"/>
                </a:solidFill>
              </a:rPr>
              <a:t>берилиши</a:t>
            </a:r>
            <a:r>
              <a:rPr lang="ru-RU" sz="2900" dirty="0">
                <a:solidFill>
                  <a:schemeClr val="tx1"/>
                </a:solidFill>
              </a:rPr>
              <a:t> </a:t>
            </a:r>
            <a:r>
              <a:rPr lang="ru-RU" sz="2900" dirty="0" err="1">
                <a:solidFill>
                  <a:schemeClr val="tx1"/>
                </a:solidFill>
              </a:rPr>
              <a:t>мүмкүн</a:t>
            </a:r>
            <a:r>
              <a:rPr lang="ru-RU" sz="2900" dirty="0">
                <a:solidFill>
                  <a:schemeClr val="tx1"/>
                </a:solidFill>
              </a:rPr>
              <a:t>. </a:t>
            </a:r>
            <a:r>
              <a:rPr lang="ru-RU" sz="2900" dirty="0" err="1">
                <a:solidFill>
                  <a:schemeClr val="tx1"/>
                </a:solidFill>
              </a:rPr>
              <a:t>Суроо</a:t>
            </a:r>
            <a:r>
              <a:rPr lang="ru-RU" sz="2900" dirty="0">
                <a:solidFill>
                  <a:schemeClr val="tx1"/>
                </a:solidFill>
              </a:rPr>
              <a:t> </a:t>
            </a:r>
            <a:r>
              <a:rPr lang="ru-RU" sz="2900" dirty="0" err="1">
                <a:solidFill>
                  <a:schemeClr val="tx1"/>
                </a:solidFill>
              </a:rPr>
              <a:t>сессиялардын</a:t>
            </a:r>
            <a:r>
              <a:rPr lang="ru-RU" sz="2900" dirty="0">
                <a:solidFill>
                  <a:schemeClr val="tx1"/>
                </a:solidFill>
              </a:rPr>
              <a:t> </a:t>
            </a:r>
            <a:r>
              <a:rPr lang="ru-RU" sz="2900" dirty="0" err="1">
                <a:solidFill>
                  <a:schemeClr val="tx1"/>
                </a:solidFill>
              </a:rPr>
              <a:t>күн</a:t>
            </a:r>
            <a:r>
              <a:rPr lang="ru-RU" sz="2900" dirty="0">
                <a:solidFill>
                  <a:schemeClr val="tx1"/>
                </a:solidFill>
              </a:rPr>
              <a:t> </a:t>
            </a:r>
            <a:r>
              <a:rPr lang="ru-RU" sz="2900" dirty="0" err="1">
                <a:solidFill>
                  <a:schemeClr val="tx1"/>
                </a:solidFill>
              </a:rPr>
              <a:t>тартибине</a:t>
            </a:r>
            <a:r>
              <a:rPr lang="ru-RU" sz="2900" dirty="0">
                <a:solidFill>
                  <a:schemeClr val="tx1"/>
                </a:solidFill>
              </a:rPr>
              <a:t> </a:t>
            </a:r>
            <a:r>
              <a:rPr lang="ru-RU" sz="2900" dirty="0" err="1">
                <a:solidFill>
                  <a:srgbClr val="C00000"/>
                </a:solidFill>
              </a:rPr>
              <a:t>киргизилбейт</a:t>
            </a:r>
            <a:r>
              <a:rPr lang="ru-RU" sz="2900" dirty="0">
                <a:solidFill>
                  <a:srgbClr val="C00000"/>
                </a:solidFill>
              </a:rPr>
              <a:t>, </a:t>
            </a:r>
            <a:r>
              <a:rPr lang="ru-RU" sz="2900" dirty="0" err="1">
                <a:solidFill>
                  <a:srgbClr val="C00000"/>
                </a:solidFill>
              </a:rPr>
              <a:t>талкууланбайт</a:t>
            </a:r>
            <a:r>
              <a:rPr lang="ru-RU" sz="2900" dirty="0">
                <a:solidFill>
                  <a:srgbClr val="C00000"/>
                </a:solidFill>
              </a:rPr>
              <a:t> </a:t>
            </a:r>
            <a:r>
              <a:rPr lang="ru-RU" sz="2900" dirty="0" err="1">
                <a:solidFill>
                  <a:schemeClr val="tx1"/>
                </a:solidFill>
              </a:rPr>
              <a:t>жана</a:t>
            </a:r>
            <a:r>
              <a:rPr lang="ru-RU" sz="2900" dirty="0">
                <a:solidFill>
                  <a:schemeClr val="tx1"/>
                </a:solidFill>
              </a:rPr>
              <a:t> ал </a:t>
            </a:r>
            <a:r>
              <a:rPr lang="ru-RU" sz="2900" dirty="0" err="1">
                <a:solidFill>
                  <a:schemeClr val="tx1"/>
                </a:solidFill>
              </a:rPr>
              <a:t>боюнча</a:t>
            </a:r>
            <a:r>
              <a:rPr lang="ru-RU" sz="2900" dirty="0">
                <a:solidFill>
                  <a:schemeClr val="tx1"/>
                </a:solidFill>
              </a:rPr>
              <a:t> </a:t>
            </a:r>
            <a:r>
              <a:rPr lang="ru-RU" sz="2900" dirty="0" err="1">
                <a:solidFill>
                  <a:srgbClr val="C00000"/>
                </a:solidFill>
              </a:rPr>
              <a:t>чечим</a:t>
            </a:r>
            <a:r>
              <a:rPr lang="ru-RU" sz="2900" dirty="0">
                <a:solidFill>
                  <a:srgbClr val="C00000"/>
                </a:solidFill>
              </a:rPr>
              <a:t> </a:t>
            </a:r>
            <a:r>
              <a:rPr lang="ru-RU" sz="2900" dirty="0" err="1">
                <a:solidFill>
                  <a:srgbClr val="C00000"/>
                </a:solidFill>
              </a:rPr>
              <a:t>кабыл</a:t>
            </a:r>
            <a:r>
              <a:rPr lang="ru-RU" sz="2900" dirty="0">
                <a:solidFill>
                  <a:srgbClr val="C00000"/>
                </a:solidFill>
              </a:rPr>
              <a:t> </a:t>
            </a:r>
            <a:r>
              <a:rPr lang="ru-RU" sz="2900" dirty="0" err="1">
                <a:solidFill>
                  <a:srgbClr val="C00000"/>
                </a:solidFill>
              </a:rPr>
              <a:t>алынбайт</a:t>
            </a:r>
            <a:r>
              <a:rPr lang="ru-RU" sz="2900" dirty="0">
                <a:solidFill>
                  <a:srgbClr val="C00000"/>
                </a:solidFill>
              </a:rPr>
              <a:t>.</a:t>
            </a:r>
            <a:endParaRPr lang="ru-RU" dirty="0">
              <a:solidFill>
                <a:srgbClr val="C00000"/>
              </a:solidFill>
            </a:endParaRPr>
          </a:p>
          <a:p>
            <a:pPr marL="0" indent="0" algn="r">
              <a:buNone/>
            </a:pPr>
            <a:r>
              <a:rPr lang="ru-RU" sz="2100" dirty="0"/>
              <a:t>«</a:t>
            </a:r>
            <a:r>
              <a:rPr lang="ru-RU" sz="2100" dirty="0" err="1"/>
              <a:t>Жергиликтуу</a:t>
            </a:r>
            <a:r>
              <a:rPr lang="ru-RU" sz="2100" dirty="0"/>
              <a:t> </a:t>
            </a:r>
            <a:r>
              <a:rPr lang="ru-RU" sz="2100" dirty="0" err="1"/>
              <a:t>кенештин</a:t>
            </a:r>
            <a:r>
              <a:rPr lang="ru-RU" sz="2100" dirty="0"/>
              <a:t> </a:t>
            </a:r>
            <a:r>
              <a:rPr lang="ru-RU" sz="2100" dirty="0" err="1"/>
              <a:t>депутатынын</a:t>
            </a:r>
            <a:r>
              <a:rPr lang="ru-RU" sz="2100" dirty="0"/>
              <a:t> статусу </a:t>
            </a:r>
            <a:r>
              <a:rPr lang="ru-RU" sz="2100" dirty="0" err="1"/>
              <a:t>жонундо</a:t>
            </a:r>
            <a:r>
              <a:rPr lang="ru-RU" sz="2100" dirty="0"/>
              <a:t>» </a:t>
            </a:r>
          </a:p>
          <a:p>
            <a:pPr marL="0" indent="0" algn="r">
              <a:buNone/>
            </a:pPr>
            <a:r>
              <a:rPr lang="ru-RU" sz="2100" dirty="0" err="1"/>
              <a:t>КРнын</a:t>
            </a:r>
            <a:r>
              <a:rPr lang="ru-RU" sz="2100" dirty="0"/>
              <a:t> </a:t>
            </a:r>
            <a:r>
              <a:rPr lang="ru-RU" sz="2100" dirty="0" err="1"/>
              <a:t>Мыйзамы</a:t>
            </a:r>
            <a:r>
              <a:rPr lang="ru-RU" sz="2100" dirty="0"/>
              <a:t>, 11-берене</a:t>
            </a:r>
          </a:p>
          <a:p>
            <a:endParaRPr lang="ru-RU" dirty="0"/>
          </a:p>
        </p:txBody>
      </p:sp>
      <p:sp>
        <p:nvSpPr>
          <p:cNvPr id="4" name="Нижний колонтитул 3"/>
          <p:cNvSpPr>
            <a:spLocks noGrp="1"/>
          </p:cNvSpPr>
          <p:nvPr>
            <p:ph type="ftr" sz="quarter" idx="11"/>
          </p:nvPr>
        </p:nvSpPr>
        <p:spPr/>
        <p:txBody>
          <a:bodyPr/>
          <a:lstStyle/>
          <a:p>
            <a:r>
              <a:rPr lang="ru-RU"/>
              <a:t>АРИС, ПСИ-3 (МАР)- основные тренинги</a:t>
            </a:r>
          </a:p>
        </p:txBody>
      </p:sp>
    </p:spTree>
    <p:extLst>
      <p:ext uri="{BB962C8B-B14F-4D97-AF65-F5344CB8AC3E}">
        <p14:creationId xmlns:p14="http://schemas.microsoft.com/office/powerpoint/2010/main" val="251774142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57200" y="338328"/>
            <a:ext cx="8229600" cy="642400"/>
          </a:xfrm>
        </p:spPr>
        <p:txBody>
          <a:bodyPr>
            <a:normAutofit/>
          </a:bodyPr>
          <a:lstStyle/>
          <a:p>
            <a:r>
              <a:rPr lang="ru-RU" sz="2600" b="1" dirty="0" err="1">
                <a:solidFill>
                  <a:srgbClr val="FF0000"/>
                </a:solidFill>
              </a:rPr>
              <a:t>Депутаттын</a:t>
            </a:r>
            <a:r>
              <a:rPr lang="ru-RU" sz="2600" b="1" dirty="0">
                <a:solidFill>
                  <a:srgbClr val="FF0000"/>
                </a:solidFill>
              </a:rPr>
              <a:t> </a:t>
            </a:r>
            <a:r>
              <a:rPr lang="ru-RU" sz="2600" b="1" dirty="0" err="1">
                <a:solidFill>
                  <a:srgbClr val="FF0000"/>
                </a:solidFill>
              </a:rPr>
              <a:t>эмгектик</a:t>
            </a:r>
            <a:r>
              <a:rPr lang="ru-RU" sz="2600" b="1" dirty="0">
                <a:solidFill>
                  <a:srgbClr val="FF0000"/>
                </a:solidFill>
              </a:rPr>
              <a:t> </a:t>
            </a:r>
            <a:r>
              <a:rPr lang="ru-RU" sz="2600" b="1" dirty="0" err="1">
                <a:solidFill>
                  <a:srgbClr val="FF0000"/>
                </a:solidFill>
              </a:rPr>
              <a:t>жана</a:t>
            </a:r>
            <a:r>
              <a:rPr lang="ru-RU" sz="2600" b="1" dirty="0">
                <a:solidFill>
                  <a:srgbClr val="FF0000"/>
                </a:solidFill>
              </a:rPr>
              <a:t> башка </a:t>
            </a:r>
            <a:r>
              <a:rPr lang="ru-RU" sz="2600" b="1" dirty="0" err="1">
                <a:solidFill>
                  <a:srgbClr val="FF0000"/>
                </a:solidFill>
              </a:rPr>
              <a:t>укуктарын</a:t>
            </a:r>
            <a:r>
              <a:rPr lang="ru-RU" sz="2600" b="1" dirty="0">
                <a:solidFill>
                  <a:srgbClr val="FF0000"/>
                </a:solidFill>
              </a:rPr>
              <a:t> </a:t>
            </a:r>
            <a:r>
              <a:rPr lang="ru-RU" sz="2600" b="1" dirty="0" err="1">
                <a:solidFill>
                  <a:srgbClr val="FF0000"/>
                </a:solidFill>
              </a:rPr>
              <a:t>коргоо</a:t>
            </a:r>
            <a:endParaRPr lang="ru-RU" sz="2600" b="1" dirty="0">
              <a:solidFill>
                <a:srgbClr val="FF0000"/>
              </a:solidFill>
            </a:endParaRPr>
          </a:p>
        </p:txBody>
      </p:sp>
      <p:sp>
        <p:nvSpPr>
          <p:cNvPr id="2" name="Объект 1"/>
          <p:cNvSpPr>
            <a:spLocks noGrp="1"/>
          </p:cNvSpPr>
          <p:nvPr>
            <p:ph idx="1"/>
          </p:nvPr>
        </p:nvSpPr>
        <p:spPr>
          <a:xfrm>
            <a:off x="539552" y="1052736"/>
            <a:ext cx="8064895" cy="5073427"/>
          </a:xfrm>
        </p:spPr>
        <p:txBody>
          <a:bodyPr>
            <a:normAutofit fontScale="77500" lnSpcReduction="20000"/>
          </a:bodyPr>
          <a:lstStyle/>
          <a:p>
            <a:pPr>
              <a:buFont typeface="Wingdings" pitchFamily="2" charset="2"/>
              <a:buChar char="Ø"/>
            </a:pPr>
            <a:r>
              <a:rPr lang="ru-RU" sz="2800" dirty="0" err="1">
                <a:solidFill>
                  <a:schemeClr val="tx1"/>
                </a:solidFill>
              </a:rPr>
              <a:t>Жергиликтүү</a:t>
            </a:r>
            <a:r>
              <a:rPr lang="ru-RU" sz="2800" dirty="0">
                <a:solidFill>
                  <a:schemeClr val="tx1"/>
                </a:solidFill>
              </a:rPr>
              <a:t> </a:t>
            </a:r>
            <a:r>
              <a:rPr lang="ru-RU" sz="2800" dirty="0" err="1">
                <a:solidFill>
                  <a:schemeClr val="tx1"/>
                </a:solidFill>
              </a:rPr>
              <a:t>кеңештин</a:t>
            </a:r>
            <a:r>
              <a:rPr lang="ru-RU" sz="2800" dirty="0">
                <a:solidFill>
                  <a:schemeClr val="tx1"/>
                </a:solidFill>
              </a:rPr>
              <a:t> депутаты, </a:t>
            </a:r>
            <a:r>
              <a:rPr lang="ru-RU" sz="2800" dirty="0" err="1">
                <a:solidFill>
                  <a:srgbClr val="FF0000"/>
                </a:solidFill>
              </a:rPr>
              <a:t>менчигинин</a:t>
            </a:r>
            <a:r>
              <a:rPr lang="ru-RU" sz="2800" dirty="0">
                <a:solidFill>
                  <a:srgbClr val="FF0000"/>
                </a:solidFill>
              </a:rPr>
              <a:t> </a:t>
            </a:r>
            <a:r>
              <a:rPr lang="ru-RU" sz="2800" dirty="0" err="1">
                <a:solidFill>
                  <a:srgbClr val="FF0000"/>
                </a:solidFill>
              </a:rPr>
              <a:t>түрүнө</a:t>
            </a:r>
            <a:r>
              <a:rPr lang="ru-RU" sz="2800" dirty="0">
                <a:solidFill>
                  <a:srgbClr val="FF0000"/>
                </a:solidFill>
              </a:rPr>
              <a:t> </a:t>
            </a:r>
            <a:r>
              <a:rPr lang="ru-RU" sz="2800" dirty="0" err="1">
                <a:solidFill>
                  <a:srgbClr val="FF0000"/>
                </a:solidFill>
              </a:rPr>
              <a:t>карабастан</a:t>
            </a:r>
            <a:r>
              <a:rPr lang="ru-RU" sz="2800" dirty="0">
                <a:solidFill>
                  <a:srgbClr val="FF0000"/>
                </a:solidFill>
              </a:rPr>
              <a:t> </a:t>
            </a:r>
            <a:r>
              <a:rPr lang="ru-RU" sz="2800" dirty="0" err="1">
                <a:solidFill>
                  <a:schemeClr val="tx1"/>
                </a:solidFill>
              </a:rPr>
              <a:t>ишканалардын</a:t>
            </a:r>
            <a:r>
              <a:rPr lang="ru-RU" sz="2800" dirty="0">
                <a:solidFill>
                  <a:schemeClr val="tx1"/>
                </a:solidFill>
              </a:rPr>
              <a:t>, </a:t>
            </a:r>
            <a:r>
              <a:rPr lang="ru-RU" sz="2800" dirty="0" err="1">
                <a:solidFill>
                  <a:schemeClr val="tx1"/>
                </a:solidFill>
              </a:rPr>
              <a:t>мекемелердин</a:t>
            </a:r>
            <a:r>
              <a:rPr lang="ru-RU" sz="2800" dirty="0">
                <a:solidFill>
                  <a:schemeClr val="tx1"/>
                </a:solidFill>
              </a:rPr>
              <a:t>, </a:t>
            </a:r>
            <a:r>
              <a:rPr lang="ru-RU" sz="2800" dirty="0" err="1">
                <a:solidFill>
                  <a:schemeClr val="tx1"/>
                </a:solidFill>
              </a:rPr>
              <a:t>уюмдардын</a:t>
            </a:r>
            <a:r>
              <a:rPr lang="ru-RU" sz="2800" dirty="0">
                <a:solidFill>
                  <a:schemeClr val="tx1"/>
                </a:solidFill>
              </a:rPr>
              <a:t> </a:t>
            </a:r>
            <a:r>
              <a:rPr lang="ru-RU" sz="2800" dirty="0" err="1">
                <a:solidFill>
                  <a:schemeClr val="tx1"/>
                </a:solidFill>
              </a:rPr>
              <a:t>администрациясынын</a:t>
            </a:r>
            <a:r>
              <a:rPr lang="ru-RU" sz="2800" dirty="0">
                <a:solidFill>
                  <a:schemeClr val="tx1"/>
                </a:solidFill>
              </a:rPr>
              <a:t> </a:t>
            </a:r>
            <a:r>
              <a:rPr lang="ru-RU" sz="2800" dirty="0" err="1">
                <a:solidFill>
                  <a:schemeClr val="tx1"/>
                </a:solidFill>
              </a:rPr>
              <a:t>демилгеси</a:t>
            </a:r>
            <a:r>
              <a:rPr lang="ru-RU" sz="2800" dirty="0">
                <a:solidFill>
                  <a:schemeClr val="tx1"/>
                </a:solidFill>
              </a:rPr>
              <a:t> </a:t>
            </a:r>
            <a:r>
              <a:rPr lang="ru-RU" sz="2800" dirty="0" err="1">
                <a:solidFill>
                  <a:schemeClr val="tx1"/>
                </a:solidFill>
              </a:rPr>
              <a:t>боюнча</a:t>
            </a:r>
            <a:r>
              <a:rPr lang="ru-RU" sz="2800" dirty="0">
                <a:solidFill>
                  <a:schemeClr val="tx1"/>
                </a:solidFill>
              </a:rPr>
              <a:t> </a:t>
            </a:r>
            <a:r>
              <a:rPr lang="ru-RU" sz="2800" dirty="0" err="1">
                <a:solidFill>
                  <a:srgbClr val="C00000"/>
                </a:solidFill>
              </a:rPr>
              <a:t>жумуштан</a:t>
            </a:r>
            <a:r>
              <a:rPr lang="ru-RU" sz="2800" dirty="0">
                <a:solidFill>
                  <a:srgbClr val="C00000"/>
                </a:solidFill>
              </a:rPr>
              <a:t> </a:t>
            </a:r>
            <a:r>
              <a:rPr lang="ru-RU" sz="2800" dirty="0" err="1">
                <a:solidFill>
                  <a:srgbClr val="C00000"/>
                </a:solidFill>
              </a:rPr>
              <a:t>бошотулууга</a:t>
            </a:r>
            <a:r>
              <a:rPr lang="ru-RU" sz="2800" dirty="0">
                <a:solidFill>
                  <a:srgbClr val="C00000"/>
                </a:solidFill>
              </a:rPr>
              <a:t> </a:t>
            </a:r>
            <a:r>
              <a:rPr lang="ru-RU" sz="2800" dirty="0">
                <a:solidFill>
                  <a:schemeClr val="tx1"/>
                </a:solidFill>
              </a:rPr>
              <a:t>(</a:t>
            </a:r>
            <a:r>
              <a:rPr lang="ru-RU" sz="2800" dirty="0" err="1">
                <a:solidFill>
                  <a:schemeClr val="tx1"/>
                </a:solidFill>
              </a:rPr>
              <a:t>ишкана</a:t>
            </a:r>
            <a:r>
              <a:rPr lang="ru-RU" sz="2800" dirty="0">
                <a:solidFill>
                  <a:schemeClr val="tx1"/>
                </a:solidFill>
              </a:rPr>
              <a:t>, </a:t>
            </a:r>
            <a:r>
              <a:rPr lang="ru-RU" sz="2800" dirty="0" err="1">
                <a:solidFill>
                  <a:schemeClr val="tx1"/>
                </a:solidFill>
              </a:rPr>
              <a:t>мекеме</a:t>
            </a:r>
            <a:r>
              <a:rPr lang="ru-RU" sz="2800" dirty="0">
                <a:solidFill>
                  <a:schemeClr val="tx1"/>
                </a:solidFill>
              </a:rPr>
              <a:t>, </a:t>
            </a:r>
            <a:r>
              <a:rPr lang="ru-RU" sz="2800" dirty="0" err="1">
                <a:solidFill>
                  <a:schemeClr val="tx1"/>
                </a:solidFill>
              </a:rPr>
              <a:t>уюм</a:t>
            </a:r>
            <a:r>
              <a:rPr lang="ru-RU" sz="2800" dirty="0">
                <a:solidFill>
                  <a:schemeClr val="tx1"/>
                </a:solidFill>
              </a:rPr>
              <a:t> </a:t>
            </a:r>
            <a:r>
              <a:rPr lang="ru-RU" sz="2800" dirty="0" err="1">
                <a:solidFill>
                  <a:schemeClr val="tx1"/>
                </a:solidFill>
              </a:rPr>
              <a:t>толук</a:t>
            </a:r>
            <a:r>
              <a:rPr lang="ru-RU" sz="2800" dirty="0">
                <a:solidFill>
                  <a:schemeClr val="tx1"/>
                </a:solidFill>
              </a:rPr>
              <a:t> </a:t>
            </a:r>
            <a:r>
              <a:rPr lang="ru-RU" sz="2800" dirty="0" err="1">
                <a:solidFill>
                  <a:schemeClr val="tx1"/>
                </a:solidFill>
              </a:rPr>
              <a:t>жоюлган</a:t>
            </a:r>
            <a:r>
              <a:rPr lang="ru-RU" sz="2800" dirty="0">
                <a:solidFill>
                  <a:schemeClr val="tx1"/>
                </a:solidFill>
              </a:rPr>
              <a:t> </a:t>
            </a:r>
            <a:r>
              <a:rPr lang="ru-RU" sz="2800" dirty="0" err="1">
                <a:solidFill>
                  <a:schemeClr val="tx1"/>
                </a:solidFill>
              </a:rPr>
              <a:t>учурларды</a:t>
            </a:r>
            <a:r>
              <a:rPr lang="ru-RU" sz="2800" dirty="0">
                <a:solidFill>
                  <a:schemeClr val="tx1"/>
                </a:solidFill>
              </a:rPr>
              <a:t> </a:t>
            </a:r>
            <a:r>
              <a:rPr lang="ru-RU" sz="2800" dirty="0" err="1">
                <a:solidFill>
                  <a:schemeClr val="tx1"/>
                </a:solidFill>
              </a:rPr>
              <a:t>кошпогондо</a:t>
            </a:r>
            <a:r>
              <a:rPr lang="ru-RU" sz="2800" dirty="0">
                <a:solidFill>
                  <a:schemeClr val="tx1"/>
                </a:solidFill>
              </a:rPr>
              <a:t>), </a:t>
            </a:r>
            <a:r>
              <a:rPr lang="ru-RU" sz="2800" dirty="0" err="1">
                <a:solidFill>
                  <a:schemeClr val="tx1"/>
                </a:solidFill>
              </a:rPr>
              <a:t>ошондой</a:t>
            </a:r>
            <a:r>
              <a:rPr lang="ru-RU" sz="2800" dirty="0">
                <a:solidFill>
                  <a:schemeClr val="tx1"/>
                </a:solidFill>
              </a:rPr>
              <a:t> эле </a:t>
            </a:r>
            <a:r>
              <a:rPr lang="ru-RU" sz="2800" dirty="0" err="1">
                <a:solidFill>
                  <a:schemeClr val="tx1"/>
                </a:solidFill>
              </a:rPr>
              <a:t>тийиштүү</a:t>
            </a:r>
            <a:r>
              <a:rPr lang="ru-RU" sz="2800" dirty="0">
                <a:solidFill>
                  <a:schemeClr val="tx1"/>
                </a:solidFill>
              </a:rPr>
              <a:t> </a:t>
            </a:r>
            <a:r>
              <a:rPr lang="ru-RU" sz="2800" dirty="0" err="1">
                <a:solidFill>
                  <a:schemeClr val="tx1"/>
                </a:solidFill>
              </a:rPr>
              <a:t>жергиликтүү</a:t>
            </a:r>
            <a:r>
              <a:rPr lang="ru-RU" sz="2800" dirty="0">
                <a:solidFill>
                  <a:schemeClr val="tx1"/>
                </a:solidFill>
              </a:rPr>
              <a:t> </a:t>
            </a:r>
            <a:r>
              <a:rPr lang="ru-RU" sz="2800" dirty="0" err="1">
                <a:solidFill>
                  <a:schemeClr val="tx1"/>
                </a:solidFill>
              </a:rPr>
              <a:t>кеңеш</a:t>
            </a:r>
            <a:r>
              <a:rPr lang="ru-RU" sz="2800" dirty="0">
                <a:solidFill>
                  <a:schemeClr val="tx1"/>
                </a:solidFill>
              </a:rPr>
              <a:t> </a:t>
            </a:r>
            <a:r>
              <a:rPr lang="ru-RU" sz="2800" dirty="0" err="1">
                <a:solidFill>
                  <a:schemeClr val="tx1"/>
                </a:solidFill>
              </a:rPr>
              <a:t>менен</a:t>
            </a:r>
            <a:r>
              <a:rPr lang="ru-RU" sz="2800" dirty="0">
                <a:solidFill>
                  <a:schemeClr val="tx1"/>
                </a:solidFill>
              </a:rPr>
              <a:t>, ал </a:t>
            </a:r>
            <a:r>
              <a:rPr lang="ru-RU" sz="2800" dirty="0" err="1">
                <a:solidFill>
                  <a:schemeClr val="tx1"/>
                </a:solidFill>
              </a:rPr>
              <a:t>эми</a:t>
            </a:r>
            <a:r>
              <a:rPr lang="ru-RU" sz="2800" dirty="0">
                <a:solidFill>
                  <a:schemeClr val="tx1"/>
                </a:solidFill>
              </a:rPr>
              <a:t> </a:t>
            </a:r>
            <a:r>
              <a:rPr lang="ru-RU" sz="2800" dirty="0" err="1">
                <a:solidFill>
                  <a:srgbClr val="C00000"/>
                </a:solidFill>
              </a:rPr>
              <a:t>жергиликтүү</a:t>
            </a:r>
            <a:r>
              <a:rPr lang="ru-RU" sz="2800" dirty="0">
                <a:solidFill>
                  <a:srgbClr val="C00000"/>
                </a:solidFill>
              </a:rPr>
              <a:t> </a:t>
            </a:r>
            <a:r>
              <a:rPr lang="ru-RU" sz="2800" dirty="0" err="1">
                <a:solidFill>
                  <a:srgbClr val="C00000"/>
                </a:solidFill>
              </a:rPr>
              <a:t>кеңештин</a:t>
            </a:r>
            <a:r>
              <a:rPr lang="ru-RU" sz="2800" dirty="0">
                <a:solidFill>
                  <a:srgbClr val="C00000"/>
                </a:solidFill>
              </a:rPr>
              <a:t> </a:t>
            </a:r>
            <a:r>
              <a:rPr lang="ru-RU" sz="2800" dirty="0" err="1">
                <a:solidFill>
                  <a:schemeClr val="tx1"/>
                </a:solidFill>
              </a:rPr>
              <a:t>сессияларынын</a:t>
            </a:r>
            <a:r>
              <a:rPr lang="ru-RU" sz="2800" dirty="0">
                <a:solidFill>
                  <a:schemeClr val="tx1"/>
                </a:solidFill>
              </a:rPr>
              <a:t> </a:t>
            </a:r>
            <a:r>
              <a:rPr lang="ru-RU" sz="2800" dirty="0" err="1">
                <a:solidFill>
                  <a:schemeClr val="tx1"/>
                </a:solidFill>
              </a:rPr>
              <a:t>аралыгында</a:t>
            </a:r>
            <a:r>
              <a:rPr lang="ru-RU" sz="2800" dirty="0">
                <a:solidFill>
                  <a:schemeClr val="tx1"/>
                </a:solidFill>
              </a:rPr>
              <a:t> - </a:t>
            </a:r>
            <a:r>
              <a:rPr lang="ru-RU" sz="2800" dirty="0" err="1">
                <a:solidFill>
                  <a:srgbClr val="C00000"/>
                </a:solidFill>
              </a:rPr>
              <a:t>жергиликтүү</a:t>
            </a:r>
            <a:r>
              <a:rPr lang="ru-RU" sz="2800" dirty="0">
                <a:solidFill>
                  <a:srgbClr val="C00000"/>
                </a:solidFill>
              </a:rPr>
              <a:t> </a:t>
            </a:r>
            <a:r>
              <a:rPr lang="ru-RU" sz="2800" dirty="0" err="1">
                <a:solidFill>
                  <a:srgbClr val="C00000"/>
                </a:solidFill>
              </a:rPr>
              <a:t>кеңештин</a:t>
            </a:r>
            <a:r>
              <a:rPr lang="ru-RU" sz="2800" dirty="0">
                <a:solidFill>
                  <a:srgbClr val="C00000"/>
                </a:solidFill>
              </a:rPr>
              <a:t> </a:t>
            </a:r>
            <a:r>
              <a:rPr lang="ru-RU" sz="2800" dirty="0" err="1">
                <a:solidFill>
                  <a:srgbClr val="C00000"/>
                </a:solidFill>
              </a:rPr>
              <a:t>төрагасы</a:t>
            </a:r>
            <a:r>
              <a:rPr lang="ru-RU" sz="2800" dirty="0">
                <a:solidFill>
                  <a:srgbClr val="C00000"/>
                </a:solidFill>
              </a:rPr>
              <a:t> </a:t>
            </a:r>
            <a:r>
              <a:rPr lang="ru-RU" sz="2800" dirty="0" err="1">
                <a:solidFill>
                  <a:schemeClr val="tx1"/>
                </a:solidFill>
              </a:rPr>
              <a:t>менен</a:t>
            </a:r>
            <a:r>
              <a:rPr lang="ru-RU" sz="2800" dirty="0">
                <a:solidFill>
                  <a:schemeClr val="tx1"/>
                </a:solidFill>
              </a:rPr>
              <a:t> </a:t>
            </a:r>
            <a:r>
              <a:rPr lang="ru-RU" sz="2800" dirty="0" err="1">
                <a:solidFill>
                  <a:schemeClr val="tx1"/>
                </a:solidFill>
              </a:rPr>
              <a:t>алдын</a:t>
            </a:r>
            <a:r>
              <a:rPr lang="ru-RU" sz="2800" dirty="0">
                <a:solidFill>
                  <a:schemeClr val="tx1"/>
                </a:solidFill>
              </a:rPr>
              <a:t>-ала </a:t>
            </a:r>
            <a:r>
              <a:rPr lang="ru-RU" sz="2800" dirty="0" err="1">
                <a:solidFill>
                  <a:schemeClr val="tx1"/>
                </a:solidFill>
              </a:rPr>
              <a:t>макулдашуусуз</a:t>
            </a:r>
            <a:r>
              <a:rPr lang="ru-RU" sz="2800" dirty="0">
                <a:solidFill>
                  <a:schemeClr val="tx1"/>
                </a:solidFill>
              </a:rPr>
              <a:t> </a:t>
            </a:r>
            <a:r>
              <a:rPr lang="ru-RU" sz="2800" dirty="0" err="1">
                <a:solidFill>
                  <a:schemeClr val="tx1"/>
                </a:solidFill>
              </a:rPr>
              <a:t>жана</a:t>
            </a:r>
            <a:r>
              <a:rPr lang="ru-RU" sz="2800" dirty="0">
                <a:solidFill>
                  <a:schemeClr val="tx1"/>
                </a:solidFill>
              </a:rPr>
              <a:t> мандат </a:t>
            </a:r>
            <a:r>
              <a:rPr lang="ru-RU" sz="2800" dirty="0" err="1">
                <a:solidFill>
                  <a:schemeClr val="tx1"/>
                </a:solidFill>
              </a:rPr>
              <a:t>комиссиясынын</a:t>
            </a:r>
            <a:r>
              <a:rPr lang="ru-RU" sz="2800" dirty="0">
                <a:solidFill>
                  <a:schemeClr val="tx1"/>
                </a:solidFill>
              </a:rPr>
              <a:t>,</a:t>
            </a:r>
            <a:r>
              <a:rPr lang="ru-RU" sz="2800" dirty="0">
                <a:solidFill>
                  <a:srgbClr val="C00000"/>
                </a:solidFill>
              </a:rPr>
              <a:t> </a:t>
            </a:r>
            <a:r>
              <a:rPr lang="ru-RU" sz="2800" dirty="0" err="1">
                <a:solidFill>
                  <a:srgbClr val="C00000"/>
                </a:solidFill>
              </a:rPr>
              <a:t>депутаттык</a:t>
            </a:r>
            <a:r>
              <a:rPr lang="ru-RU" sz="2800" dirty="0">
                <a:solidFill>
                  <a:srgbClr val="C00000"/>
                </a:solidFill>
              </a:rPr>
              <a:t> </a:t>
            </a:r>
            <a:r>
              <a:rPr lang="ru-RU" sz="2800" dirty="0" err="1">
                <a:solidFill>
                  <a:srgbClr val="C00000"/>
                </a:solidFill>
              </a:rPr>
              <a:t>ишмердик</a:t>
            </a:r>
            <a:r>
              <a:rPr lang="ru-RU" sz="2800" dirty="0">
                <a:solidFill>
                  <a:srgbClr val="C00000"/>
                </a:solidFill>
              </a:rPr>
              <a:t> </a:t>
            </a:r>
            <a:r>
              <a:rPr lang="ru-RU" sz="2800" dirty="0" err="1">
                <a:solidFill>
                  <a:srgbClr val="C00000"/>
                </a:solidFill>
              </a:rPr>
              <a:t>жана</a:t>
            </a:r>
            <a:r>
              <a:rPr lang="ru-RU" sz="2800" dirty="0">
                <a:solidFill>
                  <a:srgbClr val="C00000"/>
                </a:solidFill>
              </a:rPr>
              <a:t> этика </a:t>
            </a:r>
            <a:r>
              <a:rPr lang="ru-RU" sz="2800" dirty="0" err="1">
                <a:solidFill>
                  <a:srgbClr val="C00000"/>
                </a:solidFill>
              </a:rPr>
              <a:t>боюнча</a:t>
            </a:r>
            <a:r>
              <a:rPr lang="ru-RU" sz="2800" dirty="0">
                <a:solidFill>
                  <a:srgbClr val="C00000"/>
                </a:solidFill>
              </a:rPr>
              <a:t> </a:t>
            </a:r>
            <a:r>
              <a:rPr lang="ru-RU" sz="2800" dirty="0" err="1">
                <a:solidFill>
                  <a:srgbClr val="C00000"/>
                </a:solidFill>
              </a:rPr>
              <a:t>комиссиясынын</a:t>
            </a:r>
            <a:r>
              <a:rPr lang="ru-RU" sz="2800" dirty="0">
                <a:solidFill>
                  <a:srgbClr val="C00000"/>
                </a:solidFill>
              </a:rPr>
              <a:t> </a:t>
            </a:r>
            <a:r>
              <a:rPr lang="ru-RU" sz="2800" dirty="0" err="1">
                <a:solidFill>
                  <a:srgbClr val="C00000"/>
                </a:solidFill>
              </a:rPr>
              <a:t>корутундусуз</a:t>
            </a:r>
            <a:r>
              <a:rPr lang="ru-RU" sz="2800" dirty="0">
                <a:solidFill>
                  <a:srgbClr val="C00000"/>
                </a:solidFill>
              </a:rPr>
              <a:t> </a:t>
            </a:r>
            <a:r>
              <a:rPr lang="ru-RU" sz="2800" dirty="0" err="1">
                <a:solidFill>
                  <a:schemeClr val="tx1"/>
                </a:solidFill>
              </a:rPr>
              <a:t>тартиптик</a:t>
            </a:r>
            <a:r>
              <a:rPr lang="ru-RU" sz="2800" dirty="0">
                <a:solidFill>
                  <a:schemeClr val="tx1"/>
                </a:solidFill>
              </a:rPr>
              <a:t> </a:t>
            </a:r>
            <a:r>
              <a:rPr lang="ru-RU" sz="2800" dirty="0" err="1">
                <a:solidFill>
                  <a:schemeClr val="tx1"/>
                </a:solidFill>
              </a:rPr>
              <a:t>жаза</a:t>
            </a:r>
            <a:r>
              <a:rPr lang="ru-RU" sz="2800" dirty="0">
                <a:solidFill>
                  <a:schemeClr val="tx1"/>
                </a:solidFill>
              </a:rPr>
              <a:t> </a:t>
            </a:r>
            <a:r>
              <a:rPr lang="ru-RU" sz="2800" dirty="0" err="1">
                <a:solidFill>
                  <a:schemeClr val="tx1"/>
                </a:solidFill>
              </a:rPr>
              <a:t>иретинде</a:t>
            </a:r>
            <a:r>
              <a:rPr lang="ru-RU" sz="2800" dirty="0">
                <a:solidFill>
                  <a:schemeClr val="tx1"/>
                </a:solidFill>
              </a:rPr>
              <a:t> </a:t>
            </a:r>
            <a:r>
              <a:rPr lang="ru-RU" sz="2800" dirty="0" err="1">
                <a:solidFill>
                  <a:srgbClr val="C00000"/>
                </a:solidFill>
              </a:rPr>
              <a:t>төмөн</a:t>
            </a:r>
            <a:r>
              <a:rPr lang="ru-RU" sz="2800" dirty="0">
                <a:solidFill>
                  <a:srgbClr val="C00000"/>
                </a:solidFill>
              </a:rPr>
              <a:t> </a:t>
            </a:r>
            <a:r>
              <a:rPr lang="ru-RU" sz="2800" dirty="0" err="1">
                <a:solidFill>
                  <a:srgbClr val="C00000"/>
                </a:solidFill>
              </a:rPr>
              <a:t>акы</a:t>
            </a:r>
            <a:r>
              <a:rPr lang="ru-RU" sz="2800" dirty="0">
                <a:solidFill>
                  <a:srgbClr val="C00000"/>
                </a:solidFill>
              </a:rPr>
              <a:t> </a:t>
            </a:r>
            <a:r>
              <a:rPr lang="ru-RU" sz="2800" dirty="0" err="1">
                <a:solidFill>
                  <a:srgbClr val="C00000"/>
                </a:solidFill>
              </a:rPr>
              <a:t>төлөнүүчү</a:t>
            </a:r>
            <a:r>
              <a:rPr lang="ru-RU" sz="2800" dirty="0">
                <a:solidFill>
                  <a:srgbClr val="C00000"/>
                </a:solidFill>
              </a:rPr>
              <a:t> </a:t>
            </a:r>
            <a:r>
              <a:rPr lang="ru-RU" sz="2800" dirty="0" err="1">
                <a:solidFill>
                  <a:srgbClr val="C00000"/>
                </a:solidFill>
              </a:rPr>
              <a:t>ишке</a:t>
            </a:r>
            <a:r>
              <a:rPr lang="ru-RU" sz="2800" dirty="0">
                <a:solidFill>
                  <a:srgbClr val="C00000"/>
                </a:solidFill>
              </a:rPr>
              <a:t> </a:t>
            </a:r>
            <a:r>
              <a:rPr lang="ru-RU" sz="2800" dirty="0">
                <a:solidFill>
                  <a:schemeClr val="tx1"/>
                </a:solidFill>
              </a:rPr>
              <a:t>(</a:t>
            </a:r>
            <a:r>
              <a:rPr lang="ru-RU" sz="2800" dirty="0" err="1">
                <a:solidFill>
                  <a:schemeClr val="tx1"/>
                </a:solidFill>
              </a:rPr>
              <a:t>кызматка</a:t>
            </a:r>
            <a:r>
              <a:rPr lang="ru-RU" sz="2800" dirty="0">
                <a:solidFill>
                  <a:schemeClr val="tx1"/>
                </a:solidFill>
              </a:rPr>
              <a:t>) </a:t>
            </a:r>
            <a:r>
              <a:rPr lang="ru-RU" sz="2800" dirty="0" err="1">
                <a:solidFill>
                  <a:srgbClr val="C00000"/>
                </a:solidFill>
              </a:rPr>
              <a:t>которулууга</a:t>
            </a:r>
            <a:r>
              <a:rPr lang="ru-RU" sz="2800" dirty="0">
                <a:solidFill>
                  <a:srgbClr val="C00000"/>
                </a:solidFill>
              </a:rPr>
              <a:t> </a:t>
            </a:r>
            <a:r>
              <a:rPr lang="ru-RU" sz="2800" dirty="0" err="1">
                <a:solidFill>
                  <a:srgbClr val="C00000"/>
                </a:solidFill>
              </a:rPr>
              <a:t>тийиш</a:t>
            </a:r>
            <a:r>
              <a:rPr lang="ru-RU" sz="2800" dirty="0">
                <a:solidFill>
                  <a:srgbClr val="C00000"/>
                </a:solidFill>
              </a:rPr>
              <a:t> </a:t>
            </a:r>
            <a:r>
              <a:rPr lang="ru-RU" sz="2800" dirty="0" err="1">
                <a:solidFill>
                  <a:srgbClr val="C00000"/>
                </a:solidFill>
              </a:rPr>
              <a:t>эмес</a:t>
            </a:r>
            <a:r>
              <a:rPr lang="ru-RU" sz="2800" dirty="0">
                <a:solidFill>
                  <a:srgbClr val="C00000"/>
                </a:solidFill>
              </a:rPr>
              <a:t>.</a:t>
            </a:r>
          </a:p>
          <a:p>
            <a:pPr>
              <a:buFont typeface="Wingdings" pitchFamily="2" charset="2"/>
              <a:buChar char="Ø"/>
            </a:pPr>
            <a:r>
              <a:rPr lang="ru-RU" sz="2800" dirty="0" err="1">
                <a:solidFill>
                  <a:schemeClr val="tx1"/>
                </a:solidFill>
              </a:rPr>
              <a:t>Депутаттын</a:t>
            </a:r>
            <a:r>
              <a:rPr lang="ru-RU" sz="2800" dirty="0">
                <a:solidFill>
                  <a:schemeClr val="tx1"/>
                </a:solidFill>
              </a:rPr>
              <a:t> </a:t>
            </a:r>
            <a:r>
              <a:rPr lang="ru-RU" sz="2800" dirty="0" err="1">
                <a:solidFill>
                  <a:schemeClr val="tx1"/>
                </a:solidFill>
              </a:rPr>
              <a:t>жергиликтүү</a:t>
            </a:r>
            <a:r>
              <a:rPr lang="ru-RU" sz="2800" dirty="0">
                <a:solidFill>
                  <a:schemeClr val="tx1"/>
                </a:solidFill>
              </a:rPr>
              <a:t> </a:t>
            </a:r>
            <a:r>
              <a:rPr lang="ru-RU" sz="2800" dirty="0" err="1">
                <a:solidFill>
                  <a:schemeClr val="tx1"/>
                </a:solidFill>
              </a:rPr>
              <a:t>кеңештеги</a:t>
            </a:r>
            <a:r>
              <a:rPr lang="ru-RU" sz="2800" dirty="0">
                <a:solidFill>
                  <a:schemeClr val="tx1"/>
                </a:solidFill>
              </a:rPr>
              <a:t> </a:t>
            </a:r>
            <a:r>
              <a:rPr lang="ru-RU" sz="2800" dirty="0" err="1">
                <a:solidFill>
                  <a:schemeClr val="tx1"/>
                </a:solidFill>
              </a:rPr>
              <a:t>иштеген</a:t>
            </a:r>
            <a:r>
              <a:rPr lang="ru-RU" sz="2800" dirty="0">
                <a:solidFill>
                  <a:schemeClr val="tx1"/>
                </a:solidFill>
              </a:rPr>
              <a:t> </a:t>
            </a:r>
            <a:r>
              <a:rPr lang="ru-RU" sz="2800" dirty="0" err="1">
                <a:solidFill>
                  <a:schemeClr val="tx1"/>
                </a:solidFill>
              </a:rPr>
              <a:t>убактысы</a:t>
            </a:r>
            <a:r>
              <a:rPr lang="ru-RU" sz="2800" dirty="0">
                <a:solidFill>
                  <a:schemeClr val="tx1"/>
                </a:solidFill>
              </a:rPr>
              <a:t> </a:t>
            </a:r>
            <a:r>
              <a:rPr lang="ru-RU" sz="2800" dirty="0" err="1">
                <a:solidFill>
                  <a:srgbClr val="C00000"/>
                </a:solidFill>
              </a:rPr>
              <a:t>муниципалдык</a:t>
            </a:r>
            <a:r>
              <a:rPr lang="ru-RU" sz="2800" dirty="0">
                <a:solidFill>
                  <a:srgbClr val="C00000"/>
                </a:solidFill>
              </a:rPr>
              <a:t> </a:t>
            </a:r>
            <a:r>
              <a:rPr lang="ru-RU" sz="2800" dirty="0" err="1">
                <a:solidFill>
                  <a:srgbClr val="C00000"/>
                </a:solidFill>
              </a:rPr>
              <a:t>кызмат</a:t>
            </a:r>
            <a:r>
              <a:rPr lang="ru-RU" sz="2800" dirty="0">
                <a:solidFill>
                  <a:srgbClr val="C00000"/>
                </a:solidFill>
              </a:rPr>
              <a:t> </a:t>
            </a:r>
            <a:r>
              <a:rPr lang="ru-RU" sz="2800" dirty="0" err="1">
                <a:solidFill>
                  <a:srgbClr val="C00000"/>
                </a:solidFill>
              </a:rPr>
              <a:t>стажына</a:t>
            </a:r>
            <a:r>
              <a:rPr lang="ru-RU" sz="2800" dirty="0">
                <a:solidFill>
                  <a:schemeClr val="tx1"/>
                </a:solidFill>
              </a:rPr>
              <a:t>, </a:t>
            </a:r>
            <a:r>
              <a:rPr lang="ru-RU" sz="2800" dirty="0" err="1">
                <a:solidFill>
                  <a:schemeClr val="tx1"/>
                </a:solidFill>
              </a:rPr>
              <a:t>ошондой</a:t>
            </a:r>
            <a:r>
              <a:rPr lang="ru-RU" sz="2800" dirty="0">
                <a:solidFill>
                  <a:schemeClr val="tx1"/>
                </a:solidFill>
              </a:rPr>
              <a:t> эле </a:t>
            </a:r>
            <a:r>
              <a:rPr lang="ru-RU" sz="2800" dirty="0" err="1">
                <a:solidFill>
                  <a:schemeClr val="tx1"/>
                </a:solidFill>
              </a:rPr>
              <a:t>жергиликтүү</a:t>
            </a:r>
            <a:r>
              <a:rPr lang="ru-RU" sz="2800" dirty="0">
                <a:solidFill>
                  <a:schemeClr val="tx1"/>
                </a:solidFill>
              </a:rPr>
              <a:t> </a:t>
            </a:r>
            <a:r>
              <a:rPr lang="ru-RU" sz="2800" dirty="0" err="1">
                <a:solidFill>
                  <a:schemeClr val="tx1"/>
                </a:solidFill>
              </a:rPr>
              <a:t>кеңештин</a:t>
            </a:r>
            <a:r>
              <a:rPr lang="ru-RU" sz="2800" dirty="0">
                <a:solidFill>
                  <a:schemeClr val="tx1"/>
                </a:solidFill>
              </a:rPr>
              <a:t> депутаты </a:t>
            </a:r>
            <a:r>
              <a:rPr lang="ru-RU" sz="2800" dirty="0" err="1">
                <a:solidFill>
                  <a:schemeClr val="tx1"/>
                </a:solidFill>
              </a:rPr>
              <a:t>болуп</a:t>
            </a:r>
            <a:r>
              <a:rPr lang="ru-RU" sz="2800" dirty="0">
                <a:solidFill>
                  <a:schemeClr val="tx1"/>
                </a:solidFill>
              </a:rPr>
              <a:t> </a:t>
            </a:r>
            <a:r>
              <a:rPr lang="ru-RU" sz="2800" dirty="0" err="1">
                <a:solidFill>
                  <a:schemeClr val="tx1"/>
                </a:solidFill>
              </a:rPr>
              <a:t>шайланганга</a:t>
            </a:r>
            <a:r>
              <a:rPr lang="ru-RU" sz="2800" dirty="0">
                <a:solidFill>
                  <a:schemeClr val="tx1"/>
                </a:solidFill>
              </a:rPr>
              <a:t> </a:t>
            </a:r>
            <a:r>
              <a:rPr lang="ru-RU" sz="2800" dirty="0" err="1">
                <a:solidFill>
                  <a:schemeClr val="tx1"/>
                </a:solidFill>
              </a:rPr>
              <a:t>чейин</a:t>
            </a:r>
            <a:r>
              <a:rPr lang="ru-RU" sz="2800" dirty="0">
                <a:solidFill>
                  <a:schemeClr val="tx1"/>
                </a:solidFill>
              </a:rPr>
              <a:t> </a:t>
            </a:r>
            <a:r>
              <a:rPr lang="ru-RU" sz="2800" dirty="0" err="1">
                <a:solidFill>
                  <a:schemeClr val="tx1"/>
                </a:solidFill>
              </a:rPr>
              <a:t>иштеген</a:t>
            </a:r>
            <a:r>
              <a:rPr lang="ru-RU" sz="2800" dirty="0">
                <a:solidFill>
                  <a:schemeClr val="tx1"/>
                </a:solidFill>
              </a:rPr>
              <a:t> </a:t>
            </a:r>
            <a:r>
              <a:rPr lang="ru-RU" sz="2800" dirty="0" err="1">
                <a:solidFill>
                  <a:schemeClr val="tx1"/>
                </a:solidFill>
              </a:rPr>
              <a:t>адистиги</a:t>
            </a:r>
            <a:r>
              <a:rPr lang="ru-RU" sz="2800" dirty="0">
                <a:solidFill>
                  <a:schemeClr val="tx1"/>
                </a:solidFill>
              </a:rPr>
              <a:t> </a:t>
            </a:r>
            <a:r>
              <a:rPr lang="ru-RU" sz="2800" dirty="0" err="1">
                <a:solidFill>
                  <a:schemeClr val="tx1"/>
                </a:solidFill>
              </a:rPr>
              <a:t>боюнча</a:t>
            </a:r>
            <a:r>
              <a:rPr lang="ru-RU" sz="2800" dirty="0">
                <a:solidFill>
                  <a:schemeClr val="tx1"/>
                </a:solidFill>
              </a:rPr>
              <a:t> </a:t>
            </a:r>
            <a:r>
              <a:rPr lang="ru-RU" sz="2800" dirty="0" err="1">
                <a:solidFill>
                  <a:schemeClr val="tx1"/>
                </a:solidFill>
              </a:rPr>
              <a:t>иш</a:t>
            </a:r>
            <a:r>
              <a:rPr lang="ru-RU" sz="2800" dirty="0">
                <a:solidFill>
                  <a:schemeClr val="tx1"/>
                </a:solidFill>
              </a:rPr>
              <a:t> (</a:t>
            </a:r>
            <a:r>
              <a:rPr lang="ru-RU" sz="2800" dirty="0" err="1">
                <a:solidFill>
                  <a:schemeClr val="tx1"/>
                </a:solidFill>
              </a:rPr>
              <a:t>кызмат</a:t>
            </a:r>
            <a:r>
              <a:rPr lang="ru-RU" sz="2800" dirty="0">
                <a:solidFill>
                  <a:schemeClr val="tx1"/>
                </a:solidFill>
              </a:rPr>
              <a:t>) </a:t>
            </a:r>
            <a:r>
              <a:rPr lang="ru-RU" sz="2800" dirty="0" err="1">
                <a:solidFill>
                  <a:schemeClr val="tx1"/>
                </a:solidFill>
              </a:rPr>
              <a:t>стажына</a:t>
            </a:r>
            <a:r>
              <a:rPr lang="ru-RU" sz="2800" dirty="0">
                <a:solidFill>
                  <a:schemeClr val="tx1"/>
                </a:solidFill>
              </a:rPr>
              <a:t> </a:t>
            </a:r>
            <a:r>
              <a:rPr lang="ru-RU" sz="2800" dirty="0" err="1">
                <a:solidFill>
                  <a:schemeClr val="tx1"/>
                </a:solidFill>
              </a:rPr>
              <a:t>кошулуп</a:t>
            </a:r>
            <a:r>
              <a:rPr lang="ru-RU" sz="2800" dirty="0">
                <a:solidFill>
                  <a:schemeClr val="tx1"/>
                </a:solidFill>
              </a:rPr>
              <a:t> </a:t>
            </a:r>
            <a:r>
              <a:rPr lang="ru-RU" sz="2800" dirty="0" err="1">
                <a:solidFill>
                  <a:schemeClr val="tx1"/>
                </a:solidFill>
              </a:rPr>
              <a:t>эсептелет</a:t>
            </a:r>
            <a:r>
              <a:rPr lang="ru-RU" sz="2800" dirty="0">
                <a:solidFill>
                  <a:schemeClr val="tx1"/>
                </a:solidFill>
              </a:rPr>
              <a:t>. </a:t>
            </a:r>
          </a:p>
          <a:p>
            <a:pPr marL="0" indent="0" algn="r">
              <a:buNone/>
            </a:pPr>
            <a:r>
              <a:rPr lang="ru-RU" sz="2300" dirty="0"/>
              <a:t>«</a:t>
            </a:r>
            <a:r>
              <a:rPr lang="ru-RU" sz="2300" dirty="0" err="1"/>
              <a:t>Жергиликтуу</a:t>
            </a:r>
            <a:r>
              <a:rPr lang="ru-RU" sz="2300" dirty="0"/>
              <a:t> </a:t>
            </a:r>
            <a:r>
              <a:rPr lang="ru-RU" sz="2300" dirty="0" err="1"/>
              <a:t>кенештин</a:t>
            </a:r>
            <a:r>
              <a:rPr lang="ru-RU" sz="2300" dirty="0"/>
              <a:t> </a:t>
            </a:r>
            <a:r>
              <a:rPr lang="ru-RU" sz="2300" dirty="0" err="1"/>
              <a:t>депутатынын</a:t>
            </a:r>
            <a:r>
              <a:rPr lang="ru-RU" sz="2300" dirty="0"/>
              <a:t> статусу </a:t>
            </a:r>
            <a:r>
              <a:rPr lang="ru-RU" sz="2300" dirty="0" err="1"/>
              <a:t>жонундо</a:t>
            </a:r>
            <a:r>
              <a:rPr lang="ru-RU" sz="2300" dirty="0"/>
              <a:t>» </a:t>
            </a:r>
          </a:p>
          <a:p>
            <a:pPr marL="0" indent="0" algn="r">
              <a:buNone/>
            </a:pPr>
            <a:r>
              <a:rPr lang="ru-RU" sz="2300" dirty="0" err="1"/>
              <a:t>КРнын</a:t>
            </a:r>
            <a:r>
              <a:rPr lang="ru-RU" sz="2300" dirty="0"/>
              <a:t> </a:t>
            </a:r>
            <a:r>
              <a:rPr lang="ru-RU" sz="2300" dirty="0" err="1"/>
              <a:t>Мыйзамы</a:t>
            </a:r>
            <a:r>
              <a:rPr lang="ru-RU" sz="2300" dirty="0"/>
              <a:t>, 25-берене</a:t>
            </a:r>
          </a:p>
          <a:p>
            <a:pPr marL="0" indent="0">
              <a:buNone/>
            </a:pPr>
            <a:endParaRPr lang="ru-RU" sz="1700" dirty="0"/>
          </a:p>
        </p:txBody>
      </p:sp>
      <p:sp>
        <p:nvSpPr>
          <p:cNvPr id="4" name="Нижний колонтитул 3"/>
          <p:cNvSpPr>
            <a:spLocks noGrp="1"/>
          </p:cNvSpPr>
          <p:nvPr>
            <p:ph type="ftr" sz="quarter" idx="11"/>
          </p:nvPr>
        </p:nvSpPr>
        <p:spPr/>
        <p:txBody>
          <a:bodyPr/>
          <a:lstStyle/>
          <a:p>
            <a:r>
              <a:rPr lang="ru-RU"/>
              <a:t>АРИС, ПСИ-3 (МАР)- основные тренинги</a:t>
            </a:r>
          </a:p>
        </p:txBody>
      </p:sp>
    </p:spTree>
    <p:extLst>
      <p:ext uri="{BB962C8B-B14F-4D97-AF65-F5344CB8AC3E}">
        <p14:creationId xmlns:p14="http://schemas.microsoft.com/office/powerpoint/2010/main" val="197145357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72067" y="908720"/>
            <a:ext cx="7408333" cy="5217443"/>
          </a:xfrm>
        </p:spPr>
        <p:txBody>
          <a:bodyPr>
            <a:normAutofit/>
          </a:bodyPr>
          <a:lstStyle/>
          <a:p>
            <a:pPr algn="ctr"/>
            <a:endParaRPr lang="ru-RU" sz="4800" b="1" dirty="0"/>
          </a:p>
          <a:p>
            <a:pPr marL="0" indent="0" algn="ctr">
              <a:buNone/>
            </a:pPr>
            <a:r>
              <a:rPr lang="ru-RU" sz="4800" b="1" dirty="0" err="1"/>
              <a:t>Жергиликтүү</a:t>
            </a:r>
            <a:r>
              <a:rPr lang="ru-RU" sz="4800" b="1" dirty="0"/>
              <a:t> </a:t>
            </a:r>
            <a:r>
              <a:rPr lang="ru-RU" sz="4800" b="1" dirty="0" err="1"/>
              <a:t>өз</a:t>
            </a:r>
            <a:r>
              <a:rPr lang="ru-RU" sz="4800" b="1" dirty="0"/>
              <a:t> </a:t>
            </a:r>
            <a:r>
              <a:rPr lang="ru-RU" sz="4800" b="1" dirty="0" err="1"/>
              <a:t>алдынча</a:t>
            </a:r>
            <a:r>
              <a:rPr lang="ru-RU" sz="4800" b="1" dirty="0"/>
              <a:t> </a:t>
            </a:r>
            <a:r>
              <a:rPr lang="ru-RU" sz="4800" b="1" dirty="0" err="1"/>
              <a:t>башкаруунун</a:t>
            </a:r>
            <a:r>
              <a:rPr lang="ru-RU" sz="4800" b="1" dirty="0"/>
              <a:t> </a:t>
            </a:r>
            <a:r>
              <a:rPr lang="ru-RU" sz="4800" b="1" dirty="0" err="1"/>
              <a:t>аткаруучу</a:t>
            </a:r>
            <a:r>
              <a:rPr lang="ru-RU" sz="4800" b="1" dirty="0"/>
              <a:t> органы – </a:t>
            </a:r>
          </a:p>
          <a:p>
            <a:pPr marL="0" indent="0" algn="ctr">
              <a:buNone/>
            </a:pPr>
            <a:r>
              <a:rPr lang="ru-RU" sz="4800" b="1" dirty="0" err="1"/>
              <a:t>Айыл</a:t>
            </a:r>
            <a:r>
              <a:rPr lang="ru-RU" sz="4800" b="1" dirty="0"/>
              <a:t> </a:t>
            </a:r>
            <a:r>
              <a:rPr lang="ru-RU" sz="4800" b="1" dirty="0" err="1"/>
              <a:t>өкмөтү</a:t>
            </a:r>
            <a:endParaRPr lang="ru-RU" sz="4800" b="1" dirty="0"/>
          </a:p>
        </p:txBody>
      </p:sp>
      <p:sp>
        <p:nvSpPr>
          <p:cNvPr id="4" name="Нижний колонтитул 3"/>
          <p:cNvSpPr>
            <a:spLocks noGrp="1"/>
          </p:cNvSpPr>
          <p:nvPr>
            <p:ph type="ftr" sz="quarter" idx="11"/>
          </p:nvPr>
        </p:nvSpPr>
        <p:spPr/>
        <p:txBody>
          <a:bodyPr/>
          <a:lstStyle/>
          <a:p>
            <a:r>
              <a:rPr lang="ru-RU"/>
              <a:t>АРИС, ПСИ-3 (МАР)- основные тренинги</a:t>
            </a:r>
          </a:p>
        </p:txBody>
      </p:sp>
    </p:spTree>
    <p:extLst>
      <p:ext uri="{BB962C8B-B14F-4D97-AF65-F5344CB8AC3E}">
        <p14:creationId xmlns:p14="http://schemas.microsoft.com/office/powerpoint/2010/main" val="133069554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57200" y="338328"/>
            <a:ext cx="8229600" cy="786416"/>
          </a:xfrm>
        </p:spPr>
        <p:txBody>
          <a:bodyPr>
            <a:normAutofit/>
          </a:bodyPr>
          <a:lstStyle/>
          <a:p>
            <a:pPr algn="ctr"/>
            <a:r>
              <a:rPr lang="ky-KG" b="1" dirty="0">
                <a:solidFill>
                  <a:srgbClr val="FF0000"/>
                </a:solidFill>
              </a:rPr>
              <a:t>А</a:t>
            </a:r>
            <a:r>
              <a:rPr lang="ru-RU" b="1" dirty="0" err="1">
                <a:solidFill>
                  <a:srgbClr val="FF0000"/>
                </a:solidFill>
              </a:rPr>
              <a:t>йыл</a:t>
            </a:r>
            <a:r>
              <a:rPr lang="ru-RU" b="1" dirty="0">
                <a:solidFill>
                  <a:srgbClr val="FF0000"/>
                </a:solidFill>
              </a:rPr>
              <a:t> </a:t>
            </a:r>
            <a:r>
              <a:rPr lang="ru-RU" b="1" dirty="0" err="1">
                <a:solidFill>
                  <a:srgbClr val="FF0000"/>
                </a:solidFill>
              </a:rPr>
              <a:t>өкмөтү</a:t>
            </a:r>
            <a:r>
              <a:rPr lang="ru-RU" b="1" dirty="0">
                <a:solidFill>
                  <a:srgbClr val="FF0000"/>
                </a:solidFill>
              </a:rPr>
              <a:t> – </a:t>
            </a:r>
            <a:r>
              <a:rPr lang="ru-RU" b="1" dirty="0" err="1">
                <a:solidFill>
                  <a:srgbClr val="FF0000"/>
                </a:solidFill>
              </a:rPr>
              <a:t>аткаруу</a:t>
            </a:r>
            <a:r>
              <a:rPr lang="ru-RU" b="1" dirty="0">
                <a:solidFill>
                  <a:srgbClr val="FF0000"/>
                </a:solidFill>
              </a:rPr>
              <a:t> органы</a:t>
            </a:r>
          </a:p>
        </p:txBody>
      </p:sp>
      <p:sp>
        <p:nvSpPr>
          <p:cNvPr id="2" name="Объект 1"/>
          <p:cNvSpPr>
            <a:spLocks noGrp="1"/>
          </p:cNvSpPr>
          <p:nvPr>
            <p:ph idx="1"/>
          </p:nvPr>
        </p:nvSpPr>
        <p:spPr>
          <a:xfrm>
            <a:off x="467544" y="1268760"/>
            <a:ext cx="8136903" cy="4857403"/>
          </a:xfrm>
        </p:spPr>
        <p:txBody>
          <a:bodyPr>
            <a:normAutofit lnSpcReduction="10000"/>
          </a:bodyPr>
          <a:lstStyle/>
          <a:p>
            <a:r>
              <a:rPr lang="ky-KG" dirty="0"/>
              <a:t>1. Айылдык аймакта жергиликтүү өз алдынча башкаруунун аткаруу органы болуп айыл өкмөтү эсептелет.</a:t>
            </a:r>
          </a:p>
          <a:p>
            <a:r>
              <a:rPr lang="ky-KG" dirty="0"/>
              <a:t>Айыл өкмөтүнүн түзүмү жана штаттык ырааттамасы Министрлер Кабинети бекитилүүчү типтүү түзүмдүн жана штаттык ырааттаманын негизинде айыл өкмөтүнүн башчысы тарабынан бекитилет.</a:t>
            </a:r>
          </a:p>
          <a:p>
            <a:r>
              <a:rPr lang="ky-KG" dirty="0"/>
              <a:t>2. Айыл өкмөтү айылдык кеңештин депутаттарына өздөрүнүн ыйгарым укуктарын жүзөгө ашырууда, шайлоочулар алдында отчетторду даярдоодо жана өткөрүүдө көмөк көрсөтөт.</a:t>
            </a:r>
          </a:p>
          <a:p>
            <a:r>
              <a:rPr lang="ky-KG" dirty="0"/>
              <a:t>3. Айыл өкмөтү өзүнүн ишинде айылдык кеңешке, ал эми берилген мамлекеттик ыйгарым укуктар боюнча тиешелүү мамлекеттик органдарга отчет берет.</a:t>
            </a:r>
          </a:p>
          <a:p>
            <a:r>
              <a:rPr lang="ky-KG" dirty="0"/>
              <a:t>4. Айыл өкмөтүнүн атынан актыларды (чечимдерди) айыл өкмөтүнүн башчысы токтом жана буйрук түрүндө чыгарат, эгерде актылардын өзүндө башкача каралбаса, алар кол коюлган күндөн тартып күчүнө кирет.</a:t>
            </a:r>
          </a:p>
          <a:p>
            <a:endParaRPr lang="ky-KG" dirty="0"/>
          </a:p>
          <a:p>
            <a:pPr marL="0" indent="0">
              <a:buNone/>
            </a:pPr>
            <a:endParaRPr lang="ru-RU" dirty="0">
              <a:solidFill>
                <a:schemeClr val="tx1"/>
              </a:solidFill>
            </a:endParaRPr>
          </a:p>
          <a:p>
            <a:endParaRPr lang="ru-RU" dirty="0"/>
          </a:p>
        </p:txBody>
      </p:sp>
      <p:sp>
        <p:nvSpPr>
          <p:cNvPr id="4" name="Нижний колонтитул 3"/>
          <p:cNvSpPr>
            <a:spLocks noGrp="1"/>
          </p:cNvSpPr>
          <p:nvPr>
            <p:ph type="ftr" sz="quarter" idx="11"/>
          </p:nvPr>
        </p:nvSpPr>
        <p:spPr/>
        <p:txBody>
          <a:bodyPr/>
          <a:lstStyle/>
          <a:p>
            <a:endParaRPr lang="ru-RU" dirty="0"/>
          </a:p>
        </p:txBody>
      </p:sp>
    </p:spTree>
    <p:extLst>
      <p:ext uri="{BB962C8B-B14F-4D97-AF65-F5344CB8AC3E}">
        <p14:creationId xmlns:p14="http://schemas.microsoft.com/office/powerpoint/2010/main" val="11865373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059FD35-FD35-A1AC-B370-FADC619E65C1}"/>
              </a:ext>
            </a:extLst>
          </p:cNvPr>
          <p:cNvSpPr>
            <a:spLocks noGrp="1"/>
          </p:cNvSpPr>
          <p:nvPr>
            <p:ph type="title"/>
          </p:nvPr>
        </p:nvSpPr>
        <p:spPr/>
        <p:txBody>
          <a:bodyPr/>
          <a:lstStyle/>
          <a:p>
            <a:r>
              <a:rPr lang="ru-RU" dirty="0"/>
              <a:t> </a:t>
            </a:r>
            <a:r>
              <a:rPr lang="ru-RU" dirty="0" err="1">
                <a:solidFill>
                  <a:srgbClr val="FF0000"/>
                </a:solidFill>
              </a:rPr>
              <a:t>Айыл</a:t>
            </a:r>
            <a:r>
              <a:rPr lang="ru-RU" dirty="0">
                <a:solidFill>
                  <a:srgbClr val="FF0000"/>
                </a:solidFill>
              </a:rPr>
              <a:t> </a:t>
            </a:r>
            <a:r>
              <a:rPr lang="ky-KG" dirty="0">
                <a:solidFill>
                  <a:srgbClr val="FF0000"/>
                </a:solidFill>
              </a:rPr>
              <a:t> өкмөтү – аткаруу органы</a:t>
            </a:r>
            <a:endParaRPr lang="ru-RU" dirty="0">
              <a:solidFill>
                <a:srgbClr val="FF0000"/>
              </a:solidFill>
            </a:endParaRPr>
          </a:p>
        </p:txBody>
      </p:sp>
      <p:sp>
        <p:nvSpPr>
          <p:cNvPr id="3" name="Объект 2">
            <a:extLst>
              <a:ext uri="{FF2B5EF4-FFF2-40B4-BE49-F238E27FC236}">
                <a16:creationId xmlns:a16="http://schemas.microsoft.com/office/drawing/2014/main" id="{5E987DB7-621D-F2B1-F922-8AA201C3BDF9}"/>
              </a:ext>
            </a:extLst>
          </p:cNvPr>
          <p:cNvSpPr>
            <a:spLocks noGrp="1"/>
          </p:cNvSpPr>
          <p:nvPr>
            <p:ph idx="1"/>
          </p:nvPr>
        </p:nvSpPr>
        <p:spPr/>
        <p:txBody>
          <a:bodyPr>
            <a:normAutofit lnSpcReduction="10000"/>
          </a:bodyPr>
          <a:lstStyle/>
          <a:p>
            <a:r>
              <a:rPr lang="ky-KG" dirty="0"/>
              <a:t>5. Токтомдор Кыргыз Республикасынын ченемдик укуктук актыларынын негизинде жана аларды аткаруу үчүн чыгарылат. Тескемелер ыкчам, уюштуруу жана кадр маселелери боюнча чыгарылат.</a:t>
            </a:r>
          </a:p>
          <a:p>
            <a:r>
              <a:rPr lang="ky-KG" dirty="0"/>
              <a:t>6. Чыгарылган актылар өзгөртүлүшү, толукталышы, жокко чыгарылышы же күчүн жоготту деп таанылышы мүмкүн.</a:t>
            </a:r>
          </a:p>
          <a:p>
            <a:r>
              <a:rPr lang="ky-KG" dirty="0"/>
              <a:t>7. Айыл өкмөтүнүн аппаратында документтер менен ишти уюштуруу жана документациялык камсыз кылуу эрежелери архивдик мыйзамдардын жана документациялык иш кагаздарын жүргүзүү боюнча мыйзамдардын негизинде айыл өкмөтүнүн регламенти менен белгиленет.</a:t>
            </a:r>
          </a:p>
          <a:p>
            <a:endParaRPr lang="ky-KG" dirty="0"/>
          </a:p>
          <a:p>
            <a:pPr marL="0" indent="0">
              <a:buNone/>
            </a:pPr>
            <a:r>
              <a:rPr lang="ru-RU" sz="2000" dirty="0"/>
              <a:t>(«</a:t>
            </a:r>
            <a:r>
              <a:rPr lang="ru-RU" sz="2000" dirty="0" err="1"/>
              <a:t>Жергиликтүү</a:t>
            </a:r>
            <a:r>
              <a:rPr lang="ru-RU" sz="2000" dirty="0"/>
              <a:t> </a:t>
            </a:r>
            <a:r>
              <a:rPr lang="ru-RU" sz="2000" dirty="0" err="1"/>
              <a:t>мамлекеттик</a:t>
            </a:r>
            <a:r>
              <a:rPr lang="ru-RU" sz="2000" dirty="0"/>
              <a:t> администрация </a:t>
            </a:r>
            <a:r>
              <a:rPr lang="ru-RU" sz="2000" dirty="0" err="1"/>
              <a:t>жана</a:t>
            </a:r>
            <a:r>
              <a:rPr lang="ru-RU" sz="2000" dirty="0"/>
              <a:t> </a:t>
            </a:r>
            <a:r>
              <a:rPr lang="ru-RU" sz="2000" dirty="0" err="1"/>
              <a:t>жергиликтүү</a:t>
            </a:r>
            <a:r>
              <a:rPr lang="ru-RU" sz="2000" dirty="0"/>
              <a:t> </a:t>
            </a:r>
            <a:r>
              <a:rPr lang="ru-RU" sz="2000" dirty="0" err="1"/>
              <a:t>өз</a:t>
            </a:r>
            <a:r>
              <a:rPr lang="ru-RU" sz="2000" dirty="0"/>
              <a:t> </a:t>
            </a:r>
            <a:r>
              <a:rPr lang="ru-RU" sz="2000" dirty="0" err="1"/>
              <a:t>алдынча</a:t>
            </a:r>
            <a:r>
              <a:rPr lang="ru-RU" sz="2000" dirty="0"/>
              <a:t> </a:t>
            </a:r>
            <a:r>
              <a:rPr lang="ru-RU" sz="2000" dirty="0" err="1"/>
              <a:t>башкаруу</a:t>
            </a:r>
            <a:r>
              <a:rPr lang="ru-RU" sz="2000" dirty="0"/>
              <a:t> </a:t>
            </a:r>
            <a:r>
              <a:rPr lang="ru-RU" sz="2000" dirty="0" err="1"/>
              <a:t>органдары</a:t>
            </a:r>
            <a:r>
              <a:rPr lang="ru-RU" sz="2000" dirty="0"/>
              <a:t> </a:t>
            </a:r>
            <a:r>
              <a:rPr lang="ru-RU" sz="2000" dirty="0" err="1"/>
              <a:t>жөнүндө</a:t>
            </a:r>
            <a:r>
              <a:rPr lang="ru-RU" sz="2000" dirty="0"/>
              <a:t>» </a:t>
            </a:r>
            <a:r>
              <a:rPr lang="ru-RU" sz="2000" dirty="0" err="1"/>
              <a:t>КРнын</a:t>
            </a:r>
            <a:r>
              <a:rPr lang="ru-RU" sz="2000" dirty="0"/>
              <a:t> </a:t>
            </a:r>
            <a:r>
              <a:rPr lang="ru-RU" sz="2000" dirty="0" err="1"/>
              <a:t>Мыйзамы</a:t>
            </a:r>
            <a:r>
              <a:rPr lang="ru-RU" sz="2000" dirty="0"/>
              <a:t> ,   50 -</a:t>
            </a:r>
            <a:r>
              <a:rPr lang="ru-RU" sz="2000" dirty="0" err="1"/>
              <a:t>берене</a:t>
            </a:r>
            <a:r>
              <a:rPr lang="ru-RU" sz="2000" dirty="0"/>
              <a:t>)</a:t>
            </a:r>
          </a:p>
          <a:p>
            <a:endParaRPr lang="ru-RU" sz="2000" dirty="0"/>
          </a:p>
          <a:p>
            <a:endParaRPr lang="ru-RU" dirty="0"/>
          </a:p>
        </p:txBody>
      </p:sp>
      <p:sp>
        <p:nvSpPr>
          <p:cNvPr id="4" name="Нижний колонтитул 3">
            <a:extLst>
              <a:ext uri="{FF2B5EF4-FFF2-40B4-BE49-F238E27FC236}">
                <a16:creationId xmlns:a16="http://schemas.microsoft.com/office/drawing/2014/main" id="{FDA5D416-E541-42AF-CC31-4AAFF4869FC4}"/>
              </a:ext>
            </a:extLst>
          </p:cNvPr>
          <p:cNvSpPr>
            <a:spLocks noGrp="1"/>
          </p:cNvSpPr>
          <p:nvPr>
            <p:ph type="ftr" sz="quarter" idx="11"/>
          </p:nvPr>
        </p:nvSpPr>
        <p:spPr/>
        <p:txBody>
          <a:bodyPr/>
          <a:lstStyle/>
          <a:p>
            <a:r>
              <a:rPr lang="ru-RU"/>
              <a:t>АРИС, ПСИ-3 (МАР)- основные тренинги</a:t>
            </a:r>
          </a:p>
        </p:txBody>
      </p:sp>
    </p:spTree>
    <p:extLst>
      <p:ext uri="{BB962C8B-B14F-4D97-AF65-F5344CB8AC3E}">
        <p14:creationId xmlns:p14="http://schemas.microsoft.com/office/powerpoint/2010/main" val="145001336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57200" y="338328"/>
            <a:ext cx="8229600" cy="714408"/>
          </a:xfrm>
        </p:spPr>
        <p:txBody>
          <a:bodyPr>
            <a:normAutofit/>
          </a:bodyPr>
          <a:lstStyle/>
          <a:p>
            <a:r>
              <a:rPr lang="ru-RU" sz="3200" b="1" dirty="0" err="1">
                <a:solidFill>
                  <a:srgbClr val="FF0000"/>
                </a:solidFill>
              </a:rPr>
              <a:t>Айыл</a:t>
            </a:r>
            <a:r>
              <a:rPr lang="ru-RU" sz="3200" b="1" dirty="0">
                <a:solidFill>
                  <a:srgbClr val="FF0000"/>
                </a:solidFill>
              </a:rPr>
              <a:t> </a:t>
            </a:r>
            <a:r>
              <a:rPr lang="ru-RU" sz="3200" b="1" dirty="0" err="1">
                <a:solidFill>
                  <a:srgbClr val="FF0000"/>
                </a:solidFill>
              </a:rPr>
              <a:t>өкмөтүнүн</a:t>
            </a:r>
            <a:r>
              <a:rPr lang="ru-RU" sz="3200" b="1" dirty="0">
                <a:solidFill>
                  <a:srgbClr val="FF0000"/>
                </a:solidFill>
              </a:rPr>
              <a:t> </a:t>
            </a:r>
            <a:r>
              <a:rPr lang="ru-RU" sz="3200" b="1" dirty="0" err="1">
                <a:solidFill>
                  <a:srgbClr val="FF0000"/>
                </a:solidFill>
              </a:rPr>
              <a:t>компетенциясы</a:t>
            </a:r>
            <a:endParaRPr lang="ru-RU" sz="3200" dirty="0">
              <a:solidFill>
                <a:srgbClr val="FF0000"/>
              </a:solidFill>
            </a:endParaRPr>
          </a:p>
        </p:txBody>
      </p:sp>
      <p:sp>
        <p:nvSpPr>
          <p:cNvPr id="2" name="Объект 1"/>
          <p:cNvSpPr>
            <a:spLocks noGrp="1"/>
          </p:cNvSpPr>
          <p:nvPr>
            <p:ph idx="1"/>
          </p:nvPr>
        </p:nvSpPr>
        <p:spPr>
          <a:xfrm>
            <a:off x="539552" y="1124744"/>
            <a:ext cx="8064895" cy="5256584"/>
          </a:xfrm>
        </p:spPr>
        <p:txBody>
          <a:bodyPr>
            <a:normAutofit/>
          </a:bodyPr>
          <a:lstStyle/>
          <a:p>
            <a:pPr marL="0" indent="0">
              <a:buNone/>
            </a:pPr>
            <a:r>
              <a:rPr lang="ru-RU" sz="2000" dirty="0"/>
              <a:t>(«</a:t>
            </a:r>
            <a:r>
              <a:rPr lang="ru-RU" sz="2000" dirty="0" err="1"/>
              <a:t>Жергиликтүү</a:t>
            </a:r>
            <a:r>
              <a:rPr lang="ru-RU" sz="2000" dirty="0"/>
              <a:t> </a:t>
            </a:r>
            <a:r>
              <a:rPr lang="ru-RU" sz="2000" dirty="0" err="1"/>
              <a:t>мамлекеттик</a:t>
            </a:r>
            <a:r>
              <a:rPr lang="ru-RU" sz="2000" dirty="0"/>
              <a:t> администрация </a:t>
            </a:r>
            <a:r>
              <a:rPr lang="ru-RU" sz="2000" dirty="0" err="1"/>
              <a:t>жана</a:t>
            </a:r>
            <a:r>
              <a:rPr lang="ru-RU" sz="2000" dirty="0"/>
              <a:t> </a:t>
            </a:r>
            <a:r>
              <a:rPr lang="ru-RU" sz="2000" dirty="0" err="1"/>
              <a:t>жергиликтүү</a:t>
            </a:r>
            <a:r>
              <a:rPr lang="ru-RU" sz="2000" dirty="0"/>
              <a:t> </a:t>
            </a:r>
            <a:r>
              <a:rPr lang="ru-RU" sz="2000" dirty="0" err="1"/>
              <a:t>өз</a:t>
            </a:r>
            <a:r>
              <a:rPr lang="ru-RU" sz="2000" dirty="0"/>
              <a:t> </a:t>
            </a:r>
            <a:r>
              <a:rPr lang="ru-RU" sz="2000" dirty="0" err="1"/>
              <a:t>алдынча</a:t>
            </a:r>
            <a:r>
              <a:rPr lang="ru-RU" sz="2000" dirty="0"/>
              <a:t> </a:t>
            </a:r>
            <a:r>
              <a:rPr lang="ru-RU" sz="2000" dirty="0" err="1"/>
              <a:t>башкаруу</a:t>
            </a:r>
            <a:r>
              <a:rPr lang="ru-RU" sz="2000" dirty="0"/>
              <a:t> </a:t>
            </a:r>
            <a:r>
              <a:rPr lang="ru-RU" sz="2000" dirty="0" err="1"/>
              <a:t>органдары</a:t>
            </a:r>
            <a:r>
              <a:rPr lang="ru-RU" sz="2000" dirty="0"/>
              <a:t> </a:t>
            </a:r>
            <a:r>
              <a:rPr lang="ru-RU" sz="2000" dirty="0" err="1"/>
              <a:t>жөнүндө</a:t>
            </a:r>
            <a:r>
              <a:rPr lang="ru-RU" sz="2000" dirty="0"/>
              <a:t>» </a:t>
            </a:r>
            <a:r>
              <a:rPr lang="ru-RU" sz="2000" dirty="0" err="1"/>
              <a:t>КРнын</a:t>
            </a:r>
            <a:r>
              <a:rPr lang="ru-RU" sz="2000" dirty="0"/>
              <a:t> </a:t>
            </a:r>
            <a:r>
              <a:rPr lang="ru-RU" sz="2000" dirty="0" err="1"/>
              <a:t>Мыйзамы</a:t>
            </a:r>
            <a:r>
              <a:rPr lang="ru-RU" sz="2000" dirty="0"/>
              <a:t> ,   55 -</a:t>
            </a:r>
            <a:r>
              <a:rPr lang="ru-RU" sz="2000" dirty="0" err="1"/>
              <a:t>берене</a:t>
            </a:r>
            <a:r>
              <a:rPr lang="ru-RU" sz="2000" dirty="0"/>
              <a:t>)</a:t>
            </a:r>
          </a:p>
          <a:p>
            <a:endParaRPr lang="ru-RU" sz="2000" dirty="0"/>
          </a:p>
          <a:p>
            <a:pPr marL="0" indent="0">
              <a:buNone/>
            </a:pPr>
            <a:endParaRPr lang="ru-RU" dirty="0"/>
          </a:p>
        </p:txBody>
      </p:sp>
      <p:sp>
        <p:nvSpPr>
          <p:cNvPr id="4" name="Нижний колонтитул 3"/>
          <p:cNvSpPr>
            <a:spLocks noGrp="1"/>
          </p:cNvSpPr>
          <p:nvPr>
            <p:ph type="ftr" sz="quarter" idx="11"/>
          </p:nvPr>
        </p:nvSpPr>
        <p:spPr/>
        <p:txBody>
          <a:bodyPr/>
          <a:lstStyle/>
          <a:p>
            <a:r>
              <a:rPr lang="ru-RU"/>
              <a:t>АРИС, ПСИ-3 (МАР)- основные тренинги</a:t>
            </a:r>
          </a:p>
        </p:txBody>
      </p:sp>
    </p:spTree>
    <p:extLst>
      <p:ext uri="{BB962C8B-B14F-4D97-AF65-F5344CB8AC3E}">
        <p14:creationId xmlns:p14="http://schemas.microsoft.com/office/powerpoint/2010/main" val="336126046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57200" y="338328"/>
            <a:ext cx="8229600" cy="642400"/>
          </a:xfrm>
        </p:spPr>
        <p:txBody>
          <a:bodyPr>
            <a:normAutofit/>
          </a:bodyPr>
          <a:lstStyle/>
          <a:p>
            <a:r>
              <a:rPr lang="ru-RU" sz="3200" b="1" dirty="0" err="1">
                <a:solidFill>
                  <a:srgbClr val="FF0000"/>
                </a:solidFill>
              </a:rPr>
              <a:t>Айыл</a:t>
            </a:r>
            <a:r>
              <a:rPr lang="ru-RU" sz="3200" b="1" dirty="0">
                <a:solidFill>
                  <a:srgbClr val="FF0000"/>
                </a:solidFill>
              </a:rPr>
              <a:t> </a:t>
            </a:r>
            <a:r>
              <a:rPr lang="ru-RU" sz="3200" b="1" dirty="0" err="1">
                <a:solidFill>
                  <a:srgbClr val="FF0000"/>
                </a:solidFill>
              </a:rPr>
              <a:t>өкмөтүнүн</a:t>
            </a:r>
            <a:r>
              <a:rPr lang="ru-RU" sz="3200" b="1" dirty="0">
                <a:solidFill>
                  <a:srgbClr val="FF0000"/>
                </a:solidFill>
              </a:rPr>
              <a:t> </a:t>
            </a:r>
            <a:r>
              <a:rPr lang="ru-RU" sz="3200" b="1" dirty="0" err="1">
                <a:solidFill>
                  <a:srgbClr val="FF0000"/>
                </a:solidFill>
              </a:rPr>
              <a:t>компетенциясы</a:t>
            </a:r>
            <a:endParaRPr lang="ru-RU" sz="3200" dirty="0">
              <a:solidFill>
                <a:srgbClr val="FF0000"/>
              </a:solidFill>
            </a:endParaRPr>
          </a:p>
        </p:txBody>
      </p:sp>
      <p:sp>
        <p:nvSpPr>
          <p:cNvPr id="2" name="Объект 1"/>
          <p:cNvSpPr>
            <a:spLocks noGrp="1"/>
          </p:cNvSpPr>
          <p:nvPr>
            <p:ph idx="1"/>
          </p:nvPr>
        </p:nvSpPr>
        <p:spPr>
          <a:xfrm>
            <a:off x="611560" y="1027759"/>
            <a:ext cx="8280919" cy="5328592"/>
          </a:xfrm>
        </p:spPr>
        <p:txBody>
          <a:bodyPr>
            <a:normAutofit fontScale="85000" lnSpcReduction="20000"/>
          </a:bodyPr>
          <a:lstStyle/>
          <a:p>
            <a:pPr marL="457200" indent="-457200">
              <a:buAutoNum type="arabicParenR" startAt="7"/>
            </a:pPr>
            <a:endParaRPr lang="ru-RU" dirty="0">
              <a:solidFill>
                <a:schemeClr val="tx1"/>
              </a:solidFill>
            </a:endParaRPr>
          </a:p>
          <a:p>
            <a:pPr marL="457200" indent="-457200">
              <a:buAutoNum type="arabicParenR" startAt="7"/>
            </a:pPr>
            <a:r>
              <a:rPr lang="ru-RU" dirty="0" err="1">
                <a:solidFill>
                  <a:schemeClr val="tx1"/>
                </a:solidFill>
              </a:rPr>
              <a:t>аймакта</a:t>
            </a:r>
            <a:r>
              <a:rPr lang="ru-RU" dirty="0">
                <a:solidFill>
                  <a:schemeClr val="tx1"/>
                </a:solidFill>
              </a:rPr>
              <a:t> </a:t>
            </a:r>
            <a:r>
              <a:rPr lang="ru-RU" dirty="0" err="1">
                <a:solidFill>
                  <a:schemeClr val="tx1"/>
                </a:solidFill>
              </a:rPr>
              <a:t>курулуш</a:t>
            </a:r>
            <a:r>
              <a:rPr lang="ru-RU" dirty="0">
                <a:solidFill>
                  <a:schemeClr val="tx1"/>
                </a:solidFill>
              </a:rPr>
              <a:t> </a:t>
            </a:r>
            <a:r>
              <a:rPr lang="ru-RU" dirty="0" err="1">
                <a:solidFill>
                  <a:schemeClr val="tx1"/>
                </a:solidFill>
              </a:rPr>
              <a:t>куруунун</a:t>
            </a:r>
            <a:r>
              <a:rPr lang="ru-RU" dirty="0">
                <a:solidFill>
                  <a:schemeClr val="tx1"/>
                </a:solidFill>
              </a:rPr>
              <a:t> </a:t>
            </a:r>
            <a:r>
              <a:rPr lang="ru-RU" dirty="0" err="1">
                <a:solidFill>
                  <a:schemeClr val="tx1"/>
                </a:solidFill>
              </a:rPr>
              <a:t>башкы</a:t>
            </a:r>
            <a:r>
              <a:rPr lang="ru-RU" dirty="0">
                <a:solidFill>
                  <a:schemeClr val="tx1"/>
                </a:solidFill>
              </a:rPr>
              <a:t> </a:t>
            </a:r>
            <a:r>
              <a:rPr lang="ru-RU" dirty="0" err="1">
                <a:solidFill>
                  <a:schemeClr val="tx1"/>
                </a:solidFill>
              </a:rPr>
              <a:t>планын</a:t>
            </a:r>
            <a:r>
              <a:rPr lang="ru-RU" dirty="0">
                <a:solidFill>
                  <a:schemeClr val="tx1"/>
                </a:solidFill>
              </a:rPr>
              <a:t> </a:t>
            </a:r>
            <a:r>
              <a:rPr lang="ru-RU" dirty="0" err="1">
                <a:solidFill>
                  <a:schemeClr val="tx1"/>
                </a:solidFill>
              </a:rPr>
              <a:t>иштеп</a:t>
            </a:r>
            <a:r>
              <a:rPr lang="ru-RU" dirty="0">
                <a:solidFill>
                  <a:schemeClr val="tx1"/>
                </a:solidFill>
              </a:rPr>
              <a:t> </a:t>
            </a:r>
            <a:r>
              <a:rPr lang="ru-RU" dirty="0" err="1">
                <a:solidFill>
                  <a:schemeClr val="tx1"/>
                </a:solidFill>
              </a:rPr>
              <a:t>чыгып</a:t>
            </a:r>
            <a:r>
              <a:rPr lang="ru-RU" dirty="0">
                <a:solidFill>
                  <a:schemeClr val="tx1"/>
                </a:solidFill>
              </a:rPr>
              <a:t>, </a:t>
            </a:r>
            <a:r>
              <a:rPr lang="ru-RU" dirty="0" err="1">
                <a:solidFill>
                  <a:schemeClr val="tx1"/>
                </a:solidFill>
              </a:rPr>
              <a:t>жүзөгө</a:t>
            </a:r>
            <a:r>
              <a:rPr lang="ru-RU" dirty="0">
                <a:solidFill>
                  <a:schemeClr val="tx1"/>
                </a:solidFill>
              </a:rPr>
              <a:t> </a:t>
            </a:r>
            <a:r>
              <a:rPr lang="ru-RU" dirty="0" err="1">
                <a:solidFill>
                  <a:schemeClr val="tx1"/>
                </a:solidFill>
              </a:rPr>
              <a:t>ашырат</a:t>
            </a:r>
            <a:r>
              <a:rPr lang="ru-RU" dirty="0">
                <a:solidFill>
                  <a:schemeClr val="tx1"/>
                </a:solidFill>
              </a:rPr>
              <a:t>, </a:t>
            </a:r>
            <a:r>
              <a:rPr lang="ru-RU" dirty="0" err="1">
                <a:solidFill>
                  <a:schemeClr val="tx1"/>
                </a:solidFill>
              </a:rPr>
              <a:t>архитектуранын</a:t>
            </a:r>
            <a:r>
              <a:rPr lang="ru-RU" dirty="0">
                <a:solidFill>
                  <a:schemeClr val="tx1"/>
                </a:solidFill>
              </a:rPr>
              <a:t> </a:t>
            </a:r>
            <a:r>
              <a:rPr lang="ru-RU" dirty="0" err="1">
                <a:solidFill>
                  <a:schemeClr val="tx1"/>
                </a:solidFill>
              </a:rPr>
              <a:t>жана</a:t>
            </a:r>
            <a:r>
              <a:rPr lang="ru-RU" dirty="0">
                <a:solidFill>
                  <a:schemeClr val="tx1"/>
                </a:solidFill>
              </a:rPr>
              <a:t> </a:t>
            </a:r>
            <a:r>
              <a:rPr lang="ru-RU" dirty="0" err="1">
                <a:solidFill>
                  <a:schemeClr val="tx1"/>
                </a:solidFill>
              </a:rPr>
              <a:t>шаар</a:t>
            </a:r>
            <a:r>
              <a:rPr lang="ru-RU" dirty="0">
                <a:solidFill>
                  <a:schemeClr val="tx1"/>
                </a:solidFill>
              </a:rPr>
              <a:t> </a:t>
            </a:r>
            <a:r>
              <a:rPr lang="ru-RU" dirty="0" err="1">
                <a:solidFill>
                  <a:schemeClr val="tx1"/>
                </a:solidFill>
              </a:rPr>
              <a:t>куруунун</a:t>
            </a:r>
            <a:r>
              <a:rPr lang="ru-RU" dirty="0">
                <a:solidFill>
                  <a:srgbClr val="00B050"/>
                </a:solidFill>
              </a:rPr>
              <a:t> </a:t>
            </a:r>
            <a:r>
              <a:rPr lang="ru-RU" dirty="0" err="1">
                <a:solidFill>
                  <a:srgbClr val="00B050"/>
                </a:solidFill>
              </a:rPr>
              <a:t>нормалары</a:t>
            </a:r>
            <a:r>
              <a:rPr lang="ru-RU" dirty="0">
                <a:solidFill>
                  <a:srgbClr val="00B050"/>
                </a:solidFill>
              </a:rPr>
              <a:t> </a:t>
            </a:r>
            <a:r>
              <a:rPr lang="ru-RU" dirty="0" err="1">
                <a:solidFill>
                  <a:srgbClr val="00B050"/>
                </a:solidFill>
              </a:rPr>
              <a:t>менен</a:t>
            </a:r>
            <a:r>
              <a:rPr lang="ru-RU" dirty="0">
                <a:solidFill>
                  <a:srgbClr val="00B050"/>
                </a:solidFill>
              </a:rPr>
              <a:t> </a:t>
            </a:r>
            <a:r>
              <a:rPr lang="ru-RU" dirty="0" err="1">
                <a:solidFill>
                  <a:srgbClr val="00B050"/>
                </a:solidFill>
              </a:rPr>
              <a:t>эрежелеринин</a:t>
            </a:r>
            <a:r>
              <a:rPr lang="ru-RU" dirty="0">
                <a:solidFill>
                  <a:srgbClr val="00B050"/>
                </a:solidFill>
              </a:rPr>
              <a:t> </a:t>
            </a:r>
            <a:r>
              <a:rPr lang="ru-RU" dirty="0" err="1">
                <a:solidFill>
                  <a:srgbClr val="00B050"/>
                </a:solidFill>
              </a:rPr>
              <a:t>сакталышына</a:t>
            </a:r>
            <a:r>
              <a:rPr lang="ru-RU" dirty="0">
                <a:solidFill>
                  <a:srgbClr val="00B050"/>
                </a:solidFill>
              </a:rPr>
              <a:t> </a:t>
            </a:r>
            <a:r>
              <a:rPr lang="ru-RU" dirty="0" err="1">
                <a:solidFill>
                  <a:srgbClr val="00B050"/>
                </a:solidFill>
              </a:rPr>
              <a:t>контролду</a:t>
            </a:r>
            <a:r>
              <a:rPr lang="ru-RU" dirty="0">
                <a:solidFill>
                  <a:srgbClr val="00B050"/>
                </a:solidFill>
              </a:rPr>
              <a:t> </a:t>
            </a:r>
            <a:r>
              <a:rPr lang="ru-RU" dirty="0" err="1">
                <a:solidFill>
                  <a:srgbClr val="00B050"/>
                </a:solidFill>
              </a:rPr>
              <a:t>ишке</a:t>
            </a:r>
            <a:r>
              <a:rPr lang="ru-RU" dirty="0">
                <a:solidFill>
                  <a:srgbClr val="00B050"/>
                </a:solidFill>
              </a:rPr>
              <a:t> </a:t>
            </a:r>
            <a:r>
              <a:rPr lang="ru-RU" dirty="0" err="1">
                <a:solidFill>
                  <a:srgbClr val="00B050"/>
                </a:solidFill>
              </a:rPr>
              <a:t>ашырат</a:t>
            </a:r>
            <a:r>
              <a:rPr lang="ru-RU" dirty="0">
                <a:solidFill>
                  <a:srgbClr val="00B050"/>
                </a:solidFill>
              </a:rPr>
              <a:t>;</a:t>
            </a:r>
          </a:p>
          <a:p>
            <a:pPr marL="457200" indent="-457200">
              <a:buAutoNum type="arabicParenR" startAt="7"/>
            </a:pPr>
            <a:endParaRPr lang="ru-RU" dirty="0">
              <a:solidFill>
                <a:srgbClr val="00B050"/>
              </a:solidFill>
            </a:endParaRPr>
          </a:p>
          <a:p>
            <a:pPr marL="0" indent="0">
              <a:buNone/>
            </a:pPr>
            <a:r>
              <a:rPr lang="ru-RU" dirty="0"/>
              <a:t>8</a:t>
            </a:r>
            <a:r>
              <a:rPr lang="ru-RU" dirty="0">
                <a:solidFill>
                  <a:schemeClr val="tx1"/>
                </a:solidFill>
              </a:rPr>
              <a:t>) </a:t>
            </a:r>
            <a:r>
              <a:rPr lang="ru-RU" dirty="0" err="1">
                <a:solidFill>
                  <a:schemeClr val="tx1"/>
                </a:solidFill>
              </a:rPr>
              <a:t>жаратылыш</a:t>
            </a:r>
            <a:r>
              <a:rPr lang="ru-RU" dirty="0">
                <a:solidFill>
                  <a:schemeClr val="tx1"/>
                </a:solidFill>
              </a:rPr>
              <a:t> </a:t>
            </a:r>
            <a:r>
              <a:rPr lang="ru-RU" dirty="0" err="1">
                <a:solidFill>
                  <a:schemeClr val="tx1"/>
                </a:solidFill>
              </a:rPr>
              <a:t>кырсыктарынын</a:t>
            </a:r>
            <a:r>
              <a:rPr lang="ru-RU" dirty="0">
                <a:solidFill>
                  <a:schemeClr val="tx1"/>
                </a:solidFill>
              </a:rPr>
              <a:t>, </a:t>
            </a:r>
            <a:r>
              <a:rPr lang="ru-RU" dirty="0" err="1">
                <a:solidFill>
                  <a:schemeClr val="tx1"/>
                </a:solidFill>
              </a:rPr>
              <a:t>өзгөчө</a:t>
            </a:r>
            <a:r>
              <a:rPr lang="ru-RU" dirty="0">
                <a:solidFill>
                  <a:schemeClr val="tx1"/>
                </a:solidFill>
              </a:rPr>
              <a:t> </a:t>
            </a:r>
            <a:r>
              <a:rPr lang="ru-RU" dirty="0" err="1">
                <a:solidFill>
                  <a:schemeClr val="tx1"/>
                </a:solidFill>
              </a:rPr>
              <a:t>кырдаалдардын</a:t>
            </a:r>
            <a:r>
              <a:rPr lang="ru-RU" dirty="0">
                <a:solidFill>
                  <a:schemeClr val="tx1"/>
                </a:solidFill>
              </a:rPr>
              <a:t> </a:t>
            </a:r>
            <a:r>
              <a:rPr lang="ru-RU" dirty="0" err="1">
                <a:solidFill>
                  <a:schemeClr val="tx1"/>
                </a:solidFill>
              </a:rPr>
              <a:t>алдын</a:t>
            </a:r>
            <a:r>
              <a:rPr lang="ru-RU" dirty="0">
                <a:solidFill>
                  <a:schemeClr val="tx1"/>
                </a:solidFill>
              </a:rPr>
              <a:t> </a:t>
            </a:r>
            <a:r>
              <a:rPr lang="ru-RU" dirty="0" err="1">
                <a:solidFill>
                  <a:schemeClr val="tx1"/>
                </a:solidFill>
              </a:rPr>
              <a:t>алуу</a:t>
            </a:r>
            <a:r>
              <a:rPr lang="ru-RU" dirty="0">
                <a:solidFill>
                  <a:schemeClr val="tx1"/>
                </a:solidFill>
              </a:rPr>
              <a:t> </a:t>
            </a:r>
            <a:r>
              <a:rPr lang="ru-RU" dirty="0" err="1">
                <a:solidFill>
                  <a:schemeClr val="tx1"/>
                </a:solidFill>
              </a:rPr>
              <a:t>жана</a:t>
            </a:r>
            <a:r>
              <a:rPr lang="ru-RU" dirty="0">
                <a:solidFill>
                  <a:schemeClr val="tx1"/>
                </a:solidFill>
              </a:rPr>
              <a:t> </a:t>
            </a:r>
            <a:r>
              <a:rPr lang="ru-RU" dirty="0" err="1">
                <a:solidFill>
                  <a:schemeClr val="tx1"/>
                </a:solidFill>
              </a:rPr>
              <a:t>болтурбоо</a:t>
            </a:r>
            <a:r>
              <a:rPr lang="ru-RU" dirty="0">
                <a:solidFill>
                  <a:schemeClr val="tx1"/>
                </a:solidFill>
              </a:rPr>
              <a:t>, </a:t>
            </a:r>
            <a:r>
              <a:rPr lang="ru-RU" dirty="0" err="1">
                <a:solidFill>
                  <a:schemeClr val="tx1"/>
                </a:solidFill>
              </a:rPr>
              <a:t>алардын</a:t>
            </a:r>
            <a:r>
              <a:rPr lang="ru-RU" dirty="0">
                <a:solidFill>
                  <a:schemeClr val="tx1"/>
                </a:solidFill>
              </a:rPr>
              <a:t> </a:t>
            </a:r>
            <a:r>
              <a:rPr lang="ru-RU" dirty="0" err="1">
                <a:solidFill>
                  <a:schemeClr val="tx1"/>
                </a:solidFill>
              </a:rPr>
              <a:t>кесепеттерин</a:t>
            </a:r>
            <a:r>
              <a:rPr lang="ru-RU" dirty="0">
                <a:solidFill>
                  <a:schemeClr val="tx1"/>
                </a:solidFill>
              </a:rPr>
              <a:t> </a:t>
            </a:r>
            <a:r>
              <a:rPr lang="ru-RU" dirty="0" err="1">
                <a:solidFill>
                  <a:schemeClr val="tx1"/>
                </a:solidFill>
              </a:rPr>
              <a:t>жоюу</a:t>
            </a:r>
            <a:r>
              <a:rPr lang="ru-RU" dirty="0">
                <a:solidFill>
                  <a:schemeClr val="tx1"/>
                </a:solidFill>
              </a:rPr>
              <a:t> </a:t>
            </a:r>
            <a:r>
              <a:rPr lang="ru-RU" dirty="0" err="1">
                <a:solidFill>
                  <a:schemeClr val="tx1"/>
                </a:solidFill>
              </a:rPr>
              <a:t>боюнча</a:t>
            </a:r>
            <a:r>
              <a:rPr lang="ru-RU" dirty="0">
                <a:solidFill>
                  <a:schemeClr val="tx1"/>
                </a:solidFill>
              </a:rPr>
              <a:t> </a:t>
            </a:r>
            <a:r>
              <a:rPr lang="ru-RU" dirty="0" err="1">
                <a:solidFill>
                  <a:schemeClr val="tx1"/>
                </a:solidFill>
              </a:rPr>
              <a:t>мобилизациялык</a:t>
            </a:r>
            <a:r>
              <a:rPr lang="ru-RU" dirty="0">
                <a:solidFill>
                  <a:schemeClr val="tx1"/>
                </a:solidFill>
              </a:rPr>
              <a:t> </a:t>
            </a:r>
            <a:r>
              <a:rPr lang="ru-RU" dirty="0" err="1">
                <a:solidFill>
                  <a:schemeClr val="tx1"/>
                </a:solidFill>
              </a:rPr>
              <a:t>жана</a:t>
            </a:r>
            <a:r>
              <a:rPr lang="ru-RU" dirty="0">
                <a:solidFill>
                  <a:schemeClr val="tx1"/>
                </a:solidFill>
              </a:rPr>
              <a:t> </a:t>
            </a:r>
            <a:r>
              <a:rPr lang="ru-RU" dirty="0" err="1">
                <a:solidFill>
                  <a:schemeClr val="tx1"/>
                </a:solidFill>
              </a:rPr>
              <a:t>уюштуруучулук-практикалык</a:t>
            </a:r>
            <a:r>
              <a:rPr lang="ru-RU" dirty="0">
                <a:solidFill>
                  <a:schemeClr val="tx1"/>
                </a:solidFill>
              </a:rPr>
              <a:t> </a:t>
            </a:r>
            <a:r>
              <a:rPr lang="ru-RU" dirty="0" err="1">
                <a:solidFill>
                  <a:schemeClr val="tx1"/>
                </a:solidFill>
              </a:rPr>
              <a:t>иш-чараларды</a:t>
            </a:r>
            <a:r>
              <a:rPr lang="ru-RU" dirty="0">
                <a:solidFill>
                  <a:schemeClr val="tx1"/>
                </a:solidFill>
              </a:rPr>
              <a:t> </a:t>
            </a:r>
            <a:r>
              <a:rPr lang="ru-RU" dirty="0" err="1">
                <a:solidFill>
                  <a:schemeClr val="tx1"/>
                </a:solidFill>
              </a:rPr>
              <a:t>жүзөгө</a:t>
            </a:r>
            <a:r>
              <a:rPr lang="ru-RU" dirty="0">
                <a:solidFill>
                  <a:schemeClr val="tx1"/>
                </a:solidFill>
              </a:rPr>
              <a:t> </a:t>
            </a:r>
            <a:r>
              <a:rPr lang="ru-RU" dirty="0" err="1">
                <a:solidFill>
                  <a:schemeClr val="tx1"/>
                </a:solidFill>
              </a:rPr>
              <a:t>ашырат</a:t>
            </a:r>
            <a:r>
              <a:rPr lang="ru-RU" dirty="0">
                <a:solidFill>
                  <a:schemeClr val="tx1"/>
                </a:solidFill>
              </a:rPr>
              <a:t>;</a:t>
            </a:r>
          </a:p>
          <a:p>
            <a:pPr marL="0" indent="0">
              <a:buNone/>
            </a:pPr>
            <a:endParaRPr lang="ru-RU" dirty="0">
              <a:solidFill>
                <a:schemeClr val="tx1"/>
              </a:solidFill>
            </a:endParaRPr>
          </a:p>
          <a:p>
            <a:pPr marL="0" indent="0">
              <a:buNone/>
            </a:pPr>
            <a:r>
              <a:rPr lang="ru-RU" dirty="0">
                <a:solidFill>
                  <a:schemeClr val="tx1"/>
                </a:solidFill>
              </a:rPr>
              <a:t>9) </a:t>
            </a:r>
            <a:r>
              <a:rPr lang="ky-KG" dirty="0"/>
              <a:t>мамлекеттик-жеке өнөктөштүк жөнүндө мыйзамдарга ылайык мамлекеттик-жеке өнөктөштүктүн долбоорлорун издөөнү, демилгелөөнү жана ишке ашырууну жүргүзөт;</a:t>
            </a:r>
          </a:p>
          <a:p>
            <a:pPr marL="0" indent="0">
              <a:buNone/>
            </a:pPr>
            <a:endParaRPr lang="ky-KG" dirty="0"/>
          </a:p>
          <a:p>
            <a:pPr marL="0" indent="0">
              <a:buNone/>
            </a:pPr>
            <a:r>
              <a:rPr lang="ky-KG" dirty="0"/>
              <a:t>10) мыйзамдарга ылайык башка ыйгарым укуктарды жүзөгө ашырат.</a:t>
            </a:r>
          </a:p>
          <a:p>
            <a:pPr marL="0" indent="0">
              <a:buNone/>
            </a:pPr>
            <a:r>
              <a:rPr lang="ky-KG" dirty="0"/>
              <a:t> </a:t>
            </a:r>
          </a:p>
          <a:p>
            <a:pPr marL="0" indent="0">
              <a:buNone/>
            </a:pPr>
            <a:r>
              <a:rPr lang="ru-RU" sz="2400" dirty="0"/>
              <a:t>(«</a:t>
            </a:r>
            <a:r>
              <a:rPr lang="ru-RU" sz="2400" dirty="0" err="1"/>
              <a:t>Жергиликтүү</a:t>
            </a:r>
            <a:r>
              <a:rPr lang="ru-RU" sz="2400" dirty="0"/>
              <a:t> </a:t>
            </a:r>
            <a:r>
              <a:rPr lang="ru-RU" sz="2400" dirty="0" err="1"/>
              <a:t>мамлекеттик</a:t>
            </a:r>
            <a:r>
              <a:rPr lang="ru-RU" sz="2400" dirty="0"/>
              <a:t> администрация </a:t>
            </a:r>
            <a:r>
              <a:rPr lang="ru-RU" sz="2400" dirty="0" err="1"/>
              <a:t>жана</a:t>
            </a:r>
            <a:r>
              <a:rPr lang="ru-RU" sz="2400" dirty="0"/>
              <a:t> </a:t>
            </a:r>
            <a:r>
              <a:rPr lang="ru-RU" sz="2400" dirty="0" err="1"/>
              <a:t>жергиликтүү</a:t>
            </a:r>
            <a:r>
              <a:rPr lang="ru-RU" sz="2400" dirty="0"/>
              <a:t> </a:t>
            </a:r>
            <a:r>
              <a:rPr lang="ru-RU" sz="2400" dirty="0" err="1"/>
              <a:t>өз</a:t>
            </a:r>
            <a:r>
              <a:rPr lang="ru-RU" sz="2400" dirty="0"/>
              <a:t> </a:t>
            </a:r>
            <a:r>
              <a:rPr lang="ru-RU" sz="2400" dirty="0" err="1"/>
              <a:t>алдынча</a:t>
            </a:r>
            <a:r>
              <a:rPr lang="ru-RU" sz="2400" dirty="0"/>
              <a:t> </a:t>
            </a:r>
            <a:r>
              <a:rPr lang="ru-RU" sz="2400" dirty="0" err="1"/>
              <a:t>башкаруу</a:t>
            </a:r>
            <a:r>
              <a:rPr lang="ru-RU" sz="2400" dirty="0"/>
              <a:t> </a:t>
            </a:r>
            <a:r>
              <a:rPr lang="ru-RU" sz="2400" dirty="0" err="1"/>
              <a:t>органдары</a:t>
            </a:r>
            <a:r>
              <a:rPr lang="ru-RU" sz="2400" dirty="0"/>
              <a:t> </a:t>
            </a:r>
            <a:r>
              <a:rPr lang="ru-RU" sz="2400" dirty="0" err="1"/>
              <a:t>жөнүндө</a:t>
            </a:r>
            <a:r>
              <a:rPr lang="ru-RU" sz="2400" dirty="0"/>
              <a:t>» </a:t>
            </a:r>
            <a:r>
              <a:rPr lang="ru-RU" sz="2400" dirty="0" err="1"/>
              <a:t>КРнын</a:t>
            </a:r>
            <a:r>
              <a:rPr lang="ru-RU" sz="2400" dirty="0"/>
              <a:t> </a:t>
            </a:r>
            <a:r>
              <a:rPr lang="ru-RU" sz="2400" dirty="0" err="1"/>
              <a:t>Мыйзамы</a:t>
            </a:r>
            <a:r>
              <a:rPr lang="ru-RU" sz="2400" dirty="0"/>
              <a:t> ,   55 -</a:t>
            </a:r>
            <a:r>
              <a:rPr lang="ru-RU" sz="2400" dirty="0" err="1"/>
              <a:t>берене</a:t>
            </a:r>
            <a:r>
              <a:rPr lang="ru-RU" sz="2400" dirty="0"/>
              <a:t>)</a:t>
            </a:r>
          </a:p>
          <a:p>
            <a:endParaRPr lang="ru-RU" sz="2400" dirty="0"/>
          </a:p>
          <a:p>
            <a:pPr marL="0" indent="0">
              <a:buNone/>
            </a:pPr>
            <a:endParaRPr lang="ru-RU" dirty="0">
              <a:solidFill>
                <a:schemeClr val="tx1"/>
              </a:solidFill>
            </a:endParaRPr>
          </a:p>
          <a:p>
            <a:pPr marL="0" indent="0" algn="r">
              <a:buNone/>
            </a:pPr>
            <a:r>
              <a:rPr lang="ru-RU" sz="2300" dirty="0">
                <a:cs typeface="Arial" pitchFamily="34" charset="0"/>
              </a:rPr>
              <a:t>«</a:t>
            </a:r>
            <a:endParaRPr lang="ru-RU" sz="2300" dirty="0">
              <a:solidFill>
                <a:schemeClr val="tx1"/>
              </a:solidFill>
            </a:endParaRPr>
          </a:p>
          <a:p>
            <a:endParaRPr lang="ru-RU" dirty="0"/>
          </a:p>
        </p:txBody>
      </p:sp>
      <p:sp>
        <p:nvSpPr>
          <p:cNvPr id="4" name="Нижний колонтитул 3"/>
          <p:cNvSpPr>
            <a:spLocks noGrp="1"/>
          </p:cNvSpPr>
          <p:nvPr>
            <p:ph type="ftr" sz="quarter" idx="11"/>
          </p:nvPr>
        </p:nvSpPr>
        <p:spPr/>
        <p:txBody>
          <a:bodyPr/>
          <a:lstStyle/>
          <a:p>
            <a:r>
              <a:rPr lang="ru-RU"/>
              <a:t>АРИС, ПСИ-3 (МАР)- основные тренинги</a:t>
            </a:r>
          </a:p>
        </p:txBody>
      </p:sp>
    </p:spTree>
    <p:extLst>
      <p:ext uri="{BB962C8B-B14F-4D97-AF65-F5344CB8AC3E}">
        <p14:creationId xmlns:p14="http://schemas.microsoft.com/office/powerpoint/2010/main" val="338558331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395536" y="332656"/>
            <a:ext cx="8229600" cy="858424"/>
          </a:xfrm>
        </p:spPr>
        <p:txBody>
          <a:bodyPr>
            <a:normAutofit fontScale="90000"/>
          </a:bodyPr>
          <a:lstStyle/>
          <a:p>
            <a:br>
              <a:rPr lang="ru-RU" sz="3100" b="1" dirty="0"/>
            </a:br>
            <a:r>
              <a:rPr lang="ru-RU" sz="3100" b="1" dirty="0" err="1">
                <a:solidFill>
                  <a:srgbClr val="FF0000"/>
                </a:solidFill>
              </a:rPr>
              <a:t>Жергиликтүү</a:t>
            </a:r>
            <a:r>
              <a:rPr lang="ru-RU" sz="3100" b="1" dirty="0">
                <a:solidFill>
                  <a:srgbClr val="FF0000"/>
                </a:solidFill>
              </a:rPr>
              <a:t> </a:t>
            </a:r>
            <a:r>
              <a:rPr lang="ru-RU" sz="3100" b="1" dirty="0" err="1">
                <a:solidFill>
                  <a:srgbClr val="FF0000"/>
                </a:solidFill>
              </a:rPr>
              <a:t>жамааттын</a:t>
            </a:r>
            <a:r>
              <a:rPr lang="ru-RU" sz="3100" b="1" dirty="0">
                <a:solidFill>
                  <a:srgbClr val="FF0000"/>
                </a:solidFill>
              </a:rPr>
              <a:t> </a:t>
            </a:r>
            <a:r>
              <a:rPr lang="ru-RU" sz="3100" b="1" dirty="0" err="1">
                <a:solidFill>
                  <a:srgbClr val="FF0000"/>
                </a:solidFill>
              </a:rPr>
              <a:t>мүчөлөрүнүн</a:t>
            </a:r>
            <a:r>
              <a:rPr lang="ru-RU" sz="3100" b="1" dirty="0">
                <a:solidFill>
                  <a:srgbClr val="FF0000"/>
                </a:solidFill>
              </a:rPr>
              <a:t> </a:t>
            </a:r>
            <a:r>
              <a:rPr lang="ru-RU" sz="3100" b="1" dirty="0" err="1">
                <a:solidFill>
                  <a:srgbClr val="FF0000"/>
                </a:solidFill>
              </a:rPr>
              <a:t>эрк-ниетин</a:t>
            </a:r>
            <a:r>
              <a:rPr lang="ru-RU" sz="3100" b="1" dirty="0">
                <a:solidFill>
                  <a:srgbClr val="FF0000"/>
                </a:solidFill>
              </a:rPr>
              <a:t> тике </a:t>
            </a:r>
            <a:r>
              <a:rPr lang="ru-RU" sz="3100" b="1" dirty="0" err="1">
                <a:solidFill>
                  <a:srgbClr val="FF0000"/>
                </a:solidFill>
              </a:rPr>
              <a:t>билдирүү</a:t>
            </a:r>
            <a:r>
              <a:rPr lang="ru-RU" sz="3100" b="1" dirty="0">
                <a:solidFill>
                  <a:srgbClr val="FF0000"/>
                </a:solidFill>
              </a:rPr>
              <a:t> </a:t>
            </a:r>
            <a:r>
              <a:rPr lang="ru-RU" sz="3100" b="1" dirty="0" err="1">
                <a:solidFill>
                  <a:srgbClr val="FF0000"/>
                </a:solidFill>
              </a:rPr>
              <a:t>формалары</a:t>
            </a:r>
            <a:br>
              <a:rPr lang="ru-RU" dirty="0"/>
            </a:br>
            <a:endParaRPr lang="ru-RU" dirty="0"/>
          </a:p>
        </p:txBody>
      </p:sp>
      <p:sp>
        <p:nvSpPr>
          <p:cNvPr id="2" name="Объект 1"/>
          <p:cNvSpPr>
            <a:spLocks noGrp="1"/>
          </p:cNvSpPr>
          <p:nvPr>
            <p:ph idx="1"/>
          </p:nvPr>
        </p:nvSpPr>
        <p:spPr>
          <a:xfrm>
            <a:off x="467544" y="1196752"/>
            <a:ext cx="8136903" cy="5184576"/>
          </a:xfrm>
        </p:spPr>
        <p:txBody>
          <a:bodyPr>
            <a:normAutofit/>
          </a:bodyPr>
          <a:lstStyle/>
          <a:p>
            <a:r>
              <a:rPr lang="ky-KG" sz="2000" dirty="0"/>
              <a:t>Коомдоштуктун мүчөлөрү менен талкуулоону талап кылуучу жергиликтүү маанидеги маанилүү маселелер боюнча чечимдерди кабыл алуу үчүн жергиликтүү коомдоштуктар курултайларды, жыйындарды (чогулуштарды) жана тикелей эрк билдирүүнүн башка формаларын өткөрө алат.</a:t>
            </a:r>
          </a:p>
          <a:p>
            <a:r>
              <a:rPr lang="ky-KG" sz="2000" dirty="0"/>
              <a:t> </a:t>
            </a:r>
          </a:p>
          <a:p>
            <a:pPr>
              <a:buFont typeface="Wingdings" pitchFamily="2" charset="2"/>
              <a:buChar char="Ø"/>
            </a:pPr>
            <a:r>
              <a:rPr lang="ru-RU" sz="2000" dirty="0" err="1">
                <a:solidFill>
                  <a:schemeClr val="tx1"/>
                </a:solidFill>
              </a:rPr>
              <a:t>Жамааттын</a:t>
            </a:r>
            <a:r>
              <a:rPr lang="ru-RU" sz="2000" dirty="0">
                <a:solidFill>
                  <a:schemeClr val="tx1"/>
                </a:solidFill>
              </a:rPr>
              <a:t> </a:t>
            </a:r>
            <a:r>
              <a:rPr lang="ru-RU" sz="2000" dirty="0" err="1">
                <a:solidFill>
                  <a:schemeClr val="tx1"/>
                </a:solidFill>
              </a:rPr>
              <a:t>мүчөлөрү</a:t>
            </a:r>
            <a:r>
              <a:rPr lang="ru-RU" sz="2000" dirty="0">
                <a:solidFill>
                  <a:schemeClr val="tx1"/>
                </a:solidFill>
              </a:rPr>
              <a:t> </a:t>
            </a:r>
            <a:r>
              <a:rPr lang="ru-RU" sz="2000" dirty="0" err="1">
                <a:solidFill>
                  <a:schemeClr val="tx1"/>
                </a:solidFill>
              </a:rPr>
              <a:t>менен</a:t>
            </a:r>
            <a:r>
              <a:rPr lang="ru-RU" sz="2000" dirty="0">
                <a:solidFill>
                  <a:schemeClr val="tx1"/>
                </a:solidFill>
              </a:rPr>
              <a:t> </a:t>
            </a:r>
            <a:r>
              <a:rPr lang="ru-RU" sz="2000" dirty="0" err="1">
                <a:solidFill>
                  <a:schemeClr val="tx1"/>
                </a:solidFill>
              </a:rPr>
              <a:t>талкуулоону</a:t>
            </a:r>
            <a:r>
              <a:rPr lang="ru-RU" sz="2000" dirty="0">
                <a:solidFill>
                  <a:schemeClr val="tx1"/>
                </a:solidFill>
              </a:rPr>
              <a:t> </a:t>
            </a:r>
            <a:r>
              <a:rPr lang="ru-RU" sz="2000" dirty="0" err="1">
                <a:solidFill>
                  <a:schemeClr val="tx1"/>
                </a:solidFill>
              </a:rPr>
              <a:t>талап</a:t>
            </a:r>
            <a:r>
              <a:rPr lang="ru-RU" sz="2000" dirty="0">
                <a:solidFill>
                  <a:schemeClr val="tx1"/>
                </a:solidFill>
              </a:rPr>
              <a:t> </a:t>
            </a:r>
            <a:r>
              <a:rPr lang="ru-RU" sz="2000" dirty="0" err="1">
                <a:solidFill>
                  <a:schemeClr val="tx1"/>
                </a:solidFill>
              </a:rPr>
              <a:t>кылуучу</a:t>
            </a:r>
            <a:r>
              <a:rPr lang="ru-RU" sz="2000" dirty="0">
                <a:solidFill>
                  <a:schemeClr val="tx1"/>
                </a:solidFill>
              </a:rPr>
              <a:t> </a:t>
            </a:r>
            <a:r>
              <a:rPr lang="ru-RU" sz="2000" dirty="0" err="1">
                <a:solidFill>
                  <a:schemeClr val="tx1"/>
                </a:solidFill>
              </a:rPr>
              <a:t>жергиликтүү</a:t>
            </a:r>
            <a:r>
              <a:rPr lang="ru-RU" sz="2000" dirty="0">
                <a:solidFill>
                  <a:schemeClr val="tx1"/>
                </a:solidFill>
              </a:rPr>
              <a:t> </a:t>
            </a:r>
            <a:r>
              <a:rPr lang="ru-RU" sz="2000" dirty="0" err="1">
                <a:solidFill>
                  <a:schemeClr val="tx1"/>
                </a:solidFill>
              </a:rPr>
              <a:t>маанидеги</a:t>
            </a:r>
            <a:r>
              <a:rPr lang="ru-RU" sz="2000" dirty="0">
                <a:solidFill>
                  <a:schemeClr val="tx1"/>
                </a:solidFill>
              </a:rPr>
              <a:t> </a:t>
            </a:r>
            <a:r>
              <a:rPr lang="ru-RU" sz="2000" dirty="0" err="1">
                <a:solidFill>
                  <a:schemeClr val="tx1"/>
                </a:solidFill>
              </a:rPr>
              <a:t>маанилүү</a:t>
            </a:r>
            <a:r>
              <a:rPr lang="ru-RU" sz="2000" dirty="0">
                <a:solidFill>
                  <a:schemeClr val="tx1"/>
                </a:solidFill>
              </a:rPr>
              <a:t> </a:t>
            </a:r>
            <a:r>
              <a:rPr lang="ru-RU" sz="2000" dirty="0" err="1">
                <a:solidFill>
                  <a:schemeClr val="tx1"/>
                </a:solidFill>
              </a:rPr>
              <a:t>маселелер</a:t>
            </a:r>
            <a:r>
              <a:rPr lang="ru-RU" sz="2000" dirty="0">
                <a:solidFill>
                  <a:schemeClr val="tx1"/>
                </a:solidFill>
              </a:rPr>
              <a:t> </a:t>
            </a:r>
            <a:r>
              <a:rPr lang="ru-RU" sz="2000" dirty="0" err="1">
                <a:solidFill>
                  <a:schemeClr val="tx1"/>
                </a:solidFill>
              </a:rPr>
              <a:t>боюнча</a:t>
            </a:r>
            <a:r>
              <a:rPr lang="ru-RU" sz="2000" dirty="0">
                <a:solidFill>
                  <a:schemeClr val="tx1"/>
                </a:solidFill>
              </a:rPr>
              <a:t> </a:t>
            </a:r>
            <a:r>
              <a:rPr lang="ru-RU" sz="2000" dirty="0" err="1">
                <a:solidFill>
                  <a:schemeClr val="tx1"/>
                </a:solidFill>
              </a:rPr>
              <a:t>чечимдерди</a:t>
            </a:r>
            <a:r>
              <a:rPr lang="ru-RU" sz="2000" dirty="0">
                <a:solidFill>
                  <a:schemeClr val="tx1"/>
                </a:solidFill>
              </a:rPr>
              <a:t> </a:t>
            </a:r>
            <a:r>
              <a:rPr lang="ru-RU" sz="2000" dirty="0" err="1">
                <a:solidFill>
                  <a:schemeClr val="tx1"/>
                </a:solidFill>
              </a:rPr>
              <a:t>кабыл</a:t>
            </a:r>
            <a:r>
              <a:rPr lang="ru-RU" sz="2000" dirty="0">
                <a:solidFill>
                  <a:schemeClr val="tx1"/>
                </a:solidFill>
              </a:rPr>
              <a:t> </a:t>
            </a:r>
            <a:r>
              <a:rPr lang="ru-RU" sz="2000" dirty="0" err="1">
                <a:solidFill>
                  <a:schemeClr val="tx1"/>
                </a:solidFill>
              </a:rPr>
              <a:t>алуу</a:t>
            </a:r>
            <a:r>
              <a:rPr lang="ru-RU" sz="2000" dirty="0">
                <a:solidFill>
                  <a:schemeClr val="tx1"/>
                </a:solidFill>
              </a:rPr>
              <a:t> </a:t>
            </a:r>
            <a:r>
              <a:rPr lang="ru-RU" sz="2000" dirty="0" err="1">
                <a:solidFill>
                  <a:schemeClr val="tx1"/>
                </a:solidFill>
              </a:rPr>
              <a:t>үчүн</a:t>
            </a:r>
            <a:r>
              <a:rPr lang="ru-RU" sz="2000" dirty="0">
                <a:solidFill>
                  <a:schemeClr val="tx1"/>
                </a:solidFill>
              </a:rPr>
              <a:t> </a:t>
            </a:r>
            <a:r>
              <a:rPr lang="ru-RU" sz="2000" dirty="0" err="1">
                <a:solidFill>
                  <a:schemeClr val="tx1"/>
                </a:solidFill>
              </a:rPr>
              <a:t>жергиликтүү</a:t>
            </a:r>
            <a:r>
              <a:rPr lang="ru-RU" sz="2000" dirty="0">
                <a:solidFill>
                  <a:schemeClr val="tx1"/>
                </a:solidFill>
              </a:rPr>
              <a:t> </a:t>
            </a:r>
            <a:r>
              <a:rPr lang="ru-RU" sz="2000" dirty="0" err="1">
                <a:solidFill>
                  <a:schemeClr val="tx1"/>
                </a:solidFill>
              </a:rPr>
              <a:t>жамааттар</a:t>
            </a:r>
            <a:r>
              <a:rPr lang="ru-RU" sz="2000" dirty="0">
                <a:solidFill>
                  <a:schemeClr val="tx1"/>
                </a:solidFill>
              </a:rPr>
              <a:t> </a:t>
            </a:r>
            <a:r>
              <a:rPr lang="ru-RU" sz="2000" dirty="0" err="1">
                <a:solidFill>
                  <a:srgbClr val="C00000"/>
                </a:solidFill>
              </a:rPr>
              <a:t>курултайларды</a:t>
            </a:r>
            <a:r>
              <a:rPr lang="ru-RU" sz="2000" dirty="0">
                <a:solidFill>
                  <a:srgbClr val="C00000"/>
                </a:solidFill>
              </a:rPr>
              <a:t>, </a:t>
            </a:r>
            <a:r>
              <a:rPr lang="ru-RU" sz="2000" dirty="0" err="1">
                <a:solidFill>
                  <a:srgbClr val="C00000"/>
                </a:solidFill>
              </a:rPr>
              <a:t>чогулуштарды</a:t>
            </a:r>
            <a:r>
              <a:rPr lang="ru-RU" sz="2000" dirty="0">
                <a:solidFill>
                  <a:srgbClr val="C00000"/>
                </a:solidFill>
              </a:rPr>
              <a:t> (</a:t>
            </a:r>
            <a:r>
              <a:rPr lang="ru-RU" sz="2000" dirty="0" err="1">
                <a:solidFill>
                  <a:srgbClr val="C00000"/>
                </a:solidFill>
              </a:rPr>
              <a:t>жыйындарды</a:t>
            </a:r>
            <a:r>
              <a:rPr lang="ru-RU" sz="2000" dirty="0">
                <a:solidFill>
                  <a:srgbClr val="C00000"/>
                </a:solidFill>
              </a:rPr>
              <a:t>) </a:t>
            </a:r>
            <a:r>
              <a:rPr lang="ru-RU" sz="2000" dirty="0" err="1">
                <a:solidFill>
                  <a:schemeClr val="tx1"/>
                </a:solidFill>
              </a:rPr>
              <a:t>жана</a:t>
            </a:r>
            <a:r>
              <a:rPr lang="ru-RU" sz="2000" dirty="0">
                <a:solidFill>
                  <a:schemeClr val="tx1"/>
                </a:solidFill>
              </a:rPr>
              <a:t> башка </a:t>
            </a:r>
            <a:r>
              <a:rPr lang="ru-RU" sz="2000" dirty="0" err="1">
                <a:solidFill>
                  <a:schemeClr val="tx1"/>
                </a:solidFill>
              </a:rPr>
              <a:t>эрк-ниетти</a:t>
            </a:r>
            <a:r>
              <a:rPr lang="ru-RU" sz="2000" dirty="0">
                <a:solidFill>
                  <a:schemeClr val="tx1"/>
                </a:solidFill>
              </a:rPr>
              <a:t> тике </a:t>
            </a:r>
            <a:r>
              <a:rPr lang="ru-RU" sz="2000" dirty="0" err="1">
                <a:solidFill>
                  <a:schemeClr val="tx1"/>
                </a:solidFill>
              </a:rPr>
              <a:t>билдирүүнүн</a:t>
            </a:r>
            <a:r>
              <a:rPr lang="ru-RU" sz="2000" dirty="0">
                <a:solidFill>
                  <a:schemeClr val="tx1"/>
                </a:solidFill>
              </a:rPr>
              <a:t> </a:t>
            </a:r>
            <a:r>
              <a:rPr lang="ru-RU" sz="2000" dirty="0" err="1">
                <a:solidFill>
                  <a:schemeClr val="tx1"/>
                </a:solidFill>
              </a:rPr>
              <a:t>формаларын</a:t>
            </a:r>
            <a:r>
              <a:rPr lang="ru-RU" sz="2000" dirty="0">
                <a:solidFill>
                  <a:schemeClr val="tx1"/>
                </a:solidFill>
              </a:rPr>
              <a:t> </a:t>
            </a:r>
            <a:r>
              <a:rPr lang="ru-RU" sz="2000" dirty="0" err="1">
                <a:solidFill>
                  <a:schemeClr val="tx1"/>
                </a:solidFill>
              </a:rPr>
              <a:t>өткөрө</a:t>
            </a:r>
            <a:r>
              <a:rPr lang="ru-RU" sz="2000" dirty="0">
                <a:solidFill>
                  <a:schemeClr val="tx1"/>
                </a:solidFill>
              </a:rPr>
              <a:t> </a:t>
            </a:r>
            <a:r>
              <a:rPr lang="ru-RU" sz="2000" dirty="0" err="1">
                <a:solidFill>
                  <a:schemeClr val="tx1"/>
                </a:solidFill>
              </a:rPr>
              <a:t>алышат</a:t>
            </a:r>
            <a:r>
              <a:rPr lang="ru-RU" sz="2000" dirty="0">
                <a:solidFill>
                  <a:schemeClr val="tx1"/>
                </a:solidFill>
              </a:rPr>
              <a:t>.</a:t>
            </a:r>
          </a:p>
          <a:p>
            <a:pPr>
              <a:buFont typeface="Wingdings" pitchFamily="2" charset="2"/>
              <a:buChar char="Ø"/>
            </a:pPr>
            <a:endParaRPr lang="ru-RU" sz="2000" dirty="0"/>
          </a:p>
          <a:p>
            <a:pPr>
              <a:buFont typeface="Wingdings" pitchFamily="2" charset="2"/>
              <a:buChar char="Ø"/>
            </a:pPr>
            <a:endParaRPr lang="ru-RU" sz="2000" dirty="0">
              <a:solidFill>
                <a:schemeClr val="tx1"/>
              </a:solidFill>
            </a:endParaRPr>
          </a:p>
          <a:p>
            <a:pPr>
              <a:buFont typeface="Wingdings" pitchFamily="2" charset="2"/>
              <a:buChar char="Ø"/>
            </a:pPr>
            <a:r>
              <a:rPr lang="ru-RU" sz="2000" dirty="0">
                <a:solidFill>
                  <a:schemeClr val="tx1"/>
                </a:solidFill>
              </a:rPr>
              <a:t> </a:t>
            </a:r>
            <a:r>
              <a:rPr lang="ru-RU" sz="2000" dirty="0" err="1">
                <a:solidFill>
                  <a:schemeClr val="tx1"/>
                </a:solidFill>
              </a:rPr>
              <a:t>Коомдук</a:t>
            </a:r>
            <a:r>
              <a:rPr lang="ru-RU" sz="2000" dirty="0">
                <a:solidFill>
                  <a:schemeClr val="tx1"/>
                </a:solidFill>
              </a:rPr>
              <a:t> </a:t>
            </a:r>
            <a:r>
              <a:rPr lang="ru-RU" sz="2000" dirty="0" err="1">
                <a:solidFill>
                  <a:schemeClr val="tx1"/>
                </a:solidFill>
              </a:rPr>
              <a:t>пикирдин</a:t>
            </a:r>
            <a:r>
              <a:rPr lang="ru-RU" sz="2000" dirty="0">
                <a:solidFill>
                  <a:schemeClr val="tx1"/>
                </a:solidFill>
              </a:rPr>
              <a:t> </a:t>
            </a:r>
            <a:r>
              <a:rPr lang="ru-RU" sz="2000" dirty="0" err="1">
                <a:solidFill>
                  <a:schemeClr val="tx1"/>
                </a:solidFill>
              </a:rPr>
              <a:t>кеңири</a:t>
            </a:r>
            <a:r>
              <a:rPr lang="ru-RU" sz="2000" dirty="0">
                <a:solidFill>
                  <a:schemeClr val="tx1"/>
                </a:solidFill>
              </a:rPr>
              <a:t> </a:t>
            </a:r>
            <a:r>
              <a:rPr lang="ru-RU" sz="2000" dirty="0" err="1">
                <a:solidFill>
                  <a:schemeClr val="tx1"/>
                </a:solidFill>
              </a:rPr>
              <a:t>спектрин</a:t>
            </a:r>
            <a:r>
              <a:rPr lang="ru-RU" sz="2000" dirty="0">
                <a:solidFill>
                  <a:schemeClr val="tx1"/>
                </a:solidFill>
              </a:rPr>
              <a:t> </a:t>
            </a:r>
            <a:r>
              <a:rPr lang="ru-RU" sz="2000" dirty="0" err="1">
                <a:solidFill>
                  <a:schemeClr val="tx1"/>
                </a:solidFill>
              </a:rPr>
              <a:t>эсепке</a:t>
            </a:r>
            <a:r>
              <a:rPr lang="ru-RU" sz="2000" dirty="0">
                <a:solidFill>
                  <a:schemeClr val="tx1"/>
                </a:solidFill>
              </a:rPr>
              <a:t> </a:t>
            </a:r>
            <a:r>
              <a:rPr lang="ru-RU" sz="2000" dirty="0" err="1">
                <a:solidFill>
                  <a:schemeClr val="tx1"/>
                </a:solidFill>
              </a:rPr>
              <a:t>алуу</a:t>
            </a:r>
            <a:r>
              <a:rPr lang="ru-RU" sz="2000" dirty="0">
                <a:solidFill>
                  <a:schemeClr val="tx1"/>
                </a:solidFill>
              </a:rPr>
              <a:t> </a:t>
            </a:r>
            <a:r>
              <a:rPr lang="ru-RU" sz="2000" dirty="0" err="1">
                <a:solidFill>
                  <a:schemeClr val="tx1"/>
                </a:solidFill>
              </a:rPr>
              <a:t>жана</a:t>
            </a:r>
            <a:r>
              <a:rPr lang="ru-RU" sz="2000" dirty="0">
                <a:solidFill>
                  <a:schemeClr val="tx1"/>
                </a:solidFill>
              </a:rPr>
              <a:t> </a:t>
            </a:r>
            <a:r>
              <a:rPr lang="ru-RU" sz="2000" dirty="0" err="1">
                <a:solidFill>
                  <a:schemeClr val="tx1"/>
                </a:solidFill>
              </a:rPr>
              <a:t>уюмдун</a:t>
            </a:r>
            <a:r>
              <a:rPr lang="ru-RU" sz="2000" dirty="0">
                <a:solidFill>
                  <a:schemeClr val="tx1"/>
                </a:solidFill>
              </a:rPr>
              <a:t> </a:t>
            </a:r>
            <a:r>
              <a:rPr lang="ru-RU" sz="2000" dirty="0" err="1">
                <a:solidFill>
                  <a:schemeClr val="tx1"/>
                </a:solidFill>
              </a:rPr>
              <a:t>иштеринин</a:t>
            </a:r>
            <a:r>
              <a:rPr lang="ru-RU" sz="2000" dirty="0">
                <a:solidFill>
                  <a:schemeClr val="tx1"/>
                </a:solidFill>
              </a:rPr>
              <a:t> </a:t>
            </a:r>
            <a:r>
              <a:rPr lang="ru-RU" sz="2000" dirty="0" err="1">
                <a:solidFill>
                  <a:schemeClr val="tx1"/>
                </a:solidFill>
              </a:rPr>
              <a:t>эң</a:t>
            </a:r>
            <a:r>
              <a:rPr lang="ru-RU" sz="2000" dirty="0">
                <a:solidFill>
                  <a:schemeClr val="tx1"/>
                </a:solidFill>
              </a:rPr>
              <a:t> </a:t>
            </a:r>
            <a:r>
              <a:rPr lang="ru-RU" sz="2000" dirty="0" err="1">
                <a:solidFill>
                  <a:schemeClr val="tx1"/>
                </a:solidFill>
              </a:rPr>
              <a:t>маанилүү</a:t>
            </a:r>
            <a:r>
              <a:rPr lang="ru-RU" sz="2000" dirty="0">
                <a:solidFill>
                  <a:schemeClr val="tx1"/>
                </a:solidFill>
              </a:rPr>
              <a:t> </a:t>
            </a:r>
            <a:r>
              <a:rPr lang="ru-RU" sz="2000" dirty="0" err="1">
                <a:solidFill>
                  <a:schemeClr val="tx1"/>
                </a:solidFill>
              </a:rPr>
              <a:t>маселелерин</a:t>
            </a:r>
            <a:r>
              <a:rPr lang="ru-RU" sz="2000" dirty="0">
                <a:solidFill>
                  <a:schemeClr val="tx1"/>
                </a:solidFill>
              </a:rPr>
              <a:t> </a:t>
            </a:r>
            <a:r>
              <a:rPr lang="ru-RU" sz="2000" dirty="0" err="1">
                <a:solidFill>
                  <a:schemeClr val="tx1"/>
                </a:solidFill>
              </a:rPr>
              <a:t>чечүүгө</a:t>
            </a:r>
            <a:r>
              <a:rPr lang="ru-RU" sz="2000" dirty="0">
                <a:solidFill>
                  <a:schemeClr val="tx1"/>
                </a:solidFill>
              </a:rPr>
              <a:t> </a:t>
            </a:r>
            <a:r>
              <a:rPr lang="ru-RU" sz="2000" dirty="0" err="1">
                <a:solidFill>
                  <a:schemeClr val="tx1"/>
                </a:solidFill>
              </a:rPr>
              <a:t>калкты</a:t>
            </a:r>
            <a:r>
              <a:rPr lang="ru-RU" sz="2000" dirty="0">
                <a:solidFill>
                  <a:schemeClr val="tx1"/>
                </a:solidFill>
              </a:rPr>
              <a:t> </a:t>
            </a:r>
            <a:r>
              <a:rPr lang="ru-RU" sz="2000" dirty="0" err="1">
                <a:solidFill>
                  <a:schemeClr val="tx1"/>
                </a:solidFill>
              </a:rPr>
              <a:t>катыштыруу</a:t>
            </a:r>
            <a:r>
              <a:rPr lang="ru-RU" sz="2000" dirty="0">
                <a:solidFill>
                  <a:schemeClr val="tx1"/>
                </a:solidFill>
              </a:rPr>
              <a:t> </a:t>
            </a:r>
            <a:r>
              <a:rPr lang="ru-RU" sz="2000" dirty="0" err="1">
                <a:solidFill>
                  <a:schemeClr val="tx1"/>
                </a:solidFill>
              </a:rPr>
              <a:t>максатында</a:t>
            </a:r>
            <a:r>
              <a:rPr lang="ru-RU" sz="2000" dirty="0">
                <a:solidFill>
                  <a:schemeClr val="tx1"/>
                </a:solidFill>
              </a:rPr>
              <a:t> </a:t>
            </a:r>
            <a:r>
              <a:rPr lang="ru-RU" sz="2000" dirty="0" err="1">
                <a:solidFill>
                  <a:schemeClr val="tx1"/>
                </a:solidFill>
              </a:rPr>
              <a:t>жергиликтүү</a:t>
            </a:r>
            <a:r>
              <a:rPr lang="ru-RU" sz="2000" dirty="0">
                <a:solidFill>
                  <a:schemeClr val="tx1"/>
                </a:solidFill>
              </a:rPr>
              <a:t> </a:t>
            </a:r>
            <a:r>
              <a:rPr lang="ru-RU" sz="2000" dirty="0" err="1">
                <a:solidFill>
                  <a:schemeClr val="tx1"/>
                </a:solidFill>
              </a:rPr>
              <a:t>жамааттардын</a:t>
            </a:r>
            <a:r>
              <a:rPr lang="ru-RU" sz="2000" dirty="0">
                <a:solidFill>
                  <a:schemeClr val="tx1"/>
                </a:solidFill>
              </a:rPr>
              <a:t> </a:t>
            </a:r>
            <a:r>
              <a:rPr lang="ru-RU" sz="2000" dirty="0" err="1">
                <a:solidFill>
                  <a:srgbClr val="C00000"/>
                </a:solidFill>
              </a:rPr>
              <a:t>курултайлары</a:t>
            </a:r>
            <a:r>
              <a:rPr lang="ru-RU" sz="2000" dirty="0">
                <a:solidFill>
                  <a:srgbClr val="C00000"/>
                </a:solidFill>
              </a:rPr>
              <a:t> </a:t>
            </a:r>
            <a:r>
              <a:rPr lang="ru-RU" sz="2000" dirty="0" err="1">
                <a:solidFill>
                  <a:srgbClr val="C00000"/>
                </a:solidFill>
              </a:rPr>
              <a:t>өткөрүлсө</a:t>
            </a:r>
            <a:r>
              <a:rPr lang="ru-RU" sz="2000" dirty="0">
                <a:solidFill>
                  <a:srgbClr val="C00000"/>
                </a:solidFill>
              </a:rPr>
              <a:t> болот</a:t>
            </a:r>
            <a:r>
              <a:rPr lang="ru-RU" dirty="0">
                <a:solidFill>
                  <a:srgbClr val="C00000"/>
                </a:solidFill>
              </a:rPr>
              <a:t>.</a:t>
            </a:r>
          </a:p>
          <a:p>
            <a:endParaRPr lang="ru-RU" dirty="0"/>
          </a:p>
        </p:txBody>
      </p:sp>
      <p:sp>
        <p:nvSpPr>
          <p:cNvPr id="4" name="Нижний колонтитул 3"/>
          <p:cNvSpPr>
            <a:spLocks noGrp="1"/>
          </p:cNvSpPr>
          <p:nvPr>
            <p:ph type="ftr" sz="quarter" idx="11"/>
          </p:nvPr>
        </p:nvSpPr>
        <p:spPr/>
        <p:txBody>
          <a:bodyPr/>
          <a:lstStyle/>
          <a:p>
            <a:r>
              <a:rPr lang="ru-RU"/>
              <a:t>АРИС, ПСИ-3 (МАР)- основные тренинги</a:t>
            </a:r>
          </a:p>
        </p:txBody>
      </p:sp>
    </p:spTree>
    <p:extLst>
      <p:ext uri="{BB962C8B-B14F-4D97-AF65-F5344CB8AC3E}">
        <p14:creationId xmlns:p14="http://schemas.microsoft.com/office/powerpoint/2010/main" val="306824715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E933959-CF2B-699D-6432-4929C38EAAB8}"/>
              </a:ext>
            </a:extLst>
          </p:cNvPr>
          <p:cNvSpPr>
            <a:spLocks noGrp="1"/>
          </p:cNvSpPr>
          <p:nvPr>
            <p:ph type="title"/>
          </p:nvPr>
        </p:nvSpPr>
        <p:spPr/>
        <p:txBody>
          <a:bodyPr/>
          <a:lstStyle/>
          <a:p>
            <a:r>
              <a:rPr lang="ru-RU" sz="3600" b="1" dirty="0" err="1">
                <a:solidFill>
                  <a:srgbClr val="FF0000"/>
                </a:solidFill>
              </a:rPr>
              <a:t>Жергиликтүү</a:t>
            </a:r>
            <a:r>
              <a:rPr lang="ru-RU" sz="3600" b="1" dirty="0">
                <a:solidFill>
                  <a:srgbClr val="FF0000"/>
                </a:solidFill>
              </a:rPr>
              <a:t> </a:t>
            </a:r>
            <a:r>
              <a:rPr lang="ru-RU" sz="3600" b="1" dirty="0" err="1">
                <a:solidFill>
                  <a:srgbClr val="FF0000"/>
                </a:solidFill>
              </a:rPr>
              <a:t>жамааттын</a:t>
            </a:r>
            <a:r>
              <a:rPr lang="ru-RU" sz="3600" b="1" dirty="0">
                <a:solidFill>
                  <a:srgbClr val="FF0000"/>
                </a:solidFill>
              </a:rPr>
              <a:t> </a:t>
            </a:r>
            <a:r>
              <a:rPr lang="ru-RU" sz="3600" b="1" dirty="0" err="1">
                <a:solidFill>
                  <a:srgbClr val="FF0000"/>
                </a:solidFill>
              </a:rPr>
              <a:t>мүчөлөрүнүн</a:t>
            </a:r>
            <a:r>
              <a:rPr lang="ru-RU" sz="3600" b="1" dirty="0">
                <a:solidFill>
                  <a:srgbClr val="FF0000"/>
                </a:solidFill>
              </a:rPr>
              <a:t> </a:t>
            </a:r>
            <a:r>
              <a:rPr lang="ru-RU" sz="3600" b="1" dirty="0" err="1">
                <a:solidFill>
                  <a:srgbClr val="FF0000"/>
                </a:solidFill>
              </a:rPr>
              <a:t>эрк-ниетин</a:t>
            </a:r>
            <a:r>
              <a:rPr lang="ru-RU" sz="3600" b="1" dirty="0">
                <a:solidFill>
                  <a:srgbClr val="FF0000"/>
                </a:solidFill>
              </a:rPr>
              <a:t> тике </a:t>
            </a:r>
            <a:r>
              <a:rPr lang="ru-RU" sz="3600" b="1" dirty="0" err="1">
                <a:solidFill>
                  <a:srgbClr val="FF0000"/>
                </a:solidFill>
              </a:rPr>
              <a:t>билдирүү</a:t>
            </a:r>
            <a:r>
              <a:rPr lang="ru-RU" sz="3600" b="1" dirty="0">
                <a:solidFill>
                  <a:srgbClr val="FF0000"/>
                </a:solidFill>
              </a:rPr>
              <a:t> </a:t>
            </a:r>
            <a:r>
              <a:rPr lang="ru-RU" sz="3600" b="1" dirty="0" err="1">
                <a:solidFill>
                  <a:srgbClr val="FF0000"/>
                </a:solidFill>
              </a:rPr>
              <a:t>формалары</a:t>
            </a:r>
            <a:endParaRPr lang="ru-RU" dirty="0"/>
          </a:p>
        </p:txBody>
      </p:sp>
      <p:sp>
        <p:nvSpPr>
          <p:cNvPr id="3" name="Объект 2">
            <a:extLst>
              <a:ext uri="{FF2B5EF4-FFF2-40B4-BE49-F238E27FC236}">
                <a16:creationId xmlns:a16="http://schemas.microsoft.com/office/drawing/2014/main" id="{A8045B24-4B22-934E-B698-DDB8CCB5BB72}"/>
              </a:ext>
            </a:extLst>
          </p:cNvPr>
          <p:cNvSpPr>
            <a:spLocks noGrp="1"/>
          </p:cNvSpPr>
          <p:nvPr>
            <p:ph idx="1"/>
          </p:nvPr>
        </p:nvSpPr>
        <p:spPr/>
        <p:txBody>
          <a:bodyPr>
            <a:normAutofit fontScale="77500" lnSpcReduction="20000"/>
          </a:bodyPr>
          <a:lstStyle/>
          <a:p>
            <a:pPr>
              <a:buFont typeface="Wingdings" pitchFamily="2" charset="2"/>
              <a:buChar char="Ø"/>
            </a:pPr>
            <a:r>
              <a:rPr lang="ru-RU" dirty="0" err="1">
                <a:solidFill>
                  <a:schemeClr val="tx1"/>
                </a:solidFill>
              </a:rPr>
              <a:t>Курултайга</a:t>
            </a:r>
            <a:r>
              <a:rPr lang="ru-RU" dirty="0">
                <a:solidFill>
                  <a:schemeClr val="tx1"/>
                </a:solidFill>
              </a:rPr>
              <a:t> </a:t>
            </a:r>
            <a:r>
              <a:rPr lang="ru-RU" dirty="0" err="1">
                <a:solidFill>
                  <a:schemeClr val="tx1"/>
                </a:solidFill>
              </a:rPr>
              <a:t>аймакты</a:t>
            </a:r>
            <a:r>
              <a:rPr lang="ru-RU" dirty="0">
                <a:solidFill>
                  <a:schemeClr val="tx1"/>
                </a:solidFill>
              </a:rPr>
              <a:t> </a:t>
            </a:r>
            <a:r>
              <a:rPr lang="ru-RU" dirty="0" err="1">
                <a:solidFill>
                  <a:schemeClr val="tx1"/>
                </a:solidFill>
              </a:rPr>
              <a:t>социалдык-экономикалык</a:t>
            </a:r>
            <a:r>
              <a:rPr lang="ru-RU" dirty="0">
                <a:solidFill>
                  <a:schemeClr val="tx1"/>
                </a:solidFill>
              </a:rPr>
              <a:t> </a:t>
            </a:r>
            <a:r>
              <a:rPr lang="ru-RU" dirty="0" err="1">
                <a:solidFill>
                  <a:schemeClr val="tx1"/>
                </a:solidFill>
              </a:rPr>
              <a:t>жактан</a:t>
            </a:r>
            <a:r>
              <a:rPr lang="ru-RU" dirty="0">
                <a:solidFill>
                  <a:schemeClr val="tx1"/>
                </a:solidFill>
              </a:rPr>
              <a:t> </a:t>
            </a:r>
            <a:r>
              <a:rPr lang="ru-RU" dirty="0" err="1">
                <a:solidFill>
                  <a:schemeClr val="tx1"/>
                </a:solidFill>
              </a:rPr>
              <a:t>өнүктүрүүнүн</a:t>
            </a:r>
            <a:r>
              <a:rPr lang="ru-RU" dirty="0">
                <a:solidFill>
                  <a:schemeClr val="tx1"/>
                </a:solidFill>
              </a:rPr>
              <a:t>, </a:t>
            </a:r>
            <a:r>
              <a:rPr lang="ru-RU" dirty="0" err="1">
                <a:solidFill>
                  <a:schemeClr val="tx1"/>
                </a:solidFill>
              </a:rPr>
              <a:t>жергиликтүү</a:t>
            </a:r>
            <a:r>
              <a:rPr lang="ru-RU" dirty="0">
                <a:solidFill>
                  <a:schemeClr val="tx1"/>
                </a:solidFill>
              </a:rPr>
              <a:t> </a:t>
            </a:r>
            <a:r>
              <a:rPr lang="ru-RU" dirty="0" err="1">
                <a:solidFill>
                  <a:schemeClr val="tx1"/>
                </a:solidFill>
              </a:rPr>
              <a:t>бюджетти</a:t>
            </a:r>
            <a:r>
              <a:rPr lang="ru-RU" dirty="0">
                <a:solidFill>
                  <a:schemeClr val="tx1"/>
                </a:solidFill>
              </a:rPr>
              <a:t> </a:t>
            </a:r>
            <a:r>
              <a:rPr lang="ru-RU" dirty="0" err="1">
                <a:solidFill>
                  <a:schemeClr val="tx1"/>
                </a:solidFill>
              </a:rPr>
              <a:t>түзүүнүн</a:t>
            </a:r>
            <a:r>
              <a:rPr lang="ru-RU" dirty="0">
                <a:solidFill>
                  <a:schemeClr val="tx1"/>
                </a:solidFill>
              </a:rPr>
              <a:t>, </a:t>
            </a:r>
            <a:r>
              <a:rPr lang="ru-RU" dirty="0" err="1">
                <a:solidFill>
                  <a:schemeClr val="tx1"/>
                </a:solidFill>
              </a:rPr>
              <a:t>муниципалдык</a:t>
            </a:r>
            <a:r>
              <a:rPr lang="ru-RU" dirty="0">
                <a:solidFill>
                  <a:schemeClr val="tx1"/>
                </a:solidFill>
              </a:rPr>
              <a:t> </a:t>
            </a:r>
            <a:r>
              <a:rPr lang="ru-RU" dirty="0" err="1">
                <a:solidFill>
                  <a:schemeClr val="tx1"/>
                </a:solidFill>
              </a:rPr>
              <a:t>менчикти</a:t>
            </a:r>
            <a:r>
              <a:rPr lang="ru-RU" dirty="0">
                <a:solidFill>
                  <a:schemeClr val="tx1"/>
                </a:solidFill>
              </a:rPr>
              <a:t> </a:t>
            </a:r>
            <a:r>
              <a:rPr lang="ru-RU" dirty="0" err="1">
                <a:solidFill>
                  <a:schemeClr val="tx1"/>
                </a:solidFill>
              </a:rPr>
              <a:t>пайдалануунун</a:t>
            </a:r>
            <a:r>
              <a:rPr lang="ru-RU" dirty="0">
                <a:solidFill>
                  <a:schemeClr val="tx1"/>
                </a:solidFill>
              </a:rPr>
              <a:t> </a:t>
            </a:r>
            <a:r>
              <a:rPr lang="ru-RU" dirty="0" err="1">
                <a:solidFill>
                  <a:schemeClr val="tx1"/>
                </a:solidFill>
              </a:rPr>
              <a:t>жана</a:t>
            </a:r>
            <a:r>
              <a:rPr lang="ru-RU" dirty="0">
                <a:solidFill>
                  <a:schemeClr val="tx1"/>
                </a:solidFill>
              </a:rPr>
              <a:t> </a:t>
            </a:r>
            <a:r>
              <a:rPr lang="ru-RU" dirty="0" err="1">
                <a:solidFill>
                  <a:schemeClr val="tx1"/>
                </a:solidFill>
              </a:rPr>
              <a:t>өнүктүрүүнүн</a:t>
            </a:r>
            <a:r>
              <a:rPr lang="ru-RU" dirty="0">
                <a:solidFill>
                  <a:schemeClr val="tx1"/>
                </a:solidFill>
              </a:rPr>
              <a:t> </a:t>
            </a:r>
            <a:r>
              <a:rPr lang="ru-RU" dirty="0" err="1">
                <a:solidFill>
                  <a:schemeClr val="tx1"/>
                </a:solidFill>
              </a:rPr>
              <a:t>маселелери</a:t>
            </a:r>
            <a:r>
              <a:rPr lang="ru-RU" dirty="0">
                <a:solidFill>
                  <a:schemeClr val="tx1"/>
                </a:solidFill>
              </a:rPr>
              <a:t> </a:t>
            </a:r>
            <a:r>
              <a:rPr lang="ru-RU" dirty="0" err="1">
                <a:solidFill>
                  <a:schemeClr val="tx1"/>
                </a:solidFill>
              </a:rPr>
              <a:t>алып</a:t>
            </a:r>
            <a:r>
              <a:rPr lang="ru-RU" dirty="0">
                <a:solidFill>
                  <a:schemeClr val="tx1"/>
                </a:solidFill>
              </a:rPr>
              <a:t> </a:t>
            </a:r>
            <a:r>
              <a:rPr lang="ru-RU" dirty="0" err="1">
                <a:solidFill>
                  <a:schemeClr val="tx1"/>
                </a:solidFill>
              </a:rPr>
              <a:t>чыгылса</a:t>
            </a:r>
            <a:r>
              <a:rPr lang="ru-RU" dirty="0">
                <a:solidFill>
                  <a:schemeClr val="tx1"/>
                </a:solidFill>
              </a:rPr>
              <a:t> болот. </a:t>
            </a:r>
            <a:r>
              <a:rPr lang="ru-RU" dirty="0" err="1">
                <a:solidFill>
                  <a:schemeClr val="tx1"/>
                </a:solidFill>
              </a:rPr>
              <a:t>Курултайдын</a:t>
            </a:r>
            <a:r>
              <a:rPr lang="ru-RU" dirty="0">
                <a:solidFill>
                  <a:schemeClr val="tx1"/>
                </a:solidFill>
              </a:rPr>
              <a:t> </a:t>
            </a:r>
            <a:r>
              <a:rPr lang="ru-RU" dirty="0" err="1">
                <a:solidFill>
                  <a:schemeClr val="tx1"/>
                </a:solidFill>
              </a:rPr>
              <a:t>чечимдери</a:t>
            </a:r>
            <a:r>
              <a:rPr lang="ru-RU" dirty="0">
                <a:solidFill>
                  <a:schemeClr val="tx1"/>
                </a:solidFill>
              </a:rPr>
              <a:t> </a:t>
            </a:r>
            <a:r>
              <a:rPr lang="ru-RU" dirty="0" err="1">
                <a:solidFill>
                  <a:schemeClr val="tx1"/>
                </a:solidFill>
              </a:rPr>
              <a:t>тиешелүү</a:t>
            </a:r>
            <a:r>
              <a:rPr lang="ru-RU" dirty="0">
                <a:solidFill>
                  <a:schemeClr val="tx1"/>
                </a:solidFill>
              </a:rPr>
              <a:t> </a:t>
            </a:r>
            <a:r>
              <a:rPr lang="ru-RU" dirty="0" err="1">
                <a:solidFill>
                  <a:srgbClr val="C00000"/>
                </a:solidFill>
              </a:rPr>
              <a:t>жергиликтүү</a:t>
            </a:r>
            <a:r>
              <a:rPr lang="ru-RU" dirty="0">
                <a:solidFill>
                  <a:srgbClr val="C00000"/>
                </a:solidFill>
              </a:rPr>
              <a:t> </a:t>
            </a:r>
            <a:r>
              <a:rPr lang="ru-RU" dirty="0" err="1">
                <a:solidFill>
                  <a:srgbClr val="C00000"/>
                </a:solidFill>
              </a:rPr>
              <a:t>кеңеш</a:t>
            </a:r>
            <a:r>
              <a:rPr lang="ru-RU" dirty="0">
                <a:solidFill>
                  <a:srgbClr val="C00000"/>
                </a:solidFill>
              </a:rPr>
              <a:t> </a:t>
            </a:r>
            <a:r>
              <a:rPr lang="ru-RU" dirty="0" err="1">
                <a:solidFill>
                  <a:srgbClr val="C00000"/>
                </a:solidFill>
              </a:rPr>
              <a:t>үчүн</a:t>
            </a:r>
            <a:r>
              <a:rPr lang="ru-RU" dirty="0">
                <a:solidFill>
                  <a:srgbClr val="C00000"/>
                </a:solidFill>
              </a:rPr>
              <a:t> </a:t>
            </a:r>
            <a:r>
              <a:rPr lang="ru-RU" dirty="0" err="1">
                <a:solidFill>
                  <a:srgbClr val="C00000"/>
                </a:solidFill>
              </a:rPr>
              <a:t>сунуш</a:t>
            </a:r>
            <a:r>
              <a:rPr lang="ru-RU" dirty="0">
                <a:solidFill>
                  <a:srgbClr val="C00000"/>
                </a:solidFill>
              </a:rPr>
              <a:t> </a:t>
            </a:r>
            <a:r>
              <a:rPr lang="ru-RU" dirty="0" err="1">
                <a:solidFill>
                  <a:schemeClr val="tx1"/>
                </a:solidFill>
              </a:rPr>
              <a:t>мүнөзүндө</a:t>
            </a:r>
            <a:r>
              <a:rPr lang="ru-RU" dirty="0">
                <a:solidFill>
                  <a:schemeClr val="tx1"/>
                </a:solidFill>
              </a:rPr>
              <a:t> болот </a:t>
            </a:r>
            <a:r>
              <a:rPr lang="ru-RU" dirty="0" err="1">
                <a:solidFill>
                  <a:schemeClr val="tx1"/>
                </a:solidFill>
              </a:rPr>
              <a:t>жана</a:t>
            </a:r>
            <a:r>
              <a:rPr lang="ru-RU" dirty="0">
                <a:solidFill>
                  <a:schemeClr val="tx1"/>
                </a:solidFill>
              </a:rPr>
              <a:t> </a:t>
            </a:r>
            <a:r>
              <a:rPr lang="ru-RU" dirty="0" err="1">
                <a:solidFill>
                  <a:srgbClr val="C00000"/>
                </a:solidFill>
              </a:rPr>
              <a:t>жергиликтүү</a:t>
            </a:r>
            <a:r>
              <a:rPr lang="ru-RU" dirty="0">
                <a:solidFill>
                  <a:srgbClr val="C00000"/>
                </a:solidFill>
              </a:rPr>
              <a:t> </a:t>
            </a:r>
            <a:r>
              <a:rPr lang="ru-RU" dirty="0" err="1">
                <a:solidFill>
                  <a:srgbClr val="C00000"/>
                </a:solidFill>
              </a:rPr>
              <a:t>кеңеш</a:t>
            </a:r>
            <a:r>
              <a:rPr lang="ru-RU" dirty="0">
                <a:solidFill>
                  <a:srgbClr val="C00000"/>
                </a:solidFill>
              </a:rPr>
              <a:t>, </a:t>
            </a:r>
            <a:r>
              <a:rPr lang="ru-RU" dirty="0" err="1">
                <a:solidFill>
                  <a:srgbClr val="C00000"/>
                </a:solidFill>
              </a:rPr>
              <a:t>жергиликтүү</a:t>
            </a:r>
            <a:r>
              <a:rPr lang="ru-RU" dirty="0">
                <a:solidFill>
                  <a:srgbClr val="C00000"/>
                </a:solidFill>
              </a:rPr>
              <a:t> </a:t>
            </a:r>
            <a:r>
              <a:rPr lang="ru-RU" dirty="0" err="1">
                <a:solidFill>
                  <a:srgbClr val="C00000"/>
                </a:solidFill>
              </a:rPr>
              <a:t>өз</a:t>
            </a:r>
            <a:r>
              <a:rPr lang="ru-RU" dirty="0">
                <a:solidFill>
                  <a:srgbClr val="C00000"/>
                </a:solidFill>
              </a:rPr>
              <a:t> </a:t>
            </a:r>
            <a:r>
              <a:rPr lang="ru-RU" dirty="0" err="1">
                <a:solidFill>
                  <a:srgbClr val="C00000"/>
                </a:solidFill>
              </a:rPr>
              <a:t>алдынча</a:t>
            </a:r>
            <a:r>
              <a:rPr lang="ru-RU" dirty="0">
                <a:solidFill>
                  <a:srgbClr val="C00000"/>
                </a:solidFill>
              </a:rPr>
              <a:t> </a:t>
            </a:r>
            <a:r>
              <a:rPr lang="ru-RU" dirty="0" err="1">
                <a:solidFill>
                  <a:srgbClr val="C00000"/>
                </a:solidFill>
              </a:rPr>
              <a:t>башкаруунун</a:t>
            </a:r>
            <a:r>
              <a:rPr lang="ru-RU" dirty="0">
                <a:solidFill>
                  <a:srgbClr val="C00000"/>
                </a:solidFill>
              </a:rPr>
              <a:t> </a:t>
            </a:r>
            <a:r>
              <a:rPr lang="ru-RU" dirty="0" err="1">
                <a:solidFill>
                  <a:srgbClr val="C00000"/>
                </a:solidFill>
              </a:rPr>
              <a:t>аткаруу</a:t>
            </a:r>
            <a:r>
              <a:rPr lang="ru-RU" dirty="0">
                <a:solidFill>
                  <a:srgbClr val="C00000"/>
                </a:solidFill>
              </a:rPr>
              <a:t> </a:t>
            </a:r>
            <a:r>
              <a:rPr lang="ru-RU" dirty="0" err="1">
                <a:solidFill>
                  <a:srgbClr val="C00000"/>
                </a:solidFill>
              </a:rPr>
              <a:t>органынын</a:t>
            </a:r>
            <a:r>
              <a:rPr lang="ru-RU" dirty="0">
                <a:solidFill>
                  <a:srgbClr val="C00000"/>
                </a:solidFill>
              </a:rPr>
              <a:t> </a:t>
            </a:r>
            <a:r>
              <a:rPr lang="ru-RU" dirty="0" err="1">
                <a:solidFill>
                  <a:srgbClr val="C00000"/>
                </a:solidFill>
              </a:rPr>
              <a:t>башчысы</a:t>
            </a:r>
            <a:r>
              <a:rPr lang="ru-RU" dirty="0">
                <a:solidFill>
                  <a:srgbClr val="C00000"/>
                </a:solidFill>
              </a:rPr>
              <a:t> </a:t>
            </a:r>
            <a:r>
              <a:rPr lang="ru-RU" dirty="0" err="1">
                <a:solidFill>
                  <a:srgbClr val="C00000"/>
                </a:solidFill>
              </a:rPr>
              <a:t>тарабынан</a:t>
            </a:r>
            <a:r>
              <a:rPr lang="ru-RU" dirty="0">
                <a:solidFill>
                  <a:srgbClr val="C00000"/>
                </a:solidFill>
              </a:rPr>
              <a:t> </a:t>
            </a:r>
            <a:r>
              <a:rPr lang="ru-RU" dirty="0" err="1">
                <a:solidFill>
                  <a:srgbClr val="C00000"/>
                </a:solidFill>
              </a:rPr>
              <a:t>каралат</a:t>
            </a:r>
            <a:r>
              <a:rPr lang="ru-RU" dirty="0">
                <a:solidFill>
                  <a:schemeClr val="tx1"/>
                </a:solidFill>
              </a:rPr>
              <a:t>.</a:t>
            </a:r>
          </a:p>
          <a:p>
            <a:pPr>
              <a:buFont typeface="Wingdings" pitchFamily="2" charset="2"/>
              <a:buChar char="Ø"/>
            </a:pPr>
            <a:r>
              <a:rPr lang="ru-RU" dirty="0">
                <a:solidFill>
                  <a:schemeClr val="tx1"/>
                </a:solidFill>
              </a:rPr>
              <a:t> </a:t>
            </a:r>
            <a:r>
              <a:rPr lang="ru-RU" dirty="0" err="1">
                <a:solidFill>
                  <a:schemeClr val="tx1"/>
                </a:solidFill>
              </a:rPr>
              <a:t>Курултайдын</a:t>
            </a:r>
            <a:r>
              <a:rPr lang="ru-RU" dirty="0">
                <a:solidFill>
                  <a:schemeClr val="tx1"/>
                </a:solidFill>
              </a:rPr>
              <a:t> </a:t>
            </a:r>
            <a:r>
              <a:rPr lang="ru-RU" dirty="0" err="1">
                <a:solidFill>
                  <a:schemeClr val="tx1"/>
                </a:solidFill>
              </a:rPr>
              <a:t>делегаттарынын</a:t>
            </a:r>
            <a:r>
              <a:rPr lang="ru-RU" dirty="0">
                <a:solidFill>
                  <a:schemeClr val="tx1"/>
                </a:solidFill>
              </a:rPr>
              <a:t> </a:t>
            </a:r>
            <a:r>
              <a:rPr lang="ru-RU" dirty="0" err="1">
                <a:solidFill>
                  <a:schemeClr val="tx1"/>
                </a:solidFill>
              </a:rPr>
              <a:t>өкүлчүлүгүнүн</a:t>
            </a:r>
            <a:r>
              <a:rPr lang="ru-RU" dirty="0">
                <a:solidFill>
                  <a:schemeClr val="tx1"/>
                </a:solidFill>
              </a:rPr>
              <a:t> </a:t>
            </a:r>
            <a:r>
              <a:rPr lang="ru-RU" dirty="0" err="1">
                <a:solidFill>
                  <a:schemeClr val="tx1"/>
                </a:solidFill>
              </a:rPr>
              <a:t>нормалары</a:t>
            </a:r>
            <a:r>
              <a:rPr lang="ru-RU" dirty="0">
                <a:solidFill>
                  <a:schemeClr val="tx1"/>
                </a:solidFill>
              </a:rPr>
              <a:t>, </a:t>
            </a:r>
            <a:r>
              <a:rPr lang="ru-RU" dirty="0" err="1">
                <a:solidFill>
                  <a:schemeClr val="tx1"/>
                </a:solidFill>
              </a:rPr>
              <a:t>аны</a:t>
            </a:r>
            <a:r>
              <a:rPr lang="ru-RU" dirty="0">
                <a:solidFill>
                  <a:schemeClr val="tx1"/>
                </a:solidFill>
              </a:rPr>
              <a:t> </a:t>
            </a:r>
            <a:r>
              <a:rPr lang="ru-RU" dirty="0" err="1">
                <a:solidFill>
                  <a:schemeClr val="tx1"/>
                </a:solidFill>
              </a:rPr>
              <a:t>өткөрүүнүн</a:t>
            </a:r>
            <a:r>
              <a:rPr lang="ru-RU" dirty="0">
                <a:solidFill>
                  <a:schemeClr val="tx1"/>
                </a:solidFill>
              </a:rPr>
              <a:t> </a:t>
            </a:r>
            <a:r>
              <a:rPr lang="ru-RU" dirty="0" err="1">
                <a:solidFill>
                  <a:schemeClr val="tx1"/>
                </a:solidFill>
              </a:rPr>
              <a:t>жана</a:t>
            </a:r>
            <a:r>
              <a:rPr lang="ru-RU" dirty="0">
                <a:solidFill>
                  <a:schemeClr val="tx1"/>
                </a:solidFill>
              </a:rPr>
              <a:t> </a:t>
            </a:r>
            <a:r>
              <a:rPr lang="ru-RU" dirty="0" err="1">
                <a:solidFill>
                  <a:schemeClr val="tx1"/>
                </a:solidFill>
              </a:rPr>
              <a:t>курултайдын</a:t>
            </a:r>
            <a:r>
              <a:rPr lang="ru-RU" dirty="0">
                <a:solidFill>
                  <a:schemeClr val="tx1"/>
                </a:solidFill>
              </a:rPr>
              <a:t> </a:t>
            </a:r>
            <a:r>
              <a:rPr lang="ru-RU" dirty="0" err="1">
                <a:solidFill>
                  <a:schemeClr val="tx1"/>
                </a:solidFill>
              </a:rPr>
              <a:t>чечимдерин</a:t>
            </a:r>
            <a:r>
              <a:rPr lang="ru-RU" dirty="0">
                <a:solidFill>
                  <a:schemeClr val="tx1"/>
                </a:solidFill>
              </a:rPr>
              <a:t> </a:t>
            </a:r>
            <a:r>
              <a:rPr lang="ru-RU" dirty="0" err="1">
                <a:solidFill>
                  <a:schemeClr val="tx1"/>
                </a:solidFill>
              </a:rPr>
              <a:t>ишке</a:t>
            </a:r>
            <a:r>
              <a:rPr lang="ru-RU" dirty="0">
                <a:solidFill>
                  <a:schemeClr val="tx1"/>
                </a:solidFill>
              </a:rPr>
              <a:t> </a:t>
            </a:r>
            <a:r>
              <a:rPr lang="ru-RU" dirty="0" err="1">
                <a:solidFill>
                  <a:schemeClr val="tx1"/>
                </a:solidFill>
              </a:rPr>
              <a:t>ашыруунун</a:t>
            </a:r>
            <a:r>
              <a:rPr lang="ru-RU" dirty="0">
                <a:solidFill>
                  <a:schemeClr val="tx1"/>
                </a:solidFill>
              </a:rPr>
              <a:t> </a:t>
            </a:r>
            <a:r>
              <a:rPr lang="ru-RU" dirty="0" err="1">
                <a:solidFill>
                  <a:schemeClr val="tx1"/>
                </a:solidFill>
              </a:rPr>
              <a:t>тартиби</a:t>
            </a:r>
            <a:r>
              <a:rPr lang="ru-RU" dirty="0">
                <a:solidFill>
                  <a:schemeClr val="tx1"/>
                </a:solidFill>
              </a:rPr>
              <a:t> Кыргыз </a:t>
            </a:r>
            <a:r>
              <a:rPr lang="ru-RU" dirty="0" err="1">
                <a:solidFill>
                  <a:schemeClr val="tx1"/>
                </a:solidFill>
              </a:rPr>
              <a:t>Республикасынын</a:t>
            </a:r>
            <a:r>
              <a:rPr lang="ru-RU" dirty="0">
                <a:solidFill>
                  <a:schemeClr val="tx1"/>
                </a:solidFill>
              </a:rPr>
              <a:t> </a:t>
            </a:r>
            <a:r>
              <a:rPr lang="ru-RU" dirty="0" err="1">
                <a:solidFill>
                  <a:schemeClr val="tx1"/>
                </a:solidFill>
              </a:rPr>
              <a:t>ченемдик</a:t>
            </a:r>
            <a:r>
              <a:rPr lang="ru-RU" dirty="0">
                <a:solidFill>
                  <a:schemeClr val="tx1"/>
                </a:solidFill>
              </a:rPr>
              <a:t> </a:t>
            </a:r>
            <a:r>
              <a:rPr lang="ru-RU" dirty="0" err="1">
                <a:solidFill>
                  <a:schemeClr val="tx1"/>
                </a:solidFill>
              </a:rPr>
              <a:t>укуктук</a:t>
            </a:r>
            <a:r>
              <a:rPr lang="ru-RU" dirty="0">
                <a:solidFill>
                  <a:schemeClr val="tx1"/>
                </a:solidFill>
              </a:rPr>
              <a:t> </a:t>
            </a:r>
            <a:r>
              <a:rPr lang="ru-RU" dirty="0" err="1">
                <a:solidFill>
                  <a:schemeClr val="tx1"/>
                </a:solidFill>
              </a:rPr>
              <a:t>актыларына</a:t>
            </a:r>
            <a:r>
              <a:rPr lang="ru-RU" dirty="0">
                <a:solidFill>
                  <a:schemeClr val="tx1"/>
                </a:solidFill>
              </a:rPr>
              <a:t> </a:t>
            </a:r>
            <a:r>
              <a:rPr lang="ru-RU" dirty="0" err="1">
                <a:solidFill>
                  <a:schemeClr val="tx1"/>
                </a:solidFill>
              </a:rPr>
              <a:t>ылайык</a:t>
            </a:r>
            <a:r>
              <a:rPr lang="ru-RU" dirty="0">
                <a:solidFill>
                  <a:schemeClr val="tx1"/>
                </a:solidFill>
              </a:rPr>
              <a:t> </a:t>
            </a:r>
            <a:r>
              <a:rPr lang="ru-RU" dirty="0" err="1">
                <a:solidFill>
                  <a:srgbClr val="C00000"/>
                </a:solidFill>
              </a:rPr>
              <a:t>жергиликтүү</a:t>
            </a:r>
            <a:r>
              <a:rPr lang="ru-RU" dirty="0">
                <a:solidFill>
                  <a:srgbClr val="C00000"/>
                </a:solidFill>
              </a:rPr>
              <a:t> </a:t>
            </a:r>
            <a:r>
              <a:rPr lang="ru-RU" dirty="0" err="1">
                <a:solidFill>
                  <a:srgbClr val="C00000"/>
                </a:solidFill>
              </a:rPr>
              <a:t>жамааттын</a:t>
            </a:r>
            <a:r>
              <a:rPr lang="ru-RU" dirty="0">
                <a:solidFill>
                  <a:srgbClr val="C00000"/>
                </a:solidFill>
              </a:rPr>
              <a:t> уставы </a:t>
            </a:r>
            <a:r>
              <a:rPr lang="ru-RU" dirty="0" err="1">
                <a:solidFill>
                  <a:srgbClr val="C00000"/>
                </a:solidFill>
              </a:rPr>
              <a:t>менен</a:t>
            </a:r>
            <a:r>
              <a:rPr lang="ru-RU" dirty="0">
                <a:solidFill>
                  <a:srgbClr val="C00000"/>
                </a:solidFill>
              </a:rPr>
              <a:t> </a:t>
            </a:r>
            <a:r>
              <a:rPr lang="ru-RU" dirty="0" err="1">
                <a:solidFill>
                  <a:srgbClr val="C00000"/>
                </a:solidFill>
              </a:rPr>
              <a:t>аныкталат</a:t>
            </a:r>
            <a:r>
              <a:rPr lang="ru-RU" dirty="0">
                <a:solidFill>
                  <a:schemeClr val="tx1"/>
                </a:solidFill>
              </a:rPr>
              <a:t>.</a:t>
            </a:r>
          </a:p>
          <a:p>
            <a:pPr>
              <a:buFont typeface="Wingdings" pitchFamily="2" charset="2"/>
              <a:buChar char="Ø"/>
            </a:pPr>
            <a:r>
              <a:rPr lang="ru-RU" dirty="0" err="1">
                <a:solidFill>
                  <a:schemeClr val="tx1"/>
                </a:solidFill>
              </a:rPr>
              <a:t>Олуттуу</a:t>
            </a:r>
            <a:r>
              <a:rPr lang="ru-RU" dirty="0">
                <a:solidFill>
                  <a:schemeClr val="tx1"/>
                </a:solidFill>
              </a:rPr>
              <a:t> </a:t>
            </a:r>
            <a:r>
              <a:rPr lang="ru-RU" dirty="0" err="1">
                <a:solidFill>
                  <a:schemeClr val="tx1"/>
                </a:solidFill>
              </a:rPr>
              <a:t>мааниге</a:t>
            </a:r>
            <a:r>
              <a:rPr lang="ru-RU" dirty="0">
                <a:solidFill>
                  <a:schemeClr val="tx1"/>
                </a:solidFill>
              </a:rPr>
              <a:t> </a:t>
            </a:r>
            <a:r>
              <a:rPr lang="ru-RU" dirty="0" err="1">
                <a:solidFill>
                  <a:schemeClr val="tx1"/>
                </a:solidFill>
              </a:rPr>
              <a:t>ээ</a:t>
            </a:r>
            <a:r>
              <a:rPr lang="ru-RU" dirty="0">
                <a:solidFill>
                  <a:schemeClr val="tx1"/>
                </a:solidFill>
              </a:rPr>
              <a:t> </a:t>
            </a:r>
            <a:r>
              <a:rPr lang="ru-RU" dirty="0" err="1">
                <a:solidFill>
                  <a:schemeClr val="tx1"/>
                </a:solidFill>
              </a:rPr>
              <a:t>маселелер</a:t>
            </a:r>
            <a:r>
              <a:rPr lang="ru-RU" dirty="0">
                <a:solidFill>
                  <a:schemeClr val="tx1"/>
                </a:solidFill>
              </a:rPr>
              <a:t>, </a:t>
            </a:r>
            <a:r>
              <a:rPr lang="ru-RU" dirty="0" err="1">
                <a:solidFill>
                  <a:schemeClr val="tx1"/>
                </a:solidFill>
              </a:rPr>
              <a:t>жергиликтүү</a:t>
            </a:r>
            <a:r>
              <a:rPr lang="ru-RU" dirty="0">
                <a:solidFill>
                  <a:schemeClr val="tx1"/>
                </a:solidFill>
              </a:rPr>
              <a:t> </a:t>
            </a:r>
            <a:r>
              <a:rPr lang="ru-RU" dirty="0" err="1">
                <a:solidFill>
                  <a:schemeClr val="tx1"/>
                </a:solidFill>
              </a:rPr>
              <a:t>кеңештин</a:t>
            </a:r>
            <a:r>
              <a:rPr lang="ru-RU" dirty="0">
                <a:solidFill>
                  <a:schemeClr val="tx1"/>
                </a:solidFill>
              </a:rPr>
              <a:t> </a:t>
            </a:r>
            <a:r>
              <a:rPr lang="ru-RU" dirty="0" err="1">
                <a:solidFill>
                  <a:schemeClr val="tx1"/>
                </a:solidFill>
              </a:rPr>
              <a:t>депутаттарынын</a:t>
            </a:r>
            <a:r>
              <a:rPr lang="ru-RU" dirty="0">
                <a:solidFill>
                  <a:schemeClr val="tx1"/>
                </a:solidFill>
              </a:rPr>
              <a:t> </a:t>
            </a:r>
            <a:r>
              <a:rPr lang="ru-RU" dirty="0" err="1">
                <a:solidFill>
                  <a:schemeClr val="tx1"/>
                </a:solidFill>
              </a:rPr>
              <a:t>жана</a:t>
            </a:r>
            <a:r>
              <a:rPr lang="ru-RU" dirty="0">
                <a:solidFill>
                  <a:schemeClr val="tx1"/>
                </a:solidFill>
              </a:rPr>
              <a:t> </a:t>
            </a:r>
            <a:r>
              <a:rPr lang="ru-RU" dirty="0" err="1">
                <a:solidFill>
                  <a:schemeClr val="tx1"/>
                </a:solidFill>
              </a:rPr>
              <a:t>анын</a:t>
            </a:r>
            <a:r>
              <a:rPr lang="ru-RU" dirty="0">
                <a:solidFill>
                  <a:schemeClr val="tx1"/>
                </a:solidFill>
              </a:rPr>
              <a:t> </a:t>
            </a:r>
            <a:r>
              <a:rPr lang="ru-RU" dirty="0" err="1">
                <a:solidFill>
                  <a:schemeClr val="tx1"/>
                </a:solidFill>
              </a:rPr>
              <a:t>аткаруу</a:t>
            </a:r>
            <a:r>
              <a:rPr lang="ru-RU" dirty="0">
                <a:solidFill>
                  <a:schemeClr val="tx1"/>
                </a:solidFill>
              </a:rPr>
              <a:t> </a:t>
            </a:r>
            <a:r>
              <a:rPr lang="ru-RU" dirty="0" err="1">
                <a:solidFill>
                  <a:schemeClr val="tx1"/>
                </a:solidFill>
              </a:rPr>
              <a:t>органдарынын</a:t>
            </a:r>
            <a:r>
              <a:rPr lang="ru-RU" dirty="0">
                <a:solidFill>
                  <a:schemeClr val="tx1"/>
                </a:solidFill>
              </a:rPr>
              <a:t> </a:t>
            </a:r>
            <a:r>
              <a:rPr lang="ru-RU" dirty="0" err="1">
                <a:solidFill>
                  <a:schemeClr val="tx1"/>
                </a:solidFill>
              </a:rPr>
              <a:t>маалыматын</a:t>
            </a:r>
            <a:r>
              <a:rPr lang="ru-RU" dirty="0">
                <a:solidFill>
                  <a:schemeClr val="tx1"/>
                </a:solidFill>
              </a:rPr>
              <a:t> </a:t>
            </a:r>
            <a:r>
              <a:rPr lang="ru-RU" dirty="0" err="1">
                <a:solidFill>
                  <a:schemeClr val="tx1"/>
                </a:solidFill>
              </a:rPr>
              <a:t>угуу</a:t>
            </a:r>
            <a:r>
              <a:rPr lang="ru-RU" dirty="0">
                <a:solidFill>
                  <a:schemeClr val="tx1"/>
                </a:solidFill>
              </a:rPr>
              <a:t> </a:t>
            </a:r>
            <a:r>
              <a:rPr lang="ru-RU" dirty="0" err="1">
                <a:solidFill>
                  <a:schemeClr val="tx1"/>
                </a:solidFill>
              </a:rPr>
              <a:t>жана</a:t>
            </a:r>
            <a:r>
              <a:rPr lang="ru-RU" dirty="0">
                <a:solidFill>
                  <a:schemeClr val="tx1"/>
                </a:solidFill>
              </a:rPr>
              <a:t> </a:t>
            </a:r>
            <a:r>
              <a:rPr lang="ru-RU" dirty="0" err="1">
                <a:solidFill>
                  <a:schemeClr val="tx1"/>
                </a:solidFill>
              </a:rPr>
              <a:t>талкуулоо</a:t>
            </a:r>
            <a:r>
              <a:rPr lang="ru-RU" dirty="0">
                <a:solidFill>
                  <a:schemeClr val="tx1"/>
                </a:solidFill>
              </a:rPr>
              <a:t> </a:t>
            </a:r>
            <a:r>
              <a:rPr lang="ru-RU" dirty="0" err="1">
                <a:solidFill>
                  <a:schemeClr val="tx1"/>
                </a:solidFill>
              </a:rPr>
              <a:t>боюнча</a:t>
            </a:r>
            <a:r>
              <a:rPr lang="ru-RU" dirty="0">
                <a:solidFill>
                  <a:schemeClr val="tx1"/>
                </a:solidFill>
              </a:rPr>
              <a:t> </a:t>
            </a:r>
            <a:r>
              <a:rPr lang="ru-RU" dirty="0" err="1">
                <a:solidFill>
                  <a:schemeClr val="tx1"/>
                </a:solidFill>
              </a:rPr>
              <a:t>жергиликтүү</a:t>
            </a:r>
            <a:r>
              <a:rPr lang="ru-RU" dirty="0">
                <a:solidFill>
                  <a:schemeClr val="tx1"/>
                </a:solidFill>
              </a:rPr>
              <a:t> </a:t>
            </a:r>
            <a:r>
              <a:rPr lang="ru-RU" dirty="0" err="1">
                <a:solidFill>
                  <a:schemeClr val="tx1"/>
                </a:solidFill>
              </a:rPr>
              <a:t>жамааттын</a:t>
            </a:r>
            <a:r>
              <a:rPr lang="ru-RU" dirty="0">
                <a:solidFill>
                  <a:schemeClr val="tx1"/>
                </a:solidFill>
              </a:rPr>
              <a:t> </a:t>
            </a:r>
            <a:r>
              <a:rPr lang="ru-RU" dirty="0" err="1">
                <a:solidFill>
                  <a:schemeClr val="tx1"/>
                </a:solidFill>
              </a:rPr>
              <a:t>мүчөлөрүнүн</a:t>
            </a:r>
            <a:r>
              <a:rPr lang="ru-RU" dirty="0">
                <a:solidFill>
                  <a:schemeClr val="tx1"/>
                </a:solidFill>
              </a:rPr>
              <a:t> </a:t>
            </a:r>
            <a:r>
              <a:rPr lang="ru-RU" dirty="0" err="1">
                <a:solidFill>
                  <a:schemeClr val="tx1"/>
                </a:solidFill>
              </a:rPr>
              <a:t>пикирлерин</a:t>
            </a:r>
            <a:r>
              <a:rPr lang="ru-RU" dirty="0">
                <a:solidFill>
                  <a:schemeClr val="tx1"/>
                </a:solidFill>
              </a:rPr>
              <a:t> эске </a:t>
            </a:r>
            <a:r>
              <a:rPr lang="ru-RU" dirty="0" err="1">
                <a:solidFill>
                  <a:schemeClr val="tx1"/>
                </a:solidFill>
              </a:rPr>
              <a:t>алуу</a:t>
            </a:r>
            <a:r>
              <a:rPr lang="ru-RU" dirty="0">
                <a:solidFill>
                  <a:schemeClr val="tx1"/>
                </a:solidFill>
              </a:rPr>
              <a:t> </a:t>
            </a:r>
            <a:r>
              <a:rPr lang="ru-RU" dirty="0" err="1">
                <a:solidFill>
                  <a:schemeClr val="tx1"/>
                </a:solidFill>
              </a:rPr>
              <a:t>максатында</a:t>
            </a:r>
            <a:r>
              <a:rPr lang="ru-RU" dirty="0">
                <a:solidFill>
                  <a:schemeClr val="tx1"/>
                </a:solidFill>
              </a:rPr>
              <a:t> </a:t>
            </a:r>
            <a:r>
              <a:rPr lang="ru-RU" dirty="0" err="1">
                <a:solidFill>
                  <a:schemeClr val="tx1"/>
                </a:solidFill>
              </a:rPr>
              <a:t>бир</a:t>
            </a:r>
            <a:r>
              <a:rPr lang="ru-RU" dirty="0">
                <a:solidFill>
                  <a:schemeClr val="tx1"/>
                </a:solidFill>
              </a:rPr>
              <a:t> </a:t>
            </a:r>
            <a:r>
              <a:rPr lang="ru-RU" dirty="0" err="1">
                <a:solidFill>
                  <a:schemeClr val="tx1"/>
                </a:solidFill>
              </a:rPr>
              <a:t>көчөнүн</a:t>
            </a:r>
            <a:r>
              <a:rPr lang="ru-RU" dirty="0">
                <a:solidFill>
                  <a:schemeClr val="tx1"/>
                </a:solidFill>
              </a:rPr>
              <a:t>, </a:t>
            </a:r>
            <a:r>
              <a:rPr lang="ru-RU" dirty="0" err="1">
                <a:solidFill>
                  <a:schemeClr val="tx1"/>
                </a:solidFill>
              </a:rPr>
              <a:t>бир</a:t>
            </a:r>
            <a:r>
              <a:rPr lang="ru-RU" dirty="0">
                <a:solidFill>
                  <a:schemeClr val="tx1"/>
                </a:solidFill>
              </a:rPr>
              <a:t> </a:t>
            </a:r>
            <a:r>
              <a:rPr lang="ru-RU" dirty="0" err="1">
                <a:solidFill>
                  <a:schemeClr val="tx1"/>
                </a:solidFill>
              </a:rPr>
              <a:t>кварталдын</a:t>
            </a:r>
            <a:r>
              <a:rPr lang="ru-RU" dirty="0">
                <a:solidFill>
                  <a:schemeClr val="tx1"/>
                </a:solidFill>
              </a:rPr>
              <a:t>, </a:t>
            </a:r>
            <a:r>
              <a:rPr lang="ru-RU" dirty="0" err="1">
                <a:solidFill>
                  <a:schemeClr val="tx1"/>
                </a:solidFill>
              </a:rPr>
              <a:t>микрорайондун</a:t>
            </a:r>
            <a:r>
              <a:rPr lang="ru-RU" dirty="0">
                <a:solidFill>
                  <a:schemeClr val="tx1"/>
                </a:solidFill>
              </a:rPr>
              <a:t> же </a:t>
            </a:r>
            <a:r>
              <a:rPr lang="ru-RU" dirty="0" err="1">
                <a:solidFill>
                  <a:schemeClr val="tx1"/>
                </a:solidFill>
              </a:rPr>
              <a:t>айылдын</a:t>
            </a:r>
            <a:r>
              <a:rPr lang="ru-RU" dirty="0">
                <a:solidFill>
                  <a:schemeClr val="tx1"/>
                </a:solidFill>
              </a:rPr>
              <a:t> </a:t>
            </a:r>
            <a:r>
              <a:rPr lang="ru-RU" dirty="0" err="1">
                <a:solidFill>
                  <a:schemeClr val="tx1"/>
                </a:solidFill>
              </a:rPr>
              <a:t>аймагында</a:t>
            </a:r>
            <a:r>
              <a:rPr lang="ru-RU" dirty="0">
                <a:solidFill>
                  <a:schemeClr val="tx1"/>
                </a:solidFill>
              </a:rPr>
              <a:t> </a:t>
            </a:r>
            <a:r>
              <a:rPr lang="ru-RU" dirty="0" err="1">
                <a:solidFill>
                  <a:schemeClr val="tx1"/>
                </a:solidFill>
              </a:rPr>
              <a:t>жашаган</a:t>
            </a:r>
            <a:r>
              <a:rPr lang="ru-RU" dirty="0">
                <a:solidFill>
                  <a:schemeClr val="tx1"/>
                </a:solidFill>
              </a:rPr>
              <a:t> </a:t>
            </a:r>
            <a:r>
              <a:rPr lang="ru-RU" dirty="0" err="1">
                <a:solidFill>
                  <a:schemeClr val="tx1"/>
                </a:solidFill>
              </a:rPr>
              <a:t>жергиликтүү</a:t>
            </a:r>
            <a:r>
              <a:rPr lang="ru-RU" dirty="0">
                <a:solidFill>
                  <a:schemeClr val="tx1"/>
                </a:solidFill>
              </a:rPr>
              <a:t> </a:t>
            </a:r>
            <a:r>
              <a:rPr lang="ru-RU" dirty="0" err="1">
                <a:solidFill>
                  <a:schemeClr val="tx1"/>
                </a:solidFill>
              </a:rPr>
              <a:t>жамааттын</a:t>
            </a:r>
            <a:r>
              <a:rPr lang="ru-RU" dirty="0">
                <a:solidFill>
                  <a:schemeClr val="tx1"/>
                </a:solidFill>
              </a:rPr>
              <a:t> </a:t>
            </a:r>
            <a:r>
              <a:rPr lang="ru-RU" dirty="0" err="1">
                <a:solidFill>
                  <a:schemeClr val="tx1"/>
                </a:solidFill>
              </a:rPr>
              <a:t>мүчөлөрүнүн</a:t>
            </a:r>
            <a:r>
              <a:rPr lang="ru-RU" dirty="0">
                <a:solidFill>
                  <a:schemeClr val="tx1"/>
                </a:solidFill>
              </a:rPr>
              <a:t> </a:t>
            </a:r>
            <a:r>
              <a:rPr lang="ru-RU" dirty="0" err="1">
                <a:solidFill>
                  <a:schemeClr val="tx1"/>
                </a:solidFill>
              </a:rPr>
              <a:t>катышуусу</a:t>
            </a:r>
            <a:r>
              <a:rPr lang="ru-RU" dirty="0">
                <a:solidFill>
                  <a:schemeClr val="tx1"/>
                </a:solidFill>
              </a:rPr>
              <a:t> </a:t>
            </a:r>
            <a:r>
              <a:rPr lang="ru-RU" dirty="0" err="1">
                <a:solidFill>
                  <a:schemeClr val="tx1"/>
                </a:solidFill>
              </a:rPr>
              <a:t>менен</a:t>
            </a:r>
            <a:r>
              <a:rPr lang="ru-RU" dirty="0">
                <a:solidFill>
                  <a:schemeClr val="tx1"/>
                </a:solidFill>
              </a:rPr>
              <a:t> </a:t>
            </a:r>
            <a:r>
              <a:rPr lang="ru-RU" dirty="0" err="1">
                <a:solidFill>
                  <a:srgbClr val="C00000"/>
                </a:solidFill>
              </a:rPr>
              <a:t>чогулуштар</a:t>
            </a:r>
            <a:r>
              <a:rPr lang="ru-RU" dirty="0">
                <a:solidFill>
                  <a:srgbClr val="C00000"/>
                </a:solidFill>
              </a:rPr>
              <a:t> (</a:t>
            </a:r>
            <a:r>
              <a:rPr lang="ru-RU" dirty="0" err="1">
                <a:solidFill>
                  <a:srgbClr val="C00000"/>
                </a:solidFill>
              </a:rPr>
              <a:t>жыйындар</a:t>
            </a:r>
            <a:r>
              <a:rPr lang="ru-RU" dirty="0">
                <a:solidFill>
                  <a:srgbClr val="C00000"/>
                </a:solidFill>
              </a:rPr>
              <a:t>), </a:t>
            </a:r>
            <a:r>
              <a:rPr lang="ru-RU" dirty="0" err="1">
                <a:solidFill>
                  <a:srgbClr val="C00000"/>
                </a:solidFill>
              </a:rPr>
              <a:t>коомдук</a:t>
            </a:r>
            <a:r>
              <a:rPr lang="ru-RU" dirty="0">
                <a:solidFill>
                  <a:srgbClr val="C00000"/>
                </a:solidFill>
              </a:rPr>
              <a:t> </a:t>
            </a:r>
            <a:r>
              <a:rPr lang="ru-RU" dirty="0" err="1">
                <a:solidFill>
                  <a:srgbClr val="C00000"/>
                </a:solidFill>
              </a:rPr>
              <a:t>угуулар</a:t>
            </a:r>
            <a:r>
              <a:rPr lang="ru-RU" dirty="0">
                <a:solidFill>
                  <a:srgbClr val="C00000"/>
                </a:solidFill>
              </a:rPr>
              <a:t> </a:t>
            </a:r>
            <a:r>
              <a:rPr lang="ru-RU" dirty="0" err="1">
                <a:solidFill>
                  <a:schemeClr val="tx1"/>
                </a:solidFill>
              </a:rPr>
              <a:t>өткөрүлөт</a:t>
            </a:r>
            <a:r>
              <a:rPr lang="ru-RU" dirty="0">
                <a:solidFill>
                  <a:schemeClr val="tx1"/>
                </a:solidFill>
              </a:rPr>
              <a:t>, </a:t>
            </a:r>
            <a:r>
              <a:rPr lang="ru-RU" dirty="0" err="1">
                <a:solidFill>
                  <a:schemeClr val="tx1"/>
                </a:solidFill>
              </a:rPr>
              <a:t>алар</a:t>
            </a:r>
            <a:r>
              <a:rPr lang="ru-RU" dirty="0">
                <a:solidFill>
                  <a:schemeClr val="tx1"/>
                </a:solidFill>
              </a:rPr>
              <a:t> </a:t>
            </a:r>
            <a:r>
              <a:rPr lang="ru-RU" dirty="0" err="1">
                <a:solidFill>
                  <a:schemeClr val="tx1"/>
                </a:solidFill>
              </a:rPr>
              <a:t>боюнча</a:t>
            </a:r>
            <a:r>
              <a:rPr lang="ru-RU" dirty="0">
                <a:solidFill>
                  <a:schemeClr val="tx1"/>
                </a:solidFill>
              </a:rPr>
              <a:t> </a:t>
            </a:r>
            <a:r>
              <a:rPr lang="ru-RU" dirty="0" err="1">
                <a:solidFill>
                  <a:schemeClr val="tx1"/>
                </a:solidFill>
              </a:rPr>
              <a:t>сунуштар</a:t>
            </a:r>
            <a:r>
              <a:rPr lang="ru-RU" dirty="0">
                <a:solidFill>
                  <a:schemeClr val="tx1"/>
                </a:solidFill>
              </a:rPr>
              <a:t> </a:t>
            </a:r>
            <a:r>
              <a:rPr lang="ru-RU" dirty="0" err="1">
                <a:solidFill>
                  <a:schemeClr val="tx1"/>
                </a:solidFill>
              </a:rPr>
              <a:t>кабыл</a:t>
            </a:r>
            <a:r>
              <a:rPr lang="ru-RU" dirty="0">
                <a:solidFill>
                  <a:schemeClr val="tx1"/>
                </a:solidFill>
              </a:rPr>
              <a:t> </a:t>
            </a:r>
            <a:r>
              <a:rPr lang="ru-RU" dirty="0" err="1">
                <a:solidFill>
                  <a:schemeClr val="tx1"/>
                </a:solidFill>
              </a:rPr>
              <a:t>алынат</a:t>
            </a:r>
            <a:r>
              <a:rPr lang="ru-RU" dirty="0">
                <a:solidFill>
                  <a:schemeClr val="tx1"/>
                </a:solidFill>
              </a:rPr>
              <a:t>.</a:t>
            </a:r>
          </a:p>
          <a:p>
            <a:pPr>
              <a:buFont typeface="Wingdings" pitchFamily="2" charset="2"/>
              <a:buChar char="Ø"/>
            </a:pPr>
            <a:r>
              <a:rPr lang="ru-RU" dirty="0" err="1">
                <a:solidFill>
                  <a:schemeClr val="tx1"/>
                </a:solidFill>
              </a:rPr>
              <a:t>Чогулуштардын</a:t>
            </a:r>
            <a:r>
              <a:rPr lang="ru-RU" dirty="0">
                <a:solidFill>
                  <a:schemeClr val="tx1"/>
                </a:solidFill>
              </a:rPr>
              <a:t> (</a:t>
            </a:r>
            <a:r>
              <a:rPr lang="ru-RU" dirty="0" err="1">
                <a:solidFill>
                  <a:schemeClr val="tx1"/>
                </a:solidFill>
              </a:rPr>
              <a:t>жыйындардын</a:t>
            </a:r>
            <a:r>
              <a:rPr lang="ru-RU" dirty="0">
                <a:solidFill>
                  <a:schemeClr val="tx1"/>
                </a:solidFill>
              </a:rPr>
              <a:t>) </a:t>
            </a:r>
            <a:r>
              <a:rPr lang="ru-RU" dirty="0" err="1">
                <a:solidFill>
                  <a:schemeClr val="tx1"/>
                </a:solidFill>
              </a:rPr>
              <a:t>сунуштары</a:t>
            </a:r>
            <a:r>
              <a:rPr lang="ru-RU" dirty="0">
                <a:solidFill>
                  <a:schemeClr val="tx1"/>
                </a:solidFill>
              </a:rPr>
              <a:t> </a:t>
            </a:r>
            <a:r>
              <a:rPr lang="ru-RU" dirty="0" err="1">
                <a:solidFill>
                  <a:schemeClr val="tx1"/>
                </a:solidFill>
              </a:rPr>
              <a:t>тиешелүү</a:t>
            </a:r>
            <a:r>
              <a:rPr lang="ru-RU" dirty="0">
                <a:solidFill>
                  <a:schemeClr val="tx1"/>
                </a:solidFill>
              </a:rPr>
              <a:t> </a:t>
            </a:r>
            <a:r>
              <a:rPr lang="ru-RU" dirty="0" err="1">
                <a:solidFill>
                  <a:schemeClr val="tx1"/>
                </a:solidFill>
              </a:rPr>
              <a:t>чогулуштардан</a:t>
            </a:r>
            <a:r>
              <a:rPr lang="ru-RU" dirty="0">
                <a:solidFill>
                  <a:schemeClr val="tx1"/>
                </a:solidFill>
              </a:rPr>
              <a:t> (</a:t>
            </a:r>
            <a:r>
              <a:rPr lang="ru-RU" dirty="0" err="1">
                <a:solidFill>
                  <a:schemeClr val="tx1"/>
                </a:solidFill>
              </a:rPr>
              <a:t>жыйындардан</a:t>
            </a:r>
            <a:r>
              <a:rPr lang="ru-RU" dirty="0">
                <a:solidFill>
                  <a:schemeClr val="tx1"/>
                </a:solidFill>
              </a:rPr>
              <a:t>) </a:t>
            </a:r>
            <a:r>
              <a:rPr lang="ru-RU" dirty="0" err="1">
                <a:solidFill>
                  <a:schemeClr val="tx1"/>
                </a:solidFill>
              </a:rPr>
              <a:t>өкүлдөрдү</a:t>
            </a:r>
            <a:r>
              <a:rPr lang="ru-RU" dirty="0">
                <a:solidFill>
                  <a:schemeClr val="tx1"/>
                </a:solidFill>
              </a:rPr>
              <a:t> (</a:t>
            </a:r>
            <a:r>
              <a:rPr lang="ru-RU" dirty="0" err="1">
                <a:solidFill>
                  <a:schemeClr val="tx1"/>
                </a:solidFill>
              </a:rPr>
              <a:t>делегаттарды</a:t>
            </a:r>
            <a:r>
              <a:rPr lang="ru-RU" dirty="0">
                <a:solidFill>
                  <a:schemeClr val="tx1"/>
                </a:solidFill>
              </a:rPr>
              <a:t>) </a:t>
            </a:r>
            <a:r>
              <a:rPr lang="ru-RU" dirty="0" err="1">
                <a:solidFill>
                  <a:schemeClr val="tx1"/>
                </a:solidFill>
              </a:rPr>
              <a:t>катыштыруу</a:t>
            </a:r>
            <a:r>
              <a:rPr lang="ru-RU" dirty="0">
                <a:solidFill>
                  <a:schemeClr val="tx1"/>
                </a:solidFill>
              </a:rPr>
              <a:t> </a:t>
            </a:r>
            <a:r>
              <a:rPr lang="ru-RU" dirty="0" err="1">
                <a:solidFill>
                  <a:schemeClr val="tx1"/>
                </a:solidFill>
              </a:rPr>
              <a:t>менен</a:t>
            </a:r>
            <a:r>
              <a:rPr lang="ru-RU" dirty="0">
                <a:solidFill>
                  <a:schemeClr val="tx1"/>
                </a:solidFill>
              </a:rPr>
              <a:t> </a:t>
            </a:r>
            <a:r>
              <a:rPr lang="ru-RU" dirty="0" err="1">
                <a:solidFill>
                  <a:schemeClr val="tx1"/>
                </a:solidFill>
              </a:rPr>
              <a:t>каралат</a:t>
            </a:r>
            <a:r>
              <a:rPr lang="ru-RU" dirty="0">
                <a:solidFill>
                  <a:schemeClr val="tx1"/>
                </a:solidFill>
              </a:rPr>
              <a:t>.</a:t>
            </a:r>
          </a:p>
          <a:p>
            <a:pPr marL="0" indent="0" algn="r">
              <a:buNone/>
            </a:pPr>
            <a:endParaRPr lang="ru-RU" dirty="0">
              <a:cs typeface="Arial" pitchFamily="34" charset="0"/>
            </a:endParaRPr>
          </a:p>
          <a:p>
            <a:pPr marL="0" indent="0" algn="r">
              <a:buNone/>
            </a:pPr>
            <a:r>
              <a:rPr lang="ru-RU" dirty="0">
                <a:cs typeface="Arial" pitchFamily="34" charset="0"/>
              </a:rPr>
              <a:t>«</a:t>
            </a:r>
            <a:r>
              <a:rPr lang="ru-RU" dirty="0" err="1">
                <a:cs typeface="Arial" pitchFamily="34" charset="0"/>
              </a:rPr>
              <a:t>Жергиликтүү</a:t>
            </a:r>
            <a:r>
              <a:rPr lang="ru-RU" dirty="0">
                <a:cs typeface="Arial" pitchFamily="34" charset="0"/>
              </a:rPr>
              <a:t>  </a:t>
            </a:r>
            <a:r>
              <a:rPr lang="ru-RU" dirty="0" err="1">
                <a:cs typeface="Arial" pitchFamily="34" charset="0"/>
              </a:rPr>
              <a:t>өз</a:t>
            </a:r>
            <a:r>
              <a:rPr lang="ru-RU" dirty="0">
                <a:cs typeface="Arial" pitchFamily="34" charset="0"/>
              </a:rPr>
              <a:t> </a:t>
            </a:r>
            <a:r>
              <a:rPr lang="ru-RU" dirty="0" err="1">
                <a:cs typeface="Arial" pitchFamily="34" charset="0"/>
              </a:rPr>
              <a:t>алдынча</a:t>
            </a:r>
            <a:r>
              <a:rPr lang="ru-RU" dirty="0">
                <a:cs typeface="Arial" pitchFamily="34" charset="0"/>
              </a:rPr>
              <a:t> </a:t>
            </a:r>
            <a:r>
              <a:rPr lang="ru-RU" dirty="0" err="1">
                <a:cs typeface="Arial" pitchFamily="34" charset="0"/>
              </a:rPr>
              <a:t>башкаруу</a:t>
            </a:r>
            <a:r>
              <a:rPr lang="ru-RU" dirty="0">
                <a:cs typeface="Arial" pitchFamily="34" charset="0"/>
              </a:rPr>
              <a:t> </a:t>
            </a:r>
            <a:r>
              <a:rPr lang="ru-RU" dirty="0" err="1">
                <a:cs typeface="Arial" pitchFamily="34" charset="0"/>
              </a:rPr>
              <a:t>жөнүндө</a:t>
            </a:r>
            <a:r>
              <a:rPr lang="ru-RU" dirty="0">
                <a:cs typeface="Arial" pitchFamily="34" charset="0"/>
              </a:rPr>
              <a:t>» </a:t>
            </a:r>
            <a:r>
              <a:rPr lang="ru-RU" dirty="0" err="1">
                <a:cs typeface="Arial" pitchFamily="34" charset="0"/>
              </a:rPr>
              <a:t>КРнын</a:t>
            </a:r>
            <a:r>
              <a:rPr lang="ru-RU" dirty="0">
                <a:cs typeface="Arial" pitchFamily="34" charset="0"/>
              </a:rPr>
              <a:t> </a:t>
            </a:r>
            <a:r>
              <a:rPr lang="ru-RU" dirty="0" err="1">
                <a:cs typeface="Arial" pitchFamily="34" charset="0"/>
              </a:rPr>
              <a:t>Мыйзамы</a:t>
            </a:r>
            <a:r>
              <a:rPr lang="ru-RU" dirty="0">
                <a:cs typeface="Arial" pitchFamily="34" charset="0"/>
              </a:rPr>
              <a:t> , 58-59-60-беренелер</a:t>
            </a:r>
            <a:endParaRPr lang="ru-RU" dirty="0"/>
          </a:p>
          <a:p>
            <a:pPr marL="0" indent="0">
              <a:buNone/>
            </a:pPr>
            <a:endParaRPr lang="ru-RU" dirty="0">
              <a:solidFill>
                <a:schemeClr val="tx1"/>
              </a:solidFill>
            </a:endParaRPr>
          </a:p>
          <a:p>
            <a:endParaRPr lang="ru-RU" dirty="0"/>
          </a:p>
        </p:txBody>
      </p:sp>
      <p:sp>
        <p:nvSpPr>
          <p:cNvPr id="4" name="Нижний колонтитул 3">
            <a:extLst>
              <a:ext uri="{FF2B5EF4-FFF2-40B4-BE49-F238E27FC236}">
                <a16:creationId xmlns:a16="http://schemas.microsoft.com/office/drawing/2014/main" id="{4A61CE44-34F8-E96C-F736-AFA7227319AB}"/>
              </a:ext>
            </a:extLst>
          </p:cNvPr>
          <p:cNvSpPr>
            <a:spLocks noGrp="1"/>
          </p:cNvSpPr>
          <p:nvPr>
            <p:ph type="ftr" sz="quarter" idx="11"/>
          </p:nvPr>
        </p:nvSpPr>
        <p:spPr/>
        <p:txBody>
          <a:bodyPr/>
          <a:lstStyle/>
          <a:p>
            <a:r>
              <a:rPr lang="ru-RU"/>
              <a:t>АРИС, ПСИ-3 (МАР)- основные тренинги</a:t>
            </a:r>
          </a:p>
        </p:txBody>
      </p:sp>
    </p:spTree>
    <p:extLst>
      <p:ext uri="{BB962C8B-B14F-4D97-AF65-F5344CB8AC3E}">
        <p14:creationId xmlns:p14="http://schemas.microsoft.com/office/powerpoint/2010/main" val="21776585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57200" y="836712"/>
            <a:ext cx="8651304" cy="390286"/>
          </a:xfrm>
        </p:spPr>
        <p:txBody>
          <a:bodyPr>
            <a:normAutofit fontScale="90000"/>
          </a:bodyPr>
          <a:lstStyle/>
          <a:p>
            <a:r>
              <a:rPr lang="ru-RU" sz="2700" b="1" dirty="0">
                <a:solidFill>
                  <a:srgbClr val="FF0000"/>
                </a:solidFill>
              </a:rPr>
              <a:t>           </a:t>
            </a:r>
            <a:r>
              <a:rPr lang="ru-RU" sz="2700" b="1" dirty="0" err="1">
                <a:solidFill>
                  <a:srgbClr val="FF0000"/>
                </a:solidFill>
              </a:rPr>
              <a:t>Кыргыз</a:t>
            </a:r>
            <a:r>
              <a:rPr lang="ru-RU" sz="2700" b="1" dirty="0">
                <a:solidFill>
                  <a:srgbClr val="FF0000"/>
                </a:solidFill>
              </a:rPr>
              <a:t> </a:t>
            </a:r>
            <a:r>
              <a:rPr lang="ru-RU" sz="2700" b="1" dirty="0" err="1">
                <a:solidFill>
                  <a:srgbClr val="FF0000"/>
                </a:solidFill>
              </a:rPr>
              <a:t>Республикасынын</a:t>
            </a:r>
            <a:r>
              <a:rPr lang="ru-RU" sz="2700" b="1" dirty="0">
                <a:solidFill>
                  <a:srgbClr val="FF0000"/>
                </a:solidFill>
              </a:rPr>
              <a:t>  </a:t>
            </a:r>
            <a:r>
              <a:rPr lang="ru-RU" sz="2700" b="1" dirty="0" err="1">
                <a:solidFill>
                  <a:srgbClr val="FF0000"/>
                </a:solidFill>
              </a:rPr>
              <a:t>Конституциясы</a:t>
            </a:r>
            <a:br>
              <a:rPr lang="ky-KG" sz="3200" b="1" dirty="0">
                <a:solidFill>
                  <a:srgbClr val="FF0000"/>
                </a:solidFill>
                <a:latin typeface="Times New Roman" pitchFamily="18" charset="0"/>
                <a:cs typeface="Times New Roman" pitchFamily="18" charset="0"/>
              </a:rPr>
            </a:br>
            <a:endParaRPr lang="ru-RU" sz="3200" b="1" dirty="0">
              <a:solidFill>
                <a:srgbClr val="FF0000"/>
              </a:solidFill>
            </a:endParaRPr>
          </a:p>
        </p:txBody>
      </p:sp>
      <p:sp>
        <p:nvSpPr>
          <p:cNvPr id="2" name="Объект 1"/>
          <p:cNvSpPr>
            <a:spLocks noGrp="1"/>
          </p:cNvSpPr>
          <p:nvPr>
            <p:ph idx="1"/>
          </p:nvPr>
        </p:nvSpPr>
        <p:spPr>
          <a:xfrm>
            <a:off x="611560" y="692696"/>
            <a:ext cx="7920879" cy="5544616"/>
          </a:xfrm>
        </p:spPr>
        <p:txBody>
          <a:bodyPr>
            <a:noAutofit/>
          </a:bodyPr>
          <a:lstStyle/>
          <a:p>
            <a:pPr marL="109728" indent="0">
              <a:buNone/>
            </a:pPr>
            <a:r>
              <a:rPr lang="ky-KG" sz="2200" b="1" dirty="0">
                <a:solidFill>
                  <a:srgbClr val="0070C0"/>
                </a:solidFill>
                <a:latin typeface="Times New Roman" pitchFamily="18" charset="0"/>
                <a:cs typeface="Times New Roman" pitchFamily="18" charset="0"/>
              </a:rPr>
              <a:t>        </a:t>
            </a:r>
          </a:p>
          <a:p>
            <a:pPr marL="109728" indent="0" algn="just">
              <a:buNone/>
            </a:pPr>
            <a:endParaRPr lang="ru-RU" sz="2200" b="1" i="1" dirty="0">
              <a:solidFill>
                <a:srgbClr val="002060"/>
              </a:solidFill>
              <a:cs typeface="Times New Roman" pitchFamily="18" charset="0"/>
            </a:endParaRPr>
          </a:p>
          <a:p>
            <a:pPr indent="252095" algn="just">
              <a:spcAft>
                <a:spcPts val="600"/>
              </a:spcAft>
            </a:pPr>
            <a:r>
              <a:rPr lang="ru-RU" sz="2000" b="1" i="0" dirty="0">
                <a:solidFill>
                  <a:srgbClr val="000000"/>
                </a:solidFill>
                <a:effectLst/>
                <a:latin typeface="Arial" panose="020B0604020202020204" pitchFamily="34" charset="0"/>
              </a:rPr>
              <a:t>2-берене.</a:t>
            </a:r>
            <a:endParaRPr lang="ru-RU" sz="2000" b="0" i="0" dirty="0">
              <a:solidFill>
                <a:srgbClr val="000000"/>
              </a:solidFill>
              <a:effectLst/>
              <a:latin typeface="Times New Roman" panose="02020603050405020304" pitchFamily="18" charset="0"/>
            </a:endParaRPr>
          </a:p>
          <a:p>
            <a:pPr indent="252095" algn="just">
              <a:spcAft>
                <a:spcPts val="600"/>
              </a:spcAft>
            </a:pPr>
            <a:r>
              <a:rPr lang="ru-RU" sz="2400" b="0" i="0" dirty="0">
                <a:solidFill>
                  <a:srgbClr val="000000"/>
                </a:solidFill>
                <a:effectLst/>
                <a:latin typeface="Arial" panose="020B0604020202020204" pitchFamily="34" charset="0"/>
              </a:rPr>
              <a:t>1. </a:t>
            </a:r>
            <a:r>
              <a:rPr lang="ru-RU" sz="2400" b="0" i="0" dirty="0" err="1">
                <a:solidFill>
                  <a:srgbClr val="000000"/>
                </a:solidFill>
                <a:effectLst/>
                <a:latin typeface="Arial" panose="020B0604020202020204" pitchFamily="34" charset="0"/>
              </a:rPr>
              <a:t>Кыргызстандын</a:t>
            </a:r>
            <a:r>
              <a:rPr lang="ru-RU" sz="2400" b="0" i="0" dirty="0">
                <a:solidFill>
                  <a:srgbClr val="000000"/>
                </a:solidFill>
                <a:effectLst/>
                <a:latin typeface="Arial" panose="020B0604020202020204" pitchFamily="34" charset="0"/>
              </a:rPr>
              <a:t> </a:t>
            </a:r>
            <a:r>
              <a:rPr lang="ru-RU" sz="2400" b="0" i="0" dirty="0">
                <a:solidFill>
                  <a:srgbClr val="FF0000"/>
                </a:solidFill>
                <a:effectLst/>
                <a:latin typeface="Arial" panose="020B0604020202020204" pitchFamily="34" charset="0"/>
              </a:rPr>
              <a:t>эли </a:t>
            </a:r>
            <a:r>
              <a:rPr lang="ru-RU" sz="2400" b="0" i="0" dirty="0" err="1">
                <a:solidFill>
                  <a:srgbClr val="FF0000"/>
                </a:solidFill>
                <a:effectLst/>
                <a:latin typeface="Arial" panose="020B0604020202020204" pitchFamily="34" charset="0"/>
              </a:rPr>
              <a:t>эгемендиктин</a:t>
            </a:r>
            <a:r>
              <a:rPr lang="ru-RU" sz="2400" b="0" i="0" dirty="0">
                <a:solidFill>
                  <a:srgbClr val="FF0000"/>
                </a:solidFill>
                <a:effectLst/>
                <a:latin typeface="Arial" panose="020B0604020202020204" pitchFamily="34" charset="0"/>
              </a:rPr>
              <a:t> </a:t>
            </a:r>
            <a:r>
              <a:rPr lang="ru-RU" sz="2400" b="0" i="0" dirty="0" err="1">
                <a:solidFill>
                  <a:srgbClr val="FF0000"/>
                </a:solidFill>
                <a:effectLst/>
                <a:latin typeface="Arial" panose="020B0604020202020204" pitchFamily="34" charset="0"/>
              </a:rPr>
              <a:t>ээси</a:t>
            </a:r>
            <a:r>
              <a:rPr lang="ru-RU" sz="2400" b="0" i="0" dirty="0">
                <a:solidFill>
                  <a:srgbClr val="FF0000"/>
                </a:solidFill>
                <a:effectLst/>
                <a:latin typeface="Arial" panose="020B0604020202020204" pitchFamily="34" charset="0"/>
              </a:rPr>
              <a:t> </a:t>
            </a:r>
            <a:r>
              <a:rPr lang="ru-RU" sz="2400" b="0" i="0" dirty="0" err="1">
                <a:solidFill>
                  <a:srgbClr val="000000"/>
                </a:solidFill>
                <a:effectLst/>
                <a:latin typeface="Arial" panose="020B0604020202020204" pitchFamily="34" charset="0"/>
              </a:rPr>
              <a:t>жана</a:t>
            </a:r>
            <a:r>
              <a:rPr lang="ru-RU" sz="2400" b="0" i="0" dirty="0">
                <a:solidFill>
                  <a:srgbClr val="000000"/>
                </a:solidFill>
                <a:effectLst/>
                <a:latin typeface="Arial" panose="020B0604020202020204" pitchFamily="34" charset="0"/>
              </a:rPr>
              <a:t> Кыргыз </a:t>
            </a:r>
            <a:r>
              <a:rPr lang="ru-RU" sz="2400" b="0" i="0" dirty="0" err="1">
                <a:solidFill>
                  <a:srgbClr val="000000"/>
                </a:solidFill>
                <a:effectLst/>
                <a:latin typeface="Arial" panose="020B0604020202020204" pitchFamily="34" charset="0"/>
              </a:rPr>
              <a:t>Республикасындагы</a:t>
            </a:r>
            <a:r>
              <a:rPr lang="ru-RU" sz="2400" b="0" i="0" dirty="0">
                <a:solidFill>
                  <a:srgbClr val="000000"/>
                </a:solidFill>
                <a:effectLst/>
                <a:latin typeface="Arial" panose="020B0604020202020204" pitchFamily="34" charset="0"/>
              </a:rPr>
              <a:t> </a:t>
            </a:r>
            <a:r>
              <a:rPr lang="ru-RU" sz="2400" b="0" i="0" dirty="0" err="1">
                <a:solidFill>
                  <a:srgbClr val="000000"/>
                </a:solidFill>
                <a:effectLst/>
                <a:latin typeface="Arial" panose="020B0604020202020204" pitchFamily="34" charset="0"/>
              </a:rPr>
              <a:t>мамлекеттик</a:t>
            </a:r>
            <a:r>
              <a:rPr lang="ru-RU" sz="2400" b="0" i="0" dirty="0">
                <a:solidFill>
                  <a:srgbClr val="000000"/>
                </a:solidFill>
                <a:effectLst/>
                <a:latin typeface="Arial" panose="020B0604020202020204" pitchFamily="34" charset="0"/>
              </a:rPr>
              <a:t> </a:t>
            </a:r>
            <a:r>
              <a:rPr lang="ru-RU" sz="2400" b="0" i="0" dirty="0" err="1">
                <a:solidFill>
                  <a:srgbClr val="000000"/>
                </a:solidFill>
                <a:effectLst/>
                <a:latin typeface="Arial" panose="020B0604020202020204" pitchFamily="34" charset="0"/>
              </a:rPr>
              <a:t>бийликтин</a:t>
            </a:r>
            <a:r>
              <a:rPr lang="ru-RU" sz="2400" b="0" i="0" dirty="0">
                <a:solidFill>
                  <a:srgbClr val="000000"/>
                </a:solidFill>
                <a:effectLst/>
                <a:latin typeface="Arial" panose="020B0604020202020204" pitchFamily="34" charset="0"/>
              </a:rPr>
              <a:t> </a:t>
            </a:r>
            <a:r>
              <a:rPr lang="ru-RU" sz="2400" b="0" i="0" dirty="0" err="1">
                <a:solidFill>
                  <a:srgbClr val="000000"/>
                </a:solidFill>
                <a:effectLst/>
                <a:latin typeface="Arial" panose="020B0604020202020204" pitchFamily="34" charset="0"/>
              </a:rPr>
              <a:t>бирден-бир</a:t>
            </a:r>
            <a:r>
              <a:rPr lang="ru-RU" sz="2400" b="0" i="0" dirty="0">
                <a:solidFill>
                  <a:srgbClr val="000000"/>
                </a:solidFill>
                <a:effectLst/>
                <a:latin typeface="Arial" panose="020B0604020202020204" pitchFamily="34" charset="0"/>
              </a:rPr>
              <a:t> </a:t>
            </a:r>
            <a:r>
              <a:rPr lang="ru-RU" sz="2400" b="0" i="0" dirty="0" err="1">
                <a:solidFill>
                  <a:srgbClr val="000000"/>
                </a:solidFill>
                <a:effectLst/>
                <a:latin typeface="Arial" panose="020B0604020202020204" pitchFamily="34" charset="0"/>
              </a:rPr>
              <a:t>булагы</a:t>
            </a:r>
            <a:r>
              <a:rPr lang="ru-RU" sz="2400" b="0" i="0" dirty="0">
                <a:solidFill>
                  <a:srgbClr val="000000"/>
                </a:solidFill>
                <a:effectLst/>
                <a:latin typeface="Arial" panose="020B0604020202020204" pitchFamily="34" charset="0"/>
              </a:rPr>
              <a:t> </a:t>
            </a:r>
            <a:r>
              <a:rPr lang="ru-RU" sz="2400" b="0" i="0" dirty="0" err="1">
                <a:solidFill>
                  <a:srgbClr val="000000"/>
                </a:solidFill>
                <a:effectLst/>
                <a:latin typeface="Arial" panose="020B0604020202020204" pitchFamily="34" charset="0"/>
              </a:rPr>
              <a:t>болуп</a:t>
            </a:r>
            <a:r>
              <a:rPr lang="ru-RU" sz="2400" b="0" i="0" dirty="0">
                <a:solidFill>
                  <a:srgbClr val="000000"/>
                </a:solidFill>
                <a:effectLst/>
                <a:latin typeface="Arial" panose="020B0604020202020204" pitchFamily="34" charset="0"/>
              </a:rPr>
              <a:t> </a:t>
            </a:r>
            <a:r>
              <a:rPr lang="ru-RU" sz="2400" b="0" i="0" dirty="0" err="1">
                <a:solidFill>
                  <a:srgbClr val="000000"/>
                </a:solidFill>
                <a:effectLst/>
                <a:latin typeface="Arial" panose="020B0604020202020204" pitchFamily="34" charset="0"/>
              </a:rPr>
              <a:t>саналат</a:t>
            </a:r>
            <a:r>
              <a:rPr lang="ru-RU" sz="2400" b="0" i="0" dirty="0">
                <a:solidFill>
                  <a:srgbClr val="000000"/>
                </a:solidFill>
                <a:effectLst/>
                <a:latin typeface="Arial" panose="020B0604020202020204" pitchFamily="34" charset="0"/>
              </a:rPr>
              <a:t>.</a:t>
            </a:r>
            <a:endParaRPr lang="ru-RU" sz="2400" b="0" i="0" dirty="0">
              <a:solidFill>
                <a:srgbClr val="000000"/>
              </a:solidFill>
              <a:effectLst/>
              <a:latin typeface="Times New Roman" panose="02020603050405020304" pitchFamily="18" charset="0"/>
            </a:endParaRPr>
          </a:p>
          <a:p>
            <a:pPr indent="252095" algn="just">
              <a:spcAft>
                <a:spcPts val="600"/>
              </a:spcAft>
            </a:pPr>
            <a:r>
              <a:rPr lang="ru-RU" sz="2400" b="0" i="0" dirty="0">
                <a:solidFill>
                  <a:srgbClr val="000000"/>
                </a:solidFill>
                <a:effectLst/>
                <a:latin typeface="Arial" panose="020B0604020202020204" pitchFamily="34" charset="0"/>
              </a:rPr>
              <a:t>2. </a:t>
            </a:r>
            <a:r>
              <a:rPr lang="ru-RU" sz="2400" b="0" i="0" dirty="0" err="1">
                <a:solidFill>
                  <a:srgbClr val="000000"/>
                </a:solidFill>
                <a:effectLst/>
                <a:latin typeface="Arial" panose="020B0604020202020204" pitchFamily="34" charset="0"/>
              </a:rPr>
              <a:t>Кыргызстандын</a:t>
            </a:r>
            <a:r>
              <a:rPr lang="ru-RU" sz="2400" b="0" i="0" dirty="0">
                <a:solidFill>
                  <a:srgbClr val="000000"/>
                </a:solidFill>
                <a:effectLst/>
                <a:latin typeface="Arial" panose="020B0604020202020204" pitchFamily="34" charset="0"/>
              </a:rPr>
              <a:t> эли </a:t>
            </a:r>
            <a:r>
              <a:rPr lang="ru-RU" sz="2400" b="0" i="0" dirty="0" err="1">
                <a:solidFill>
                  <a:srgbClr val="000000"/>
                </a:solidFill>
                <a:effectLst/>
                <a:latin typeface="Arial" panose="020B0604020202020204" pitchFamily="34" charset="0"/>
              </a:rPr>
              <a:t>өз</a:t>
            </a:r>
            <a:r>
              <a:rPr lang="ru-RU" sz="2400" b="0" i="0" dirty="0">
                <a:solidFill>
                  <a:srgbClr val="000000"/>
                </a:solidFill>
                <a:effectLst/>
                <a:latin typeface="Arial" panose="020B0604020202020204" pitchFamily="34" charset="0"/>
              </a:rPr>
              <a:t> </a:t>
            </a:r>
            <a:r>
              <a:rPr lang="ru-RU" sz="2400" b="0" i="0" dirty="0" err="1">
                <a:solidFill>
                  <a:srgbClr val="000000"/>
                </a:solidFill>
                <a:effectLst/>
                <a:latin typeface="Arial" panose="020B0604020202020204" pitchFamily="34" charset="0"/>
              </a:rPr>
              <a:t>бийлигин</a:t>
            </a:r>
            <a:r>
              <a:rPr lang="ru-RU" sz="2400" b="0" i="0" dirty="0">
                <a:solidFill>
                  <a:srgbClr val="000000"/>
                </a:solidFill>
                <a:effectLst/>
                <a:latin typeface="Arial" panose="020B0604020202020204" pitchFamily="34" charset="0"/>
              </a:rPr>
              <a:t> </a:t>
            </a:r>
            <a:r>
              <a:rPr lang="ru-RU" sz="2400" b="0" i="0" dirty="0" err="1">
                <a:solidFill>
                  <a:srgbClr val="000000"/>
                </a:solidFill>
                <a:effectLst/>
                <a:latin typeface="Arial" panose="020B0604020202020204" pitchFamily="34" charset="0"/>
              </a:rPr>
              <a:t>ушул</a:t>
            </a:r>
            <a:r>
              <a:rPr lang="ru-RU" sz="2400" b="0" i="0" dirty="0">
                <a:solidFill>
                  <a:srgbClr val="000000"/>
                </a:solidFill>
                <a:effectLst/>
                <a:latin typeface="Arial" panose="020B0604020202020204" pitchFamily="34" charset="0"/>
              </a:rPr>
              <a:t> </a:t>
            </a:r>
            <a:r>
              <a:rPr lang="ru-RU" sz="2400" b="0" i="0" dirty="0" err="1">
                <a:solidFill>
                  <a:srgbClr val="000000"/>
                </a:solidFill>
                <a:effectLst/>
                <a:latin typeface="Arial" panose="020B0604020202020204" pitchFamily="34" charset="0"/>
              </a:rPr>
              <a:t>Конституциянын</a:t>
            </a:r>
            <a:r>
              <a:rPr lang="ru-RU" sz="2400" b="0" i="0" dirty="0">
                <a:solidFill>
                  <a:srgbClr val="000000"/>
                </a:solidFill>
                <a:effectLst/>
                <a:latin typeface="Arial" panose="020B0604020202020204" pitchFamily="34" charset="0"/>
              </a:rPr>
              <a:t> </a:t>
            </a:r>
            <a:r>
              <a:rPr lang="ru-RU" sz="2400" b="0" i="0" dirty="0" err="1">
                <a:solidFill>
                  <a:srgbClr val="000000"/>
                </a:solidFill>
                <a:effectLst/>
                <a:latin typeface="Arial" panose="020B0604020202020204" pitchFamily="34" charset="0"/>
              </a:rPr>
              <a:t>жана</a:t>
            </a:r>
            <a:r>
              <a:rPr lang="ru-RU" sz="2400" b="0" i="0" dirty="0">
                <a:solidFill>
                  <a:srgbClr val="000000"/>
                </a:solidFill>
                <a:effectLst/>
                <a:latin typeface="Arial" panose="020B0604020202020204" pitchFamily="34" charset="0"/>
              </a:rPr>
              <a:t> </a:t>
            </a:r>
            <a:r>
              <a:rPr lang="ru-RU" sz="2400" b="0" i="0" dirty="0" err="1">
                <a:solidFill>
                  <a:srgbClr val="000000"/>
                </a:solidFill>
                <a:effectLst/>
                <a:latin typeface="Arial" panose="020B0604020202020204" pitchFamily="34" charset="0"/>
              </a:rPr>
              <a:t>мыйзамдардын</a:t>
            </a:r>
            <a:r>
              <a:rPr lang="ru-RU" sz="2400" b="0" i="0" dirty="0">
                <a:solidFill>
                  <a:srgbClr val="000000"/>
                </a:solidFill>
                <a:effectLst/>
                <a:latin typeface="Arial" panose="020B0604020202020204" pitchFamily="34" charset="0"/>
              </a:rPr>
              <a:t> </a:t>
            </a:r>
            <a:r>
              <a:rPr lang="ru-RU" sz="2400" b="0" i="0" dirty="0" err="1">
                <a:solidFill>
                  <a:srgbClr val="000000"/>
                </a:solidFill>
                <a:effectLst/>
                <a:latin typeface="Arial" panose="020B0604020202020204" pitchFamily="34" charset="0"/>
              </a:rPr>
              <a:t>негизинде</a:t>
            </a:r>
            <a:r>
              <a:rPr lang="ru-RU" sz="2400" b="0" i="0" dirty="0">
                <a:solidFill>
                  <a:srgbClr val="000000"/>
                </a:solidFill>
                <a:effectLst/>
                <a:latin typeface="Arial" panose="020B0604020202020204" pitchFamily="34" charset="0"/>
              </a:rPr>
              <a:t> </a:t>
            </a:r>
            <a:r>
              <a:rPr lang="ru-RU" sz="2400" b="0" i="0" dirty="0" err="1">
                <a:solidFill>
                  <a:srgbClr val="000000"/>
                </a:solidFill>
                <a:effectLst/>
                <a:latin typeface="Arial" panose="020B0604020202020204" pitchFamily="34" charset="0"/>
              </a:rPr>
              <a:t>түздөн-түз</a:t>
            </a:r>
            <a:r>
              <a:rPr lang="ru-RU" sz="2400" b="0" i="0" dirty="0">
                <a:solidFill>
                  <a:srgbClr val="000000"/>
                </a:solidFill>
                <a:effectLst/>
                <a:latin typeface="Arial" panose="020B0604020202020204" pitchFamily="34" charset="0"/>
              </a:rPr>
              <a:t> </a:t>
            </a:r>
            <a:r>
              <a:rPr lang="ru-RU" sz="2400" b="0" i="0" dirty="0" err="1">
                <a:solidFill>
                  <a:srgbClr val="000000"/>
                </a:solidFill>
                <a:effectLst/>
                <a:latin typeface="Arial" panose="020B0604020202020204" pitchFamily="34" charset="0"/>
              </a:rPr>
              <a:t>шайлоолордо</a:t>
            </a:r>
            <a:r>
              <a:rPr lang="ru-RU" sz="2400" b="0" i="0" dirty="0">
                <a:solidFill>
                  <a:srgbClr val="000000"/>
                </a:solidFill>
                <a:effectLst/>
                <a:latin typeface="Arial" panose="020B0604020202020204" pitchFamily="34" charset="0"/>
              </a:rPr>
              <a:t> </a:t>
            </a:r>
            <a:r>
              <a:rPr lang="ru-RU" sz="2400" b="0" i="0" dirty="0" err="1">
                <a:solidFill>
                  <a:srgbClr val="000000"/>
                </a:solidFill>
                <a:effectLst/>
                <a:latin typeface="Arial" panose="020B0604020202020204" pitchFamily="34" charset="0"/>
              </a:rPr>
              <a:t>жана</a:t>
            </a:r>
            <a:r>
              <a:rPr lang="ru-RU" sz="2400" b="0" i="0" dirty="0">
                <a:solidFill>
                  <a:srgbClr val="000000"/>
                </a:solidFill>
                <a:effectLst/>
                <a:latin typeface="Arial" panose="020B0604020202020204" pitchFamily="34" charset="0"/>
              </a:rPr>
              <a:t> </a:t>
            </a:r>
            <a:r>
              <a:rPr lang="ru-RU" sz="2400" b="0" i="0" dirty="0" err="1">
                <a:solidFill>
                  <a:srgbClr val="000000"/>
                </a:solidFill>
                <a:effectLst/>
                <a:latin typeface="Arial" panose="020B0604020202020204" pitchFamily="34" charset="0"/>
              </a:rPr>
              <a:t>референдумдарда</a:t>
            </a:r>
            <a:r>
              <a:rPr lang="ru-RU" sz="2400" b="0" i="0" dirty="0">
                <a:solidFill>
                  <a:srgbClr val="000000"/>
                </a:solidFill>
                <a:effectLst/>
                <a:latin typeface="Arial" panose="020B0604020202020204" pitchFamily="34" charset="0"/>
              </a:rPr>
              <a:t>, </a:t>
            </a:r>
            <a:r>
              <a:rPr lang="ru-RU" sz="2400" b="0" i="0" dirty="0" err="1">
                <a:solidFill>
                  <a:srgbClr val="000000"/>
                </a:solidFill>
                <a:effectLst/>
                <a:latin typeface="Arial" panose="020B0604020202020204" pitchFamily="34" charset="0"/>
              </a:rPr>
              <a:t>ошондой</a:t>
            </a:r>
            <a:r>
              <a:rPr lang="ru-RU" sz="2400" b="0" i="0" dirty="0">
                <a:solidFill>
                  <a:srgbClr val="000000"/>
                </a:solidFill>
                <a:effectLst/>
                <a:latin typeface="Arial" panose="020B0604020202020204" pitchFamily="34" charset="0"/>
              </a:rPr>
              <a:t> эле </a:t>
            </a:r>
            <a:r>
              <a:rPr lang="ru-RU" sz="2400" b="0" i="0" dirty="0" err="1">
                <a:solidFill>
                  <a:srgbClr val="FF0000"/>
                </a:solidFill>
                <a:effectLst/>
                <a:latin typeface="Arial" panose="020B0604020202020204" pitchFamily="34" charset="0"/>
              </a:rPr>
              <a:t>мамлекеттик</a:t>
            </a:r>
            <a:r>
              <a:rPr lang="ru-RU" sz="2400" b="0" i="0" dirty="0">
                <a:solidFill>
                  <a:srgbClr val="FF0000"/>
                </a:solidFill>
                <a:effectLst/>
                <a:latin typeface="Arial" panose="020B0604020202020204" pitchFamily="34" charset="0"/>
              </a:rPr>
              <a:t> </a:t>
            </a:r>
            <a:r>
              <a:rPr lang="ru-RU" sz="2400" b="0" i="0" dirty="0" err="1">
                <a:solidFill>
                  <a:srgbClr val="FF0000"/>
                </a:solidFill>
                <a:effectLst/>
                <a:latin typeface="Arial" panose="020B0604020202020204" pitchFamily="34" charset="0"/>
              </a:rPr>
              <a:t>органдардын</a:t>
            </a:r>
            <a:r>
              <a:rPr lang="ru-RU" sz="2400" b="0" i="0" dirty="0">
                <a:solidFill>
                  <a:srgbClr val="FF0000"/>
                </a:solidFill>
                <a:effectLst/>
                <a:latin typeface="Arial" panose="020B0604020202020204" pitchFamily="34" charset="0"/>
              </a:rPr>
              <a:t> </a:t>
            </a:r>
            <a:r>
              <a:rPr lang="ru-RU" sz="2400" b="0" i="0" dirty="0" err="1">
                <a:solidFill>
                  <a:srgbClr val="FF0000"/>
                </a:solidFill>
                <a:effectLst/>
                <a:latin typeface="Arial" panose="020B0604020202020204" pitchFamily="34" charset="0"/>
              </a:rPr>
              <a:t>жана</a:t>
            </a:r>
            <a:r>
              <a:rPr lang="ru-RU" sz="2400" b="0" i="0" dirty="0">
                <a:solidFill>
                  <a:srgbClr val="FF0000"/>
                </a:solidFill>
                <a:effectLst/>
                <a:latin typeface="Arial" panose="020B0604020202020204" pitchFamily="34" charset="0"/>
              </a:rPr>
              <a:t> </a:t>
            </a:r>
            <a:r>
              <a:rPr lang="ru-RU" sz="2400" b="0" i="0" dirty="0" err="1">
                <a:solidFill>
                  <a:srgbClr val="FF0000"/>
                </a:solidFill>
                <a:effectLst/>
                <a:latin typeface="Arial" panose="020B0604020202020204" pitchFamily="34" charset="0"/>
              </a:rPr>
              <a:t>жергиликтүү</a:t>
            </a:r>
            <a:r>
              <a:rPr lang="ru-RU" sz="2400" b="0" i="0" dirty="0">
                <a:solidFill>
                  <a:srgbClr val="FF0000"/>
                </a:solidFill>
                <a:effectLst/>
                <a:latin typeface="Arial" panose="020B0604020202020204" pitchFamily="34" charset="0"/>
              </a:rPr>
              <a:t> </a:t>
            </a:r>
            <a:r>
              <a:rPr lang="ru-RU" sz="2400" b="0" i="0" dirty="0" err="1">
                <a:solidFill>
                  <a:srgbClr val="FF0000"/>
                </a:solidFill>
                <a:effectLst/>
                <a:latin typeface="Arial" panose="020B0604020202020204" pitchFamily="34" charset="0"/>
              </a:rPr>
              <a:t>өз</a:t>
            </a:r>
            <a:r>
              <a:rPr lang="ru-RU" sz="2400" b="0" i="0" dirty="0">
                <a:solidFill>
                  <a:srgbClr val="FF0000"/>
                </a:solidFill>
                <a:effectLst/>
                <a:latin typeface="Arial" panose="020B0604020202020204" pitchFamily="34" charset="0"/>
              </a:rPr>
              <a:t> </a:t>
            </a:r>
            <a:r>
              <a:rPr lang="ru-RU" sz="2400" b="0" i="0" dirty="0" err="1">
                <a:solidFill>
                  <a:srgbClr val="FF0000"/>
                </a:solidFill>
                <a:effectLst/>
                <a:latin typeface="Arial" panose="020B0604020202020204" pitchFamily="34" charset="0"/>
              </a:rPr>
              <a:t>алдынча</a:t>
            </a:r>
            <a:r>
              <a:rPr lang="ru-RU" sz="2400" b="0" i="0" dirty="0">
                <a:solidFill>
                  <a:srgbClr val="FF0000"/>
                </a:solidFill>
                <a:effectLst/>
                <a:latin typeface="Arial" panose="020B0604020202020204" pitchFamily="34" charset="0"/>
              </a:rPr>
              <a:t> </a:t>
            </a:r>
            <a:r>
              <a:rPr lang="ru-RU" sz="2400" b="0" i="0" dirty="0" err="1">
                <a:solidFill>
                  <a:srgbClr val="FF0000"/>
                </a:solidFill>
                <a:effectLst/>
                <a:latin typeface="Arial" panose="020B0604020202020204" pitchFamily="34" charset="0"/>
              </a:rPr>
              <a:t>башкаруу</a:t>
            </a:r>
            <a:r>
              <a:rPr lang="ru-RU" sz="2400" b="0" i="0" dirty="0">
                <a:solidFill>
                  <a:srgbClr val="FF0000"/>
                </a:solidFill>
                <a:effectLst/>
                <a:latin typeface="Arial" panose="020B0604020202020204" pitchFamily="34" charset="0"/>
              </a:rPr>
              <a:t> </a:t>
            </a:r>
            <a:r>
              <a:rPr lang="ru-RU" sz="2400" b="0" i="0" dirty="0" err="1">
                <a:solidFill>
                  <a:srgbClr val="FF0000"/>
                </a:solidFill>
                <a:effectLst/>
                <a:latin typeface="Arial" panose="020B0604020202020204" pitchFamily="34" charset="0"/>
              </a:rPr>
              <a:t>органдарынын</a:t>
            </a:r>
            <a:r>
              <a:rPr lang="ru-RU" sz="2400" b="0" i="0" dirty="0">
                <a:solidFill>
                  <a:srgbClr val="FF0000"/>
                </a:solidFill>
                <a:effectLst/>
                <a:latin typeface="Arial" panose="020B0604020202020204" pitchFamily="34" charset="0"/>
              </a:rPr>
              <a:t> </a:t>
            </a:r>
            <a:r>
              <a:rPr lang="ru-RU" sz="2400" b="0" i="0" dirty="0" err="1">
                <a:solidFill>
                  <a:srgbClr val="FF0000"/>
                </a:solidFill>
                <a:effectLst/>
                <a:latin typeface="Arial" panose="020B0604020202020204" pitchFamily="34" charset="0"/>
              </a:rPr>
              <a:t>системасы</a:t>
            </a:r>
            <a:r>
              <a:rPr lang="ru-RU" sz="2400" b="0" i="0" dirty="0">
                <a:solidFill>
                  <a:srgbClr val="FF0000"/>
                </a:solidFill>
                <a:effectLst/>
                <a:latin typeface="Arial" panose="020B0604020202020204" pitchFamily="34" charset="0"/>
              </a:rPr>
              <a:t> </a:t>
            </a:r>
            <a:r>
              <a:rPr lang="ru-RU" sz="2400" b="0" i="0" dirty="0" err="1">
                <a:solidFill>
                  <a:srgbClr val="FF0000"/>
                </a:solidFill>
                <a:effectLst/>
                <a:latin typeface="Arial" panose="020B0604020202020204" pitchFamily="34" charset="0"/>
              </a:rPr>
              <a:t>аркылуу</a:t>
            </a:r>
            <a:r>
              <a:rPr lang="ru-RU" sz="2400" b="0" i="0" dirty="0">
                <a:solidFill>
                  <a:srgbClr val="FF0000"/>
                </a:solidFill>
                <a:effectLst/>
                <a:latin typeface="Arial" panose="020B0604020202020204" pitchFamily="34" charset="0"/>
              </a:rPr>
              <a:t> </a:t>
            </a:r>
            <a:r>
              <a:rPr lang="ru-RU" sz="2400" b="0" i="0" dirty="0" err="1">
                <a:solidFill>
                  <a:srgbClr val="FF0000"/>
                </a:solidFill>
                <a:effectLst/>
                <a:latin typeface="Arial" panose="020B0604020202020204" pitchFamily="34" charset="0"/>
              </a:rPr>
              <a:t>жүзөгө</a:t>
            </a:r>
            <a:r>
              <a:rPr lang="ru-RU" sz="2400" b="0" i="0" dirty="0">
                <a:solidFill>
                  <a:srgbClr val="FF0000"/>
                </a:solidFill>
                <a:effectLst/>
                <a:latin typeface="Arial" panose="020B0604020202020204" pitchFamily="34" charset="0"/>
              </a:rPr>
              <a:t> </a:t>
            </a:r>
            <a:r>
              <a:rPr lang="ru-RU" sz="2400" b="0" i="0" dirty="0" err="1">
                <a:solidFill>
                  <a:srgbClr val="FF0000"/>
                </a:solidFill>
                <a:effectLst/>
                <a:latin typeface="Arial" panose="020B0604020202020204" pitchFamily="34" charset="0"/>
              </a:rPr>
              <a:t>ашырат</a:t>
            </a:r>
            <a:r>
              <a:rPr lang="ru-RU" sz="2400" b="0" i="0" dirty="0">
                <a:solidFill>
                  <a:srgbClr val="FF0000"/>
                </a:solidFill>
                <a:effectLst/>
                <a:latin typeface="Arial" panose="020B0604020202020204" pitchFamily="34" charset="0"/>
              </a:rPr>
              <a:t>.</a:t>
            </a:r>
            <a:endParaRPr lang="ru-RU" sz="2400" b="0" i="0" dirty="0">
              <a:solidFill>
                <a:srgbClr val="FF0000"/>
              </a:solidFill>
              <a:effectLst/>
              <a:latin typeface="Times New Roman" panose="02020603050405020304" pitchFamily="18" charset="0"/>
            </a:endParaRPr>
          </a:p>
          <a:p>
            <a:pPr marL="109728" indent="0" algn="just">
              <a:buNone/>
            </a:pPr>
            <a:endParaRPr lang="ky-KG" sz="2200" b="1" dirty="0">
              <a:solidFill>
                <a:srgbClr val="C00000"/>
              </a:solidFill>
              <a:cs typeface="Times New Roman" pitchFamily="18" charset="0"/>
            </a:endParaRPr>
          </a:p>
          <a:p>
            <a:pPr marL="452628" indent="-342900" algn="just">
              <a:buFont typeface="Wingdings" pitchFamily="2" charset="2"/>
              <a:buChar char="v"/>
            </a:pPr>
            <a:endParaRPr lang="ky-KG" sz="2200" b="1" dirty="0">
              <a:solidFill>
                <a:srgbClr val="C00000"/>
              </a:solidFill>
              <a:cs typeface="Times New Roman" pitchFamily="18" charset="0"/>
            </a:endParaRPr>
          </a:p>
          <a:p>
            <a:pPr marL="452628" indent="-342900" algn="just">
              <a:buFont typeface="Wingdings" pitchFamily="2" charset="2"/>
              <a:buChar char="v"/>
            </a:pPr>
            <a:endParaRPr lang="ky-KG" sz="2200" b="1" dirty="0">
              <a:cs typeface="Times New Roman" pitchFamily="18" charset="0"/>
            </a:endParaRPr>
          </a:p>
          <a:p>
            <a:pPr marL="452628" indent="-342900" algn="just">
              <a:buFont typeface="Wingdings" pitchFamily="2" charset="2"/>
              <a:buChar char="v"/>
            </a:pPr>
            <a:endParaRPr lang="ky-KG" sz="2200" b="1" dirty="0">
              <a:cs typeface="Times New Roman" pitchFamily="18" charset="0"/>
            </a:endParaRPr>
          </a:p>
          <a:p>
            <a:pPr marL="109728" indent="0" algn="just">
              <a:buNone/>
            </a:pPr>
            <a:endParaRPr lang="ky-KG" sz="2200" b="1" dirty="0">
              <a:cs typeface="Times New Roman" pitchFamily="18" charset="0"/>
            </a:endParaRPr>
          </a:p>
          <a:p>
            <a:pPr marL="109728" indent="0" algn="just">
              <a:buNone/>
            </a:pPr>
            <a:endParaRPr lang="ky-KG" sz="2200" dirty="0">
              <a:cs typeface="Times New Roman" pitchFamily="18" charset="0"/>
            </a:endParaRPr>
          </a:p>
          <a:p>
            <a:pPr marL="109728" indent="0" algn="just">
              <a:buNone/>
            </a:pPr>
            <a:endParaRPr lang="ky-KG" sz="2200" dirty="0">
              <a:cs typeface="Times New Roman" pitchFamily="18" charset="0"/>
            </a:endParaRPr>
          </a:p>
          <a:p>
            <a:endParaRPr lang="ru-RU" sz="2200" dirty="0"/>
          </a:p>
        </p:txBody>
      </p:sp>
      <p:sp>
        <p:nvSpPr>
          <p:cNvPr id="4" name="Нижний колонтитул 3"/>
          <p:cNvSpPr>
            <a:spLocks noGrp="1"/>
          </p:cNvSpPr>
          <p:nvPr>
            <p:ph type="ftr" sz="quarter" idx="11"/>
          </p:nvPr>
        </p:nvSpPr>
        <p:spPr/>
        <p:txBody>
          <a:bodyPr/>
          <a:lstStyle/>
          <a:p>
            <a:r>
              <a:rPr lang="ru-RU"/>
              <a:t>АРИС, ПСИ-3 (МАР)- основные тренинги</a:t>
            </a:r>
          </a:p>
        </p:txBody>
      </p:sp>
    </p:spTree>
    <p:extLst>
      <p:ext uri="{BB962C8B-B14F-4D97-AF65-F5344CB8AC3E}">
        <p14:creationId xmlns:p14="http://schemas.microsoft.com/office/powerpoint/2010/main" val="347094220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99592" y="2276872"/>
            <a:ext cx="7886700" cy="1757611"/>
          </a:xfrm>
        </p:spPr>
        <p:txBody>
          <a:bodyPr>
            <a:normAutofit/>
          </a:bodyPr>
          <a:lstStyle/>
          <a:p>
            <a:pPr algn="ctr"/>
            <a:r>
              <a:rPr lang="ru-RU" sz="3600" b="1" dirty="0" err="1">
                <a:solidFill>
                  <a:srgbClr val="FF0000"/>
                </a:solidFill>
              </a:rPr>
              <a:t>Терең</a:t>
            </a:r>
            <a:r>
              <a:rPr lang="ru-RU" sz="3600" b="1" dirty="0">
                <a:solidFill>
                  <a:srgbClr val="FF0000"/>
                </a:solidFill>
              </a:rPr>
              <a:t> </a:t>
            </a:r>
            <a:r>
              <a:rPr lang="ru-RU" sz="3600" b="1" dirty="0" err="1">
                <a:solidFill>
                  <a:srgbClr val="FF0000"/>
                </a:solidFill>
              </a:rPr>
              <a:t>ыраазычылык</a:t>
            </a:r>
            <a:r>
              <a:rPr lang="ru-RU" sz="3600" b="1" dirty="0">
                <a:solidFill>
                  <a:srgbClr val="FF0000"/>
                </a:solidFill>
              </a:rPr>
              <a:t> </a:t>
            </a:r>
            <a:r>
              <a:rPr lang="ru-RU" sz="3600" b="1" dirty="0" err="1">
                <a:solidFill>
                  <a:srgbClr val="FF0000"/>
                </a:solidFill>
              </a:rPr>
              <a:t>билдирем</a:t>
            </a:r>
            <a:r>
              <a:rPr lang="ru-RU" sz="3600" b="1" dirty="0">
                <a:solidFill>
                  <a:srgbClr val="FF0000"/>
                </a:solidFill>
              </a:rPr>
              <a:t>!</a:t>
            </a:r>
          </a:p>
        </p:txBody>
      </p:sp>
      <p:sp>
        <p:nvSpPr>
          <p:cNvPr id="4" name="Нижний колонтитул 3"/>
          <p:cNvSpPr>
            <a:spLocks noGrp="1"/>
          </p:cNvSpPr>
          <p:nvPr>
            <p:ph type="ftr" sz="quarter" idx="11"/>
          </p:nvPr>
        </p:nvSpPr>
        <p:spPr/>
        <p:txBody>
          <a:bodyPr/>
          <a:lstStyle/>
          <a:p>
            <a:r>
              <a:rPr lang="ru-RU"/>
              <a:t>АРИС, ПСИ-3 (МАР)- основные тренинги</a:t>
            </a:r>
          </a:p>
        </p:txBody>
      </p:sp>
    </p:spTree>
    <p:extLst>
      <p:ext uri="{BB962C8B-B14F-4D97-AF65-F5344CB8AC3E}">
        <p14:creationId xmlns:p14="http://schemas.microsoft.com/office/powerpoint/2010/main" val="30604005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8532CDE-3BBF-9BF9-7C70-6C6D28BFD614}"/>
              </a:ext>
            </a:extLst>
          </p:cNvPr>
          <p:cNvSpPr>
            <a:spLocks noGrp="1"/>
          </p:cNvSpPr>
          <p:nvPr>
            <p:ph type="title"/>
          </p:nvPr>
        </p:nvSpPr>
        <p:spPr/>
        <p:txBody>
          <a:bodyPr/>
          <a:lstStyle/>
          <a:p>
            <a:r>
              <a:rPr lang="ru-RU" dirty="0">
                <a:solidFill>
                  <a:srgbClr val="FF0000"/>
                </a:solidFill>
              </a:rPr>
              <a:t>Кыргыз </a:t>
            </a:r>
            <a:r>
              <a:rPr lang="ru-RU" dirty="0" err="1">
                <a:solidFill>
                  <a:srgbClr val="FF0000"/>
                </a:solidFill>
              </a:rPr>
              <a:t>Республикасынын</a:t>
            </a:r>
            <a:r>
              <a:rPr lang="ru-RU" dirty="0">
                <a:solidFill>
                  <a:srgbClr val="FF0000"/>
                </a:solidFill>
              </a:rPr>
              <a:t> </a:t>
            </a:r>
            <a:r>
              <a:rPr lang="ru-RU" dirty="0" err="1">
                <a:solidFill>
                  <a:srgbClr val="FF0000"/>
                </a:solidFill>
              </a:rPr>
              <a:t>Конституциясы</a:t>
            </a:r>
            <a:endParaRPr lang="ru-RU" dirty="0">
              <a:solidFill>
                <a:srgbClr val="FF0000"/>
              </a:solidFill>
            </a:endParaRPr>
          </a:p>
        </p:txBody>
      </p:sp>
      <p:sp>
        <p:nvSpPr>
          <p:cNvPr id="3" name="Объект 2">
            <a:extLst>
              <a:ext uri="{FF2B5EF4-FFF2-40B4-BE49-F238E27FC236}">
                <a16:creationId xmlns:a16="http://schemas.microsoft.com/office/drawing/2014/main" id="{20A5BB32-F464-3D6E-F7EC-59B1FD16E3C5}"/>
              </a:ext>
            </a:extLst>
          </p:cNvPr>
          <p:cNvSpPr>
            <a:spLocks noGrp="1"/>
          </p:cNvSpPr>
          <p:nvPr>
            <p:ph idx="1"/>
          </p:nvPr>
        </p:nvSpPr>
        <p:spPr/>
        <p:txBody>
          <a:bodyPr/>
          <a:lstStyle/>
          <a:p>
            <a:endParaRPr lang="ru-RU" dirty="0"/>
          </a:p>
          <a:p>
            <a:r>
              <a:rPr lang="ru-RU" b="0" i="0" dirty="0">
                <a:solidFill>
                  <a:srgbClr val="555555"/>
                </a:solidFill>
                <a:effectLst/>
                <a:latin typeface="PT Sans" panose="020B0503020203020204" pitchFamily="34" charset="-52"/>
              </a:rPr>
              <a:t>- </a:t>
            </a:r>
            <a:r>
              <a:rPr lang="ru-RU" sz="2400" b="0" i="0" dirty="0" err="1">
                <a:solidFill>
                  <a:srgbClr val="555555"/>
                </a:solidFill>
                <a:effectLst/>
                <a:latin typeface="PT Sans" panose="020B0503020203020204" pitchFamily="34" charset="-52"/>
              </a:rPr>
              <a:t>мамлекеттик</a:t>
            </a:r>
            <a:r>
              <a:rPr lang="ru-RU" sz="2400" b="0" i="0" dirty="0">
                <a:solidFill>
                  <a:srgbClr val="555555"/>
                </a:solidFill>
                <a:effectLst/>
                <a:latin typeface="PT Sans" panose="020B0503020203020204" pitchFamily="34" charset="-52"/>
              </a:rPr>
              <a:t> </a:t>
            </a:r>
            <a:r>
              <a:rPr lang="ru-RU" sz="2400" b="0" i="0" dirty="0" err="1">
                <a:solidFill>
                  <a:srgbClr val="555555"/>
                </a:solidFill>
                <a:effectLst/>
                <a:latin typeface="PT Sans" panose="020B0503020203020204" pitchFamily="34" charset="-52"/>
              </a:rPr>
              <a:t>органдардын</a:t>
            </a:r>
            <a:r>
              <a:rPr lang="ru-RU" sz="2400" b="0" i="0" dirty="0">
                <a:solidFill>
                  <a:srgbClr val="555555"/>
                </a:solidFill>
                <a:effectLst/>
                <a:latin typeface="PT Sans" panose="020B0503020203020204" pitchFamily="34" charset="-52"/>
              </a:rPr>
              <a:t> </a:t>
            </a:r>
            <a:r>
              <a:rPr lang="ru-RU" sz="2400" b="0" i="0" dirty="0" err="1">
                <a:solidFill>
                  <a:srgbClr val="555555"/>
                </a:solidFill>
                <a:effectLst/>
                <a:latin typeface="PT Sans" panose="020B0503020203020204" pitchFamily="34" charset="-52"/>
              </a:rPr>
              <a:t>жана</a:t>
            </a:r>
            <a:r>
              <a:rPr lang="ru-RU" sz="2400" b="0" i="0" dirty="0">
                <a:solidFill>
                  <a:srgbClr val="555555"/>
                </a:solidFill>
                <a:effectLst/>
                <a:latin typeface="PT Sans" panose="020B0503020203020204" pitchFamily="34" charset="-52"/>
              </a:rPr>
              <a:t> </a:t>
            </a:r>
            <a:r>
              <a:rPr lang="ru-RU" sz="2400" b="0" i="0" dirty="0" err="1">
                <a:solidFill>
                  <a:srgbClr val="555555"/>
                </a:solidFill>
                <a:effectLst/>
                <a:latin typeface="PT Sans" panose="020B0503020203020204" pitchFamily="34" charset="-52"/>
              </a:rPr>
              <a:t>жергиликтүү</a:t>
            </a:r>
            <a:r>
              <a:rPr lang="ru-RU" sz="2400" b="0" i="0" dirty="0">
                <a:solidFill>
                  <a:srgbClr val="555555"/>
                </a:solidFill>
                <a:effectLst/>
                <a:latin typeface="PT Sans" panose="020B0503020203020204" pitchFamily="34" charset="-52"/>
              </a:rPr>
              <a:t> </a:t>
            </a:r>
            <a:r>
              <a:rPr lang="ru-RU" sz="2400" b="0" i="0" dirty="0" err="1">
                <a:solidFill>
                  <a:srgbClr val="555555"/>
                </a:solidFill>
                <a:effectLst/>
                <a:latin typeface="PT Sans" panose="020B0503020203020204" pitchFamily="34" charset="-52"/>
              </a:rPr>
              <a:t>өз</a:t>
            </a:r>
            <a:r>
              <a:rPr lang="ru-RU" sz="2400" b="0" i="0" dirty="0">
                <a:solidFill>
                  <a:srgbClr val="555555"/>
                </a:solidFill>
                <a:effectLst/>
                <a:latin typeface="PT Sans" panose="020B0503020203020204" pitchFamily="34" charset="-52"/>
              </a:rPr>
              <a:t> </a:t>
            </a:r>
            <a:r>
              <a:rPr lang="ru-RU" sz="2400" b="0" i="0" dirty="0" err="1">
                <a:solidFill>
                  <a:srgbClr val="555555"/>
                </a:solidFill>
                <a:effectLst/>
                <a:latin typeface="PT Sans" panose="020B0503020203020204" pitchFamily="34" charset="-52"/>
              </a:rPr>
              <a:t>алдынча</a:t>
            </a:r>
            <a:r>
              <a:rPr lang="ru-RU" sz="2400" b="0" i="0" dirty="0">
                <a:solidFill>
                  <a:srgbClr val="555555"/>
                </a:solidFill>
                <a:effectLst/>
                <a:latin typeface="PT Sans" panose="020B0503020203020204" pitchFamily="34" charset="-52"/>
              </a:rPr>
              <a:t> </a:t>
            </a:r>
            <a:r>
              <a:rPr lang="ru-RU" sz="2400" b="0" i="0" dirty="0" err="1">
                <a:solidFill>
                  <a:srgbClr val="555555"/>
                </a:solidFill>
                <a:effectLst/>
                <a:latin typeface="PT Sans" panose="020B0503020203020204" pitchFamily="34" charset="-52"/>
              </a:rPr>
              <a:t>башкаруу</a:t>
            </a:r>
            <a:r>
              <a:rPr lang="ru-RU" sz="2400" b="0" i="0" dirty="0">
                <a:solidFill>
                  <a:srgbClr val="555555"/>
                </a:solidFill>
                <a:effectLst/>
                <a:latin typeface="PT Sans" panose="020B0503020203020204" pitchFamily="34" charset="-52"/>
              </a:rPr>
              <a:t> </a:t>
            </a:r>
            <a:r>
              <a:rPr lang="ru-RU" sz="2400" b="0" i="0" dirty="0" err="1">
                <a:solidFill>
                  <a:srgbClr val="555555"/>
                </a:solidFill>
                <a:effectLst/>
                <a:latin typeface="PT Sans" panose="020B0503020203020204" pitchFamily="34" charset="-52"/>
              </a:rPr>
              <a:t>органдарынын</a:t>
            </a:r>
            <a:r>
              <a:rPr lang="ru-RU" sz="2400" b="0" i="0" dirty="0">
                <a:solidFill>
                  <a:srgbClr val="555555"/>
                </a:solidFill>
                <a:effectLst/>
                <a:latin typeface="PT Sans" panose="020B0503020203020204" pitchFamily="34" charset="-52"/>
              </a:rPr>
              <a:t> </a:t>
            </a:r>
            <a:r>
              <a:rPr lang="ru-RU" sz="2400" b="0" i="0" dirty="0" err="1">
                <a:solidFill>
                  <a:srgbClr val="555555"/>
                </a:solidFill>
                <a:effectLst/>
                <a:latin typeface="PT Sans" panose="020B0503020203020204" pitchFamily="34" charset="-52"/>
              </a:rPr>
              <a:t>ыйгарым</a:t>
            </a:r>
            <a:r>
              <a:rPr lang="ru-RU" sz="2400" b="0" i="0" dirty="0">
                <a:solidFill>
                  <a:srgbClr val="555555"/>
                </a:solidFill>
                <a:effectLst/>
                <a:latin typeface="PT Sans" panose="020B0503020203020204" pitchFamily="34" charset="-52"/>
              </a:rPr>
              <a:t> </a:t>
            </a:r>
            <a:r>
              <a:rPr lang="ru-RU" sz="2400" b="0" i="0" dirty="0" err="1">
                <a:solidFill>
                  <a:srgbClr val="555555"/>
                </a:solidFill>
                <a:effectLst/>
                <a:latin typeface="PT Sans" panose="020B0503020203020204" pitchFamily="34" charset="-52"/>
              </a:rPr>
              <a:t>укуктарынын</a:t>
            </a:r>
            <a:r>
              <a:rPr lang="ru-RU" sz="2400" b="0" i="0" dirty="0">
                <a:solidFill>
                  <a:srgbClr val="555555"/>
                </a:solidFill>
                <a:effectLst/>
                <a:latin typeface="PT Sans" panose="020B0503020203020204" pitchFamily="34" charset="-52"/>
              </a:rPr>
              <a:t> </a:t>
            </a:r>
            <a:r>
              <a:rPr lang="ru-RU" sz="2400" b="0" i="0" dirty="0" err="1">
                <a:solidFill>
                  <a:srgbClr val="555555"/>
                </a:solidFill>
                <a:effectLst/>
                <a:latin typeface="PT Sans" panose="020B0503020203020204" pitchFamily="34" charset="-52"/>
              </a:rPr>
              <a:t>жана</a:t>
            </a:r>
            <a:r>
              <a:rPr lang="ru-RU" sz="2400" b="0" i="0" dirty="0">
                <a:solidFill>
                  <a:srgbClr val="555555"/>
                </a:solidFill>
                <a:effectLst/>
                <a:latin typeface="PT Sans" panose="020B0503020203020204" pitchFamily="34" charset="-52"/>
              </a:rPr>
              <a:t> </a:t>
            </a:r>
            <a:r>
              <a:rPr lang="ru-RU" sz="2400" b="0" i="0" dirty="0" err="1">
                <a:solidFill>
                  <a:srgbClr val="555555"/>
                </a:solidFill>
                <a:effectLst/>
                <a:latin typeface="PT Sans" panose="020B0503020203020204" pitchFamily="34" charset="-52"/>
              </a:rPr>
              <a:t>функцияларынын</a:t>
            </a:r>
            <a:r>
              <a:rPr lang="ru-RU" sz="2400" b="0" i="0" dirty="0">
                <a:solidFill>
                  <a:srgbClr val="555555"/>
                </a:solidFill>
                <a:effectLst/>
                <a:latin typeface="PT Sans" panose="020B0503020203020204" pitchFamily="34" charset="-52"/>
              </a:rPr>
              <a:t> </a:t>
            </a:r>
            <a:r>
              <a:rPr lang="ru-RU" sz="2400" b="0" i="0" dirty="0" err="1">
                <a:solidFill>
                  <a:srgbClr val="555555"/>
                </a:solidFill>
                <a:effectLst/>
                <a:latin typeface="PT Sans" panose="020B0503020203020204" pitchFamily="34" charset="-52"/>
              </a:rPr>
              <a:t>ажыратылышы</a:t>
            </a:r>
            <a:r>
              <a:rPr lang="ru-RU" sz="2400" b="0" i="0" dirty="0">
                <a:solidFill>
                  <a:srgbClr val="555555"/>
                </a:solidFill>
                <a:effectLst/>
                <a:latin typeface="PT Sans" panose="020B0503020203020204" pitchFamily="34" charset="-52"/>
              </a:rPr>
              <a:t>;</a:t>
            </a:r>
          </a:p>
          <a:p>
            <a:endParaRPr lang="ru-RU" sz="2400" dirty="0">
              <a:solidFill>
                <a:srgbClr val="555555"/>
              </a:solidFill>
              <a:latin typeface="PT Sans" panose="020B0503020203020204" pitchFamily="34" charset="-52"/>
            </a:endParaRPr>
          </a:p>
          <a:p>
            <a:r>
              <a:rPr lang="ru-RU" sz="2400" b="0" i="0" dirty="0">
                <a:solidFill>
                  <a:srgbClr val="555555"/>
                </a:solidFill>
                <a:effectLst/>
                <a:latin typeface="PT Sans" panose="020B0503020203020204" pitchFamily="34" charset="-52"/>
              </a:rPr>
              <a:t>- </a:t>
            </a:r>
            <a:r>
              <a:rPr lang="ru-RU" sz="2400" b="0" i="0" dirty="0" err="1">
                <a:solidFill>
                  <a:srgbClr val="555555"/>
                </a:solidFill>
                <a:effectLst/>
                <a:latin typeface="PT Sans" panose="020B0503020203020204" pitchFamily="34" charset="-52"/>
              </a:rPr>
              <a:t>мамлекеттик</a:t>
            </a:r>
            <a:r>
              <a:rPr lang="ru-RU" sz="2400" b="0" i="0" dirty="0">
                <a:solidFill>
                  <a:srgbClr val="555555"/>
                </a:solidFill>
                <a:effectLst/>
                <a:latin typeface="PT Sans" panose="020B0503020203020204" pitchFamily="34" charset="-52"/>
              </a:rPr>
              <a:t> </a:t>
            </a:r>
            <a:r>
              <a:rPr lang="ru-RU" sz="2400" b="0" i="0" dirty="0" err="1">
                <a:solidFill>
                  <a:srgbClr val="555555"/>
                </a:solidFill>
                <a:effectLst/>
                <a:latin typeface="PT Sans" panose="020B0503020203020204" pitchFamily="34" charset="-52"/>
              </a:rPr>
              <a:t>органдардын</a:t>
            </a:r>
            <a:r>
              <a:rPr lang="ru-RU" sz="2400" b="0" i="0" dirty="0">
                <a:solidFill>
                  <a:srgbClr val="555555"/>
                </a:solidFill>
                <a:effectLst/>
                <a:latin typeface="PT Sans" panose="020B0503020203020204" pitchFamily="34" charset="-52"/>
              </a:rPr>
              <a:t>, </a:t>
            </a:r>
            <a:r>
              <a:rPr lang="ru-RU" sz="2400" b="0" i="0" dirty="0" err="1">
                <a:solidFill>
                  <a:srgbClr val="555555"/>
                </a:solidFill>
                <a:effectLst/>
                <a:latin typeface="PT Sans" panose="020B0503020203020204" pitchFamily="34" charset="-52"/>
              </a:rPr>
              <a:t>жергиликтүү</a:t>
            </a:r>
            <a:r>
              <a:rPr lang="ru-RU" sz="2400" b="0" i="0" dirty="0">
                <a:solidFill>
                  <a:srgbClr val="555555"/>
                </a:solidFill>
                <a:effectLst/>
                <a:latin typeface="PT Sans" panose="020B0503020203020204" pitchFamily="34" charset="-52"/>
              </a:rPr>
              <a:t> </a:t>
            </a:r>
            <a:r>
              <a:rPr lang="ru-RU" sz="2400" b="0" i="0" dirty="0" err="1">
                <a:solidFill>
                  <a:srgbClr val="555555"/>
                </a:solidFill>
                <a:effectLst/>
                <a:latin typeface="PT Sans" panose="020B0503020203020204" pitchFamily="34" charset="-52"/>
              </a:rPr>
              <a:t>өз</a:t>
            </a:r>
            <a:r>
              <a:rPr lang="ru-RU" sz="2400" b="0" i="0" dirty="0">
                <a:solidFill>
                  <a:srgbClr val="555555"/>
                </a:solidFill>
                <a:effectLst/>
                <a:latin typeface="PT Sans" panose="020B0503020203020204" pitchFamily="34" charset="-52"/>
              </a:rPr>
              <a:t> </a:t>
            </a:r>
            <a:r>
              <a:rPr lang="ru-RU" sz="2400" b="0" i="0" dirty="0" err="1">
                <a:solidFill>
                  <a:srgbClr val="555555"/>
                </a:solidFill>
                <a:effectLst/>
                <a:latin typeface="PT Sans" panose="020B0503020203020204" pitchFamily="34" charset="-52"/>
              </a:rPr>
              <a:t>алдынча</a:t>
            </a:r>
            <a:r>
              <a:rPr lang="ru-RU" sz="2400" b="0" i="0" dirty="0">
                <a:solidFill>
                  <a:srgbClr val="555555"/>
                </a:solidFill>
                <a:effectLst/>
                <a:latin typeface="PT Sans" panose="020B0503020203020204" pitchFamily="34" charset="-52"/>
              </a:rPr>
              <a:t> </a:t>
            </a:r>
            <a:r>
              <a:rPr lang="ru-RU" sz="2400" b="0" i="0" dirty="0" err="1">
                <a:solidFill>
                  <a:srgbClr val="555555"/>
                </a:solidFill>
                <a:effectLst/>
                <a:latin typeface="PT Sans" panose="020B0503020203020204" pitchFamily="34" charset="-52"/>
              </a:rPr>
              <a:t>башкаруу</a:t>
            </a:r>
            <a:r>
              <a:rPr lang="ru-RU" sz="2400" b="0" i="0" dirty="0">
                <a:solidFill>
                  <a:srgbClr val="555555"/>
                </a:solidFill>
                <a:effectLst/>
                <a:latin typeface="PT Sans" panose="020B0503020203020204" pitchFamily="34" charset="-52"/>
              </a:rPr>
              <a:t> </a:t>
            </a:r>
            <a:r>
              <a:rPr lang="ru-RU" sz="2400" b="0" i="0" dirty="0" err="1">
                <a:solidFill>
                  <a:srgbClr val="555555"/>
                </a:solidFill>
                <a:effectLst/>
                <a:latin typeface="PT Sans" panose="020B0503020203020204" pitchFamily="34" charset="-52"/>
              </a:rPr>
              <a:t>органдарынын</a:t>
            </a:r>
            <a:r>
              <a:rPr lang="ru-RU" sz="2400" b="0" i="0" dirty="0">
                <a:solidFill>
                  <a:srgbClr val="555555"/>
                </a:solidFill>
                <a:effectLst/>
                <a:latin typeface="PT Sans" panose="020B0503020203020204" pitchFamily="34" charset="-52"/>
              </a:rPr>
              <a:t> </a:t>
            </a:r>
            <a:r>
              <a:rPr lang="ru-RU" sz="2400" b="0" i="0" dirty="0" err="1">
                <a:solidFill>
                  <a:srgbClr val="555555"/>
                </a:solidFill>
                <a:effectLst/>
                <a:latin typeface="PT Sans" panose="020B0503020203020204" pitchFamily="34" charset="-52"/>
              </a:rPr>
              <a:t>жана</a:t>
            </a:r>
            <a:r>
              <a:rPr lang="ru-RU" sz="2400" b="0" i="0" dirty="0">
                <a:solidFill>
                  <a:srgbClr val="555555"/>
                </a:solidFill>
                <a:effectLst/>
                <a:latin typeface="PT Sans" panose="020B0503020203020204" pitchFamily="34" charset="-52"/>
              </a:rPr>
              <a:t> </a:t>
            </a:r>
            <a:r>
              <a:rPr lang="ru-RU" sz="2400" b="0" i="0" dirty="0" err="1">
                <a:solidFill>
                  <a:srgbClr val="555555"/>
                </a:solidFill>
                <a:effectLst/>
                <a:latin typeface="PT Sans" panose="020B0503020203020204" pitchFamily="34" charset="-52"/>
              </a:rPr>
              <a:t>алардын</a:t>
            </a:r>
            <a:r>
              <a:rPr lang="ru-RU" sz="2400" b="0" i="0" dirty="0">
                <a:solidFill>
                  <a:srgbClr val="555555"/>
                </a:solidFill>
                <a:effectLst/>
                <a:latin typeface="PT Sans" panose="020B0503020203020204" pitchFamily="34" charset="-52"/>
              </a:rPr>
              <a:t> </a:t>
            </a:r>
            <a:r>
              <a:rPr lang="ru-RU" sz="2400" b="0" i="0" dirty="0" err="1">
                <a:solidFill>
                  <a:srgbClr val="555555"/>
                </a:solidFill>
                <a:effectLst/>
                <a:latin typeface="PT Sans" panose="020B0503020203020204" pitchFamily="34" charset="-52"/>
              </a:rPr>
              <a:t>кызмат</a:t>
            </a:r>
            <a:r>
              <a:rPr lang="ru-RU" sz="2400" b="0" i="0" dirty="0">
                <a:solidFill>
                  <a:srgbClr val="555555"/>
                </a:solidFill>
                <a:effectLst/>
                <a:latin typeface="PT Sans" panose="020B0503020203020204" pitchFamily="34" charset="-52"/>
              </a:rPr>
              <a:t> </a:t>
            </a:r>
            <a:r>
              <a:rPr lang="ru-RU" sz="2400" b="0" i="0" dirty="0" err="1">
                <a:solidFill>
                  <a:srgbClr val="555555"/>
                </a:solidFill>
                <a:effectLst/>
                <a:latin typeface="PT Sans" panose="020B0503020203020204" pitchFamily="34" charset="-52"/>
              </a:rPr>
              <a:t>адамдарынын</a:t>
            </a:r>
            <a:r>
              <a:rPr lang="ru-RU" sz="2400" b="0" i="0" dirty="0">
                <a:solidFill>
                  <a:srgbClr val="555555"/>
                </a:solidFill>
                <a:effectLst/>
                <a:latin typeface="PT Sans" panose="020B0503020203020204" pitchFamily="34" charset="-52"/>
              </a:rPr>
              <a:t> эл </a:t>
            </a:r>
            <a:r>
              <a:rPr lang="ru-RU" sz="2400" b="0" i="0" dirty="0" err="1">
                <a:solidFill>
                  <a:srgbClr val="555555"/>
                </a:solidFill>
                <a:effectLst/>
                <a:latin typeface="PT Sans" panose="020B0503020203020204" pitchFamily="34" charset="-52"/>
              </a:rPr>
              <a:t>алдындагы</a:t>
            </a:r>
            <a:r>
              <a:rPr lang="ru-RU" sz="2400" b="0" i="0" dirty="0">
                <a:solidFill>
                  <a:srgbClr val="555555"/>
                </a:solidFill>
                <a:effectLst/>
                <a:latin typeface="PT Sans" panose="020B0503020203020204" pitchFamily="34" charset="-52"/>
              </a:rPr>
              <a:t> </a:t>
            </a:r>
            <a:r>
              <a:rPr lang="ru-RU" sz="2400" b="0" i="0" dirty="0" err="1">
                <a:solidFill>
                  <a:srgbClr val="555555"/>
                </a:solidFill>
                <a:effectLst/>
                <a:latin typeface="PT Sans" panose="020B0503020203020204" pitchFamily="34" charset="-52"/>
              </a:rPr>
              <a:t>конституциялык-укуктук</a:t>
            </a:r>
            <a:r>
              <a:rPr lang="ru-RU" sz="2400" b="0" i="0" dirty="0">
                <a:solidFill>
                  <a:srgbClr val="555555"/>
                </a:solidFill>
                <a:effectLst/>
                <a:latin typeface="PT Sans" panose="020B0503020203020204" pitchFamily="34" charset="-52"/>
              </a:rPr>
              <a:t> </a:t>
            </a:r>
            <a:r>
              <a:rPr lang="ru-RU" sz="2400" b="0" i="0" dirty="0" err="1">
                <a:solidFill>
                  <a:srgbClr val="555555"/>
                </a:solidFill>
                <a:effectLst/>
                <a:latin typeface="PT Sans" panose="020B0503020203020204" pitchFamily="34" charset="-52"/>
              </a:rPr>
              <a:t>жана</a:t>
            </a:r>
            <a:r>
              <a:rPr lang="ru-RU" sz="2400" b="0" i="0" dirty="0">
                <a:solidFill>
                  <a:srgbClr val="555555"/>
                </a:solidFill>
                <a:effectLst/>
                <a:latin typeface="PT Sans" panose="020B0503020203020204" pitchFamily="34" charset="-52"/>
              </a:rPr>
              <a:t> башка </a:t>
            </a:r>
            <a:r>
              <a:rPr lang="ru-RU" sz="2400" b="0" i="0" dirty="0" err="1">
                <a:solidFill>
                  <a:srgbClr val="555555"/>
                </a:solidFill>
                <a:effectLst/>
                <a:latin typeface="PT Sans" panose="020B0503020203020204" pitchFamily="34" charset="-52"/>
              </a:rPr>
              <a:t>жоопкерчилиги</a:t>
            </a:r>
            <a:r>
              <a:rPr lang="ru-RU" sz="2400" b="0" i="0" dirty="0">
                <a:solidFill>
                  <a:srgbClr val="555555"/>
                </a:solidFill>
                <a:effectLst/>
                <a:latin typeface="PT Sans" panose="020B0503020203020204" pitchFamily="34" charset="-52"/>
              </a:rPr>
              <a:t>.</a:t>
            </a:r>
            <a:endParaRPr lang="ru-RU" sz="2400" dirty="0"/>
          </a:p>
        </p:txBody>
      </p:sp>
      <p:sp>
        <p:nvSpPr>
          <p:cNvPr id="4" name="Нижний колонтитул 3">
            <a:extLst>
              <a:ext uri="{FF2B5EF4-FFF2-40B4-BE49-F238E27FC236}">
                <a16:creationId xmlns:a16="http://schemas.microsoft.com/office/drawing/2014/main" id="{BA00D2DE-DF31-ACD8-D7A6-8DB942CB610C}"/>
              </a:ext>
            </a:extLst>
          </p:cNvPr>
          <p:cNvSpPr>
            <a:spLocks noGrp="1"/>
          </p:cNvSpPr>
          <p:nvPr>
            <p:ph type="ftr" sz="quarter" idx="11"/>
          </p:nvPr>
        </p:nvSpPr>
        <p:spPr/>
        <p:txBody>
          <a:bodyPr/>
          <a:lstStyle/>
          <a:p>
            <a:r>
              <a:rPr lang="ru-RU"/>
              <a:t>АРИС, ПСИ-3 (МАР)- основные тренинги</a:t>
            </a:r>
          </a:p>
        </p:txBody>
      </p:sp>
    </p:spTree>
    <p:extLst>
      <p:ext uri="{BB962C8B-B14F-4D97-AF65-F5344CB8AC3E}">
        <p14:creationId xmlns:p14="http://schemas.microsoft.com/office/powerpoint/2010/main" val="25363856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D79D758-C84C-FD47-BEE7-43D29E8E2AB1}"/>
              </a:ext>
            </a:extLst>
          </p:cNvPr>
          <p:cNvSpPr>
            <a:spLocks noGrp="1"/>
          </p:cNvSpPr>
          <p:nvPr>
            <p:ph type="title"/>
          </p:nvPr>
        </p:nvSpPr>
        <p:spPr/>
        <p:txBody>
          <a:bodyPr>
            <a:normAutofit fontScale="90000"/>
          </a:bodyPr>
          <a:lstStyle/>
          <a:p>
            <a:r>
              <a:rPr lang="ru-RU" b="1" i="0" dirty="0">
                <a:solidFill>
                  <a:srgbClr val="FF0000"/>
                </a:solidFill>
                <a:effectLst/>
                <a:latin typeface="Arial" panose="020B0604020202020204" pitchFamily="34" charset="0"/>
              </a:rPr>
              <a:t>             СЕГИЗИНЧИ БӨЛҮМ</a:t>
            </a:r>
            <a:br>
              <a:rPr lang="ru-RU" b="1" i="0" dirty="0">
                <a:solidFill>
                  <a:srgbClr val="FF0000"/>
                </a:solidFill>
                <a:effectLst/>
                <a:latin typeface="Arial" panose="020B0604020202020204" pitchFamily="34" charset="0"/>
              </a:rPr>
            </a:br>
            <a:r>
              <a:rPr lang="ru-RU" b="1" i="0" dirty="0">
                <a:solidFill>
                  <a:srgbClr val="FF0000"/>
                </a:solidFill>
                <a:effectLst/>
                <a:latin typeface="Arial" panose="020B0604020202020204" pitchFamily="34" charset="0"/>
              </a:rPr>
              <a:t>ЖЕРГИЛИКТҮҮ ӨЗ АЛДЫНЧА БАШКАРУУ</a:t>
            </a:r>
            <a:br>
              <a:rPr lang="ru-RU" b="0" i="0" dirty="0">
                <a:solidFill>
                  <a:srgbClr val="000000"/>
                </a:solidFill>
                <a:effectLst/>
                <a:latin typeface="Times New Roman" panose="02020603050405020304" pitchFamily="18" charset="0"/>
              </a:rPr>
            </a:br>
            <a:endParaRPr lang="ru-RU" dirty="0"/>
          </a:p>
        </p:txBody>
      </p:sp>
      <p:sp>
        <p:nvSpPr>
          <p:cNvPr id="3" name="Объект 2">
            <a:extLst>
              <a:ext uri="{FF2B5EF4-FFF2-40B4-BE49-F238E27FC236}">
                <a16:creationId xmlns:a16="http://schemas.microsoft.com/office/drawing/2014/main" id="{666628EF-9BB1-6789-FEF8-B3C6AC59B76E}"/>
              </a:ext>
            </a:extLst>
          </p:cNvPr>
          <p:cNvSpPr>
            <a:spLocks noGrp="1"/>
          </p:cNvSpPr>
          <p:nvPr>
            <p:ph idx="1"/>
          </p:nvPr>
        </p:nvSpPr>
        <p:spPr/>
        <p:txBody>
          <a:bodyPr/>
          <a:lstStyle/>
          <a:p>
            <a:pPr indent="252095" algn="just">
              <a:spcAft>
                <a:spcPts val="600"/>
              </a:spcAft>
            </a:pPr>
            <a:r>
              <a:rPr lang="ru-RU" b="1" i="0" dirty="0">
                <a:solidFill>
                  <a:srgbClr val="000000"/>
                </a:solidFill>
                <a:effectLst/>
                <a:latin typeface="Arial" panose="020B0604020202020204" pitchFamily="34" charset="0"/>
              </a:rPr>
              <a:t>110-берене.</a:t>
            </a:r>
            <a:endParaRPr lang="ru-RU" b="0" i="0" dirty="0">
              <a:solidFill>
                <a:srgbClr val="000000"/>
              </a:solidFill>
              <a:effectLst/>
              <a:latin typeface="Times New Roman" panose="02020603050405020304" pitchFamily="18" charset="0"/>
            </a:endParaRPr>
          </a:p>
          <a:p>
            <a:pPr indent="252095" algn="just">
              <a:spcAft>
                <a:spcPts val="600"/>
              </a:spcAft>
            </a:pPr>
            <a:r>
              <a:rPr lang="ru-RU" b="0" i="0" dirty="0">
                <a:solidFill>
                  <a:srgbClr val="000000"/>
                </a:solidFill>
                <a:effectLst/>
                <a:latin typeface="Arial" panose="020B0604020202020204" pitchFamily="34" charset="0"/>
              </a:rPr>
              <a:t>1. </a:t>
            </a:r>
            <a:r>
              <a:rPr lang="ru-RU" b="0" i="0" dirty="0" err="1">
                <a:solidFill>
                  <a:srgbClr val="FF0000"/>
                </a:solidFill>
                <a:effectLst/>
                <a:latin typeface="Arial" panose="020B0604020202020204" pitchFamily="34" charset="0"/>
              </a:rPr>
              <a:t>Жергиликтүү</a:t>
            </a:r>
            <a:r>
              <a:rPr lang="ru-RU" b="0" i="0" dirty="0">
                <a:solidFill>
                  <a:srgbClr val="FF0000"/>
                </a:solidFill>
                <a:effectLst/>
                <a:latin typeface="Arial" panose="020B0604020202020204" pitchFamily="34" charset="0"/>
              </a:rPr>
              <a:t> </a:t>
            </a:r>
            <a:r>
              <a:rPr lang="ru-RU" b="0" i="0" dirty="0" err="1">
                <a:solidFill>
                  <a:srgbClr val="FF0000"/>
                </a:solidFill>
                <a:effectLst/>
                <a:latin typeface="Arial" panose="020B0604020202020204" pitchFamily="34" charset="0"/>
              </a:rPr>
              <a:t>өз</a:t>
            </a:r>
            <a:r>
              <a:rPr lang="ru-RU" b="0" i="0" dirty="0">
                <a:solidFill>
                  <a:srgbClr val="FF0000"/>
                </a:solidFill>
                <a:effectLst/>
                <a:latin typeface="Arial" panose="020B0604020202020204" pitchFamily="34" charset="0"/>
              </a:rPr>
              <a:t> </a:t>
            </a:r>
            <a:r>
              <a:rPr lang="ru-RU" b="0" i="0" dirty="0" err="1">
                <a:solidFill>
                  <a:srgbClr val="FF0000"/>
                </a:solidFill>
                <a:effectLst/>
                <a:latin typeface="Arial" panose="020B0604020202020204" pitchFamily="34" charset="0"/>
              </a:rPr>
              <a:t>алдынча</a:t>
            </a:r>
            <a:r>
              <a:rPr lang="ru-RU" b="0" i="0" dirty="0">
                <a:solidFill>
                  <a:srgbClr val="FF0000"/>
                </a:solidFill>
                <a:effectLst/>
                <a:latin typeface="Arial" panose="020B0604020202020204" pitchFamily="34" charset="0"/>
              </a:rPr>
              <a:t> </a:t>
            </a:r>
            <a:r>
              <a:rPr lang="ru-RU" b="0" i="0" dirty="0" err="1">
                <a:solidFill>
                  <a:srgbClr val="FF0000"/>
                </a:solidFill>
                <a:effectLst/>
                <a:latin typeface="Arial" panose="020B0604020202020204" pitchFamily="34" charset="0"/>
              </a:rPr>
              <a:t>башкаруу</a:t>
            </a:r>
            <a:r>
              <a:rPr lang="ru-RU" b="0" i="0" dirty="0">
                <a:solidFill>
                  <a:srgbClr val="FF0000"/>
                </a:solidFill>
                <a:effectLst/>
                <a:latin typeface="Arial" panose="020B0604020202020204" pitchFamily="34" charset="0"/>
              </a:rPr>
              <a:t> </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жергиликтүү</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жамааттардын</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жергиликтүү</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маанидеги</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маселелерди</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өз</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кызыкчылыктарында</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жана</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өз</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жоопкерчилиги</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менен</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өз</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алдынча</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чечүүсүнүн</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ушул</a:t>
            </a:r>
            <a:r>
              <a:rPr lang="ru-RU" b="0" i="0" dirty="0">
                <a:solidFill>
                  <a:srgbClr val="000000"/>
                </a:solidFill>
                <a:effectLst/>
                <a:latin typeface="Arial" panose="020B0604020202020204" pitchFamily="34" charset="0"/>
              </a:rPr>
              <a:t> Конституция </a:t>
            </a:r>
            <a:r>
              <a:rPr lang="ru-RU" b="0" i="0" dirty="0" err="1">
                <a:solidFill>
                  <a:srgbClr val="000000"/>
                </a:solidFill>
                <a:effectLst/>
                <a:latin typeface="Arial" panose="020B0604020202020204" pitchFamily="34" charset="0"/>
              </a:rPr>
              <a:t>менен</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кепилденген</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укугу</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жана</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чыныгы</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мүмкүнчүлүгү</a:t>
            </a:r>
            <a:r>
              <a:rPr lang="ru-RU" b="0" i="0" dirty="0">
                <a:solidFill>
                  <a:srgbClr val="000000"/>
                </a:solidFill>
                <a:effectLst/>
                <a:latin typeface="Arial" panose="020B0604020202020204" pitchFamily="34" charset="0"/>
              </a:rPr>
              <a:t>.</a:t>
            </a:r>
          </a:p>
          <a:p>
            <a:pPr indent="252095" algn="just">
              <a:spcAft>
                <a:spcPts val="600"/>
              </a:spcAft>
            </a:pPr>
            <a:endParaRPr lang="ru-RU" dirty="0">
              <a:solidFill>
                <a:srgbClr val="000000"/>
              </a:solidFill>
              <a:latin typeface="Arial" panose="020B0604020202020204" pitchFamily="34" charset="0"/>
            </a:endParaRPr>
          </a:p>
          <a:p>
            <a:pPr indent="252095" algn="just">
              <a:spcAft>
                <a:spcPts val="600"/>
              </a:spcAft>
            </a:pPr>
            <a:r>
              <a:rPr lang="ru-RU" b="0" i="0" dirty="0">
                <a:solidFill>
                  <a:srgbClr val="000000"/>
                </a:solidFill>
                <a:effectLst/>
                <a:latin typeface="Arial" panose="020B0604020202020204" pitchFamily="34" charset="0"/>
              </a:rPr>
              <a:t>3. </a:t>
            </a:r>
            <a:r>
              <a:rPr lang="ru-RU" b="0" i="0" dirty="0" err="1">
                <a:solidFill>
                  <a:srgbClr val="000000"/>
                </a:solidFill>
                <a:effectLst/>
                <a:latin typeface="Arial" panose="020B0604020202020204" pitchFamily="34" charset="0"/>
              </a:rPr>
              <a:t>Жергиликтүү</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өз</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алдынча</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башкаруу</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жарандардын</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жергиликтүү</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жамааттары</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тарабынан</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түздөн-түз</a:t>
            </a:r>
            <a:r>
              <a:rPr lang="ru-RU" b="0" i="0" dirty="0">
                <a:solidFill>
                  <a:srgbClr val="000000"/>
                </a:solidFill>
                <a:effectLst/>
                <a:latin typeface="Arial" panose="020B0604020202020204" pitchFamily="34" charset="0"/>
              </a:rPr>
              <a:t> же </a:t>
            </a:r>
            <a:r>
              <a:rPr lang="ru-RU" b="0" i="0" dirty="0" err="1">
                <a:solidFill>
                  <a:srgbClr val="000000"/>
                </a:solidFill>
                <a:effectLst/>
                <a:latin typeface="Arial" panose="020B0604020202020204" pitchFamily="34" charset="0"/>
              </a:rPr>
              <a:t>жергиликтүү</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өз</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алдынча</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башкаруунун</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органдары</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аркылуу</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жүзөгө</a:t>
            </a:r>
            <a:r>
              <a:rPr lang="ru-RU" b="0" i="0" dirty="0">
                <a:solidFill>
                  <a:srgbClr val="000000"/>
                </a:solidFill>
                <a:effectLst/>
                <a:latin typeface="Arial" panose="020B0604020202020204" pitchFamily="34" charset="0"/>
              </a:rPr>
              <a:t> </a:t>
            </a:r>
            <a:r>
              <a:rPr lang="ru-RU" b="0" i="0" dirty="0" err="1">
                <a:solidFill>
                  <a:srgbClr val="000000"/>
                </a:solidFill>
                <a:effectLst/>
                <a:latin typeface="Arial" panose="020B0604020202020204" pitchFamily="34" charset="0"/>
              </a:rPr>
              <a:t>ашырылат</a:t>
            </a:r>
            <a:r>
              <a:rPr lang="ru-RU" b="0" i="0" dirty="0">
                <a:solidFill>
                  <a:srgbClr val="000000"/>
                </a:solidFill>
                <a:effectLst/>
                <a:latin typeface="Arial" panose="020B0604020202020204" pitchFamily="34" charset="0"/>
              </a:rPr>
              <a:t>.</a:t>
            </a:r>
            <a:endParaRPr lang="ru-RU" b="0" i="0" dirty="0">
              <a:solidFill>
                <a:srgbClr val="000000"/>
              </a:solidFill>
              <a:effectLst/>
              <a:latin typeface="Times New Roman" panose="02020603050405020304" pitchFamily="18" charset="0"/>
            </a:endParaRPr>
          </a:p>
          <a:p>
            <a:endParaRPr lang="ru-RU" b="0" i="0" dirty="0">
              <a:solidFill>
                <a:srgbClr val="555555"/>
              </a:solidFill>
              <a:effectLst/>
              <a:latin typeface="PT Sans" panose="020B0503020203020204" pitchFamily="34" charset="-52"/>
            </a:endParaRPr>
          </a:p>
          <a:p>
            <a:endParaRPr lang="ru-RU" dirty="0">
              <a:solidFill>
                <a:srgbClr val="555555"/>
              </a:solidFill>
              <a:latin typeface="PT Sans" panose="020B0503020203020204" pitchFamily="34" charset="-52"/>
            </a:endParaRPr>
          </a:p>
          <a:p>
            <a:pPr marL="0" indent="0">
              <a:buNone/>
            </a:pPr>
            <a:endParaRPr lang="ru-RU" dirty="0"/>
          </a:p>
        </p:txBody>
      </p:sp>
      <p:sp>
        <p:nvSpPr>
          <p:cNvPr id="4" name="Нижний колонтитул 3">
            <a:extLst>
              <a:ext uri="{FF2B5EF4-FFF2-40B4-BE49-F238E27FC236}">
                <a16:creationId xmlns:a16="http://schemas.microsoft.com/office/drawing/2014/main" id="{D469E145-0896-636D-8DCE-960A5D767F61}"/>
              </a:ext>
            </a:extLst>
          </p:cNvPr>
          <p:cNvSpPr>
            <a:spLocks noGrp="1"/>
          </p:cNvSpPr>
          <p:nvPr>
            <p:ph type="ftr" sz="quarter" idx="11"/>
          </p:nvPr>
        </p:nvSpPr>
        <p:spPr/>
        <p:txBody>
          <a:bodyPr/>
          <a:lstStyle/>
          <a:p>
            <a:r>
              <a:rPr lang="ru-RU"/>
              <a:t>АРИС, ПСИ-3 (МАР)- основные тренинги</a:t>
            </a:r>
          </a:p>
        </p:txBody>
      </p:sp>
    </p:spTree>
    <p:extLst>
      <p:ext uri="{BB962C8B-B14F-4D97-AF65-F5344CB8AC3E}">
        <p14:creationId xmlns:p14="http://schemas.microsoft.com/office/powerpoint/2010/main" val="20783092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57200" y="338328"/>
            <a:ext cx="7571184" cy="1434488"/>
          </a:xfrm>
        </p:spPr>
        <p:txBody>
          <a:bodyPr>
            <a:normAutofit/>
          </a:bodyPr>
          <a:lstStyle/>
          <a:p>
            <a:r>
              <a:rPr lang="ru-RU" dirty="0"/>
              <a:t> </a:t>
            </a:r>
            <a:r>
              <a:rPr lang="ru-RU" sz="2200" b="1" dirty="0" err="1">
                <a:solidFill>
                  <a:srgbClr val="C00000"/>
                </a:solidFill>
              </a:rPr>
              <a:t>Кыргызстандын</a:t>
            </a:r>
            <a:r>
              <a:rPr lang="ru-RU" sz="2200" b="1" dirty="0">
                <a:solidFill>
                  <a:srgbClr val="C00000"/>
                </a:solidFill>
              </a:rPr>
              <a:t> эли </a:t>
            </a:r>
            <a:r>
              <a:rPr lang="ru-RU" sz="2200" b="1" dirty="0" err="1">
                <a:solidFill>
                  <a:srgbClr val="C00000"/>
                </a:solidFill>
              </a:rPr>
              <a:t>эгемендиктин</a:t>
            </a:r>
            <a:r>
              <a:rPr lang="ru-RU" sz="2200" b="1" dirty="0">
                <a:solidFill>
                  <a:srgbClr val="C00000"/>
                </a:solidFill>
              </a:rPr>
              <a:t> </a:t>
            </a:r>
            <a:r>
              <a:rPr lang="ru-RU" sz="2200" b="1" dirty="0" err="1">
                <a:solidFill>
                  <a:srgbClr val="C00000"/>
                </a:solidFill>
              </a:rPr>
              <a:t>ээси</a:t>
            </a:r>
            <a:r>
              <a:rPr lang="ru-RU" sz="2200" b="1" dirty="0">
                <a:solidFill>
                  <a:srgbClr val="C00000"/>
                </a:solidFill>
              </a:rPr>
              <a:t> </a:t>
            </a:r>
            <a:r>
              <a:rPr lang="ru-RU" sz="2200" b="1" dirty="0" err="1">
                <a:solidFill>
                  <a:srgbClr val="C00000"/>
                </a:solidFill>
              </a:rPr>
              <a:t>жана</a:t>
            </a:r>
            <a:r>
              <a:rPr lang="ru-RU" sz="2200" b="1" dirty="0">
                <a:solidFill>
                  <a:srgbClr val="C00000"/>
                </a:solidFill>
              </a:rPr>
              <a:t> </a:t>
            </a:r>
            <a:r>
              <a:rPr lang="ru-RU" sz="2200" b="1" dirty="0" err="1">
                <a:solidFill>
                  <a:srgbClr val="C00000"/>
                </a:solidFill>
              </a:rPr>
              <a:t>Кыргыз</a:t>
            </a:r>
            <a:r>
              <a:rPr lang="ru-RU" sz="2200" b="1" dirty="0">
                <a:solidFill>
                  <a:srgbClr val="C00000"/>
                </a:solidFill>
              </a:rPr>
              <a:t> </a:t>
            </a:r>
            <a:r>
              <a:rPr lang="ru-RU" sz="2200" b="1" dirty="0" err="1">
                <a:solidFill>
                  <a:srgbClr val="C00000"/>
                </a:solidFill>
              </a:rPr>
              <a:t>Республикасындагы</a:t>
            </a:r>
            <a:r>
              <a:rPr lang="ru-RU" sz="2200" b="1" dirty="0">
                <a:solidFill>
                  <a:srgbClr val="C00000"/>
                </a:solidFill>
              </a:rPr>
              <a:t> </a:t>
            </a:r>
            <a:r>
              <a:rPr lang="ru-RU" sz="2200" b="1" dirty="0" err="1">
                <a:solidFill>
                  <a:srgbClr val="C00000"/>
                </a:solidFill>
              </a:rPr>
              <a:t>мамлекеттик</a:t>
            </a:r>
            <a:r>
              <a:rPr lang="ru-RU" sz="2200" b="1" dirty="0">
                <a:solidFill>
                  <a:srgbClr val="C00000"/>
                </a:solidFill>
              </a:rPr>
              <a:t> </a:t>
            </a:r>
            <a:r>
              <a:rPr lang="ru-RU" sz="2200" b="1" dirty="0" err="1">
                <a:solidFill>
                  <a:srgbClr val="C00000"/>
                </a:solidFill>
              </a:rPr>
              <a:t>бийликтин</a:t>
            </a:r>
            <a:r>
              <a:rPr lang="ru-RU" sz="2200" b="1" dirty="0">
                <a:solidFill>
                  <a:srgbClr val="C00000"/>
                </a:solidFill>
              </a:rPr>
              <a:t> </a:t>
            </a:r>
            <a:r>
              <a:rPr lang="ru-RU" sz="2200" b="1" dirty="0" err="1">
                <a:solidFill>
                  <a:srgbClr val="C00000"/>
                </a:solidFill>
              </a:rPr>
              <a:t>бирден-бир</a:t>
            </a:r>
            <a:r>
              <a:rPr lang="ru-RU" sz="2200" b="1" dirty="0">
                <a:solidFill>
                  <a:srgbClr val="C00000"/>
                </a:solidFill>
              </a:rPr>
              <a:t> </a:t>
            </a:r>
            <a:r>
              <a:rPr lang="ru-RU" sz="2200" b="1" dirty="0" err="1">
                <a:solidFill>
                  <a:srgbClr val="C00000"/>
                </a:solidFill>
              </a:rPr>
              <a:t>булагы</a:t>
            </a:r>
            <a:r>
              <a:rPr lang="ru-RU" sz="2200" b="1" dirty="0">
                <a:solidFill>
                  <a:srgbClr val="C00000"/>
                </a:solidFill>
              </a:rPr>
              <a:t> </a:t>
            </a:r>
            <a:r>
              <a:rPr lang="ru-RU" sz="2200" b="1" dirty="0" err="1">
                <a:solidFill>
                  <a:srgbClr val="C00000"/>
                </a:solidFill>
              </a:rPr>
              <a:t>болуп</a:t>
            </a:r>
            <a:r>
              <a:rPr lang="ru-RU" sz="2200" b="1" dirty="0">
                <a:solidFill>
                  <a:srgbClr val="C00000"/>
                </a:solidFill>
              </a:rPr>
              <a:t> </a:t>
            </a:r>
            <a:r>
              <a:rPr lang="ru-RU" sz="2200" b="1" dirty="0" err="1">
                <a:solidFill>
                  <a:srgbClr val="C00000"/>
                </a:solidFill>
              </a:rPr>
              <a:t>саналат</a:t>
            </a:r>
            <a:r>
              <a:rPr lang="ru-RU" sz="2200" b="1" dirty="0">
                <a:solidFill>
                  <a:srgbClr val="FFFF00"/>
                </a:solidFill>
              </a:rPr>
              <a:t>.</a:t>
            </a:r>
            <a:br>
              <a:rPr lang="ru-RU" sz="2700" b="1" dirty="0">
                <a:solidFill>
                  <a:srgbClr val="FFFF00"/>
                </a:solidFill>
              </a:rPr>
            </a:br>
            <a:r>
              <a:rPr lang="ru-RU" sz="1600" b="1" dirty="0">
                <a:solidFill>
                  <a:srgbClr val="0070C0"/>
                </a:solidFill>
              </a:rPr>
              <a:t> </a:t>
            </a:r>
            <a:r>
              <a:rPr lang="ru-RU" sz="1600" b="1" dirty="0" err="1">
                <a:solidFill>
                  <a:srgbClr val="0070C0"/>
                </a:solidFill>
              </a:rPr>
              <a:t>КРнын</a:t>
            </a:r>
            <a:r>
              <a:rPr lang="ru-RU" sz="1600" b="1" dirty="0">
                <a:solidFill>
                  <a:srgbClr val="0070C0"/>
                </a:solidFill>
              </a:rPr>
              <a:t> </a:t>
            </a:r>
            <a:r>
              <a:rPr lang="ru-RU" sz="1600" b="1" dirty="0" err="1">
                <a:solidFill>
                  <a:srgbClr val="0070C0"/>
                </a:solidFill>
              </a:rPr>
              <a:t>Конституциясы</a:t>
            </a:r>
            <a:r>
              <a:rPr lang="ru-RU" sz="1600" b="1" dirty="0">
                <a:solidFill>
                  <a:srgbClr val="0070C0"/>
                </a:solidFill>
              </a:rPr>
              <a:t> 1-берене 4-пункт</a:t>
            </a:r>
          </a:p>
        </p:txBody>
      </p:sp>
      <p:graphicFrame>
        <p:nvGraphicFramePr>
          <p:cNvPr id="4" name="Объект 3"/>
          <p:cNvGraphicFramePr>
            <a:graphicFrameLocks noGrp="1"/>
          </p:cNvGraphicFramePr>
          <p:nvPr>
            <p:ph idx="1"/>
            <p:extLst>
              <p:ext uri="{D42A27DB-BD31-4B8C-83A1-F6EECF244321}">
                <p14:modId xmlns:p14="http://schemas.microsoft.com/office/powerpoint/2010/main" val="2821546771"/>
              </p:ext>
            </p:extLst>
          </p:nvPr>
        </p:nvGraphicFramePr>
        <p:xfrm>
          <a:off x="395536" y="1916832"/>
          <a:ext cx="8352928" cy="43924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Нижний колонтитул 1"/>
          <p:cNvSpPr>
            <a:spLocks noGrp="1"/>
          </p:cNvSpPr>
          <p:nvPr>
            <p:ph type="ftr" sz="quarter" idx="11"/>
          </p:nvPr>
        </p:nvSpPr>
        <p:spPr/>
        <p:txBody>
          <a:bodyPr/>
          <a:lstStyle/>
          <a:p>
            <a:endParaRPr lang="ru-RU" dirty="0"/>
          </a:p>
        </p:txBody>
      </p:sp>
    </p:spTree>
    <p:extLst>
      <p:ext uri="{BB962C8B-B14F-4D97-AF65-F5344CB8AC3E}">
        <p14:creationId xmlns:p14="http://schemas.microsoft.com/office/powerpoint/2010/main" val="1368372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1176865" y="411879"/>
            <a:ext cx="6798734" cy="712866"/>
          </a:xfrm>
        </p:spPr>
        <p:txBody>
          <a:bodyPr>
            <a:normAutofit fontScale="90000"/>
          </a:bodyPr>
          <a:lstStyle/>
          <a:p>
            <a:r>
              <a:rPr lang="ky-KG" b="1" dirty="0">
                <a:solidFill>
                  <a:srgbClr val="FF0000"/>
                </a:solidFill>
              </a:rPr>
              <a:t>Кыргыз Республикасынын </a:t>
            </a:r>
            <a:r>
              <a:rPr lang="ru-RU" b="1" dirty="0" err="1">
                <a:solidFill>
                  <a:srgbClr val="FF0000"/>
                </a:solidFill>
              </a:rPr>
              <a:t>Конституциясы</a:t>
            </a:r>
            <a:endParaRPr lang="ru-RU" b="1" dirty="0">
              <a:solidFill>
                <a:srgbClr val="FF0000"/>
              </a:solidFill>
            </a:endParaRPr>
          </a:p>
        </p:txBody>
      </p:sp>
      <p:sp>
        <p:nvSpPr>
          <p:cNvPr id="2" name="Объект 1"/>
          <p:cNvSpPr>
            <a:spLocks noGrp="1"/>
          </p:cNvSpPr>
          <p:nvPr>
            <p:ph idx="1"/>
          </p:nvPr>
        </p:nvSpPr>
        <p:spPr>
          <a:xfrm>
            <a:off x="755576" y="1268760"/>
            <a:ext cx="7632847" cy="4968551"/>
          </a:xfrm>
        </p:spPr>
        <p:txBody>
          <a:bodyPr>
            <a:normAutofit/>
          </a:bodyPr>
          <a:lstStyle/>
          <a:p>
            <a:r>
              <a:rPr lang="ru-RU" sz="3200" dirty="0" err="1">
                <a:solidFill>
                  <a:srgbClr val="2B2B2B"/>
                </a:solidFill>
                <a:latin typeface="Arial" panose="020B0604020202020204" pitchFamily="34" charset="0"/>
              </a:rPr>
              <a:t>Кыргыз</a:t>
            </a:r>
            <a:r>
              <a:rPr lang="ru-RU" sz="3200" dirty="0">
                <a:solidFill>
                  <a:srgbClr val="2B2B2B"/>
                </a:solidFill>
                <a:latin typeface="Arial" panose="020B0604020202020204" pitchFamily="34" charset="0"/>
              </a:rPr>
              <a:t> </a:t>
            </a:r>
            <a:r>
              <a:rPr lang="ru-RU" sz="3200" dirty="0" err="1">
                <a:solidFill>
                  <a:srgbClr val="2B2B2B"/>
                </a:solidFill>
                <a:latin typeface="Arial" panose="020B0604020202020204" pitchFamily="34" charset="0"/>
              </a:rPr>
              <a:t>Республикасында</a:t>
            </a:r>
            <a:r>
              <a:rPr lang="ru-RU" sz="3200" dirty="0">
                <a:solidFill>
                  <a:srgbClr val="2B2B2B"/>
                </a:solidFill>
                <a:latin typeface="Arial" panose="020B0604020202020204" pitchFamily="34" charset="0"/>
              </a:rPr>
              <a:t> </a:t>
            </a:r>
            <a:r>
              <a:rPr lang="ru-RU" sz="3200" dirty="0" err="1">
                <a:solidFill>
                  <a:srgbClr val="2B2B2B"/>
                </a:solidFill>
                <a:latin typeface="Arial" panose="020B0604020202020204" pitchFamily="34" charset="0"/>
              </a:rPr>
              <a:t>мамлекеттик</a:t>
            </a:r>
            <a:r>
              <a:rPr lang="ru-RU" sz="3200" dirty="0">
                <a:solidFill>
                  <a:srgbClr val="2B2B2B"/>
                </a:solidFill>
                <a:latin typeface="Arial" panose="020B0604020202020204" pitchFamily="34" charset="0"/>
              </a:rPr>
              <a:t> </a:t>
            </a:r>
            <a:r>
              <a:rPr lang="ru-RU" sz="3200" dirty="0" err="1">
                <a:solidFill>
                  <a:srgbClr val="2B2B2B"/>
                </a:solidFill>
                <a:latin typeface="Arial" panose="020B0604020202020204" pitchFamily="34" charset="0"/>
              </a:rPr>
              <a:t>бийлик</a:t>
            </a:r>
            <a:r>
              <a:rPr lang="ru-RU" sz="3200" dirty="0">
                <a:solidFill>
                  <a:srgbClr val="2B2B2B"/>
                </a:solidFill>
                <a:latin typeface="Arial" panose="020B0604020202020204" pitchFamily="34" charset="0"/>
              </a:rPr>
              <a:t>:</a:t>
            </a:r>
            <a:endParaRPr lang="ru-RU" sz="3200" dirty="0"/>
          </a:p>
          <a:p>
            <a:pPr>
              <a:buFontTx/>
              <a:buChar char="-"/>
            </a:pPr>
            <a:r>
              <a:rPr lang="ru-RU" sz="3200" dirty="0" err="1">
                <a:solidFill>
                  <a:schemeClr val="tx1"/>
                </a:solidFill>
              </a:rPr>
              <a:t>Мамлекеттик</a:t>
            </a:r>
            <a:r>
              <a:rPr lang="ru-RU" sz="3200" dirty="0">
                <a:solidFill>
                  <a:schemeClr val="tx1"/>
                </a:solidFill>
              </a:rPr>
              <a:t> </a:t>
            </a:r>
            <a:r>
              <a:rPr lang="ru-RU" sz="3200" dirty="0" err="1">
                <a:solidFill>
                  <a:schemeClr val="tx1"/>
                </a:solidFill>
              </a:rPr>
              <a:t>бийлик</a:t>
            </a:r>
            <a:r>
              <a:rPr lang="ru-RU" sz="3200" dirty="0">
                <a:solidFill>
                  <a:schemeClr val="tx1"/>
                </a:solidFill>
              </a:rPr>
              <a:t> </a:t>
            </a:r>
            <a:r>
              <a:rPr lang="ru-RU" sz="3200" dirty="0" err="1">
                <a:solidFill>
                  <a:schemeClr val="tx1"/>
                </a:solidFill>
              </a:rPr>
              <a:t>органдарынын</a:t>
            </a:r>
            <a:r>
              <a:rPr lang="ru-RU" sz="3200" dirty="0">
                <a:solidFill>
                  <a:schemeClr val="tx1"/>
                </a:solidFill>
              </a:rPr>
              <a:t> </a:t>
            </a:r>
            <a:r>
              <a:rPr lang="ru-RU" sz="3200" dirty="0" err="1">
                <a:solidFill>
                  <a:schemeClr val="tx1"/>
                </a:solidFill>
              </a:rPr>
              <a:t>жана</a:t>
            </a:r>
            <a:r>
              <a:rPr lang="ru-RU" sz="3200" dirty="0">
                <a:solidFill>
                  <a:schemeClr val="tx1"/>
                </a:solidFill>
              </a:rPr>
              <a:t> </a:t>
            </a:r>
            <a:r>
              <a:rPr lang="ru-RU" sz="3200" dirty="0" err="1">
                <a:solidFill>
                  <a:schemeClr val="tx1"/>
                </a:solidFill>
              </a:rPr>
              <a:t>жергиликтүү</a:t>
            </a:r>
            <a:r>
              <a:rPr lang="ru-RU" sz="3200" dirty="0">
                <a:solidFill>
                  <a:schemeClr val="tx1"/>
                </a:solidFill>
              </a:rPr>
              <a:t> </a:t>
            </a:r>
            <a:r>
              <a:rPr lang="ru-RU" sz="3200" dirty="0" err="1">
                <a:solidFill>
                  <a:schemeClr val="tx1"/>
                </a:solidFill>
              </a:rPr>
              <a:t>өз</a:t>
            </a:r>
            <a:r>
              <a:rPr lang="ru-RU" sz="3200" dirty="0">
                <a:solidFill>
                  <a:schemeClr val="tx1"/>
                </a:solidFill>
              </a:rPr>
              <a:t> </a:t>
            </a:r>
            <a:r>
              <a:rPr lang="ru-RU" sz="3200" dirty="0" err="1">
                <a:solidFill>
                  <a:schemeClr val="tx1"/>
                </a:solidFill>
              </a:rPr>
              <a:t>алдынча</a:t>
            </a:r>
            <a:r>
              <a:rPr lang="ru-RU" sz="3200" dirty="0">
                <a:solidFill>
                  <a:schemeClr val="tx1"/>
                </a:solidFill>
              </a:rPr>
              <a:t> </a:t>
            </a:r>
            <a:r>
              <a:rPr lang="ru-RU" sz="3200" dirty="0" err="1">
                <a:solidFill>
                  <a:schemeClr val="tx1"/>
                </a:solidFill>
              </a:rPr>
              <a:t>башкаруу</a:t>
            </a:r>
            <a:r>
              <a:rPr lang="ru-RU" sz="3200" dirty="0">
                <a:solidFill>
                  <a:schemeClr val="tx1"/>
                </a:solidFill>
              </a:rPr>
              <a:t> </a:t>
            </a:r>
            <a:r>
              <a:rPr lang="ru-RU" sz="3200" dirty="0" err="1">
                <a:solidFill>
                  <a:schemeClr val="tx1"/>
                </a:solidFill>
              </a:rPr>
              <a:t>органдарынын</a:t>
            </a:r>
            <a:r>
              <a:rPr lang="ru-RU" sz="3200" dirty="0">
                <a:solidFill>
                  <a:schemeClr val="tx1"/>
                </a:solidFill>
              </a:rPr>
              <a:t> </a:t>
            </a:r>
            <a:r>
              <a:rPr lang="ru-RU" sz="3200" dirty="0" err="1">
                <a:solidFill>
                  <a:srgbClr val="FF0000"/>
                </a:solidFill>
              </a:rPr>
              <a:t>иш</a:t>
            </a:r>
            <a:r>
              <a:rPr lang="ru-RU" sz="3200" dirty="0">
                <a:solidFill>
                  <a:srgbClr val="FF0000"/>
                </a:solidFill>
              </a:rPr>
              <a:t> </a:t>
            </a:r>
            <a:r>
              <a:rPr lang="ru-RU" sz="3200" dirty="0" err="1">
                <a:solidFill>
                  <a:srgbClr val="FF0000"/>
                </a:solidFill>
              </a:rPr>
              <a:t>милдеттери</a:t>
            </a:r>
            <a:r>
              <a:rPr lang="ru-RU" sz="3200" dirty="0">
                <a:solidFill>
                  <a:srgbClr val="FF0000"/>
                </a:solidFill>
              </a:rPr>
              <a:t> </a:t>
            </a:r>
            <a:r>
              <a:rPr lang="ru-RU" sz="3200" dirty="0" err="1">
                <a:solidFill>
                  <a:schemeClr val="tx1"/>
                </a:solidFill>
              </a:rPr>
              <a:t>менен</a:t>
            </a:r>
            <a:r>
              <a:rPr lang="ru-RU" sz="3200" dirty="0">
                <a:solidFill>
                  <a:schemeClr val="tx1"/>
                </a:solidFill>
              </a:rPr>
              <a:t> </a:t>
            </a:r>
            <a:r>
              <a:rPr lang="ru-RU" sz="3200" dirty="0" err="1">
                <a:solidFill>
                  <a:srgbClr val="FF0000"/>
                </a:solidFill>
              </a:rPr>
              <a:t>ыйгарым</a:t>
            </a:r>
            <a:r>
              <a:rPr lang="ru-RU" sz="3200" dirty="0">
                <a:solidFill>
                  <a:srgbClr val="FF0000"/>
                </a:solidFill>
              </a:rPr>
              <a:t> </a:t>
            </a:r>
            <a:r>
              <a:rPr lang="ru-RU" sz="3200" dirty="0" err="1">
                <a:solidFill>
                  <a:srgbClr val="FF0000"/>
                </a:solidFill>
              </a:rPr>
              <a:t>укуктарын</a:t>
            </a:r>
            <a:r>
              <a:rPr lang="ru-RU" sz="3200" dirty="0">
                <a:solidFill>
                  <a:srgbClr val="FF0000"/>
                </a:solidFill>
              </a:rPr>
              <a:t> </a:t>
            </a:r>
            <a:r>
              <a:rPr lang="ru-RU" sz="3200" dirty="0">
                <a:solidFill>
                  <a:schemeClr val="tx1"/>
                </a:solidFill>
              </a:rPr>
              <a:t>так </a:t>
            </a:r>
            <a:r>
              <a:rPr lang="ru-RU" sz="3200" dirty="0" err="1">
                <a:solidFill>
                  <a:schemeClr val="tx1"/>
                </a:solidFill>
              </a:rPr>
              <a:t>ажыратуунун</a:t>
            </a:r>
            <a:r>
              <a:rPr lang="ru-RU" sz="3200" dirty="0">
                <a:solidFill>
                  <a:schemeClr val="tx1"/>
                </a:solidFill>
              </a:rPr>
              <a:t> </a:t>
            </a:r>
            <a:r>
              <a:rPr lang="ru-RU" sz="3200" dirty="0" err="1">
                <a:solidFill>
                  <a:schemeClr val="tx1"/>
                </a:solidFill>
              </a:rPr>
              <a:t>принциптерине</a:t>
            </a:r>
            <a:r>
              <a:rPr lang="ru-RU" sz="3200" dirty="0">
                <a:solidFill>
                  <a:schemeClr val="tx1"/>
                </a:solidFill>
              </a:rPr>
              <a:t> </a:t>
            </a:r>
            <a:r>
              <a:rPr lang="ru-RU" sz="3200" dirty="0" err="1">
                <a:solidFill>
                  <a:schemeClr val="tx1"/>
                </a:solidFill>
              </a:rPr>
              <a:t>негизденет</a:t>
            </a:r>
            <a:r>
              <a:rPr lang="ru-RU" sz="3200" dirty="0">
                <a:solidFill>
                  <a:schemeClr val="tx1"/>
                </a:solidFill>
              </a:rPr>
              <a:t>.</a:t>
            </a:r>
          </a:p>
          <a:p>
            <a:pPr>
              <a:buFontTx/>
              <a:buChar char="-"/>
            </a:pPr>
            <a:r>
              <a:rPr lang="ru-RU" sz="3200" dirty="0" err="1">
                <a:solidFill>
                  <a:schemeClr val="tx1"/>
                </a:solidFill>
              </a:rPr>
              <a:t>КРнын</a:t>
            </a:r>
            <a:r>
              <a:rPr lang="ru-RU" sz="3200" dirty="0">
                <a:solidFill>
                  <a:schemeClr val="tx1"/>
                </a:solidFill>
              </a:rPr>
              <a:t> </a:t>
            </a:r>
            <a:r>
              <a:rPr lang="ru-RU" sz="3200" dirty="0" err="1">
                <a:solidFill>
                  <a:schemeClr val="tx1"/>
                </a:solidFill>
              </a:rPr>
              <a:t>Конституциясы</a:t>
            </a:r>
            <a:r>
              <a:rPr lang="ru-RU" sz="3200" dirty="0">
                <a:solidFill>
                  <a:schemeClr val="tx1"/>
                </a:solidFill>
              </a:rPr>
              <a:t> 3-берене, 4-пункт</a:t>
            </a:r>
          </a:p>
        </p:txBody>
      </p:sp>
      <p:sp>
        <p:nvSpPr>
          <p:cNvPr id="4" name="Нижний колонтитул 3"/>
          <p:cNvSpPr>
            <a:spLocks noGrp="1"/>
          </p:cNvSpPr>
          <p:nvPr>
            <p:ph type="ftr" sz="quarter" idx="11"/>
          </p:nvPr>
        </p:nvSpPr>
        <p:spPr/>
        <p:txBody>
          <a:bodyPr/>
          <a:lstStyle/>
          <a:p>
            <a:endParaRPr lang="ru-RU" dirty="0"/>
          </a:p>
        </p:txBody>
      </p:sp>
    </p:spTree>
    <p:extLst>
      <p:ext uri="{BB962C8B-B14F-4D97-AF65-F5344CB8AC3E}">
        <p14:creationId xmlns:p14="http://schemas.microsoft.com/office/powerpoint/2010/main" val="37934078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57200" y="338328"/>
            <a:ext cx="8229600" cy="426376"/>
          </a:xfrm>
        </p:spPr>
        <p:txBody>
          <a:bodyPr>
            <a:noAutofit/>
          </a:bodyPr>
          <a:lstStyle/>
          <a:p>
            <a:r>
              <a:rPr lang="ru-RU" sz="2800" b="1" dirty="0" err="1">
                <a:solidFill>
                  <a:srgbClr val="FF0000"/>
                </a:solidFill>
                <a:latin typeface="+mn-lt"/>
              </a:rPr>
              <a:t>Кыргызстандын</a:t>
            </a:r>
            <a:r>
              <a:rPr lang="ru-RU" sz="2800" b="1" dirty="0">
                <a:solidFill>
                  <a:srgbClr val="FF0000"/>
                </a:solidFill>
                <a:latin typeface="+mn-lt"/>
              </a:rPr>
              <a:t> </a:t>
            </a:r>
            <a:r>
              <a:rPr lang="ru-RU" sz="2800" b="1" dirty="0" err="1">
                <a:solidFill>
                  <a:srgbClr val="FF0000"/>
                </a:solidFill>
                <a:latin typeface="+mn-lt"/>
              </a:rPr>
              <a:t>башкаруу</a:t>
            </a:r>
            <a:r>
              <a:rPr lang="ru-RU" sz="2800" b="1" dirty="0">
                <a:solidFill>
                  <a:srgbClr val="FF0000"/>
                </a:solidFill>
                <a:latin typeface="+mn-lt"/>
              </a:rPr>
              <a:t> </a:t>
            </a:r>
            <a:r>
              <a:rPr lang="ru-RU" sz="2800" b="1" dirty="0" err="1">
                <a:solidFill>
                  <a:srgbClr val="FF0000"/>
                </a:solidFill>
                <a:latin typeface="+mn-lt"/>
              </a:rPr>
              <a:t>системасы</a:t>
            </a:r>
            <a:r>
              <a:rPr lang="ru-RU" sz="2800" b="1" dirty="0">
                <a:solidFill>
                  <a:srgbClr val="FF0000"/>
                </a:solidFill>
                <a:latin typeface="+mn-lt"/>
              </a:rPr>
              <a:t>:</a:t>
            </a:r>
          </a:p>
        </p:txBody>
      </p:sp>
      <p:graphicFrame>
        <p:nvGraphicFramePr>
          <p:cNvPr id="4" name="Объект 3"/>
          <p:cNvGraphicFramePr>
            <a:graphicFrameLocks noGrp="1"/>
          </p:cNvGraphicFramePr>
          <p:nvPr>
            <p:ph idx="1"/>
            <p:extLst>
              <p:ext uri="{D42A27DB-BD31-4B8C-83A1-F6EECF244321}">
                <p14:modId xmlns:p14="http://schemas.microsoft.com/office/powerpoint/2010/main" val="3582183267"/>
              </p:ext>
            </p:extLst>
          </p:nvPr>
        </p:nvGraphicFramePr>
        <p:xfrm>
          <a:off x="467542" y="908719"/>
          <a:ext cx="8208916" cy="5676206"/>
        </p:xfrm>
        <a:graphic>
          <a:graphicData uri="http://schemas.openxmlformats.org/drawingml/2006/table">
            <a:tbl>
              <a:tblPr firstRow="1" bandRow="1">
                <a:tableStyleId>{5C22544A-7EE6-4342-B048-85BDC9FD1C3A}</a:tableStyleId>
              </a:tblPr>
              <a:tblGrid>
                <a:gridCol w="1656186">
                  <a:extLst>
                    <a:ext uri="{9D8B030D-6E8A-4147-A177-3AD203B41FA5}">
                      <a16:colId xmlns:a16="http://schemas.microsoft.com/office/drawing/2014/main" val="20000"/>
                    </a:ext>
                  </a:extLst>
                </a:gridCol>
                <a:gridCol w="2952328">
                  <a:extLst>
                    <a:ext uri="{9D8B030D-6E8A-4147-A177-3AD203B41FA5}">
                      <a16:colId xmlns:a16="http://schemas.microsoft.com/office/drawing/2014/main" val="20001"/>
                    </a:ext>
                  </a:extLst>
                </a:gridCol>
                <a:gridCol w="1548173">
                  <a:extLst>
                    <a:ext uri="{9D8B030D-6E8A-4147-A177-3AD203B41FA5}">
                      <a16:colId xmlns:a16="http://schemas.microsoft.com/office/drawing/2014/main" val="20002"/>
                    </a:ext>
                  </a:extLst>
                </a:gridCol>
                <a:gridCol w="2052229">
                  <a:extLst>
                    <a:ext uri="{9D8B030D-6E8A-4147-A177-3AD203B41FA5}">
                      <a16:colId xmlns:a16="http://schemas.microsoft.com/office/drawing/2014/main" val="20003"/>
                    </a:ext>
                  </a:extLst>
                </a:gridCol>
              </a:tblGrid>
              <a:tr h="720081">
                <a:tc>
                  <a:txBody>
                    <a:bodyPr/>
                    <a:lstStyle/>
                    <a:p>
                      <a:pPr algn="ctr"/>
                      <a:r>
                        <a:rPr lang="ru-RU" sz="1400" dirty="0" err="1">
                          <a:solidFill>
                            <a:srgbClr val="FFFF00"/>
                          </a:solidFill>
                          <a:latin typeface="Arial" pitchFamily="34" charset="0"/>
                          <a:cs typeface="Arial" pitchFamily="34" charset="0"/>
                        </a:rPr>
                        <a:t>Мыйзам</a:t>
                      </a:r>
                      <a:r>
                        <a:rPr lang="ru-RU" sz="1400" dirty="0">
                          <a:solidFill>
                            <a:srgbClr val="FFFF00"/>
                          </a:solidFill>
                          <a:latin typeface="Arial" pitchFamily="34" charset="0"/>
                          <a:cs typeface="Arial" pitchFamily="34" charset="0"/>
                        </a:rPr>
                        <a:t> </a:t>
                      </a:r>
                      <a:r>
                        <a:rPr lang="ru-RU" sz="1400" dirty="0" err="1">
                          <a:solidFill>
                            <a:srgbClr val="FFFF00"/>
                          </a:solidFill>
                          <a:latin typeface="Arial" pitchFamily="34" charset="0"/>
                          <a:cs typeface="Arial" pitchFamily="34" charset="0"/>
                        </a:rPr>
                        <a:t>чыгаруу</a:t>
                      </a:r>
                      <a:r>
                        <a:rPr lang="ru-RU" sz="1400" dirty="0">
                          <a:solidFill>
                            <a:srgbClr val="FFFF00"/>
                          </a:solidFill>
                          <a:latin typeface="Arial" pitchFamily="34" charset="0"/>
                          <a:cs typeface="Arial" pitchFamily="34" charset="0"/>
                        </a:rPr>
                        <a:t> </a:t>
                      </a:r>
                      <a:r>
                        <a:rPr lang="ru-RU" sz="1400" dirty="0" err="1">
                          <a:solidFill>
                            <a:srgbClr val="FFFF00"/>
                          </a:solidFill>
                          <a:latin typeface="Arial" pitchFamily="34" charset="0"/>
                          <a:cs typeface="Arial" pitchFamily="34" charset="0"/>
                        </a:rPr>
                        <a:t>бийлиги</a:t>
                      </a:r>
                      <a:endParaRPr lang="ru-RU" sz="1400" dirty="0">
                        <a:solidFill>
                          <a:srgbClr val="FFFF00"/>
                        </a:solidFill>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ru-RU" sz="1600" dirty="0">
                        <a:solidFill>
                          <a:srgbClr val="FFFF00"/>
                        </a:solidFill>
                        <a:latin typeface="Arial" pitchFamily="34" charset="0"/>
                        <a:cs typeface="Arial" pitchFamily="34" charset="0"/>
                      </a:endParaRPr>
                    </a:p>
                    <a:p>
                      <a:pPr algn="ctr"/>
                      <a:r>
                        <a:rPr lang="ru-RU" sz="1600" dirty="0" err="1">
                          <a:solidFill>
                            <a:srgbClr val="FFFF00"/>
                          </a:solidFill>
                          <a:latin typeface="Arial" pitchFamily="34" charset="0"/>
                          <a:cs typeface="Arial" pitchFamily="34" charset="0"/>
                        </a:rPr>
                        <a:t>Аткаруу</a:t>
                      </a:r>
                      <a:r>
                        <a:rPr lang="ru-RU" sz="1600" dirty="0">
                          <a:solidFill>
                            <a:srgbClr val="FFFF00"/>
                          </a:solidFill>
                          <a:latin typeface="Arial" pitchFamily="34" charset="0"/>
                          <a:cs typeface="Arial" pitchFamily="34" charset="0"/>
                        </a:rPr>
                        <a:t> </a:t>
                      </a:r>
                      <a:r>
                        <a:rPr lang="ru-RU" sz="1600" dirty="0" err="1">
                          <a:solidFill>
                            <a:srgbClr val="FFFF00"/>
                          </a:solidFill>
                          <a:latin typeface="Arial" pitchFamily="34" charset="0"/>
                          <a:cs typeface="Arial" pitchFamily="34" charset="0"/>
                        </a:rPr>
                        <a:t>бийлиги</a:t>
                      </a:r>
                      <a:endParaRPr lang="ru-RU" sz="1600" dirty="0">
                        <a:solidFill>
                          <a:srgbClr val="FFFF00"/>
                        </a:solidFill>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ru-RU" sz="1600" dirty="0">
                        <a:solidFill>
                          <a:srgbClr val="FFFF00"/>
                        </a:solidFill>
                        <a:latin typeface="Arial" pitchFamily="34" charset="0"/>
                        <a:cs typeface="Arial" pitchFamily="34" charset="0"/>
                      </a:endParaRPr>
                    </a:p>
                    <a:p>
                      <a:pPr algn="ctr"/>
                      <a:r>
                        <a:rPr lang="ru-RU" sz="1600" dirty="0">
                          <a:solidFill>
                            <a:srgbClr val="FFFF00"/>
                          </a:solidFill>
                          <a:latin typeface="Arial" pitchFamily="34" charset="0"/>
                          <a:cs typeface="Arial" pitchFamily="34" charset="0"/>
                        </a:rPr>
                        <a:t>Сот </a:t>
                      </a:r>
                      <a:r>
                        <a:rPr lang="ru-RU" sz="1600" dirty="0" err="1">
                          <a:solidFill>
                            <a:srgbClr val="FFFF00"/>
                          </a:solidFill>
                          <a:latin typeface="Arial" pitchFamily="34" charset="0"/>
                          <a:cs typeface="Arial" pitchFamily="34" charset="0"/>
                        </a:rPr>
                        <a:t>бийлиги</a:t>
                      </a:r>
                      <a:endParaRPr lang="ru-RU" sz="1600" dirty="0">
                        <a:solidFill>
                          <a:srgbClr val="FFFF00"/>
                        </a:solidFill>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ru-RU" sz="1600" dirty="0">
                        <a:solidFill>
                          <a:srgbClr val="FFFF00"/>
                        </a:solidFill>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435013">
                <a:tc gridSpan="3">
                  <a:txBody>
                    <a:bodyPr/>
                    <a:lstStyle/>
                    <a:p>
                      <a:pPr algn="ctr"/>
                      <a:r>
                        <a:rPr lang="ru-RU" sz="2000" b="1" dirty="0">
                          <a:solidFill>
                            <a:srgbClr val="C00000"/>
                          </a:solidFill>
                          <a:latin typeface="Arial" pitchFamily="34" charset="0"/>
                          <a:cs typeface="Arial" pitchFamily="34" charset="0"/>
                        </a:rPr>
                        <a:t>ПРЕЗИДЕНТ</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c hMerge="1">
                  <a:txBody>
                    <a:bodyPr/>
                    <a:lstStyle/>
                    <a:p>
                      <a:endParaRPr lang="ru-RU"/>
                    </a:p>
                  </a:txBody>
                  <a:tcPr/>
                </a:tc>
                <a:tc rowSpan="4">
                  <a:txBody>
                    <a:bodyPr/>
                    <a:lstStyle/>
                    <a:p>
                      <a:pPr marL="285750" indent="-285750">
                        <a:buFont typeface="Wingdings" pitchFamily="2" charset="2"/>
                        <a:buChar char="Ø"/>
                      </a:pPr>
                      <a:r>
                        <a:rPr lang="ru-RU" sz="1600" dirty="0" err="1">
                          <a:solidFill>
                            <a:schemeClr val="tx1"/>
                          </a:solidFill>
                          <a:latin typeface="Arial" pitchFamily="34" charset="0"/>
                          <a:cs typeface="Arial" pitchFamily="34" charset="0"/>
                        </a:rPr>
                        <a:t>Мамлекеттик</a:t>
                      </a:r>
                      <a:r>
                        <a:rPr lang="ru-RU" sz="1600" dirty="0">
                          <a:solidFill>
                            <a:schemeClr val="tx1"/>
                          </a:solidFill>
                          <a:latin typeface="Arial" pitchFamily="34" charset="0"/>
                          <a:cs typeface="Arial" pitchFamily="34" charset="0"/>
                        </a:rPr>
                        <a:t> </a:t>
                      </a:r>
                      <a:r>
                        <a:rPr lang="ru-RU" sz="1600" dirty="0" err="1">
                          <a:solidFill>
                            <a:schemeClr val="tx1"/>
                          </a:solidFill>
                          <a:latin typeface="Arial" pitchFamily="34" charset="0"/>
                          <a:cs typeface="Arial" pitchFamily="34" charset="0"/>
                        </a:rPr>
                        <a:t>кызмат</a:t>
                      </a:r>
                      <a:endParaRPr lang="ru-RU" sz="1600" dirty="0">
                        <a:solidFill>
                          <a:schemeClr val="tx1"/>
                        </a:solidFill>
                        <a:latin typeface="Arial" pitchFamily="34" charset="0"/>
                        <a:cs typeface="Arial" pitchFamily="34" charset="0"/>
                      </a:endParaRPr>
                    </a:p>
                    <a:p>
                      <a:pPr marL="285750" indent="-285750">
                        <a:buFont typeface="Wingdings" pitchFamily="2" charset="2"/>
                        <a:buChar char="Ø"/>
                      </a:pPr>
                      <a:r>
                        <a:rPr lang="ru-RU" sz="1600" dirty="0" err="1">
                          <a:solidFill>
                            <a:schemeClr val="tx1"/>
                          </a:solidFill>
                          <a:latin typeface="Arial" pitchFamily="34" charset="0"/>
                          <a:cs typeface="Arial" pitchFamily="34" charset="0"/>
                        </a:rPr>
                        <a:t>Мамлекеттик</a:t>
                      </a:r>
                      <a:r>
                        <a:rPr lang="ru-RU" sz="1600" dirty="0">
                          <a:solidFill>
                            <a:schemeClr val="tx1"/>
                          </a:solidFill>
                          <a:latin typeface="Arial" pitchFamily="34" charset="0"/>
                          <a:cs typeface="Arial" pitchFamily="34" charset="0"/>
                        </a:rPr>
                        <a:t> </a:t>
                      </a:r>
                      <a:r>
                        <a:rPr lang="ru-RU" sz="1600" dirty="0" err="1">
                          <a:solidFill>
                            <a:schemeClr val="tx1"/>
                          </a:solidFill>
                          <a:latin typeface="Arial" pitchFamily="34" charset="0"/>
                          <a:cs typeface="Arial" pitchFamily="34" charset="0"/>
                        </a:rPr>
                        <a:t>мүлк</a:t>
                      </a:r>
                      <a:endParaRPr lang="ru-RU" sz="1600" dirty="0">
                        <a:solidFill>
                          <a:schemeClr val="tx1"/>
                        </a:solidFill>
                        <a:latin typeface="Arial" pitchFamily="34" charset="0"/>
                        <a:cs typeface="Arial" pitchFamily="34" charset="0"/>
                      </a:endParaRPr>
                    </a:p>
                    <a:p>
                      <a:pPr marL="285750" indent="-285750">
                        <a:buFont typeface="Wingdings" pitchFamily="2" charset="2"/>
                        <a:buChar char="Ø"/>
                      </a:pPr>
                      <a:r>
                        <a:rPr lang="ru-RU" sz="1600" dirty="0" err="1">
                          <a:solidFill>
                            <a:schemeClr val="tx1"/>
                          </a:solidFill>
                          <a:latin typeface="Arial" pitchFamily="34" charset="0"/>
                          <a:cs typeface="Arial" pitchFamily="34" charset="0"/>
                        </a:rPr>
                        <a:t>Мамлекеттик</a:t>
                      </a:r>
                      <a:r>
                        <a:rPr lang="ru-RU" sz="1600" dirty="0">
                          <a:solidFill>
                            <a:schemeClr val="tx1"/>
                          </a:solidFill>
                          <a:latin typeface="Arial" pitchFamily="34" charset="0"/>
                          <a:cs typeface="Arial" pitchFamily="34" charset="0"/>
                        </a:rPr>
                        <a:t> </a:t>
                      </a:r>
                      <a:r>
                        <a:rPr lang="ru-RU" sz="1600" dirty="0" err="1">
                          <a:solidFill>
                            <a:schemeClr val="tx1"/>
                          </a:solidFill>
                          <a:latin typeface="Arial" pitchFamily="34" charset="0"/>
                          <a:cs typeface="Arial" pitchFamily="34" charset="0"/>
                        </a:rPr>
                        <a:t>ыйгарым</a:t>
                      </a:r>
                      <a:r>
                        <a:rPr lang="ru-RU" sz="1600" dirty="0">
                          <a:solidFill>
                            <a:schemeClr val="tx1"/>
                          </a:solidFill>
                          <a:latin typeface="Arial" pitchFamily="34" charset="0"/>
                          <a:cs typeface="Arial" pitchFamily="34" charset="0"/>
                        </a:rPr>
                        <a:t> </a:t>
                      </a:r>
                      <a:r>
                        <a:rPr lang="ru-RU" sz="1600" dirty="0" err="1">
                          <a:solidFill>
                            <a:schemeClr val="tx1"/>
                          </a:solidFill>
                          <a:latin typeface="Arial" pitchFamily="34" charset="0"/>
                          <a:cs typeface="Arial" pitchFamily="34" charset="0"/>
                        </a:rPr>
                        <a:t>укуктар</a:t>
                      </a:r>
                      <a:endParaRPr lang="ru-RU" sz="1600" dirty="0">
                        <a:solidFill>
                          <a:schemeClr val="tx1"/>
                        </a:solidFill>
                        <a:latin typeface="Arial" pitchFamily="34" charset="0"/>
                        <a:cs typeface="Arial" pitchFamily="34" charset="0"/>
                      </a:endParaRPr>
                    </a:p>
                    <a:p>
                      <a:pPr marL="285750" indent="-285750">
                        <a:buFont typeface="Wingdings" pitchFamily="2" charset="2"/>
                        <a:buChar char="Ø"/>
                      </a:pPr>
                      <a:r>
                        <a:rPr lang="ru-RU" sz="1600" dirty="0" err="1">
                          <a:solidFill>
                            <a:schemeClr val="tx1"/>
                          </a:solidFill>
                          <a:latin typeface="Arial" pitchFamily="34" charset="0"/>
                          <a:cs typeface="Arial" pitchFamily="34" charset="0"/>
                        </a:rPr>
                        <a:t>Республикалык</a:t>
                      </a:r>
                      <a:r>
                        <a:rPr lang="ru-RU" sz="1600" baseline="0" dirty="0">
                          <a:solidFill>
                            <a:schemeClr val="tx1"/>
                          </a:solidFill>
                          <a:latin typeface="Arial" pitchFamily="34" charset="0"/>
                          <a:cs typeface="Arial" pitchFamily="34" charset="0"/>
                        </a:rPr>
                        <a:t> бюджет</a:t>
                      </a:r>
                    </a:p>
                    <a:p>
                      <a:pPr marL="285750" indent="-285750">
                        <a:buFont typeface="Wingdings" pitchFamily="2" charset="2"/>
                        <a:buChar char="Ø"/>
                      </a:pPr>
                      <a:r>
                        <a:rPr lang="ru-RU" sz="1600" baseline="0" dirty="0" err="1">
                          <a:solidFill>
                            <a:schemeClr val="tx1"/>
                          </a:solidFill>
                          <a:latin typeface="Arial" pitchFamily="34" charset="0"/>
                          <a:cs typeface="Arial" pitchFamily="34" charset="0"/>
                        </a:rPr>
                        <a:t>Дайындалат</a:t>
                      </a:r>
                      <a:endParaRPr lang="ru-RU" sz="1600" baseline="0" dirty="0">
                        <a:solidFill>
                          <a:schemeClr val="tx1"/>
                        </a:solidFill>
                        <a:latin typeface="Arial" pitchFamily="34" charset="0"/>
                        <a:cs typeface="Arial" pitchFamily="34" charset="0"/>
                      </a:endParaRPr>
                    </a:p>
                    <a:p>
                      <a:pPr marL="0" indent="0">
                        <a:buFont typeface="Wingdings" pitchFamily="2" charset="2"/>
                        <a:buNone/>
                      </a:pPr>
                      <a:r>
                        <a:rPr lang="ru-RU" sz="1600" baseline="0" dirty="0">
                          <a:solidFill>
                            <a:schemeClr val="tx1"/>
                          </a:solidFill>
                          <a:latin typeface="Arial" pitchFamily="34" charset="0"/>
                          <a:cs typeface="Arial" pitchFamily="34" charset="0"/>
                        </a:rPr>
                        <a:t>(</a:t>
                      </a:r>
                      <a:r>
                        <a:rPr lang="ru-RU" sz="1600" baseline="0" dirty="0" err="1">
                          <a:solidFill>
                            <a:schemeClr val="tx1"/>
                          </a:solidFill>
                          <a:latin typeface="Arial" pitchFamily="34" charset="0"/>
                          <a:cs typeface="Arial" pitchFamily="34" charset="0"/>
                        </a:rPr>
                        <a:t>көпчүлүгү</a:t>
                      </a:r>
                      <a:r>
                        <a:rPr lang="ru-RU" sz="1600" baseline="0" dirty="0">
                          <a:solidFill>
                            <a:schemeClr val="tx1"/>
                          </a:solidFill>
                          <a:latin typeface="Arial" pitchFamily="34" charset="0"/>
                          <a:cs typeface="Arial" pitchFamily="34" charset="0"/>
                        </a:rPr>
                        <a:t>)</a:t>
                      </a:r>
                      <a:endParaRPr lang="ru-RU" sz="1600" dirty="0">
                        <a:solidFill>
                          <a:schemeClr val="tx1"/>
                        </a:solidFill>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1104263">
                <a:tc>
                  <a:txBody>
                    <a:bodyPr/>
                    <a:lstStyle/>
                    <a:p>
                      <a:pPr algn="ctr"/>
                      <a:r>
                        <a:rPr lang="ru-RU" b="1" dirty="0" err="1">
                          <a:solidFill>
                            <a:srgbClr val="C00000"/>
                          </a:solidFill>
                          <a:latin typeface="Arial" pitchFamily="34" charset="0"/>
                          <a:cs typeface="Arial" pitchFamily="34" charset="0"/>
                        </a:rPr>
                        <a:t>Жогорку</a:t>
                      </a:r>
                      <a:r>
                        <a:rPr lang="ru-RU" b="1" dirty="0">
                          <a:solidFill>
                            <a:srgbClr val="C00000"/>
                          </a:solidFill>
                          <a:latin typeface="Arial" pitchFamily="34" charset="0"/>
                          <a:cs typeface="Arial" pitchFamily="34" charset="0"/>
                        </a:rPr>
                        <a:t> </a:t>
                      </a:r>
                      <a:r>
                        <a:rPr lang="ru-RU" b="1" dirty="0" err="1">
                          <a:solidFill>
                            <a:srgbClr val="C00000"/>
                          </a:solidFill>
                          <a:latin typeface="Arial" pitchFamily="34" charset="0"/>
                          <a:cs typeface="Arial" pitchFamily="34" charset="0"/>
                        </a:rPr>
                        <a:t>Кеңеш</a:t>
                      </a:r>
                      <a:endParaRPr lang="ru-RU" b="1" dirty="0">
                        <a:solidFill>
                          <a:srgbClr val="C00000"/>
                        </a:solidFill>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ky-KG" b="1" dirty="0">
                          <a:solidFill>
                            <a:srgbClr val="C00000"/>
                          </a:solidFill>
                          <a:latin typeface="Arial" pitchFamily="34" charset="0"/>
                          <a:cs typeface="Arial" pitchFamily="34" charset="0"/>
                        </a:rPr>
                        <a:t>Министрлер</a:t>
                      </a:r>
                      <a:r>
                        <a:rPr lang="ky-KG" b="1" baseline="0" dirty="0">
                          <a:solidFill>
                            <a:srgbClr val="C00000"/>
                          </a:solidFill>
                          <a:latin typeface="Arial" pitchFamily="34" charset="0"/>
                          <a:cs typeface="Arial" pitchFamily="34" charset="0"/>
                        </a:rPr>
                        <a:t> Кабинети</a:t>
                      </a:r>
                      <a:endParaRPr lang="ru-RU" b="1" dirty="0">
                        <a:solidFill>
                          <a:srgbClr val="C00000"/>
                        </a:solidFill>
                        <a:latin typeface="Arial" pitchFamily="34" charset="0"/>
                        <a:cs typeface="Arial" pitchFamily="34" charset="0"/>
                      </a:endParaRPr>
                    </a:p>
                    <a:p>
                      <a:pPr algn="ctr"/>
                      <a:r>
                        <a:rPr lang="ru-RU" sz="1400" b="1" dirty="0">
                          <a:solidFill>
                            <a:schemeClr val="tx1"/>
                          </a:solidFill>
                          <a:latin typeface="Arial" pitchFamily="34" charset="0"/>
                          <a:cs typeface="Arial" pitchFamily="34" charset="0"/>
                        </a:rPr>
                        <a:t>(</a:t>
                      </a:r>
                      <a:r>
                        <a:rPr lang="ru-RU" sz="1400" dirty="0" err="1">
                          <a:solidFill>
                            <a:schemeClr val="tx1"/>
                          </a:solidFill>
                          <a:latin typeface="Arial" pitchFamily="34" charset="0"/>
                          <a:cs typeface="Arial" pitchFamily="34" charset="0"/>
                        </a:rPr>
                        <a:t>Министрликтер</a:t>
                      </a:r>
                      <a:r>
                        <a:rPr lang="ru-RU" sz="1400" dirty="0">
                          <a:solidFill>
                            <a:schemeClr val="tx1"/>
                          </a:solidFill>
                          <a:latin typeface="Arial" pitchFamily="34" charset="0"/>
                          <a:cs typeface="Arial" pitchFamily="34" charset="0"/>
                        </a:rPr>
                        <a:t>, </a:t>
                      </a:r>
                      <a:r>
                        <a:rPr lang="ru-RU" sz="1400" dirty="0" err="1">
                          <a:solidFill>
                            <a:schemeClr val="tx1"/>
                          </a:solidFill>
                          <a:latin typeface="Arial" pitchFamily="34" charset="0"/>
                          <a:cs typeface="Arial" pitchFamily="34" charset="0"/>
                        </a:rPr>
                        <a:t>Комитеттер</a:t>
                      </a:r>
                      <a:r>
                        <a:rPr lang="ru-RU" sz="1400" dirty="0">
                          <a:solidFill>
                            <a:schemeClr val="tx1"/>
                          </a:solidFill>
                          <a:latin typeface="Arial" pitchFamily="34" charset="0"/>
                          <a:cs typeface="Arial" pitchFamily="34" charset="0"/>
                        </a:rPr>
                        <a:t>, </a:t>
                      </a:r>
                      <a:r>
                        <a:rPr lang="ru-RU" sz="1400" dirty="0" err="1">
                          <a:solidFill>
                            <a:schemeClr val="tx1"/>
                          </a:solidFill>
                          <a:latin typeface="Arial" pitchFamily="34" charset="0"/>
                          <a:cs typeface="Arial" pitchFamily="34" charset="0"/>
                        </a:rPr>
                        <a:t>Агенттиктер</a:t>
                      </a:r>
                      <a:r>
                        <a:rPr lang="ru-RU" sz="1400" dirty="0">
                          <a:solidFill>
                            <a:schemeClr val="tx1"/>
                          </a:solidFill>
                          <a:latin typeface="Arial" pitchFamily="34" charset="0"/>
                          <a:cs typeface="Arial" pitchFamily="34" charset="0"/>
                        </a:rPr>
                        <a:t>, </a:t>
                      </a:r>
                      <a:r>
                        <a:rPr lang="ru-RU" sz="1400" dirty="0" err="1">
                          <a:solidFill>
                            <a:schemeClr val="tx1"/>
                          </a:solidFill>
                          <a:latin typeface="Arial" pitchFamily="34" charset="0"/>
                          <a:cs typeface="Arial" pitchFamily="34" charset="0"/>
                        </a:rPr>
                        <a:t>Инспекциялар</a:t>
                      </a:r>
                      <a:r>
                        <a:rPr lang="ru-RU" sz="1400" dirty="0">
                          <a:solidFill>
                            <a:schemeClr val="tx1"/>
                          </a:solidFill>
                          <a:latin typeface="Arial" pitchFamily="34" charset="0"/>
                          <a:cs typeface="Arial" pitchFamily="34" charset="0"/>
                        </a:rPr>
                        <a:t>,</a:t>
                      </a:r>
                      <a:r>
                        <a:rPr lang="ru-RU" sz="1400" baseline="0" dirty="0">
                          <a:solidFill>
                            <a:schemeClr val="tx1"/>
                          </a:solidFill>
                          <a:latin typeface="Arial" pitchFamily="34" charset="0"/>
                          <a:cs typeface="Arial" pitchFamily="34" charset="0"/>
                        </a:rPr>
                        <a:t> </a:t>
                      </a:r>
                      <a:r>
                        <a:rPr lang="ru-RU" sz="1400" baseline="0" dirty="0" err="1">
                          <a:solidFill>
                            <a:schemeClr val="tx1"/>
                          </a:solidFill>
                          <a:latin typeface="Arial" pitchFamily="34" charset="0"/>
                          <a:cs typeface="Arial" pitchFamily="34" charset="0"/>
                        </a:rPr>
                        <a:t>Кызматтар</a:t>
                      </a:r>
                      <a:r>
                        <a:rPr lang="ru-RU" sz="1400" baseline="0" dirty="0">
                          <a:solidFill>
                            <a:schemeClr val="tx1"/>
                          </a:solidFill>
                          <a:latin typeface="Arial" pitchFamily="34" charset="0"/>
                          <a:cs typeface="Arial" pitchFamily="34" charset="0"/>
                        </a:rPr>
                        <a:t>, </a:t>
                      </a:r>
                      <a:r>
                        <a:rPr lang="ru-RU" sz="1400" baseline="0" dirty="0" err="1">
                          <a:solidFill>
                            <a:schemeClr val="tx1"/>
                          </a:solidFill>
                          <a:latin typeface="Arial" pitchFamily="34" charset="0"/>
                          <a:cs typeface="Arial" pitchFamily="34" charset="0"/>
                        </a:rPr>
                        <a:t>Фонддор</a:t>
                      </a:r>
                      <a:r>
                        <a:rPr lang="ru-RU" sz="1400" b="1" dirty="0">
                          <a:solidFill>
                            <a:schemeClr val="tx1"/>
                          </a:solidFill>
                          <a:latin typeface="Arial" pitchFamily="34" charset="0"/>
                          <a:cs typeface="Arial" pitchFamily="34" charset="0"/>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b="1" dirty="0" err="1">
                          <a:solidFill>
                            <a:srgbClr val="C00000"/>
                          </a:solidFill>
                          <a:latin typeface="Arial" pitchFamily="34" charset="0"/>
                          <a:cs typeface="Arial" pitchFamily="34" charset="0"/>
                        </a:rPr>
                        <a:t>Жогорку</a:t>
                      </a:r>
                      <a:r>
                        <a:rPr lang="ru-RU" b="1" dirty="0">
                          <a:solidFill>
                            <a:srgbClr val="C00000"/>
                          </a:solidFill>
                          <a:latin typeface="Arial" pitchFamily="34" charset="0"/>
                          <a:cs typeface="Arial" pitchFamily="34" charset="0"/>
                        </a:rPr>
                        <a:t> сот</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ru-RU" dirty="0"/>
                    </a:p>
                  </a:txBody>
                  <a:tcPr/>
                </a:tc>
                <a:extLst>
                  <a:ext uri="{0D108BD9-81ED-4DB2-BD59-A6C34878D82A}">
                    <a16:rowId xmlns:a16="http://schemas.microsoft.com/office/drawing/2014/main" val="10002"/>
                  </a:ext>
                </a:extLst>
              </a:tr>
              <a:tr h="903488">
                <a:tc>
                  <a:txBody>
                    <a:bodyPr/>
                    <a:lstStyle/>
                    <a:p>
                      <a:pPr algn="ctr"/>
                      <a:endParaRPr lang="ru-RU" dirty="0">
                        <a:solidFill>
                          <a:srgbClr val="C00000"/>
                        </a:solidFill>
                        <a:latin typeface="Arial" pitchFamily="34" charset="0"/>
                        <a:cs typeface="Arial" pitchFamily="34" charset="0"/>
                      </a:endParaRPr>
                    </a:p>
                    <a:p>
                      <a:pPr algn="ctr"/>
                      <a:r>
                        <a:rPr lang="ru-RU" dirty="0">
                          <a:solidFill>
                            <a:srgbClr val="C00000"/>
                          </a:solidFill>
                          <a:latin typeface="Arial" pitchFamily="34" charset="0"/>
                          <a:cs typeface="Arial" pitchFamily="34" charset="0"/>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dirty="0">
                          <a:solidFill>
                            <a:srgbClr val="C00000"/>
                          </a:solidFill>
                          <a:latin typeface="Arial" pitchFamily="34" charset="0"/>
                          <a:cs typeface="Arial" pitchFamily="34" charset="0"/>
                        </a:rPr>
                        <a:t>КР</a:t>
                      </a:r>
                      <a:r>
                        <a:rPr lang="ru-RU" baseline="0" dirty="0">
                          <a:solidFill>
                            <a:srgbClr val="C00000"/>
                          </a:solidFill>
                          <a:latin typeface="Arial" pitchFamily="34" charset="0"/>
                          <a:cs typeface="Arial" pitchFamily="34" charset="0"/>
                        </a:rPr>
                        <a:t> </a:t>
                      </a:r>
                      <a:r>
                        <a:rPr lang="ru-RU" baseline="0" dirty="0" err="1">
                          <a:solidFill>
                            <a:srgbClr val="C00000"/>
                          </a:solidFill>
                          <a:latin typeface="Arial" pitchFamily="34" charset="0"/>
                          <a:cs typeface="Arial" pitchFamily="34" charset="0"/>
                        </a:rPr>
                        <a:t>Президентинин</a:t>
                      </a:r>
                      <a:r>
                        <a:rPr lang="ru-RU" dirty="0">
                          <a:solidFill>
                            <a:srgbClr val="C00000"/>
                          </a:solidFill>
                          <a:latin typeface="Arial" pitchFamily="34" charset="0"/>
                          <a:cs typeface="Arial" pitchFamily="34" charset="0"/>
                        </a:rPr>
                        <a:t> </a:t>
                      </a:r>
                      <a:r>
                        <a:rPr lang="ru-RU" dirty="0" err="1">
                          <a:solidFill>
                            <a:srgbClr val="C00000"/>
                          </a:solidFill>
                          <a:latin typeface="Arial" pitchFamily="34" charset="0"/>
                          <a:cs typeface="Arial" pitchFamily="34" charset="0"/>
                        </a:rPr>
                        <a:t>ыйгарым</a:t>
                      </a:r>
                      <a:r>
                        <a:rPr lang="ru-RU" dirty="0">
                          <a:solidFill>
                            <a:srgbClr val="C00000"/>
                          </a:solidFill>
                          <a:latin typeface="Arial" pitchFamily="34" charset="0"/>
                          <a:cs typeface="Arial" pitchFamily="34" charset="0"/>
                        </a:rPr>
                        <a:t> </a:t>
                      </a:r>
                      <a:r>
                        <a:rPr lang="ru-RU" dirty="0" err="1">
                          <a:solidFill>
                            <a:srgbClr val="C00000"/>
                          </a:solidFill>
                          <a:latin typeface="Arial" pitchFamily="34" charset="0"/>
                          <a:cs typeface="Arial" pitchFamily="34" charset="0"/>
                        </a:rPr>
                        <a:t>укуктуу</a:t>
                      </a:r>
                      <a:r>
                        <a:rPr lang="ru-RU" dirty="0">
                          <a:solidFill>
                            <a:srgbClr val="C00000"/>
                          </a:solidFill>
                          <a:latin typeface="Arial" pitchFamily="34" charset="0"/>
                          <a:cs typeface="Arial" pitchFamily="34" charset="0"/>
                        </a:rPr>
                        <a:t> </a:t>
                      </a:r>
                      <a:r>
                        <a:rPr lang="ru-RU" dirty="0" err="1">
                          <a:solidFill>
                            <a:srgbClr val="C00000"/>
                          </a:solidFill>
                          <a:latin typeface="Arial" pitchFamily="34" charset="0"/>
                          <a:cs typeface="Arial" pitchFamily="34" charset="0"/>
                        </a:rPr>
                        <a:t>өкүлчүлүктөрү</a:t>
                      </a:r>
                      <a:endParaRPr lang="ru-RU" dirty="0">
                        <a:solidFill>
                          <a:srgbClr val="C00000"/>
                        </a:solidFill>
                        <a:latin typeface="Arial" pitchFamily="34" charset="0"/>
                        <a:cs typeface="Arial" pitchFamily="34" charset="0"/>
                      </a:endParaRPr>
                    </a:p>
                    <a:p>
                      <a:pPr algn="ctr"/>
                      <a:r>
                        <a:rPr lang="ru-RU" sz="1200" dirty="0">
                          <a:solidFill>
                            <a:schemeClr val="tx1"/>
                          </a:solidFill>
                          <a:latin typeface="Arial" pitchFamily="34" charset="0"/>
                          <a:cs typeface="Arial" pitchFamily="34" charset="0"/>
                        </a:rPr>
                        <a:t>(7</a:t>
                      </a:r>
                      <a:r>
                        <a:rPr lang="ru-RU" sz="1200" baseline="0" dirty="0">
                          <a:solidFill>
                            <a:schemeClr val="tx1"/>
                          </a:solidFill>
                          <a:latin typeface="Arial" pitchFamily="34" charset="0"/>
                          <a:cs typeface="Arial" pitchFamily="34" charset="0"/>
                        </a:rPr>
                        <a:t> ОЫУО</a:t>
                      </a:r>
                      <a:r>
                        <a:rPr lang="ru-RU" sz="1200" dirty="0">
                          <a:solidFill>
                            <a:schemeClr val="tx1"/>
                          </a:solidFill>
                          <a:latin typeface="Arial" pitchFamily="34" charset="0"/>
                          <a:cs typeface="Arial" pitchFamily="34" charset="0"/>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dirty="0">
                          <a:solidFill>
                            <a:srgbClr val="C00000"/>
                          </a:solidFill>
                          <a:latin typeface="Arial" pitchFamily="34" charset="0"/>
                          <a:cs typeface="Arial" pitchFamily="34" charset="0"/>
                        </a:rPr>
                        <a:t> </a:t>
                      </a:r>
                      <a:r>
                        <a:rPr lang="ru-RU" baseline="0" dirty="0">
                          <a:solidFill>
                            <a:srgbClr val="C00000"/>
                          </a:solidFill>
                          <a:latin typeface="Arial" pitchFamily="34" charset="0"/>
                          <a:cs typeface="Arial" pitchFamily="34" charset="0"/>
                        </a:rPr>
                        <a:t> </a:t>
                      </a:r>
                      <a:r>
                        <a:rPr lang="ru-RU" baseline="0" dirty="0" err="1">
                          <a:solidFill>
                            <a:srgbClr val="C00000"/>
                          </a:solidFill>
                          <a:latin typeface="Arial" pitchFamily="34" charset="0"/>
                          <a:cs typeface="Arial" pitchFamily="34" charset="0"/>
                        </a:rPr>
                        <a:t>Областтык</a:t>
                      </a:r>
                      <a:r>
                        <a:rPr lang="ru-RU" baseline="0" dirty="0">
                          <a:solidFill>
                            <a:srgbClr val="C00000"/>
                          </a:solidFill>
                          <a:latin typeface="Arial" pitchFamily="34" charset="0"/>
                          <a:cs typeface="Arial" pitchFamily="34" charset="0"/>
                        </a:rPr>
                        <a:t> сот</a:t>
                      </a:r>
                      <a:endParaRPr lang="ru-RU" dirty="0">
                        <a:solidFill>
                          <a:srgbClr val="C00000"/>
                        </a:solidFill>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ru-RU" dirty="0"/>
                    </a:p>
                  </a:txBody>
                  <a:tcPr/>
                </a:tc>
                <a:extLst>
                  <a:ext uri="{0D108BD9-81ED-4DB2-BD59-A6C34878D82A}">
                    <a16:rowId xmlns:a16="http://schemas.microsoft.com/office/drawing/2014/main" val="10003"/>
                  </a:ext>
                </a:extLst>
              </a:tr>
              <a:tr h="764562">
                <a:tc>
                  <a:txBody>
                    <a:bodyPr/>
                    <a:lstStyle/>
                    <a:p>
                      <a:pPr algn="ctr"/>
                      <a:endParaRPr lang="ru-RU" dirty="0">
                        <a:solidFill>
                          <a:srgbClr val="C00000"/>
                        </a:solidFill>
                        <a:latin typeface="Arial" pitchFamily="34" charset="0"/>
                        <a:cs typeface="Arial" pitchFamily="34" charset="0"/>
                      </a:endParaRPr>
                    </a:p>
                    <a:p>
                      <a:pPr algn="ctr"/>
                      <a:r>
                        <a:rPr lang="ru-RU" dirty="0">
                          <a:solidFill>
                            <a:srgbClr val="C00000"/>
                          </a:solidFill>
                          <a:latin typeface="Arial" pitchFamily="34" charset="0"/>
                          <a:cs typeface="Arial" pitchFamily="34" charset="0"/>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dirty="0" err="1">
                          <a:solidFill>
                            <a:srgbClr val="C00000"/>
                          </a:solidFill>
                          <a:latin typeface="Arial" pitchFamily="34" charset="0"/>
                          <a:cs typeface="Arial" pitchFamily="34" charset="0"/>
                        </a:rPr>
                        <a:t>Райондук</a:t>
                      </a:r>
                      <a:r>
                        <a:rPr lang="ru-RU" dirty="0">
                          <a:solidFill>
                            <a:srgbClr val="C00000"/>
                          </a:solidFill>
                          <a:latin typeface="Arial" pitchFamily="34" charset="0"/>
                          <a:cs typeface="Arial" pitchFamily="34" charset="0"/>
                        </a:rPr>
                        <a:t> </a:t>
                      </a:r>
                      <a:r>
                        <a:rPr lang="ru-RU" dirty="0" err="1">
                          <a:solidFill>
                            <a:srgbClr val="C00000"/>
                          </a:solidFill>
                          <a:latin typeface="Arial" pitchFamily="34" charset="0"/>
                          <a:cs typeface="Arial" pitchFamily="34" charset="0"/>
                        </a:rPr>
                        <a:t>мамлекеттик</a:t>
                      </a:r>
                      <a:r>
                        <a:rPr lang="ru-RU" dirty="0">
                          <a:solidFill>
                            <a:srgbClr val="C00000"/>
                          </a:solidFill>
                          <a:latin typeface="Arial" pitchFamily="34" charset="0"/>
                          <a:cs typeface="Arial" pitchFamily="34" charset="0"/>
                        </a:rPr>
                        <a:t> </a:t>
                      </a:r>
                      <a:r>
                        <a:rPr lang="ru-RU" dirty="0" err="1">
                          <a:solidFill>
                            <a:srgbClr val="C00000"/>
                          </a:solidFill>
                          <a:latin typeface="Arial" pitchFamily="34" charset="0"/>
                          <a:cs typeface="Arial" pitchFamily="34" charset="0"/>
                        </a:rPr>
                        <a:t>администрациялар</a:t>
                      </a:r>
                      <a:r>
                        <a:rPr lang="ru-RU" sz="1200" dirty="0">
                          <a:solidFill>
                            <a:srgbClr val="C00000"/>
                          </a:solidFill>
                          <a:latin typeface="Arial" pitchFamily="34" charset="0"/>
                          <a:cs typeface="Arial" pitchFamily="34" charset="0"/>
                        </a:rPr>
                        <a:t> </a:t>
                      </a:r>
                      <a:r>
                        <a:rPr lang="ru-RU" sz="1200" dirty="0">
                          <a:solidFill>
                            <a:schemeClr val="tx1"/>
                          </a:solidFill>
                          <a:latin typeface="Arial" pitchFamily="34" charset="0"/>
                          <a:cs typeface="Arial" pitchFamily="34" charset="0"/>
                        </a:rPr>
                        <a:t>(40 РМА)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dirty="0" err="1">
                          <a:solidFill>
                            <a:srgbClr val="C00000"/>
                          </a:solidFill>
                          <a:latin typeface="Arial" pitchFamily="34" charset="0"/>
                          <a:cs typeface="Arial" pitchFamily="34" charset="0"/>
                        </a:rPr>
                        <a:t>Райондук</a:t>
                      </a:r>
                      <a:r>
                        <a:rPr lang="ru-RU" dirty="0">
                          <a:solidFill>
                            <a:srgbClr val="C00000"/>
                          </a:solidFill>
                          <a:latin typeface="Arial" pitchFamily="34" charset="0"/>
                          <a:cs typeface="Arial" pitchFamily="34" charset="0"/>
                        </a:rPr>
                        <a:t> сот</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ru-RU" dirty="0"/>
                    </a:p>
                  </a:txBody>
                  <a:tcPr/>
                </a:tc>
                <a:extLst>
                  <a:ext uri="{0D108BD9-81ED-4DB2-BD59-A6C34878D82A}">
                    <a16:rowId xmlns:a16="http://schemas.microsoft.com/office/drawing/2014/main" val="10004"/>
                  </a:ext>
                </a:extLst>
              </a:tr>
              <a:tr h="1505813">
                <a:tc>
                  <a:txBody>
                    <a:bodyPr/>
                    <a:lstStyle/>
                    <a:p>
                      <a:pPr algn="ctr"/>
                      <a:r>
                        <a:rPr lang="ru-RU" sz="1700" b="1" dirty="0" err="1">
                          <a:solidFill>
                            <a:srgbClr val="C00000"/>
                          </a:solidFill>
                          <a:latin typeface="Arial" pitchFamily="34" charset="0"/>
                          <a:cs typeface="Arial" pitchFamily="34" charset="0"/>
                        </a:rPr>
                        <a:t>Жергиликтүү</a:t>
                      </a:r>
                      <a:r>
                        <a:rPr lang="ru-RU" sz="1700" b="1" baseline="0" dirty="0">
                          <a:solidFill>
                            <a:srgbClr val="C00000"/>
                          </a:solidFill>
                          <a:latin typeface="Arial" pitchFamily="34" charset="0"/>
                          <a:cs typeface="Arial" pitchFamily="34" charset="0"/>
                        </a:rPr>
                        <a:t> </a:t>
                      </a:r>
                      <a:r>
                        <a:rPr lang="ru-RU" sz="1700" b="1" baseline="0" dirty="0" err="1">
                          <a:solidFill>
                            <a:srgbClr val="C00000"/>
                          </a:solidFill>
                          <a:latin typeface="Arial" pitchFamily="34" charset="0"/>
                          <a:cs typeface="Arial" pitchFamily="34" charset="0"/>
                        </a:rPr>
                        <a:t>Кеңештер</a:t>
                      </a:r>
                      <a:r>
                        <a:rPr lang="ru-RU" sz="1700" b="1" baseline="0" dirty="0">
                          <a:solidFill>
                            <a:srgbClr val="C00000"/>
                          </a:solidFill>
                          <a:latin typeface="Arial" pitchFamily="34" charset="0"/>
                          <a:cs typeface="Arial" pitchFamily="34" charset="0"/>
                        </a:rPr>
                        <a:t> </a:t>
                      </a:r>
                      <a:r>
                        <a:rPr lang="ru-RU" sz="1200" b="1" baseline="0" dirty="0">
                          <a:solidFill>
                            <a:schemeClr val="tx1"/>
                          </a:solidFill>
                          <a:latin typeface="Arial" pitchFamily="34" charset="0"/>
                          <a:cs typeface="Arial" pitchFamily="34" charset="0"/>
                        </a:rPr>
                        <a:t>(</a:t>
                      </a:r>
                      <a:r>
                        <a:rPr lang="ru-RU" sz="1200" b="1" baseline="0" dirty="0" err="1">
                          <a:solidFill>
                            <a:schemeClr val="tx1"/>
                          </a:solidFill>
                          <a:latin typeface="Arial" pitchFamily="34" charset="0"/>
                          <a:cs typeface="Arial" pitchFamily="34" charset="0"/>
                        </a:rPr>
                        <a:t>Шаардык</a:t>
                      </a:r>
                      <a:r>
                        <a:rPr lang="ru-RU" sz="1200" b="1" baseline="0" dirty="0">
                          <a:solidFill>
                            <a:schemeClr val="tx1"/>
                          </a:solidFill>
                          <a:latin typeface="Arial" pitchFamily="34" charset="0"/>
                          <a:cs typeface="Arial" pitchFamily="34" charset="0"/>
                        </a:rPr>
                        <a:t>, </a:t>
                      </a:r>
                      <a:r>
                        <a:rPr lang="ru-RU" sz="1200" b="1" baseline="0" dirty="0" err="1">
                          <a:solidFill>
                            <a:schemeClr val="tx1"/>
                          </a:solidFill>
                          <a:latin typeface="Arial" pitchFamily="34" charset="0"/>
                          <a:cs typeface="Arial" pitchFamily="34" charset="0"/>
                        </a:rPr>
                        <a:t>айылдык</a:t>
                      </a:r>
                      <a:r>
                        <a:rPr lang="ru-RU" sz="1200" b="1" baseline="0" dirty="0">
                          <a:solidFill>
                            <a:schemeClr val="tx1"/>
                          </a:solidFill>
                          <a:latin typeface="Arial" pitchFamily="34" charset="0"/>
                          <a:cs typeface="Arial" pitchFamily="34" charset="0"/>
                        </a:rPr>
                        <a:t>)</a:t>
                      </a:r>
                      <a:endParaRPr lang="ru-RU" sz="1200" b="1" dirty="0">
                        <a:solidFill>
                          <a:schemeClr val="tx1"/>
                        </a:solidFill>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ru-RU" b="1" dirty="0" err="1">
                          <a:solidFill>
                            <a:srgbClr val="C00000"/>
                          </a:solidFill>
                          <a:latin typeface="Arial" pitchFamily="34" charset="0"/>
                          <a:cs typeface="Arial" pitchFamily="34" charset="0"/>
                        </a:rPr>
                        <a:t>Мэриялар</a:t>
                      </a:r>
                      <a:r>
                        <a:rPr lang="ru-RU" b="1" baseline="0" dirty="0">
                          <a:solidFill>
                            <a:srgbClr val="C00000"/>
                          </a:solidFill>
                          <a:latin typeface="Arial" pitchFamily="34" charset="0"/>
                          <a:cs typeface="Arial" pitchFamily="34" charset="0"/>
                        </a:rPr>
                        <a:t> </a:t>
                      </a:r>
                      <a:r>
                        <a:rPr lang="ru-RU" b="1" baseline="0" dirty="0" err="1">
                          <a:solidFill>
                            <a:srgbClr val="C00000"/>
                          </a:solidFill>
                          <a:latin typeface="Arial" pitchFamily="34" charset="0"/>
                          <a:cs typeface="Arial" pitchFamily="34" charset="0"/>
                        </a:rPr>
                        <a:t>жана</a:t>
                      </a:r>
                      <a:r>
                        <a:rPr lang="ru-RU" b="1" baseline="0" dirty="0">
                          <a:solidFill>
                            <a:srgbClr val="C00000"/>
                          </a:solidFill>
                          <a:latin typeface="Arial" pitchFamily="34" charset="0"/>
                          <a:cs typeface="Arial" pitchFamily="34" charset="0"/>
                        </a:rPr>
                        <a:t> </a:t>
                      </a:r>
                      <a:r>
                        <a:rPr lang="ru-RU" b="1" baseline="0" dirty="0" err="1">
                          <a:solidFill>
                            <a:srgbClr val="C00000"/>
                          </a:solidFill>
                          <a:latin typeface="Arial" pitchFamily="34" charset="0"/>
                          <a:cs typeface="Arial" pitchFamily="34" charset="0"/>
                        </a:rPr>
                        <a:t>айыл</a:t>
                      </a:r>
                      <a:r>
                        <a:rPr lang="ru-RU" b="1" baseline="0" dirty="0">
                          <a:solidFill>
                            <a:srgbClr val="C00000"/>
                          </a:solidFill>
                          <a:latin typeface="Arial" pitchFamily="34" charset="0"/>
                          <a:cs typeface="Arial" pitchFamily="34" charset="0"/>
                        </a:rPr>
                        <a:t> </a:t>
                      </a:r>
                      <a:r>
                        <a:rPr lang="ru-RU" b="1" baseline="0" dirty="0" err="1">
                          <a:solidFill>
                            <a:srgbClr val="C00000"/>
                          </a:solidFill>
                          <a:latin typeface="Arial" pitchFamily="34" charset="0"/>
                          <a:cs typeface="Arial" pitchFamily="34" charset="0"/>
                        </a:rPr>
                        <a:t>окмоттор</a:t>
                      </a:r>
                      <a:endParaRPr lang="ru-RU" b="1" baseline="0" dirty="0">
                        <a:solidFill>
                          <a:srgbClr val="C00000"/>
                        </a:solidFill>
                        <a:latin typeface="Arial" pitchFamily="34" charset="0"/>
                        <a:cs typeface="Arial" pitchFamily="34" charset="0"/>
                      </a:endParaRPr>
                    </a:p>
                    <a:p>
                      <a:pPr algn="ctr"/>
                      <a:endParaRPr lang="ru-RU" b="1" baseline="0" dirty="0">
                        <a:solidFill>
                          <a:srgbClr val="C00000"/>
                        </a:solidFill>
                        <a:latin typeface="Arial" pitchFamily="34" charset="0"/>
                        <a:cs typeface="Arial" pitchFamily="34" charset="0"/>
                      </a:endParaRPr>
                    </a:p>
                    <a:p>
                      <a:pPr algn="ctr"/>
                      <a:r>
                        <a:rPr lang="ru-RU" sz="1200" b="1" baseline="0" dirty="0">
                          <a:solidFill>
                            <a:schemeClr val="tx1"/>
                          </a:solidFill>
                          <a:latin typeface="Arial" pitchFamily="34" charset="0"/>
                          <a:cs typeface="Arial" pitchFamily="34" charset="0"/>
                        </a:rPr>
                        <a:t>(32 Мэрия, 452 </a:t>
                      </a:r>
                      <a:r>
                        <a:rPr lang="ru-RU" sz="1200" b="1" baseline="0" dirty="0" err="1">
                          <a:solidFill>
                            <a:schemeClr val="tx1"/>
                          </a:solidFill>
                          <a:latin typeface="Arial" pitchFamily="34" charset="0"/>
                          <a:cs typeface="Arial" pitchFamily="34" charset="0"/>
                        </a:rPr>
                        <a:t>Айыл</a:t>
                      </a:r>
                      <a:r>
                        <a:rPr lang="ru-RU" sz="1200" b="1" baseline="0" dirty="0">
                          <a:solidFill>
                            <a:schemeClr val="tx1"/>
                          </a:solidFill>
                          <a:latin typeface="Arial" pitchFamily="34" charset="0"/>
                          <a:cs typeface="Arial" pitchFamily="34" charset="0"/>
                        </a:rPr>
                        <a:t> </a:t>
                      </a:r>
                      <a:r>
                        <a:rPr lang="ru-RU" sz="1200" b="1" baseline="0" dirty="0" err="1">
                          <a:solidFill>
                            <a:schemeClr val="tx1"/>
                          </a:solidFill>
                          <a:latin typeface="Arial" pitchFamily="34" charset="0"/>
                          <a:cs typeface="Arial" pitchFamily="34" charset="0"/>
                        </a:rPr>
                        <a:t>окмоту</a:t>
                      </a:r>
                      <a:r>
                        <a:rPr lang="ru-RU" sz="1200" b="1" baseline="0" dirty="0">
                          <a:solidFill>
                            <a:schemeClr val="tx1"/>
                          </a:solidFill>
                          <a:latin typeface="Arial" pitchFamily="34" charset="0"/>
                          <a:cs typeface="Arial" pitchFamily="34" charset="0"/>
                        </a:rPr>
                        <a:t>)</a:t>
                      </a:r>
                    </a:p>
                    <a:p>
                      <a:pPr algn="ctr"/>
                      <a:endParaRPr lang="ru-RU" b="1" dirty="0">
                        <a:solidFill>
                          <a:srgbClr val="C00000"/>
                        </a:solidFill>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ru-RU" b="1" dirty="0" err="1">
                          <a:solidFill>
                            <a:schemeClr val="tx2">
                              <a:lumMod val="75000"/>
                              <a:lumOff val="25000"/>
                            </a:schemeClr>
                          </a:solidFill>
                          <a:latin typeface="Arial" pitchFamily="34" charset="0"/>
                          <a:cs typeface="Arial" pitchFamily="34" charset="0"/>
                        </a:rPr>
                        <a:t>Аксакалдар</a:t>
                      </a:r>
                      <a:r>
                        <a:rPr lang="ru-RU" b="1" dirty="0">
                          <a:solidFill>
                            <a:schemeClr val="tx2">
                              <a:lumMod val="75000"/>
                              <a:lumOff val="25000"/>
                            </a:schemeClr>
                          </a:solidFill>
                          <a:latin typeface="Arial" pitchFamily="34" charset="0"/>
                          <a:cs typeface="Arial" pitchFamily="34" charset="0"/>
                        </a:rPr>
                        <a:t> </a:t>
                      </a:r>
                      <a:r>
                        <a:rPr lang="ru-RU" b="1" dirty="0" err="1">
                          <a:solidFill>
                            <a:schemeClr val="tx2">
                              <a:lumMod val="75000"/>
                              <a:lumOff val="25000"/>
                            </a:schemeClr>
                          </a:solidFill>
                          <a:latin typeface="Arial" pitchFamily="34" charset="0"/>
                          <a:cs typeface="Arial" pitchFamily="34" charset="0"/>
                        </a:rPr>
                        <a:t>соту</a:t>
                      </a:r>
                      <a:endParaRPr lang="ru-RU" b="1" dirty="0">
                        <a:solidFill>
                          <a:schemeClr val="tx2">
                            <a:lumMod val="75000"/>
                            <a:lumOff val="25000"/>
                          </a:schemeClr>
                        </a:solidFill>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285750" indent="-285750">
                        <a:buFont typeface="Wingdings" pitchFamily="2" charset="2"/>
                        <a:buChar char="Ø"/>
                      </a:pPr>
                      <a:r>
                        <a:rPr lang="ru-RU" sz="1200" dirty="0" err="1">
                          <a:solidFill>
                            <a:schemeClr val="tx1"/>
                          </a:solidFill>
                          <a:latin typeface="Arial" pitchFamily="34" charset="0"/>
                          <a:cs typeface="Arial" pitchFamily="34" charset="0"/>
                        </a:rPr>
                        <a:t>Муниципалдык</a:t>
                      </a:r>
                      <a:r>
                        <a:rPr lang="ru-RU" sz="1200" dirty="0">
                          <a:solidFill>
                            <a:schemeClr val="tx1"/>
                          </a:solidFill>
                          <a:latin typeface="Arial" pitchFamily="34" charset="0"/>
                          <a:cs typeface="Arial" pitchFamily="34" charset="0"/>
                        </a:rPr>
                        <a:t> </a:t>
                      </a:r>
                      <a:r>
                        <a:rPr lang="ru-RU" sz="1200" dirty="0" err="1">
                          <a:solidFill>
                            <a:schemeClr val="tx1"/>
                          </a:solidFill>
                          <a:latin typeface="Arial" pitchFamily="34" charset="0"/>
                          <a:cs typeface="Arial" pitchFamily="34" charset="0"/>
                        </a:rPr>
                        <a:t>Кызмат</a:t>
                      </a:r>
                      <a:endParaRPr lang="ru-RU" sz="1200" dirty="0">
                        <a:solidFill>
                          <a:schemeClr val="tx1"/>
                        </a:solidFill>
                        <a:latin typeface="Arial" pitchFamily="34" charset="0"/>
                        <a:cs typeface="Arial" pitchFamily="34" charset="0"/>
                      </a:endParaRPr>
                    </a:p>
                    <a:p>
                      <a:pPr marL="285750" indent="-285750">
                        <a:buFont typeface="Wingdings" pitchFamily="2" charset="2"/>
                        <a:buChar char="Ø"/>
                      </a:pPr>
                      <a:r>
                        <a:rPr lang="ru-RU" sz="1200" dirty="0" err="1">
                          <a:solidFill>
                            <a:schemeClr val="tx1"/>
                          </a:solidFill>
                          <a:latin typeface="Arial" pitchFamily="34" charset="0"/>
                          <a:cs typeface="Arial" pitchFamily="34" charset="0"/>
                        </a:rPr>
                        <a:t>Муниципалдык</a:t>
                      </a:r>
                      <a:r>
                        <a:rPr lang="ru-RU" sz="1200" dirty="0">
                          <a:solidFill>
                            <a:schemeClr val="tx1"/>
                          </a:solidFill>
                          <a:latin typeface="Arial" pitchFamily="34" charset="0"/>
                          <a:cs typeface="Arial" pitchFamily="34" charset="0"/>
                        </a:rPr>
                        <a:t> </a:t>
                      </a:r>
                      <a:r>
                        <a:rPr lang="ru-RU" sz="1200" dirty="0" err="1">
                          <a:solidFill>
                            <a:schemeClr val="tx1"/>
                          </a:solidFill>
                          <a:latin typeface="Arial" pitchFamily="34" charset="0"/>
                          <a:cs typeface="Arial" pitchFamily="34" charset="0"/>
                        </a:rPr>
                        <a:t>менчик</a:t>
                      </a:r>
                      <a:endParaRPr lang="ru-RU" sz="1200" dirty="0">
                        <a:solidFill>
                          <a:schemeClr val="tx1"/>
                        </a:solidFill>
                        <a:latin typeface="Arial" pitchFamily="34" charset="0"/>
                        <a:cs typeface="Arial" pitchFamily="34" charset="0"/>
                      </a:endParaRPr>
                    </a:p>
                    <a:p>
                      <a:pPr marL="285750" indent="-285750">
                        <a:buFont typeface="Wingdings" pitchFamily="2" charset="2"/>
                        <a:buChar char="Ø"/>
                      </a:pPr>
                      <a:r>
                        <a:rPr lang="ru-RU" sz="1200" dirty="0" err="1">
                          <a:solidFill>
                            <a:schemeClr val="tx1"/>
                          </a:solidFill>
                          <a:latin typeface="Arial" pitchFamily="34" charset="0"/>
                          <a:cs typeface="Arial" pitchFamily="34" charset="0"/>
                        </a:rPr>
                        <a:t>Жергиликтүү</a:t>
                      </a:r>
                      <a:r>
                        <a:rPr lang="ru-RU" sz="1200" dirty="0">
                          <a:solidFill>
                            <a:schemeClr val="tx1"/>
                          </a:solidFill>
                          <a:latin typeface="Arial" pitchFamily="34" charset="0"/>
                          <a:cs typeface="Arial" pitchFamily="34" charset="0"/>
                        </a:rPr>
                        <a:t> </a:t>
                      </a:r>
                      <a:r>
                        <a:rPr lang="ru-RU" sz="1200" dirty="0" err="1">
                          <a:solidFill>
                            <a:schemeClr val="tx1"/>
                          </a:solidFill>
                          <a:latin typeface="Arial" pitchFamily="34" charset="0"/>
                          <a:cs typeface="Arial" pitchFamily="34" charset="0"/>
                        </a:rPr>
                        <a:t>маанидеги</a:t>
                      </a:r>
                      <a:r>
                        <a:rPr lang="ru-RU" sz="1200" dirty="0">
                          <a:solidFill>
                            <a:schemeClr val="tx1"/>
                          </a:solidFill>
                          <a:latin typeface="Arial" pitchFamily="34" charset="0"/>
                          <a:cs typeface="Arial" pitchFamily="34" charset="0"/>
                        </a:rPr>
                        <a:t> </a:t>
                      </a:r>
                      <a:r>
                        <a:rPr lang="ru-RU" sz="1200" dirty="0" err="1">
                          <a:solidFill>
                            <a:schemeClr val="tx1"/>
                          </a:solidFill>
                          <a:latin typeface="Arial" pitchFamily="34" charset="0"/>
                          <a:cs typeface="Arial" pitchFamily="34" charset="0"/>
                        </a:rPr>
                        <a:t>маселелер</a:t>
                      </a:r>
                      <a:endParaRPr lang="ru-RU" sz="1200" dirty="0">
                        <a:solidFill>
                          <a:schemeClr val="tx1"/>
                        </a:solidFill>
                        <a:latin typeface="Arial" pitchFamily="34" charset="0"/>
                        <a:cs typeface="Arial" pitchFamily="34" charset="0"/>
                      </a:endParaRPr>
                    </a:p>
                    <a:p>
                      <a:pPr marL="285750" indent="-285750">
                        <a:buFont typeface="Wingdings" pitchFamily="2" charset="2"/>
                        <a:buChar char="Ø"/>
                      </a:pPr>
                      <a:r>
                        <a:rPr lang="ru-RU" sz="1200" dirty="0" err="1">
                          <a:solidFill>
                            <a:schemeClr val="tx1"/>
                          </a:solidFill>
                          <a:latin typeface="Arial" pitchFamily="34" charset="0"/>
                          <a:cs typeface="Arial" pitchFamily="34" charset="0"/>
                        </a:rPr>
                        <a:t>Жергиликтүү</a:t>
                      </a:r>
                      <a:r>
                        <a:rPr lang="ru-RU" sz="1200" dirty="0">
                          <a:solidFill>
                            <a:schemeClr val="tx1"/>
                          </a:solidFill>
                          <a:latin typeface="Arial" pitchFamily="34" charset="0"/>
                          <a:cs typeface="Arial" pitchFamily="34" charset="0"/>
                        </a:rPr>
                        <a:t> бюджет</a:t>
                      </a:r>
                    </a:p>
                    <a:p>
                      <a:pPr marL="285750" indent="-285750">
                        <a:buFont typeface="Wingdings" pitchFamily="2" charset="2"/>
                        <a:buChar char="Ø"/>
                      </a:pPr>
                      <a:r>
                        <a:rPr lang="ru-RU" sz="1200" dirty="0" err="1">
                          <a:solidFill>
                            <a:srgbClr val="FF0000"/>
                          </a:solidFill>
                          <a:latin typeface="Arial" pitchFamily="34" charset="0"/>
                          <a:cs typeface="Arial" pitchFamily="34" charset="0"/>
                        </a:rPr>
                        <a:t>Шайланат</a:t>
                      </a:r>
                      <a:r>
                        <a:rPr lang="ru-RU" sz="1200" dirty="0">
                          <a:solidFill>
                            <a:srgbClr val="FF0000"/>
                          </a:solidFill>
                          <a:latin typeface="Arial" pitchFamily="34" charset="0"/>
                          <a:cs typeface="Arial" pitchFamily="34" charset="0"/>
                        </a:rPr>
                        <a:t>- </a:t>
                      </a:r>
                      <a:r>
                        <a:rPr lang="ru-RU" sz="1200" dirty="0" err="1">
                          <a:solidFill>
                            <a:srgbClr val="FF0000"/>
                          </a:solidFill>
                          <a:latin typeface="Arial" pitchFamily="34" charset="0"/>
                          <a:cs typeface="Arial" pitchFamily="34" charset="0"/>
                        </a:rPr>
                        <a:t>Дайындалат</a:t>
                      </a:r>
                      <a:r>
                        <a:rPr lang="ru-RU" sz="1200" dirty="0">
                          <a:solidFill>
                            <a:srgbClr val="FF0000"/>
                          </a:solidFill>
                          <a:latin typeface="Arial" pitchFamily="34" charset="0"/>
                          <a:cs typeface="Arial" pitchFamily="34" charset="0"/>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178688711"/>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3975</TotalTime>
  <Words>3382</Words>
  <Application>Microsoft Office PowerPoint</Application>
  <PresentationFormat>Экран (4:3)</PresentationFormat>
  <Paragraphs>347</Paragraphs>
  <Slides>40</Slides>
  <Notes>1</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40</vt:i4>
      </vt:variant>
    </vt:vector>
  </HeadingPairs>
  <TitlesOfParts>
    <vt:vector size="48" baseType="lpstr">
      <vt:lpstr>Arial</vt:lpstr>
      <vt:lpstr>Calibri</vt:lpstr>
      <vt:lpstr>Calibri Light</vt:lpstr>
      <vt:lpstr>Constantia</vt:lpstr>
      <vt:lpstr>PT Sans</vt:lpstr>
      <vt:lpstr>Times New Roman</vt:lpstr>
      <vt:lpstr>Wingdings</vt:lpstr>
      <vt:lpstr>Тема Office</vt:lpstr>
      <vt:lpstr>Кыргыз Республикасында жергиликтүү өз алдынча башкаруунун укуктук негиздери</vt:lpstr>
      <vt:lpstr>Презентация PowerPoint</vt:lpstr>
      <vt:lpstr>Кыргыз Республикасынын Конституциясы</vt:lpstr>
      <vt:lpstr>           Кыргыз Республикасынын  Конституциясы </vt:lpstr>
      <vt:lpstr>Кыргыз Республикасынын Конституциясы</vt:lpstr>
      <vt:lpstr>             СЕГИЗИНЧИ БӨЛҮМ ЖЕРГИЛИКТҮҮ ӨЗ АЛДЫНЧА БАШКАРУУ </vt:lpstr>
      <vt:lpstr> Кыргызстандын эли эгемендиктин ээси жана Кыргыз Республикасындагы мамлекеттик бийликтин бирден-бир булагы болуп саналат.  КРнын Конституциясы 1-берене 4-пункт</vt:lpstr>
      <vt:lpstr>Кыргыз Республикасынын Конституциясы</vt:lpstr>
      <vt:lpstr>Кыргызстандын башкаруу системасы:</vt:lpstr>
      <vt:lpstr>Жергиликтүү өз алдынча                  башкаруу </vt:lpstr>
      <vt:lpstr>Презентация PowerPoint</vt:lpstr>
      <vt:lpstr>Жергиликтүү маанидеги маселелер </vt:lpstr>
      <vt:lpstr>Презентация PowerPoint</vt:lpstr>
      <vt:lpstr>Жергиликтүү өз алдынча башкаруу органдары тарабынан жергиликтүү маанидеги маселелерди өткүрүп берүүнүн тартиби</vt:lpstr>
      <vt:lpstr>               Практикалык көнүгүү   </vt:lpstr>
      <vt:lpstr>Берилген мамлекеттик ыйгарым укуктар</vt:lpstr>
      <vt:lpstr>Берилген мамлекеттик ыйгарым укуктар</vt:lpstr>
      <vt:lpstr>ЖОБОнын отчеттуулугу</vt:lpstr>
      <vt:lpstr>Презентация PowerPoint</vt:lpstr>
      <vt:lpstr>Жергиликтүү кеңештер</vt:lpstr>
      <vt:lpstr>Жергиликтүү кеңештин сессиясы </vt:lpstr>
      <vt:lpstr>Жергиликтуу кеңештер</vt:lpstr>
      <vt:lpstr>Жергиликтүү кеңештин туруктуу жана убактылуу комиссиялары </vt:lpstr>
      <vt:lpstr>Жергиликтүү кеңештин туруктуу жана убактылуу комиссиялары </vt:lpstr>
      <vt:lpstr>Жергиликтүү кеңештин туруктуу жана  убактылуу комиссиялары</vt:lpstr>
      <vt:lpstr>Жергиликтүү кеңештин ишин уюштуруу</vt:lpstr>
      <vt:lpstr>Жергиликтүү кеңештин төрагасы (төрайымы)</vt:lpstr>
      <vt:lpstr>Жергиликтүү кеңештин депутатынын статусу</vt:lpstr>
      <vt:lpstr>Жергиликтүү кеңештин депутатынын статусу</vt:lpstr>
      <vt:lpstr>Депутаттык суроо-талап жана депутаттык суроо</vt:lpstr>
      <vt:lpstr>Депутаттык суроо-талап жана депутаттык суроо</vt:lpstr>
      <vt:lpstr>Депутаттын эмгектик жана башка укуктарын коргоо</vt:lpstr>
      <vt:lpstr>Презентация PowerPoint</vt:lpstr>
      <vt:lpstr>Айыл өкмөтү – аткаруу органы</vt:lpstr>
      <vt:lpstr> Айыл  өкмөтү – аткаруу органы</vt:lpstr>
      <vt:lpstr>Айыл өкмөтүнүн компетенциясы</vt:lpstr>
      <vt:lpstr>Айыл өкмөтүнүн компетенциясы</vt:lpstr>
      <vt:lpstr> Жергиликтүү жамааттын мүчөлөрүнүн эрк-ниетин тике билдирүү формалары </vt:lpstr>
      <vt:lpstr>Жергиликтүү жамааттын мүчөлөрүнүн эрк-ниетин тике билдирүү формалары</vt:lpstr>
      <vt:lpstr>Терең ыраазычылык билдирем!</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Кыргыз Республикасында жергиликтуу оз алдынча башкаруунун укуктук негиздери</dc:title>
  <dc:creator>User</dc:creator>
  <cp:lastModifiedBy>Admin HSS</cp:lastModifiedBy>
  <cp:revision>189</cp:revision>
  <dcterms:created xsi:type="dcterms:W3CDTF">2018-05-11T10:31:37Z</dcterms:created>
  <dcterms:modified xsi:type="dcterms:W3CDTF">2024-02-27T03:14:16Z</dcterms:modified>
</cp:coreProperties>
</file>