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82" r:id="rId2"/>
    <p:sldId id="266" r:id="rId3"/>
    <p:sldId id="267" r:id="rId4"/>
    <p:sldId id="268" r:id="rId5"/>
  </p:sldIdLst>
  <p:sldSz cx="9144000" cy="5143500" type="screen16x9"/>
  <p:notesSz cx="6858000" cy="9144000"/>
  <p:embeddedFontLst>
    <p:embeddedFont>
      <p:font typeface="Calibri" panose="020F0502020204030204" pitchFamily="34" charset="0"/>
      <p:regular r:id="rId6"/>
      <p:bold r:id="rId7"/>
      <p:italic r:id="rId8"/>
      <p:boldItalic r:id="rId9"/>
    </p:embeddedFont>
  </p:embeddedFontLst>
  <p:defaultText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80">
          <p15:clr>
            <a:srgbClr val="A4A3A4"/>
          </p15:clr>
        </p15:guide>
        <p15:guide id="4" pos="14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7E0AD9-2269-4255-A8E0-0A95FE328666}" v="3" dt="2023-06-13T09:52:10.2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87" d="100"/>
          <a:sy n="87" d="100"/>
        </p:scale>
        <p:origin x="906" y="72"/>
      </p:cViewPr>
      <p:guideLst>
        <p:guide orient="horz" pos="2160"/>
        <p:guide pos="2880"/>
        <p:guide orient="horz" pos="1080"/>
        <p:guide pos="14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dmin HSS" userId="3a43f585-7e92-4baa-841f-530960531512" providerId="ADAL" clId="{647E0AD9-2269-4255-A8E0-0A95FE328666}"/>
    <pc:docChg chg="addSld delSld modSld">
      <pc:chgData name="Admin HSS" userId="3a43f585-7e92-4baa-841f-530960531512" providerId="ADAL" clId="{647E0AD9-2269-4255-A8E0-0A95FE328666}" dt="2023-06-13T09:52:24.757" v="119" actId="20577"/>
      <pc:docMkLst>
        <pc:docMk/>
      </pc:docMkLst>
      <pc:sldChg chg="del">
        <pc:chgData name="Admin HSS" userId="3a43f585-7e92-4baa-841f-530960531512" providerId="ADAL" clId="{647E0AD9-2269-4255-A8E0-0A95FE328666}" dt="2023-06-13T09:51:47.400" v="111" actId="47"/>
        <pc:sldMkLst>
          <pc:docMk/>
          <pc:sldMk cId="0" sldId="256"/>
        </pc:sldMkLst>
      </pc:sldChg>
      <pc:sldChg chg="del">
        <pc:chgData name="Admin HSS" userId="3a43f585-7e92-4baa-841f-530960531512" providerId="ADAL" clId="{647E0AD9-2269-4255-A8E0-0A95FE328666}" dt="2023-06-13T09:51:51" v="112" actId="47"/>
        <pc:sldMkLst>
          <pc:docMk/>
          <pc:sldMk cId="4237461616" sldId="265"/>
        </pc:sldMkLst>
      </pc:sldChg>
      <pc:sldChg chg="modSp add mod">
        <pc:chgData name="Admin HSS" userId="3a43f585-7e92-4baa-841f-530960531512" providerId="ADAL" clId="{647E0AD9-2269-4255-A8E0-0A95FE328666}" dt="2023-06-13T09:52:24.757" v="119" actId="20577"/>
        <pc:sldMkLst>
          <pc:docMk/>
          <pc:sldMk cId="2604460420" sldId="282"/>
        </pc:sldMkLst>
        <pc:spChg chg="mod">
          <ac:chgData name="Admin HSS" userId="3a43f585-7e92-4baa-841f-530960531512" providerId="ADAL" clId="{647E0AD9-2269-4255-A8E0-0A95FE328666}" dt="2023-06-13T09:52:24.757" v="119" actId="20577"/>
          <ac:spMkLst>
            <pc:docMk/>
            <pc:sldMk cId="2604460420" sldId="282"/>
            <ac:spMk id="2" creationId="{00000000-0000-0000-0000-000000000000}"/>
          </ac:spMkLst>
        </pc:spChg>
        <pc:picChg chg="mod">
          <ac:chgData name="Admin HSS" userId="3a43f585-7e92-4baa-841f-530960531512" providerId="ADAL" clId="{647E0AD9-2269-4255-A8E0-0A95FE328666}" dt="2023-06-13T09:52:10.238" v="115" actId="14100"/>
          <ac:picMkLst>
            <pc:docMk/>
            <pc:sldMk cId="2604460420" sldId="282"/>
            <ac:picMk id="4" creationId="{306908A5-4DF2-E243-5E4D-758524FCDA27}"/>
          </ac:picMkLst>
        </pc:picChg>
      </pc:sldChg>
      <pc:sldChg chg="add del">
        <pc:chgData name="Admin HSS" userId="3a43f585-7e92-4baa-841f-530960531512" providerId="ADAL" clId="{647E0AD9-2269-4255-A8E0-0A95FE328666}" dt="2023-06-13T09:50:43.723" v="2" actId="47"/>
        <pc:sldMkLst>
          <pc:docMk/>
          <pc:sldMk cId="619653749" sldId="28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1065212"/>
            <a:ext cx="3886200" cy="735013"/>
          </a:xfrm>
        </p:spPr>
        <p:txBody>
          <a:bodyPr/>
          <a:lstStyle/>
          <a:p>
            <a:r>
              <a:rPr lang="en-US"/>
              <a:t>Click to edit Master title style</a:t>
            </a:r>
          </a:p>
        </p:txBody>
      </p:sp>
      <p:sp>
        <p:nvSpPr>
          <p:cNvPr id="3" name="Subtitle 2"/>
          <p:cNvSpPr>
            <a:spLocks noGrp="1"/>
          </p:cNvSpPr>
          <p:nvPr>
            <p:ph type="subTitle" idx="1"/>
          </p:nvPr>
        </p:nvSpPr>
        <p:spPr>
          <a:xfrm>
            <a:off x="685800" y="1943100"/>
            <a:ext cx="3200400" cy="876300"/>
          </a:xfrm>
        </p:spPr>
        <p:txBody>
          <a:bodyPr/>
          <a:lstStyle>
            <a:lvl1pPr marL="0" indent="0" algn="ctr">
              <a:buNone/>
              <a:defRPr>
                <a:solidFill>
                  <a:schemeClr val="tx1">
                    <a:tint val="75000"/>
                  </a:schemeClr>
                </a:solidFill>
              </a:defRPr>
            </a:lvl1pPr>
            <a:lvl2pPr marL="228600" indent="0" algn="ctr">
              <a:buNone/>
              <a:defRPr>
                <a:solidFill>
                  <a:schemeClr val="tx1">
                    <a:tint val="75000"/>
                  </a:schemeClr>
                </a:solidFill>
              </a:defRPr>
            </a:lvl2pPr>
            <a:lvl3pPr marL="457200" indent="0" algn="ctr">
              <a:buNone/>
              <a:defRPr>
                <a:solidFill>
                  <a:schemeClr val="tx1">
                    <a:tint val="75000"/>
                  </a:schemeClr>
                </a:solidFill>
              </a:defRPr>
            </a:lvl3pPr>
            <a:lvl4pPr marL="685800" indent="0" algn="ctr">
              <a:buNone/>
              <a:defRPr>
                <a:solidFill>
                  <a:schemeClr val="tx1">
                    <a:tint val="75000"/>
                  </a:schemeClr>
                </a:solidFill>
              </a:defRPr>
            </a:lvl4pPr>
            <a:lvl5pPr marL="914400" indent="0" algn="ctr">
              <a:buNone/>
              <a:defRPr>
                <a:solidFill>
                  <a:schemeClr val="tx1">
                    <a:tint val="75000"/>
                  </a:schemeClr>
                </a:solidFill>
              </a:defRPr>
            </a:lvl5pPr>
            <a:lvl6pPr marL="1143000" indent="0" algn="ctr">
              <a:buNone/>
              <a:defRPr>
                <a:solidFill>
                  <a:schemeClr val="tx1">
                    <a:tint val="75000"/>
                  </a:schemeClr>
                </a:solidFill>
              </a:defRPr>
            </a:lvl6pPr>
            <a:lvl7pPr marL="1371600" indent="0" algn="ctr">
              <a:buNone/>
              <a:defRPr>
                <a:solidFill>
                  <a:schemeClr val="tx1">
                    <a:tint val="75000"/>
                  </a:schemeClr>
                </a:solidFill>
              </a:defRPr>
            </a:lvl7pPr>
            <a:lvl8pPr marL="1600200" indent="0" algn="ctr">
              <a:buNone/>
              <a:defRPr>
                <a:solidFill>
                  <a:schemeClr val="tx1">
                    <a:tint val="75000"/>
                  </a:schemeClr>
                </a:solidFill>
              </a:defRPr>
            </a:lvl8pPr>
            <a:lvl9pPr marL="18288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314700" y="137319"/>
            <a:ext cx="1028700" cy="2925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37319"/>
            <a:ext cx="3009900" cy="2925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61157" y="2203450"/>
            <a:ext cx="3886200" cy="681038"/>
          </a:xfrm>
        </p:spPr>
        <p:txBody>
          <a:bodyPr anchor="t"/>
          <a:lstStyle>
            <a:lvl1pPr algn="l">
              <a:defRPr sz="2000" b="1" cap="all"/>
            </a:lvl1pPr>
          </a:lstStyle>
          <a:p>
            <a:r>
              <a:rPr lang="en-US"/>
              <a:t>Click to edit Master title style</a:t>
            </a:r>
          </a:p>
        </p:txBody>
      </p:sp>
      <p:sp>
        <p:nvSpPr>
          <p:cNvPr id="3" name="Text Placeholder 2"/>
          <p:cNvSpPr>
            <a:spLocks noGrp="1"/>
          </p:cNvSpPr>
          <p:nvPr>
            <p:ph type="body" idx="1"/>
          </p:nvPr>
        </p:nvSpPr>
        <p:spPr>
          <a:xfrm>
            <a:off x="361157" y="1453357"/>
            <a:ext cx="3886200" cy="750094"/>
          </a:xfrm>
        </p:spPr>
        <p:txBody>
          <a:bodyPr anchor="b"/>
          <a:lstStyle>
            <a:lvl1pPr marL="0" indent="0">
              <a:buNone/>
              <a:defRPr sz="1000">
                <a:solidFill>
                  <a:schemeClr val="tx1">
                    <a:tint val="75000"/>
                  </a:schemeClr>
                </a:solidFill>
              </a:defRPr>
            </a:lvl1pPr>
            <a:lvl2pPr marL="228600" indent="0">
              <a:buNone/>
              <a:defRPr sz="900">
                <a:solidFill>
                  <a:schemeClr val="tx1">
                    <a:tint val="75000"/>
                  </a:schemeClr>
                </a:solidFill>
              </a:defRPr>
            </a:lvl2pPr>
            <a:lvl3pPr marL="457200" indent="0">
              <a:buNone/>
              <a:defRPr sz="800">
                <a:solidFill>
                  <a:schemeClr val="tx1">
                    <a:tint val="75000"/>
                  </a:schemeClr>
                </a:solidFill>
              </a:defRPr>
            </a:lvl3pPr>
            <a:lvl4pPr marL="685800" indent="0">
              <a:buNone/>
              <a:defRPr sz="700">
                <a:solidFill>
                  <a:schemeClr val="tx1">
                    <a:tint val="75000"/>
                  </a:schemeClr>
                </a:solidFill>
              </a:defRPr>
            </a:lvl4pPr>
            <a:lvl5pPr marL="914400" indent="0">
              <a:buNone/>
              <a:defRPr sz="700">
                <a:solidFill>
                  <a:schemeClr val="tx1">
                    <a:tint val="75000"/>
                  </a:schemeClr>
                </a:solidFill>
              </a:defRPr>
            </a:lvl5pPr>
            <a:lvl6pPr marL="1143000" indent="0">
              <a:buNone/>
              <a:defRPr sz="700">
                <a:solidFill>
                  <a:schemeClr val="tx1">
                    <a:tint val="75000"/>
                  </a:schemeClr>
                </a:solidFill>
              </a:defRPr>
            </a:lvl6pPr>
            <a:lvl7pPr marL="1371600" indent="0">
              <a:buNone/>
              <a:defRPr sz="700">
                <a:solidFill>
                  <a:schemeClr val="tx1">
                    <a:tint val="75000"/>
                  </a:schemeClr>
                </a:solidFill>
              </a:defRPr>
            </a:lvl7pPr>
            <a:lvl8pPr marL="1600200" indent="0">
              <a:buNone/>
              <a:defRPr sz="700">
                <a:solidFill>
                  <a:schemeClr val="tx1">
                    <a:tint val="75000"/>
                  </a:schemeClr>
                </a:solidFill>
              </a:defRPr>
            </a:lvl8pPr>
            <a:lvl9pPr marL="1828800" indent="0">
              <a:buNone/>
              <a:defRPr sz="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800100"/>
            <a:ext cx="2019300" cy="2262982"/>
          </a:xfrm>
        </p:spPr>
        <p:txBody>
          <a:bodyPr/>
          <a:lstStyle>
            <a:lvl1pPr>
              <a:defRPr sz="1400"/>
            </a:lvl1pPr>
            <a:lvl2pPr>
              <a:defRPr sz="1200"/>
            </a:lvl2pPr>
            <a:lvl3pPr>
              <a:defRPr sz="100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324100" y="800100"/>
            <a:ext cx="2019300" cy="2262982"/>
          </a:xfrm>
        </p:spPr>
        <p:txBody>
          <a:bodyPr/>
          <a:lstStyle>
            <a:lvl1pPr>
              <a:defRPr sz="1400"/>
            </a:lvl1pPr>
            <a:lvl2pPr>
              <a:defRPr sz="1200"/>
            </a:lvl2pPr>
            <a:lvl3pPr>
              <a:defRPr sz="100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28600" y="767556"/>
            <a:ext cx="2020094" cy="319881"/>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4" name="Content Placeholder 3"/>
          <p:cNvSpPr>
            <a:spLocks noGrp="1"/>
          </p:cNvSpPr>
          <p:nvPr>
            <p:ph sz="half" idx="2"/>
          </p:nvPr>
        </p:nvSpPr>
        <p:spPr>
          <a:xfrm>
            <a:off x="228600" y="1087438"/>
            <a:ext cx="2020094" cy="1975644"/>
          </a:xfrm>
        </p:spPr>
        <p:txBody>
          <a:bodyPr/>
          <a:lstStyle>
            <a:lvl1pPr>
              <a:defRPr sz="1200"/>
            </a:lvl1pPr>
            <a:lvl2pPr>
              <a:defRPr sz="1000"/>
            </a:lvl2pPr>
            <a:lvl3pPr>
              <a:defRPr sz="9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322513" y="767556"/>
            <a:ext cx="2020888" cy="319881"/>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6" name="Content Placeholder 5"/>
          <p:cNvSpPr>
            <a:spLocks noGrp="1"/>
          </p:cNvSpPr>
          <p:nvPr>
            <p:ph sz="quarter" idx="4"/>
          </p:nvPr>
        </p:nvSpPr>
        <p:spPr>
          <a:xfrm>
            <a:off x="2322513" y="1087438"/>
            <a:ext cx="2020888" cy="1975644"/>
          </a:xfrm>
        </p:spPr>
        <p:txBody>
          <a:bodyPr/>
          <a:lstStyle>
            <a:lvl1pPr>
              <a:defRPr sz="1200"/>
            </a:lvl1pPr>
            <a:lvl2pPr>
              <a:defRPr sz="1000"/>
            </a:lvl2pPr>
            <a:lvl3pPr>
              <a:defRPr sz="9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8600" y="136525"/>
            <a:ext cx="1504157" cy="581025"/>
          </a:xfrm>
        </p:spPr>
        <p:txBody>
          <a:bodyPr anchor="b"/>
          <a:lstStyle>
            <a:lvl1pPr algn="l">
              <a:defRPr sz="1000" b="1"/>
            </a:lvl1pPr>
          </a:lstStyle>
          <a:p>
            <a:r>
              <a:rPr lang="en-US"/>
              <a:t>Click to edit Master title style</a:t>
            </a:r>
          </a:p>
        </p:txBody>
      </p:sp>
      <p:sp>
        <p:nvSpPr>
          <p:cNvPr id="3" name="Content Placeholder 2"/>
          <p:cNvSpPr>
            <a:spLocks noGrp="1"/>
          </p:cNvSpPr>
          <p:nvPr>
            <p:ph idx="1"/>
          </p:nvPr>
        </p:nvSpPr>
        <p:spPr>
          <a:xfrm>
            <a:off x="1787525" y="136525"/>
            <a:ext cx="2555875" cy="2926557"/>
          </a:xfrm>
        </p:spPr>
        <p:txBody>
          <a:bodyPr/>
          <a:lstStyle>
            <a:lvl1pPr>
              <a:defRPr sz="1600"/>
            </a:lvl1pPr>
            <a:lvl2pPr>
              <a:defRPr sz="1400"/>
            </a:lvl2pPr>
            <a:lvl3pPr>
              <a:defRPr sz="1200"/>
            </a:lvl3pPr>
            <a:lvl4pPr>
              <a:defRPr sz="1000"/>
            </a:lvl4pPr>
            <a:lvl5pPr>
              <a:defRPr sz="1000"/>
            </a:lvl5pPr>
            <a:lvl6pPr>
              <a:defRPr sz="1000"/>
            </a:lvl6pPr>
            <a:lvl7pPr>
              <a:defRPr sz="1000"/>
            </a:lvl7pPr>
            <a:lvl8pPr>
              <a:defRPr sz="1000"/>
            </a:lvl8pPr>
            <a:lvl9pPr>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28600" y="717550"/>
            <a:ext cx="1504157" cy="2345532"/>
          </a:xfrm>
        </p:spPr>
        <p:txBody>
          <a:bodyPr/>
          <a:lstStyle>
            <a:lvl1pPr marL="0" indent="0">
              <a:buNone/>
              <a:defRPr sz="700"/>
            </a:lvl1pPr>
            <a:lvl2pPr marL="228600" indent="0">
              <a:buNone/>
              <a:defRPr sz="600"/>
            </a:lvl2pPr>
            <a:lvl3pPr marL="457200" indent="0">
              <a:buNone/>
              <a:defRPr sz="500"/>
            </a:lvl3pPr>
            <a:lvl4pPr marL="685800" indent="0">
              <a:buNone/>
              <a:defRPr sz="500"/>
            </a:lvl4pPr>
            <a:lvl5pPr marL="914400" indent="0">
              <a:buNone/>
              <a:defRPr sz="500"/>
            </a:lvl5pPr>
            <a:lvl6pPr marL="1143000" indent="0">
              <a:buNone/>
              <a:defRPr sz="500"/>
            </a:lvl6pPr>
            <a:lvl7pPr marL="1371600" indent="0">
              <a:buNone/>
              <a:defRPr sz="500"/>
            </a:lvl7pPr>
            <a:lvl8pPr marL="1600200" indent="0">
              <a:buNone/>
              <a:defRPr sz="500"/>
            </a:lvl8pPr>
            <a:lvl9pPr marL="1828800" indent="0">
              <a:buNone/>
              <a:defRPr sz="5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96144" y="2400300"/>
            <a:ext cx="2743200" cy="283369"/>
          </a:xfrm>
        </p:spPr>
        <p:txBody>
          <a:bodyPr anchor="b"/>
          <a:lstStyle>
            <a:lvl1pPr algn="l">
              <a:defRPr sz="1000" b="1"/>
            </a:lvl1pPr>
          </a:lstStyle>
          <a:p>
            <a:r>
              <a:rPr lang="en-US"/>
              <a:t>Click to edit Master title style</a:t>
            </a:r>
          </a:p>
        </p:txBody>
      </p:sp>
      <p:sp>
        <p:nvSpPr>
          <p:cNvPr id="3" name="Picture Placeholder 2"/>
          <p:cNvSpPr>
            <a:spLocks noGrp="1"/>
          </p:cNvSpPr>
          <p:nvPr>
            <p:ph type="pic" idx="1"/>
          </p:nvPr>
        </p:nvSpPr>
        <p:spPr>
          <a:xfrm>
            <a:off x="896144" y="306388"/>
            <a:ext cx="2743200" cy="2057400"/>
          </a:xfrm>
        </p:spPr>
        <p:txBody>
          <a:bodyPr/>
          <a:lstStyle>
            <a:lvl1pPr marL="0" indent="0">
              <a:buNone/>
              <a:defRPr sz="1600"/>
            </a:lvl1pPr>
            <a:lvl2pPr marL="228600" indent="0">
              <a:buNone/>
              <a:defRPr sz="1400"/>
            </a:lvl2pPr>
            <a:lvl3pPr marL="457200" indent="0">
              <a:buNone/>
              <a:defRPr sz="1200"/>
            </a:lvl3pPr>
            <a:lvl4pPr marL="685800" indent="0">
              <a:buNone/>
              <a:defRPr sz="1000"/>
            </a:lvl4pPr>
            <a:lvl5pPr marL="914400" indent="0">
              <a:buNone/>
              <a:defRPr sz="1000"/>
            </a:lvl5pPr>
            <a:lvl6pPr marL="1143000" indent="0">
              <a:buNone/>
              <a:defRPr sz="1000"/>
            </a:lvl6pPr>
            <a:lvl7pPr marL="1371600" indent="0">
              <a:buNone/>
              <a:defRPr sz="1000"/>
            </a:lvl7pPr>
            <a:lvl8pPr marL="1600200" indent="0">
              <a:buNone/>
              <a:defRPr sz="1000"/>
            </a:lvl8pPr>
            <a:lvl9pPr marL="1828800" indent="0">
              <a:buNone/>
              <a:defRPr sz="1000"/>
            </a:lvl9pPr>
          </a:lstStyle>
          <a:p>
            <a:endParaRPr lang="en-US"/>
          </a:p>
        </p:txBody>
      </p:sp>
      <p:sp>
        <p:nvSpPr>
          <p:cNvPr id="4" name="Text Placeholder 3"/>
          <p:cNvSpPr>
            <a:spLocks noGrp="1"/>
          </p:cNvSpPr>
          <p:nvPr>
            <p:ph type="body" sz="half" idx="2"/>
          </p:nvPr>
        </p:nvSpPr>
        <p:spPr>
          <a:xfrm>
            <a:off x="896144" y="2683669"/>
            <a:ext cx="2743200" cy="402431"/>
          </a:xfrm>
        </p:spPr>
        <p:txBody>
          <a:bodyPr/>
          <a:lstStyle>
            <a:lvl1pPr marL="0" indent="0">
              <a:buNone/>
              <a:defRPr sz="700"/>
            </a:lvl1pPr>
            <a:lvl2pPr marL="228600" indent="0">
              <a:buNone/>
              <a:defRPr sz="600"/>
            </a:lvl2pPr>
            <a:lvl3pPr marL="457200" indent="0">
              <a:buNone/>
              <a:defRPr sz="500"/>
            </a:lvl3pPr>
            <a:lvl4pPr marL="685800" indent="0">
              <a:buNone/>
              <a:defRPr sz="500"/>
            </a:lvl4pPr>
            <a:lvl5pPr marL="914400" indent="0">
              <a:buNone/>
              <a:defRPr sz="500"/>
            </a:lvl5pPr>
            <a:lvl6pPr marL="1143000" indent="0">
              <a:buNone/>
              <a:defRPr sz="500"/>
            </a:lvl6pPr>
            <a:lvl7pPr marL="1371600" indent="0">
              <a:buNone/>
              <a:defRPr sz="500"/>
            </a:lvl7pPr>
            <a:lvl8pPr marL="1600200" indent="0">
              <a:buNone/>
              <a:defRPr sz="500"/>
            </a:lvl8pPr>
            <a:lvl9pPr marL="1828800" indent="0">
              <a:buNone/>
              <a:defRPr sz="5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 y="137319"/>
            <a:ext cx="4114800" cy="571500"/>
          </a:xfrm>
          <a:prstGeom prst="rect">
            <a:avLst/>
          </a:prstGeom>
        </p:spPr>
        <p:txBody>
          <a:bodyPr vert="horz" lIns="45720" tIns="22860" rIns="45720" bIns="22860" rtlCol="0" anchor="ctr">
            <a:normAutofit/>
          </a:bodyPr>
          <a:lstStyle/>
          <a:p>
            <a:r>
              <a:rPr lang="en-US"/>
              <a:t>Click to edit Master title style</a:t>
            </a:r>
          </a:p>
        </p:txBody>
      </p:sp>
      <p:sp>
        <p:nvSpPr>
          <p:cNvPr id="3" name="Text Placeholder 2"/>
          <p:cNvSpPr>
            <a:spLocks noGrp="1"/>
          </p:cNvSpPr>
          <p:nvPr>
            <p:ph type="body" idx="1"/>
          </p:nvPr>
        </p:nvSpPr>
        <p:spPr>
          <a:xfrm>
            <a:off x="228600" y="800100"/>
            <a:ext cx="4114800" cy="2262982"/>
          </a:xfrm>
          <a:prstGeom prst="rect">
            <a:avLst/>
          </a:prstGeom>
        </p:spPr>
        <p:txBody>
          <a:bodyPr vert="horz" lIns="45720" tIns="22860" rIns="45720" bIns="2286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28600" y="3178175"/>
            <a:ext cx="1066800" cy="182563"/>
          </a:xfrm>
          <a:prstGeom prst="rect">
            <a:avLst/>
          </a:prstGeom>
        </p:spPr>
        <p:txBody>
          <a:bodyPr vert="horz" lIns="45720" tIns="22860" rIns="45720" bIns="22860" rtlCol="0" anchor="ctr"/>
          <a:lstStyle>
            <a:lvl1pPr algn="l">
              <a:defRPr sz="600">
                <a:solidFill>
                  <a:schemeClr val="tx1">
                    <a:tint val="75000"/>
                  </a:schemeClr>
                </a:solidFill>
              </a:defRPr>
            </a:lvl1pPr>
          </a:lstStyle>
          <a:p>
            <a:fld id="{1D8BD707-D9CF-40AE-B4C6-C98DA3205C09}" type="datetimeFigureOut">
              <a:rPr lang="en-US" smtClean="0"/>
              <a:pPr/>
              <a:t>6/13/2023</a:t>
            </a:fld>
            <a:endParaRPr lang="en-US"/>
          </a:p>
        </p:txBody>
      </p:sp>
      <p:sp>
        <p:nvSpPr>
          <p:cNvPr id="5" name="Footer Placeholder 4"/>
          <p:cNvSpPr>
            <a:spLocks noGrp="1"/>
          </p:cNvSpPr>
          <p:nvPr>
            <p:ph type="ftr" sz="quarter" idx="3"/>
          </p:nvPr>
        </p:nvSpPr>
        <p:spPr>
          <a:xfrm>
            <a:off x="1562100" y="3178175"/>
            <a:ext cx="1447800" cy="182563"/>
          </a:xfrm>
          <a:prstGeom prst="rect">
            <a:avLst/>
          </a:prstGeom>
        </p:spPr>
        <p:txBody>
          <a:bodyPr vert="horz" lIns="45720" tIns="22860" rIns="45720" bIns="22860" rtlCol="0" anchor="ctr"/>
          <a:lstStyle>
            <a:lvl1pPr algn="ctr">
              <a:defRPr sz="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276600" y="3178175"/>
            <a:ext cx="1066800" cy="182563"/>
          </a:xfrm>
          <a:prstGeom prst="rect">
            <a:avLst/>
          </a:prstGeom>
        </p:spPr>
        <p:txBody>
          <a:bodyPr vert="horz" lIns="45720" tIns="22860" rIns="45720" bIns="22860" rtlCol="0" anchor="ctr"/>
          <a:lstStyle>
            <a:lvl1pPr algn="r">
              <a:defRPr sz="6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2200" kern="1200">
          <a:solidFill>
            <a:schemeClr val="tx1"/>
          </a:solidFill>
          <a:latin typeface="+mj-lt"/>
          <a:ea typeface="+mj-ea"/>
          <a:cs typeface="+mj-cs"/>
        </a:defRPr>
      </a:lvl1pPr>
    </p:titleStyle>
    <p:bodyStyle>
      <a:lvl1pPr marL="171450" indent="-171450" algn="l" defTabSz="457200" rtl="0" eaLnBrk="1" latinLnBrk="0" hangingPunct="1">
        <a:spcBef>
          <a:spcPct val="20000"/>
        </a:spcBef>
        <a:buFont typeface="Arial" pitchFamily="34" charset="0"/>
        <a:buChar char="•"/>
        <a:defRPr sz="1600" kern="1200">
          <a:solidFill>
            <a:schemeClr val="tx1"/>
          </a:solidFill>
          <a:latin typeface="+mn-lt"/>
          <a:ea typeface="+mn-ea"/>
          <a:cs typeface="+mn-cs"/>
        </a:defRPr>
      </a:lvl1pPr>
      <a:lvl2pPr marL="371475" indent="-142875" algn="l" defTabSz="457200" rtl="0" eaLnBrk="1" latinLnBrk="0" hangingPunct="1">
        <a:spcBef>
          <a:spcPct val="20000"/>
        </a:spcBef>
        <a:buFont typeface="Arial" pitchFamily="34" charset="0"/>
        <a:buChar char="–"/>
        <a:defRPr sz="1400" kern="1200">
          <a:solidFill>
            <a:schemeClr val="tx1"/>
          </a:solidFill>
          <a:latin typeface="+mn-lt"/>
          <a:ea typeface="+mn-ea"/>
          <a:cs typeface="+mn-cs"/>
        </a:defRPr>
      </a:lvl2pPr>
      <a:lvl3pPr marL="571500" indent="-114300" algn="l" defTabSz="457200" rtl="0" eaLnBrk="1" latinLnBrk="0" hangingPunct="1">
        <a:spcBef>
          <a:spcPct val="20000"/>
        </a:spcBef>
        <a:buFont typeface="Arial" pitchFamily="34" charset="0"/>
        <a:buChar char="•"/>
        <a:defRPr sz="1200" kern="1200">
          <a:solidFill>
            <a:schemeClr val="tx1"/>
          </a:solidFill>
          <a:latin typeface="+mn-lt"/>
          <a:ea typeface="+mn-ea"/>
          <a:cs typeface="+mn-cs"/>
        </a:defRPr>
      </a:lvl3pPr>
      <a:lvl4pPr marL="8001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4pPr>
      <a:lvl5pPr marL="10287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5pPr>
      <a:lvl6pPr marL="12573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6pPr>
      <a:lvl7pPr marL="14859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7pPr>
      <a:lvl8pPr marL="17145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8pPr>
      <a:lvl9pPr marL="19431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9pPr>
    </p:bodyStyle>
    <p:other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cbd.minjust.gov.kg/act/view/ru-ru/4?cl=ky-kg" TargetMode="External"/><Relationship Id="rId2" Type="http://schemas.openxmlformats.org/officeDocument/2006/relationships/hyperlink" Target="http://cbd.minjust.gov.kg/act/view/ru-ru/112306?cl=ky-k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3400" y="1352550"/>
            <a:ext cx="8282115" cy="3551861"/>
          </a:xfrm>
        </p:spPr>
        <p:txBody>
          <a:bodyPr anchor="b">
            <a:normAutofit fontScale="90000"/>
          </a:bodyPr>
          <a:lstStyle/>
          <a:p>
            <a:br>
              <a:rPr lang="ky-KG" sz="1275" b="1" dirty="0"/>
            </a:br>
            <a:br>
              <a:rPr lang="ky-KG" sz="1275" b="1" dirty="0"/>
            </a:br>
            <a:br>
              <a:rPr lang="ky-KG" sz="1275" b="1" dirty="0"/>
            </a:br>
            <a:br>
              <a:rPr lang="ky-KG" sz="3300" b="1" dirty="0"/>
            </a:br>
            <a:br>
              <a:rPr lang="ky-KG" sz="3300" b="1" dirty="0"/>
            </a:br>
            <a:br>
              <a:rPr lang="ky-KG" sz="3300" b="1" dirty="0"/>
            </a:br>
            <a:br>
              <a:rPr lang="ky-KG" sz="3300" b="1" dirty="0"/>
            </a:br>
            <a:br>
              <a:rPr lang="ky-KG" sz="3300" b="1" dirty="0"/>
            </a:br>
            <a:r>
              <a:rPr lang="ru-RU" altLang="ru-RU" sz="3300" b="1" dirty="0" err="1"/>
              <a:t>Жерлерди</a:t>
            </a:r>
            <a:r>
              <a:rPr lang="ru-RU" altLang="ru-RU" sz="3300" b="1" dirty="0"/>
              <a:t> </a:t>
            </a:r>
            <a:r>
              <a:rPr lang="ru-RU" altLang="ru-RU" sz="3300" b="1" dirty="0" err="1"/>
              <a:t>өзүм</a:t>
            </a:r>
            <a:r>
              <a:rPr lang="ru-RU" altLang="ru-RU" sz="3300" b="1" dirty="0"/>
              <a:t> </a:t>
            </a:r>
            <a:r>
              <a:rPr lang="ru-RU" altLang="ru-RU" sz="3300" b="1" dirty="0" err="1"/>
              <a:t>билемдик</a:t>
            </a:r>
            <a:r>
              <a:rPr lang="ru-RU" altLang="ru-RU" sz="3300" b="1" dirty="0"/>
              <a:t> </a:t>
            </a:r>
            <a:r>
              <a:rPr lang="ru-RU" altLang="ru-RU" sz="3300" b="1" dirty="0" err="1"/>
              <a:t>менен</a:t>
            </a:r>
            <a:r>
              <a:rPr lang="ru-RU" altLang="ru-RU" sz="3300" b="1" dirty="0"/>
              <a:t> </a:t>
            </a:r>
            <a:r>
              <a:rPr lang="ru-RU" altLang="ru-RU" sz="3300" b="1" dirty="0" err="1"/>
              <a:t>мыйзамсыз</a:t>
            </a:r>
            <a:r>
              <a:rPr lang="ru-RU" altLang="ru-RU" sz="3300" b="1" dirty="0"/>
              <a:t> </a:t>
            </a:r>
            <a:r>
              <a:rPr lang="ru-RU" altLang="ru-RU" sz="3300" b="1" dirty="0" err="1"/>
              <a:t>ээлеп</a:t>
            </a:r>
            <a:r>
              <a:rPr lang="ru-RU" altLang="ru-RU" sz="3300" b="1" dirty="0"/>
              <a:t> </a:t>
            </a:r>
            <a:r>
              <a:rPr lang="ru-RU" altLang="ru-RU" sz="3300" b="1" dirty="0" err="1"/>
              <a:t>алуу</a:t>
            </a:r>
            <a:r>
              <a:rPr lang="ru-RU" altLang="ru-RU" sz="3300" b="1" dirty="0"/>
              <a:t> </a:t>
            </a:r>
            <a:r>
              <a:rPr lang="ru-RU" altLang="ru-RU" sz="3300" b="1" dirty="0" err="1"/>
              <a:t>фактыларын</a:t>
            </a:r>
            <a:r>
              <a:rPr lang="ru-RU" altLang="ru-RU" sz="3300" b="1" dirty="0"/>
              <a:t> </a:t>
            </a:r>
            <a:r>
              <a:rPr lang="ru-RU" altLang="ru-RU" sz="3300" b="1" dirty="0" err="1"/>
              <a:t>алдын</a:t>
            </a:r>
            <a:r>
              <a:rPr lang="ru-RU" altLang="ru-RU" sz="3300" b="1" dirty="0"/>
              <a:t> </a:t>
            </a:r>
            <a:r>
              <a:rPr lang="ru-RU" altLang="ru-RU" sz="3300" b="1" dirty="0" err="1"/>
              <a:t>алуу</a:t>
            </a:r>
            <a:r>
              <a:rPr lang="ru-RU" altLang="ru-RU" sz="3300" b="1" dirty="0"/>
              <a:t> </a:t>
            </a:r>
            <a:r>
              <a:rPr lang="ru-RU" altLang="ru-RU" sz="3300" b="1" dirty="0" err="1"/>
              <a:t>жана</a:t>
            </a:r>
            <a:r>
              <a:rPr lang="ru-RU" altLang="ru-RU" sz="3300" b="1" dirty="0"/>
              <a:t> </a:t>
            </a:r>
            <a:r>
              <a:rPr lang="ru-RU" altLang="ru-RU" sz="3300" b="1" dirty="0" err="1"/>
              <a:t>болтурбоо</a:t>
            </a:r>
            <a:r>
              <a:rPr lang="ru-RU" altLang="ru-RU" sz="3300" b="1" dirty="0"/>
              <a:t> </a:t>
            </a:r>
            <a:r>
              <a:rPr lang="ru-RU" altLang="ru-RU" sz="3300" b="1" dirty="0" err="1"/>
              <a:t>боюнча</a:t>
            </a:r>
            <a:r>
              <a:rPr lang="ru-RU" altLang="ru-RU" sz="3300" b="1" dirty="0"/>
              <a:t> </a:t>
            </a:r>
            <a:r>
              <a:rPr lang="ru-RU" altLang="ru-RU" sz="3300" b="1" dirty="0" err="1"/>
              <a:t>чаралар</a:t>
            </a:r>
            <a:r>
              <a:rPr lang="ru-RU" altLang="ru-RU" sz="3300" b="1" dirty="0"/>
              <a:t> </a:t>
            </a:r>
            <a:r>
              <a:rPr lang="ru-RU" altLang="ru-RU" sz="3300" b="1" dirty="0" err="1"/>
              <a:t>жөнүндө</a:t>
            </a:r>
            <a:br>
              <a:rPr lang="ru-RU" altLang="ru-RU" sz="3300" b="1" dirty="0"/>
            </a:br>
            <a:r>
              <a:rPr lang="ru-RU" altLang="ru-RU" sz="3300" b="1" dirty="0"/>
              <a:t>Кыргыз </a:t>
            </a:r>
            <a:r>
              <a:rPr lang="ru-RU" altLang="ru-RU" sz="3300" b="1" dirty="0" err="1"/>
              <a:t>Республикасынын</a:t>
            </a:r>
            <a:r>
              <a:rPr lang="ru-RU" altLang="ru-RU" sz="3300" b="1" dirty="0"/>
              <a:t> </a:t>
            </a:r>
            <a:r>
              <a:rPr lang="ru-RU" altLang="ru-RU" sz="3300" b="1" dirty="0" err="1"/>
              <a:t>Президентинин</a:t>
            </a:r>
            <a:r>
              <a:rPr lang="ru-RU" altLang="ru-RU" sz="3300" b="1" dirty="0"/>
              <a:t> 2022-жылдын 8-апрелиндеги № 109 </a:t>
            </a:r>
            <a:br>
              <a:rPr lang="ru-RU" altLang="ru-RU" sz="3300" b="1" dirty="0"/>
            </a:br>
            <a:r>
              <a:rPr lang="ru-RU" altLang="ru-RU" sz="3300" b="1" dirty="0"/>
              <a:t>ЖАРЛЫГЫ</a:t>
            </a:r>
            <a:br>
              <a:rPr lang="ky-KG" sz="3300" b="1" dirty="0"/>
            </a:br>
            <a:br>
              <a:rPr lang="ky-KG" sz="3300" b="1" dirty="0"/>
            </a:br>
            <a:r>
              <a:rPr lang="ky-KG" sz="3300" b="1" dirty="0"/>
              <a:t>17 июнь, 2023 </a:t>
            </a:r>
            <a:endParaRPr lang="ru-RU" sz="3300" b="1" dirty="0"/>
          </a:p>
        </p:txBody>
      </p:sp>
      <p:pic>
        <p:nvPicPr>
          <p:cNvPr id="4" name="Bild 2" descr="HSS_4c">
            <a:extLst>
              <a:ext uri="{FF2B5EF4-FFF2-40B4-BE49-F238E27FC236}">
                <a16:creationId xmlns:a16="http://schemas.microsoft.com/office/drawing/2014/main" id="{306908A5-4DF2-E243-5E4D-758524FCDA2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429000" y="285750"/>
            <a:ext cx="1676400" cy="96411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04460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2"/>
          <p:cNvSpPr txBox="1">
            <a:spLocks/>
          </p:cNvSpPr>
          <p:nvPr/>
        </p:nvSpPr>
        <p:spPr>
          <a:xfrm>
            <a:off x="0" y="57150"/>
            <a:ext cx="8991600" cy="5086350"/>
          </a:xfrm>
          <a:prstGeom prst="rect">
            <a:avLst/>
          </a:prstGeom>
        </p:spPr>
        <p:txBody>
          <a:bodyPr vert="horz" lIns="45720" tIns="22860" rIns="45720" bIns="22860" rtlCol="0">
            <a:noAutofit/>
          </a:bodyPr>
          <a:lstStyle>
            <a:lvl1pPr marL="171450" indent="-171450" algn="l" defTabSz="457200" rtl="0" eaLnBrk="1" latinLnBrk="0" hangingPunct="1">
              <a:spcBef>
                <a:spcPct val="20000"/>
              </a:spcBef>
              <a:buFont typeface="Arial" pitchFamily="34" charset="0"/>
              <a:buChar char="•"/>
              <a:defRPr sz="1600" kern="1200">
                <a:solidFill>
                  <a:schemeClr val="tx1"/>
                </a:solidFill>
                <a:latin typeface="+mn-lt"/>
                <a:ea typeface="+mn-ea"/>
                <a:cs typeface="+mn-cs"/>
              </a:defRPr>
            </a:lvl1pPr>
            <a:lvl2pPr marL="371475" indent="-142875" algn="l" defTabSz="457200" rtl="0" eaLnBrk="1" latinLnBrk="0" hangingPunct="1">
              <a:spcBef>
                <a:spcPct val="20000"/>
              </a:spcBef>
              <a:buFont typeface="Arial" pitchFamily="34" charset="0"/>
              <a:buChar char="–"/>
              <a:defRPr sz="1400" kern="1200">
                <a:solidFill>
                  <a:schemeClr val="tx1"/>
                </a:solidFill>
                <a:latin typeface="+mn-lt"/>
                <a:ea typeface="+mn-ea"/>
                <a:cs typeface="+mn-cs"/>
              </a:defRPr>
            </a:lvl2pPr>
            <a:lvl3pPr marL="571500" indent="-114300" algn="l" defTabSz="457200" rtl="0" eaLnBrk="1" latinLnBrk="0" hangingPunct="1">
              <a:spcBef>
                <a:spcPct val="20000"/>
              </a:spcBef>
              <a:buFont typeface="Arial" pitchFamily="34" charset="0"/>
              <a:buChar char="•"/>
              <a:defRPr sz="1200" kern="1200">
                <a:solidFill>
                  <a:schemeClr val="tx1"/>
                </a:solidFill>
                <a:latin typeface="+mn-lt"/>
                <a:ea typeface="+mn-ea"/>
                <a:cs typeface="+mn-cs"/>
              </a:defRPr>
            </a:lvl3pPr>
            <a:lvl4pPr marL="8001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4pPr>
            <a:lvl5pPr marL="10287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5pPr>
            <a:lvl6pPr marL="12573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6pPr>
            <a:lvl7pPr marL="14859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7pPr>
            <a:lvl8pPr marL="17145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8pPr>
            <a:lvl9pPr marL="19431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9pPr>
          </a:lstStyle>
          <a:p>
            <a:pPr marL="0" indent="0" algn="ctr">
              <a:buNone/>
              <a:defRPr/>
            </a:pPr>
            <a:r>
              <a:rPr lang="ru-RU" altLang="ru-RU" sz="1800"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Кыргыз</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Республикасынын</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Президентинин</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облустардагы</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ыйгарым</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укуктуу</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өкүлдөрү</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жергиликтүү</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мамлекеттик</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администрациялардын</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башчылары</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шаарлардын</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мэрлери</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айыл</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өкмөттөрүнүн</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башчылары</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укук</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коргоо</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органдары</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жана</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жер</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жана</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суу</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мыйзамдарын</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сактоо</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маселелери</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боюнча</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көзөмөлдөө</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жана</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контролдоо</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чөйрөсүндөгү</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ыйгарым</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укуктуу</a:t>
            </a:r>
            <a:r>
              <a:rPr lang="ru-RU" altLang="ru-RU" sz="1800" b="1" dirty="0">
                <a:latin typeface="Arial" panose="020B0604020202020204" pitchFamily="34" charset="0"/>
                <a:cs typeface="Arial" panose="020B0604020202020204" pitchFamily="34" charset="0"/>
              </a:rPr>
              <a:t> орган </a:t>
            </a:r>
            <a:r>
              <a:rPr lang="ru-RU" altLang="ru-RU" sz="1800" b="1" dirty="0" err="1">
                <a:latin typeface="Arial" panose="020B0604020202020204" pitchFamily="34" charset="0"/>
                <a:cs typeface="Arial" panose="020B0604020202020204" pitchFamily="34" charset="0"/>
              </a:rPr>
              <a:t>менен</a:t>
            </a:r>
            <a:r>
              <a:rPr lang="ru-RU" altLang="ru-RU" sz="1800" b="1" dirty="0">
                <a:latin typeface="Arial" panose="020B0604020202020204" pitchFamily="34" charset="0"/>
                <a:cs typeface="Arial" panose="020B0604020202020204" pitchFamily="34" charset="0"/>
              </a:rPr>
              <a:t> </a:t>
            </a:r>
            <a:r>
              <a:rPr lang="ru-RU" altLang="ru-RU" sz="1800" b="1" dirty="0" err="1">
                <a:latin typeface="Arial" panose="020B0604020202020204" pitchFamily="34" charset="0"/>
                <a:cs typeface="Arial" panose="020B0604020202020204" pitchFamily="34" charset="0"/>
              </a:rPr>
              <a:t>биргеликте</a:t>
            </a:r>
            <a:r>
              <a:rPr lang="ru-RU" altLang="ru-RU" sz="1800" b="1" dirty="0">
                <a:latin typeface="Arial" panose="020B0604020202020204" pitchFamily="34" charset="0"/>
                <a:cs typeface="Arial" panose="020B0604020202020204" pitchFamily="34" charset="0"/>
              </a:rPr>
              <a:t>:</a:t>
            </a:r>
          </a:p>
          <a:p>
            <a:pPr algn="just">
              <a:defRPr/>
            </a:pPr>
            <a:r>
              <a:rPr lang="ru-RU" altLang="ru-RU" sz="1800" dirty="0" err="1">
                <a:latin typeface="Arial" panose="020B0604020202020204" pitchFamily="34" charset="0"/>
                <a:cs typeface="Arial" panose="020B0604020202020204" pitchFamily="34" charset="0"/>
              </a:rPr>
              <a:t>жерлерди</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өзүм</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билемдик</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менен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мыйзамсыз</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ээлеп</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алуу</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фактыларын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алдын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алуу</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жана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болтурбоо</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боюнча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чаралардын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комплексин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иштеп</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чыксын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жана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кабыл</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алсын</a:t>
            </a:r>
            <a:r>
              <a:rPr lang="ru-RU" altLang="ru-RU" sz="1800" dirty="0">
                <a:latin typeface="Arial" panose="020B0604020202020204" pitchFamily="34" charset="0"/>
                <a:cs typeface="Arial" panose="020B0604020202020204" pitchFamily="34" charset="0"/>
              </a:rPr>
              <a:t>;</a:t>
            </a:r>
          </a:p>
          <a:p>
            <a:pPr algn="just">
              <a:defRPr/>
            </a:pPr>
            <a:r>
              <a:rPr lang="ru-RU" altLang="ru-RU" sz="1800" dirty="0" err="1">
                <a:latin typeface="Arial" panose="020B0604020202020204" pitchFamily="34" charset="0"/>
                <a:cs typeface="Arial" panose="020B0604020202020204" pitchFamily="34" charset="0"/>
              </a:rPr>
              <a:t>жерлерди</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өзүм</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билемдик</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менен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ээлеп</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алууга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жол</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берилбестиги</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жөнүндө</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жана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мындай</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укукка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каршы</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аракеттер</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үчүн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жарандык</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административдик</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жана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кылмыш-жаза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жоопкерчилиги</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жөнүнде</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жарандардын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арасында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түшүндүрүү</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иштерин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системалуу</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түрдө</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жүргүзүп</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турсун</a:t>
            </a:r>
            <a:r>
              <a:rPr lang="ru-RU" altLang="ru-RU" sz="1800" dirty="0">
                <a:latin typeface="Arial" panose="020B0604020202020204" pitchFamily="34" charset="0"/>
                <a:cs typeface="Arial" panose="020B0604020202020204" pitchFamily="34" charset="0"/>
              </a:rPr>
              <a:t>;</a:t>
            </a:r>
          </a:p>
          <a:p>
            <a:pPr algn="just">
              <a:defRPr/>
            </a:pPr>
            <a:r>
              <a:rPr lang="ru-RU" altLang="ru-RU" sz="1800" dirty="0" err="1">
                <a:latin typeface="Arial" panose="020B0604020202020204" pitchFamily="34" charset="0"/>
                <a:cs typeface="Arial" panose="020B0604020202020204" pitchFamily="34" charset="0"/>
              </a:rPr>
              <a:t>жер</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участокторун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чектеринин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жайгашуусу</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жөнүндө</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маалыматтары</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кыймылсыз</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мүлктүн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мамлекеттик</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кадастрына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киргизилбеген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капиталдык</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курулуш</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объекттеринин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курулмаларынын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участокторун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ээлеп</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алууну</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болтурбоо</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максатында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жер</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участокторунун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чектерин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белгилөө</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боюнча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жеринде</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кадастрдык</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иштерди</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жүргүзсүн</a:t>
            </a:r>
            <a:r>
              <a:rPr lang="ru-RU" altLang="ru-RU" sz="18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639414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152400" y="209550"/>
            <a:ext cx="8915400" cy="4572000"/>
          </a:xfrm>
        </p:spPr>
        <p:txBody>
          <a:bodyPr>
            <a:noAutofit/>
          </a:bodyPr>
          <a:lstStyle/>
          <a:p>
            <a:pPr algn="l">
              <a:defRPr/>
            </a:pPr>
            <a:r>
              <a:rPr lang="ru-RU" altLang="ru-RU" sz="1800" dirty="0" err="1">
                <a:latin typeface="Arial" panose="020B0604020202020204" pitchFamily="34" charset="0"/>
                <a:cs typeface="Arial" panose="020B0604020202020204" pitchFamily="34" charset="0"/>
              </a:rPr>
              <a:t>айыл</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чарба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өндүрүшү</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үчүн</a:t>
            </a:r>
            <a:r>
              <a:rPr lang="ru-RU" altLang="ru-RU" sz="1800" dirty="0">
                <a:latin typeface="Arial" panose="020B0604020202020204" pitchFamily="34" charset="0"/>
                <a:cs typeface="Arial" panose="020B0604020202020204" pitchFamily="34" charset="0"/>
              </a:rPr>
              <a:t> жерди </a:t>
            </a:r>
            <a:r>
              <a:rPr lang="ru-RU" altLang="ru-RU" sz="1800" dirty="0" err="1">
                <a:latin typeface="Arial" panose="020B0604020202020204" pitchFamily="34" charset="0"/>
                <a:cs typeface="Arial" panose="020B0604020202020204" pitchFamily="34" charset="0"/>
              </a:rPr>
              <a:t>пайдалануучуларга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бөлүнүп</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берилүүчү</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жер</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участокторунун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ошондой</a:t>
            </a:r>
            <a:r>
              <a:rPr lang="ru-RU" altLang="ru-RU" sz="1800" dirty="0">
                <a:latin typeface="Arial" panose="020B0604020202020204" pitchFamily="34" charset="0"/>
                <a:cs typeface="Arial" panose="020B0604020202020204" pitchFamily="34" charset="0"/>
              </a:rPr>
              <a:t> эле </a:t>
            </a:r>
            <a:r>
              <a:rPr lang="ru-RU" altLang="ru-RU" sz="1800" dirty="0" err="1">
                <a:latin typeface="Arial" panose="020B0604020202020204" pitchFamily="34" charset="0"/>
                <a:cs typeface="Arial" panose="020B0604020202020204" pitchFamily="34" charset="0"/>
              </a:rPr>
              <a:t>менчик</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ээлери</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тарабынан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айыл</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чарба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багытындагы</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жерлердин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сарамжалдуу</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жана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натыйжалуу</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пайдаланылышына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контролду</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күчөтсүн</a:t>
            </a:r>
            <a:r>
              <a:rPr lang="ru-RU" altLang="ru-RU" sz="1800" dirty="0">
                <a:latin typeface="Arial" panose="020B0604020202020204" pitchFamily="34" charset="0"/>
                <a:cs typeface="Arial" panose="020B0604020202020204" pitchFamily="34" charset="0"/>
              </a:rPr>
              <a:t>.</a:t>
            </a:r>
            <a:br>
              <a:rPr lang="ru-RU" altLang="ru-RU" sz="1800" dirty="0">
                <a:latin typeface="Arial" panose="020B0604020202020204" pitchFamily="34" charset="0"/>
                <a:cs typeface="Arial" panose="020B0604020202020204" pitchFamily="34" charset="0"/>
              </a:rPr>
            </a:br>
            <a:br>
              <a:rPr lang="ru-RU" altLang="ru-RU" sz="1800" dirty="0">
                <a:latin typeface="Arial" panose="020B0604020202020204" pitchFamily="34" charset="0"/>
                <a:cs typeface="Arial" panose="020B0604020202020204" pitchFamily="34" charset="0"/>
              </a:rPr>
            </a:br>
            <a:r>
              <a:rPr lang="ru-RU" sz="1800" dirty="0" err="1">
                <a:effectLst/>
                <a:latin typeface="Arial" panose="020B0604020202020204" pitchFamily="34" charset="0"/>
                <a:cs typeface="Arial" panose="020B0604020202020204" pitchFamily="34" charset="0"/>
              </a:rPr>
              <a:t>Кыргыз</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Республикасынын</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Ички</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иштер</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министрлиги</a:t>
            </a:r>
            <a:r>
              <a:rPr lang="ru-RU" sz="1800" dirty="0">
                <a:effectLst/>
                <a:latin typeface="Arial" panose="020B0604020202020204" pitchFamily="34" charset="0"/>
                <a:cs typeface="Arial" panose="020B0604020202020204" pitchFamily="34" charset="0"/>
              </a:rPr>
              <a:t>:</a:t>
            </a:r>
            <a:br>
              <a:rPr lang="ru-RU" sz="1800" dirty="0">
                <a:effectLst/>
                <a:latin typeface="Arial" panose="020B0604020202020204" pitchFamily="34" charset="0"/>
                <a:cs typeface="Arial" panose="020B0604020202020204" pitchFamily="34" charset="0"/>
              </a:rPr>
            </a:br>
            <a:br>
              <a:rPr lang="ru-RU" sz="1800" dirty="0">
                <a:effectLst/>
                <a:latin typeface="Arial" panose="020B0604020202020204" pitchFamily="34" charset="0"/>
                <a:cs typeface="Arial" panose="020B0604020202020204" pitchFamily="34" charset="0"/>
              </a:rPr>
            </a:b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коомдук</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укуктук</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тартипти</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камсыз</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кылуу</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жана</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жерлерди</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өзүм</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билемдик</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менен</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ээлеп</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алуу</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фактыларын</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табуу</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жана</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болтурбоо</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укук</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бузгандарды</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Кыргыз</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Республикасынын</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мыйзамдарында</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белгиленген</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жоопкерчиликке</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тартуу</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боюнча</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толук</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чараларды</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көрүү</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боюнча</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иштерди</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күчөтсүн</a:t>
            </a:r>
            <a:r>
              <a:rPr lang="ru-RU" sz="1800" dirty="0">
                <a:effectLst/>
                <a:latin typeface="Arial" panose="020B0604020202020204" pitchFamily="34" charset="0"/>
                <a:cs typeface="Arial" panose="020B0604020202020204" pitchFamily="34" charset="0"/>
              </a:rPr>
              <a:t>;</a:t>
            </a:r>
            <a:br>
              <a:rPr lang="ru-RU" sz="1800" dirty="0">
                <a:effectLst/>
                <a:latin typeface="Arial" panose="020B0604020202020204" pitchFamily="34" charset="0"/>
                <a:cs typeface="Arial" panose="020B0604020202020204" pitchFamily="34" charset="0"/>
              </a:rPr>
            </a:br>
            <a:br>
              <a:rPr lang="ru-RU" sz="1800" dirty="0">
                <a:effectLst/>
                <a:latin typeface="Arial" panose="020B0604020202020204" pitchFamily="34" charset="0"/>
                <a:cs typeface="Arial" panose="020B0604020202020204" pitchFamily="34" charset="0"/>
              </a:rPr>
            </a:b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мамлекеттик</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муниципалдык</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жана</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жеке</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менчикте</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турган</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жер</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участокторун</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мыйзамсыз</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ээлеп</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алуу</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фактыларын</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ыкчам</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карасын</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жана</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мындай</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укукка</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каршы</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аракеттерге</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тиешеси</a:t>
            </a:r>
            <a:r>
              <a:rPr lang="ru-RU" sz="1800" dirty="0">
                <a:effectLst/>
                <a:latin typeface="Arial" panose="020B0604020202020204" pitchFamily="34" charset="0"/>
                <a:cs typeface="Arial" panose="020B0604020202020204" pitchFamily="34" charset="0"/>
              </a:rPr>
              <a:t> бар </a:t>
            </a:r>
            <a:r>
              <a:rPr lang="ru-RU" sz="1800" dirty="0" err="1">
                <a:effectLst/>
                <a:latin typeface="Arial" panose="020B0604020202020204" pitchFamily="34" charset="0"/>
                <a:cs typeface="Arial" panose="020B0604020202020204" pitchFamily="34" charset="0"/>
              </a:rPr>
              <a:t>адамдар</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менен</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профилактикалык</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ишти</a:t>
            </a:r>
            <a:r>
              <a:rPr lang="ru-RU" sz="1800" dirty="0">
                <a:effectLst/>
                <a:latin typeface="Arial" panose="020B0604020202020204" pitchFamily="34" charset="0"/>
                <a:cs typeface="Arial" panose="020B0604020202020204" pitchFamily="34" charset="0"/>
              </a:rPr>
              <a:t> </a:t>
            </a:r>
            <a:r>
              <a:rPr lang="ru-RU" sz="1800" dirty="0" err="1">
                <a:effectLst/>
                <a:latin typeface="Arial" panose="020B0604020202020204" pitchFamily="34" charset="0"/>
                <a:cs typeface="Arial" panose="020B0604020202020204" pitchFamily="34" charset="0"/>
              </a:rPr>
              <a:t>активдештирсин</a:t>
            </a:r>
            <a:r>
              <a:rPr lang="ru-RU" sz="1800" dirty="0">
                <a:effectLst/>
                <a:latin typeface="Arial" panose="020B0604020202020204" pitchFamily="34" charset="0"/>
                <a:cs typeface="Arial" panose="020B0604020202020204" pitchFamily="34" charset="0"/>
              </a:rPr>
              <a:t>.</a:t>
            </a:r>
            <a:br>
              <a:rPr lang="ru-RU" sz="1800" dirty="0">
                <a:effectLst/>
                <a:latin typeface="Arial" panose="020B0604020202020204" pitchFamily="34" charset="0"/>
                <a:cs typeface="Arial" panose="020B0604020202020204" pitchFamily="34" charset="0"/>
              </a:rPr>
            </a:br>
            <a:endParaRPr lang="ru-RU"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6059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2400" y="361950"/>
            <a:ext cx="8839200" cy="1754326"/>
          </a:xfrm>
          <a:prstGeom prst="rect">
            <a:avLst/>
          </a:prstGeom>
        </p:spPr>
        <p:txBody>
          <a:bodyPr wrap="square">
            <a:spAutoFit/>
          </a:bodyPr>
          <a:lstStyle/>
          <a:p>
            <a:r>
              <a:rPr lang="ru-RU" altLang="ru-RU" sz="1800" dirty="0" err="1">
                <a:latin typeface="Arial" panose="020B0604020202020204" pitchFamily="34" charset="0"/>
                <a:cs typeface="Arial" panose="020B0604020202020204" pitchFamily="34" charset="0"/>
              </a:rPr>
              <a:t>Кыргыз</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Республикасынын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Министрлер</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Кабинетине</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караштуу</a:t>
            </a:r>
            <a:r>
              <a:rPr lang="ru-RU" altLang="ru-RU" sz="1800" dirty="0">
                <a:latin typeface="Arial" panose="020B0604020202020204" pitchFamily="34" charset="0"/>
                <a:cs typeface="Arial" panose="020B0604020202020204" pitchFamily="34" charset="0"/>
              </a:rPr>
              <a:t> Архитектура, </a:t>
            </a:r>
            <a:r>
              <a:rPr lang="ru-RU" altLang="ru-RU" sz="1800" dirty="0" err="1">
                <a:latin typeface="Arial" panose="020B0604020202020204" pitchFamily="34" charset="0"/>
                <a:cs typeface="Arial" panose="020B0604020202020204" pitchFamily="34" charset="0"/>
              </a:rPr>
              <a:t>курулуш</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жана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турак</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жай-коммуналдык</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чарба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мамлекеттик</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агенттиги</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бөлүнүп</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берилген</a:t>
            </a:r>
            <a:r>
              <a:rPr lang="ru-RU" altLang="ru-RU" sz="1800" dirty="0">
                <a:latin typeface="Arial" panose="020B0604020202020204" pitchFamily="34" charset="0"/>
                <a:cs typeface="Arial" panose="020B0604020202020204" pitchFamily="34" charset="0"/>
              </a:rPr>
              <a:t> же </a:t>
            </a:r>
            <a:r>
              <a:rPr lang="ru-RU" altLang="ru-RU" sz="1800" dirty="0" err="1">
                <a:latin typeface="Arial" panose="020B0604020202020204" pitchFamily="34" charset="0"/>
                <a:cs typeface="Arial" panose="020B0604020202020204" pitchFamily="34" charset="0"/>
              </a:rPr>
              <a:t>бекитилип</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берилген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жер</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участогун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жарандар</a:t>
            </a:r>
            <a:r>
              <a:rPr lang="ru-RU" altLang="ru-RU" sz="1800" dirty="0">
                <a:latin typeface="Arial" panose="020B0604020202020204" pitchFamily="34" charset="0"/>
                <a:cs typeface="Arial" panose="020B0604020202020204" pitchFamily="34" charset="0"/>
              </a:rPr>
              <a:t> же </a:t>
            </a:r>
            <a:r>
              <a:rPr lang="ru-RU" altLang="ru-RU" sz="1800" dirty="0" err="1">
                <a:latin typeface="Arial" panose="020B0604020202020204" pitchFamily="34" charset="0"/>
                <a:cs typeface="Arial" panose="020B0604020202020204" pitchFamily="34" charset="0"/>
              </a:rPr>
              <a:t>юридикалык</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жактар</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өзүм</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билемдик</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менен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кеңейтип</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алган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фактыларды</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Кыргыз</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Республикасыным</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Укук</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бузуулар</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жөнүндө</a:t>
            </a:r>
            <a:r>
              <a:rPr lang="ru-RU" altLang="ru-RU" sz="1800" dirty="0">
                <a:latin typeface="Arial" panose="020B0604020202020204" pitchFamily="34" charset="0"/>
                <a:cs typeface="Arial" panose="020B0604020202020204" pitchFamily="34" charset="0"/>
              </a:rPr>
              <a:t> </a:t>
            </a:r>
            <a:r>
              <a:rPr lang="ru-RU" altLang="ru-RU" sz="1800" u="sng" dirty="0" err="1">
                <a:latin typeface="Arial" panose="020B0604020202020204" pitchFamily="34" charset="0"/>
                <a:cs typeface="Arial" panose="020B0604020202020204" pitchFamily="34" charset="0"/>
                <a:hlinkClick r:id="rId2"/>
              </a:rPr>
              <a:t>кодексине</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жана</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Кыргыз</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Республикасынын</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Граждандык</a:t>
            </a:r>
            <a:r>
              <a:rPr lang="ru-RU" altLang="ru-RU" sz="1800" dirty="0">
                <a:latin typeface="Arial" panose="020B0604020202020204" pitchFamily="34" charset="0"/>
                <a:cs typeface="Arial" panose="020B0604020202020204" pitchFamily="34" charset="0"/>
              </a:rPr>
              <a:t> </a:t>
            </a:r>
            <a:r>
              <a:rPr lang="ru-RU" altLang="ru-RU" sz="1800" u="sng" dirty="0" err="1">
                <a:latin typeface="Arial" panose="020B0604020202020204" pitchFamily="34" charset="0"/>
                <a:cs typeface="Arial" panose="020B0604020202020204" pitchFamily="34" charset="0"/>
                <a:hlinkClick r:id="rId3"/>
              </a:rPr>
              <a:t>кодексине</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ылайык</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ыкчам</a:t>
            </a:r>
            <a:r>
              <a:rPr lang="ru-RU" altLang="ru-RU" sz="1800" dirty="0">
                <a:latin typeface="Arial" panose="020B0604020202020204" pitchFamily="34" charset="0"/>
                <a:cs typeface="Arial" panose="020B0604020202020204" pitchFamily="34" charset="0"/>
              </a:rPr>
              <a:t> </a:t>
            </a:r>
            <a:r>
              <a:rPr lang="ru-RU" altLang="ru-RU" sz="1800" dirty="0" err="1">
                <a:latin typeface="Arial" panose="020B0604020202020204" pitchFamily="34" charset="0"/>
                <a:cs typeface="Arial" panose="020B0604020202020204" pitchFamily="34" charset="0"/>
              </a:rPr>
              <a:t>карасын</a:t>
            </a:r>
            <a:r>
              <a:rPr lang="ru-RU" altLang="ru-RU" sz="18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491807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313</Words>
  <Application>Microsoft Office PowerPoint</Application>
  <PresentationFormat>Экран (16:9)</PresentationFormat>
  <Paragraphs>7</Paragraphs>
  <Slides>4</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4</vt:i4>
      </vt:variant>
    </vt:vector>
  </HeadingPairs>
  <TitlesOfParts>
    <vt:vector size="7" baseType="lpstr">
      <vt:lpstr>Calibri</vt:lpstr>
      <vt:lpstr>Arial</vt:lpstr>
      <vt:lpstr>Office Theme</vt:lpstr>
      <vt:lpstr>        Жерлерди өзүм билемдик менен мыйзамсыз ээлеп алуу фактыларын алдын алуу жана болтурбоо боюнча чаралар жөнүндө Кыргыз Республикасынын Президентинин 2022-жылдын 8-апрелиндеги № 109  ЖАРЛЫГЫ  17 июнь, 2023 </vt:lpstr>
      <vt:lpstr>Презентация PowerPoint</vt:lpstr>
      <vt:lpstr>айыл чарба өндүрүшү үчүн жерди пайдалануучуларга бөлүнүп берилүүчү жер участокторунун, ошондой эле менчик ээлери тарабынан айыл чарба багытындагы жерлердин сарамжалдуу жана натыйжалуу пайдаланылышына контролду күчөтсүн.  Кыргыз Республикасынын Ички иштер министрлиги:  - коомдук укуктук тартипти камсыз кылуу жана жерлерди өзүм билемдик менен ээлеп алуу фактыларын табуу жана болтурбоо, укук бузгандарды Кыргыз Республикасынын мыйзамдарында белгиленген жоопкерчиликке тартуу боюнча толук чараларды көрүү боюнча иштерди күчөтсүн;  - мамлекеттик, муниципалдык жана жеке менчикте турган жер участокторун мыйзамсыз ээлеп алуу фактыларын ыкчам карасын жана мындай укукка каршы аракеттерге тиешеси бар адамдар менен профилактикалык ишти активдештирсин. </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Введение История Обзор бренда Ключевые слова Логотип и описание Анатомия логотипа Правильное применение логотипа Цветовая палитра Изображения Применение</dc:title>
  <dc:creator>Замир</dc:creator>
  <cp:lastModifiedBy>Admin HSS</cp:lastModifiedBy>
  <cp:revision>11</cp:revision>
  <dcterms:created xsi:type="dcterms:W3CDTF">2006-08-16T00:00:00Z</dcterms:created>
  <dcterms:modified xsi:type="dcterms:W3CDTF">2023-06-13T09:52:31Z</dcterms:modified>
  <dc:identifier>DAFJ3ajRZcY</dc:identifier>
</cp:coreProperties>
</file>