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90" r:id="rId12"/>
    <p:sldId id="289" r:id="rId13"/>
    <p:sldId id="291" r:id="rId14"/>
    <p:sldId id="28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94C74-230F-4F92-A4BA-25864AF35C06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EDC63-EB51-4FCA-A971-B77D00B85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028327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Times New Roman Tj" pitchFamily="18" charset="-52"/>
              </a:rPr>
              <a:t>МАРОМЊОИ МЕЊНАТЇ</a:t>
            </a:r>
            <a:endParaRPr lang="ru-RU" sz="3600" dirty="0">
              <a:solidFill>
                <a:srgbClr val="C00000"/>
              </a:solidFill>
              <a:effectLst/>
              <a:latin typeface="Times New Roman Tj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Намуд</a:t>
            </a:r>
            <a:r>
              <a:rPr lang="ru-RU" sz="4000" b="1" i="1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40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шакл</a:t>
            </a:r>
            <a:r>
              <a:rPr lang="ru-RU" sz="4000" b="1" i="1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4000" b="1" i="1" dirty="0" err="1" smtClean="0">
                <a:solidFill>
                  <a:schemeClr val="tx1"/>
                </a:solidFill>
                <a:latin typeface="Times New Roman Tj" pitchFamily="18" charset="-52"/>
              </a:rPr>
              <a:t>дараља</a:t>
            </a:r>
            <a:endParaRPr lang="ru-RU" sz="4000" b="1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2565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ru-RU" sz="2400" i="1" dirty="0" smtClean="0">
                <a:latin typeface="Times New Roman Tj" pitchFamily="18" charset="-52"/>
              </a:rPr>
              <a:t>Дараљаи </a:t>
            </a:r>
            <a:r>
              <a:rPr lang="ru-RU" sz="2400" i="1" dirty="0" err="1" smtClean="0">
                <a:latin typeface="Times New Roman Tj" pitchFamily="18" charset="-52"/>
              </a:rPr>
              <a:t>њафтум</a:t>
            </a:r>
            <a:r>
              <a:rPr lang="ru-RU" sz="2400" i="1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b="1" dirty="0" smtClean="0">
                <a:latin typeface="Times New Roman Tj" pitchFamily="18" charset="-52"/>
              </a:rPr>
              <a:t>«</a:t>
            </a:r>
            <a:r>
              <a:rPr lang="ru-RU" sz="2400" b="1" dirty="0" err="1" smtClean="0">
                <a:latin typeface="Times New Roman Tj" pitchFamily="18" charset="-52"/>
              </a:rPr>
              <a:t>Кўшиш</a:t>
            </a:r>
            <a:r>
              <a:rPr lang="ru-RU" sz="2400" b="1" dirty="0" smtClean="0">
                <a:latin typeface="Times New Roman Tj" pitchFamily="18" charset="-52"/>
              </a:rPr>
              <a:t> барои </a:t>
            </a:r>
            <a:r>
              <a:rPr lang="ru-RU" sz="2400" b="1" dirty="0" err="1" smtClean="0">
                <a:latin typeface="Times New Roman Tj" pitchFamily="18" charset="-52"/>
              </a:rPr>
              <a:t>идеали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дастовардњо</a:t>
            </a:r>
            <a:r>
              <a:rPr lang="ru-RU" sz="2400" b="1" dirty="0" smtClean="0">
                <a:latin typeface="Times New Roman Tj" pitchFamily="18" charset="-52"/>
              </a:rPr>
              <a:t>».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Мањз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њамин</a:t>
            </a:r>
            <a:r>
              <a:rPr lang="ru-RU" sz="2400" dirty="0" smtClean="0">
                <a:latin typeface="Times New Roman Tj" pitchFamily="18" charset="-52"/>
              </a:rPr>
              <a:t> дараљаи </a:t>
            </a:r>
            <a:r>
              <a:rPr lang="ru-RU" sz="2400" dirty="0" err="1" smtClean="0">
                <a:latin typeface="Times New Roman Tj" pitchFamily="18" charset="-52"/>
              </a:rPr>
              <a:t>фаъол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тиљорати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калон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Ин – </a:t>
            </a:r>
            <a:r>
              <a:rPr lang="ru-RU" sz="2400" dirty="0" err="1" smtClean="0">
                <a:latin typeface="Times New Roman Tj" pitchFamily="18" charset="-52"/>
              </a:rPr>
              <a:t>минтаќаи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пирўзї</a:t>
            </a:r>
            <a:r>
              <a:rPr lang="ru-RU" sz="2400" dirty="0" smtClean="0">
                <a:latin typeface="Times New Roman Tj" pitchFamily="18" charset="-52"/>
              </a:rPr>
              <a:t> мебошад,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ноил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шудан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маќсад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кўшишњои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љиддї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i="1" dirty="0" smtClean="0">
                <a:latin typeface="Times New Roman Tj" pitchFamily="18" charset="-52"/>
              </a:rPr>
              <a:t>Дараљаи </a:t>
            </a:r>
            <a:r>
              <a:rPr lang="ru-RU" sz="2400" i="1" dirty="0" err="1" smtClean="0">
                <a:latin typeface="Times New Roman Tj" pitchFamily="18" charset="-52"/>
              </a:rPr>
              <a:t>њаштум</a:t>
            </a:r>
            <a:r>
              <a:rPr lang="ru-RU" sz="2400" i="1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b="1" dirty="0" smtClean="0">
                <a:latin typeface="Times New Roman Tj" pitchFamily="18" charset="-52"/>
              </a:rPr>
              <a:t>«</a:t>
            </a:r>
            <a:r>
              <a:rPr lang="ru-RU" sz="2400" b="1" dirty="0" err="1" smtClean="0">
                <a:latin typeface="Times New Roman Tj" pitchFamily="18" charset="-52"/>
              </a:rPr>
              <a:t>Кўшиш</a:t>
            </a:r>
            <a:r>
              <a:rPr lang="ru-RU" sz="2400" b="1" dirty="0" smtClean="0">
                <a:latin typeface="Times New Roman Tj" pitchFamily="18" charset="-52"/>
              </a:rPr>
              <a:t> барои </a:t>
            </a:r>
            <a:r>
              <a:rPr lang="ru-RU" sz="2400" b="1" dirty="0" err="1" smtClean="0">
                <a:latin typeface="Times New Roman Tj" pitchFamily="18" charset="-52"/>
              </a:rPr>
              <a:t>идеали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пирўз</a:t>
            </a:r>
            <a:r>
              <a:rPr lang="ru-RU" sz="2400" b="1" dirty="0" smtClean="0">
                <a:latin typeface="Times New Roman Tj" pitchFamily="18" charset="-52"/>
              </a:rPr>
              <a:t>».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Одамоне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ба ин дараљаи </a:t>
            </a:r>
            <a:r>
              <a:rPr lang="ru-RU" sz="2400" dirty="0" err="1" smtClean="0">
                <a:latin typeface="Times New Roman Tj" pitchFamily="18" charset="-52"/>
              </a:rPr>
              <a:t>ангезанда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рў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меоранд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кўшиш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пирўз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шаванд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Инњо</a:t>
            </a:r>
            <a:r>
              <a:rPr lang="ru-RU" sz="2400" dirty="0" smtClean="0">
                <a:latin typeface="Times New Roman Tj" pitchFamily="18" charset="-52"/>
              </a:rPr>
              <a:t> – </a:t>
            </a:r>
            <a:r>
              <a:rPr lang="ru-RU" sz="2400" dirty="0" err="1" smtClean="0">
                <a:latin typeface="Times New Roman Tj" pitchFamily="18" charset="-52"/>
              </a:rPr>
              <a:t>љанговарон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ќањрамонони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њаќиќианд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i="1" dirty="0" smtClean="0">
                <a:latin typeface="Times New Roman Tj" pitchFamily="18" charset="-52"/>
              </a:rPr>
              <a:t>Дараљаи </a:t>
            </a:r>
            <a:r>
              <a:rPr lang="ru-RU" sz="2400" i="1" dirty="0" err="1" smtClean="0">
                <a:latin typeface="Times New Roman Tj" pitchFamily="18" charset="-52"/>
              </a:rPr>
              <a:t>нўњум</a:t>
            </a:r>
            <a:r>
              <a:rPr lang="ru-RU" sz="2400" i="1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b="1" dirty="0" smtClean="0">
                <a:latin typeface="Times New Roman Tj" pitchFamily="18" charset="-52"/>
              </a:rPr>
              <a:t>«</a:t>
            </a:r>
            <a:r>
              <a:rPr lang="ru-RU" sz="2400" b="1" dirty="0" err="1" smtClean="0">
                <a:latin typeface="Times New Roman Tj" pitchFamily="18" charset="-52"/>
              </a:rPr>
              <a:t>Ќурбонї</a:t>
            </a:r>
            <a:r>
              <a:rPr lang="ru-RU" sz="2400" b="1" dirty="0" smtClean="0">
                <a:latin typeface="Times New Roman Tj" pitchFamily="18" charset="-52"/>
              </a:rPr>
              <a:t>». </a:t>
            </a:r>
            <a:r>
              <a:rPr lang="ru-RU" sz="2400" dirty="0" smtClean="0">
                <a:latin typeface="Times New Roman Tj" pitchFamily="18" charset="-52"/>
              </a:rPr>
              <a:t>Барои он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минтаќаи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пирўзї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дурахшї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мањрумї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инкор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ќурбонї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тайёр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бошї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њоле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одам </a:t>
            </a:r>
            <a:r>
              <a:rPr lang="ru-RU" sz="2400" dirty="0" err="1" smtClean="0">
                <a:latin typeface="Times New Roman Tj" pitchFamily="18" charset="-52"/>
              </a:rPr>
              <a:t>мисли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зарфи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пур</a:t>
            </a:r>
            <a:r>
              <a:rPr lang="ru-RU" sz="2400" dirty="0" smtClean="0">
                <a:latin typeface="Times New Roman Tj" pitchFamily="18" charset="-52"/>
              </a:rPr>
              <a:t> аст, он ба </a:t>
            </a:r>
            <a:r>
              <a:rPr lang="ru-RU" sz="2400" dirty="0" err="1" smtClean="0">
                <a:latin typeface="Times New Roman Tj" pitchFamily="18" charset="-52"/>
              </a:rPr>
              <a:t>чизи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нав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беэътиноёна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муносибат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i="1" dirty="0" err="1" smtClean="0">
                <a:effectLst/>
                <a:latin typeface="Times New Roman Tj" pitchFamily="18" charset="-52"/>
              </a:rPr>
              <a:t>дараљањои</a:t>
            </a:r>
            <a:r>
              <a:rPr lang="ru-RU" sz="3200" i="1" dirty="0" smtClean="0">
                <a:effectLst/>
                <a:latin typeface="Times New Roman Tj" pitchFamily="18" charset="-52"/>
              </a:rPr>
              <a:t> </a:t>
            </a:r>
            <a:r>
              <a:rPr lang="ru-RU" sz="3200" i="1" dirty="0" err="1" smtClean="0">
                <a:effectLst/>
                <a:latin typeface="Times New Roman Tj" pitchFamily="18" charset="-52"/>
              </a:rPr>
              <a:t>маромнокї</a:t>
            </a:r>
            <a:r>
              <a:rPr lang="ru-RU" sz="3200" i="1" dirty="0" smtClean="0">
                <a:effectLst/>
                <a:latin typeface="Times New Roman Tj" pitchFamily="18" charset="-52"/>
              </a:rPr>
              <a:t>:</a:t>
            </a:r>
            <a:endParaRPr lang="ru-RU" sz="32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2565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гузариш</a:t>
            </a:r>
            <a:r>
              <a:rPr lang="ru-RU" sz="2400" dirty="0" smtClean="0">
                <a:latin typeface="Times New Roman Tj" pitchFamily="18" charset="-52"/>
              </a:rPr>
              <a:t> аз як </a:t>
            </a:r>
            <a:r>
              <a:rPr lang="ru-RU" sz="2400" dirty="0" err="1" smtClean="0">
                <a:latin typeface="Times New Roman Tj" pitchFamily="18" charset="-52"/>
              </a:rPr>
              <a:t>сатњи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ангезанда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сатњи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дигар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яъне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сатњи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баландтар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инсон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масъулиятро</a:t>
            </a:r>
            <a:r>
              <a:rPr lang="ru-RU" sz="2400" dirty="0" smtClean="0">
                <a:latin typeface="Times New Roman Tj" pitchFamily="18" charset="-52"/>
              </a:rPr>
              <a:t> бар душ </a:t>
            </a:r>
            <a:r>
              <a:rPr lang="ru-RU" sz="2400" dirty="0" err="1" smtClean="0">
                <a:latin typeface="Times New Roman Tj" pitchFamily="18" charset="-52"/>
              </a:rPr>
              <a:t>мегирад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ваќте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ќарори </a:t>
            </a:r>
            <a:r>
              <a:rPr lang="ru-RU" sz="2400" dirty="0" err="1" smtClean="0">
                <a:latin typeface="Times New Roman Tj" pitchFamily="18" charset="-52"/>
              </a:rPr>
              <a:t>иродавї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ќабул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интихоб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тарсро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бартараф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 - тарс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бештар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характери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озодро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мегардад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ru-RU" sz="2400" dirty="0" smtClean="0">
                <a:latin typeface="Times New Roman Tj" pitchFamily="18" charset="-52"/>
              </a:rPr>
              <a:t>Аз ин </a:t>
            </a:r>
            <a:r>
              <a:rPr lang="ru-RU" sz="2400" dirty="0" err="1" smtClean="0">
                <a:latin typeface="Times New Roman Tj" pitchFamily="18" charset="-52"/>
              </a:rPr>
              <a:t>бармеояд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одам 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минтақаи ибтидоии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барохатї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баромадан</a:t>
            </a:r>
            <a:r>
              <a:rPr lang="ru-RU" sz="2400" dirty="0" smtClean="0">
                <a:latin typeface="Times New Roman Tj" pitchFamily="18" charset="-52"/>
              </a:rPr>
              <a:t>, ба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хатари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кушта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шудан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инкор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шудан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хандаовар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шудан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фиребхурї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тањдид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ru-RU" sz="2400" dirty="0" err="1" smtClean="0">
                <a:latin typeface="Times New Roman Tj" pitchFamily="18" charset="-52"/>
              </a:rPr>
              <a:t>Њамин</a:t>
            </a:r>
            <a:r>
              <a:rPr lang="ru-RU" sz="2400" dirty="0" smtClean="0">
                <a:latin typeface="Times New Roman Tj" pitchFamily="18" charset="-52"/>
              </a:rPr>
              <a:t> тавр, дар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марњилаи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инкишоф</a:t>
            </a:r>
            <a:r>
              <a:rPr lang="ru-RU" sz="2400" dirty="0" smtClean="0">
                <a:latin typeface="Times New Roman Tj" pitchFamily="18" charset="-52"/>
              </a:rPr>
              <a:t> – дараљаи нави </a:t>
            </a:r>
            <a:r>
              <a:rPr lang="ru-RU" sz="2400" dirty="0" err="1" smtClean="0">
                <a:latin typeface="Times New Roman Tj" pitchFamily="18" charset="-52"/>
              </a:rPr>
              <a:t>маромнокї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кўшиши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иродавии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нав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худќурбонї</a:t>
            </a:r>
            <a:r>
              <a:rPr lang="ru-RU" sz="2400" dirty="0" smtClean="0">
                <a:latin typeface="Times New Roman Tj" pitchFamily="18" charset="-52"/>
              </a:rPr>
              <a:t> ва рад </a:t>
            </a:r>
            <a:r>
              <a:rPr lang="ru-RU" sz="2400" dirty="0" err="1" smtClean="0">
                <a:latin typeface="Times New Roman Tj" pitchFamily="18" charset="-52"/>
              </a:rPr>
              <a:t>карданњо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мављуд</a:t>
            </a:r>
            <a:r>
              <a:rPr lang="ru-RU" sz="2400" dirty="0" smtClean="0">
                <a:latin typeface="Times New Roman Tj" pitchFamily="18" charset="-52"/>
              </a:rPr>
              <a:t> аст.</a:t>
            </a:r>
          </a:p>
          <a:p>
            <a:pPr algn="just">
              <a:lnSpc>
                <a:spcPct val="110000"/>
              </a:lnSpc>
            </a:pPr>
            <a:r>
              <a:rPr lang="ru-RU" sz="2400" dirty="0" smtClean="0">
                <a:latin typeface="Times New Roman Tj" pitchFamily="18" charset="-52"/>
              </a:rPr>
              <a:t>Вале дар </a:t>
            </a:r>
            <a:r>
              <a:rPr lang="ru-RU" sz="2400" dirty="0" err="1" smtClean="0">
                <a:latin typeface="Times New Roman Tj" pitchFamily="18" charset="-52"/>
              </a:rPr>
              <a:t>тўли</a:t>
            </a:r>
            <a:r>
              <a:rPr lang="ru-RU" sz="2400" dirty="0" smtClean="0">
                <a:latin typeface="Times New Roman Tj" pitchFamily="18" charset="-52"/>
              </a:rPr>
              <a:t> 15-20 соли </a:t>
            </a:r>
            <a:r>
              <a:rPr lang="ru-RU" sz="2400" dirty="0" err="1" smtClean="0">
                <a:latin typeface="Times New Roman Tj" pitchFamily="18" charset="-52"/>
              </a:rPr>
              <a:t>охир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ќариб</a:t>
            </a:r>
            <a:r>
              <a:rPr lang="ru-RU" sz="2400" dirty="0" smtClean="0">
                <a:latin typeface="Times New Roman Tj" pitchFamily="18" charset="-52"/>
              </a:rPr>
              <a:t> 80% </a:t>
            </a:r>
            <a:r>
              <a:rPr lang="ru-RU" sz="2400" dirty="0" err="1" smtClean="0">
                <a:latin typeface="Times New Roman Tj" pitchFamily="18" charset="-52"/>
              </a:rPr>
              <a:t>ањолии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љањон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минтаќаи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бароњат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минтаќаи</a:t>
            </a:r>
            <a:r>
              <a:rPr lang="ru-RU" sz="2400" dirty="0" smtClean="0">
                <a:latin typeface="Times New Roman Tj" pitchFamily="18" charset="-52"/>
              </a:rPr>
              <a:t> дараљаи аз </a:t>
            </a:r>
            <a:r>
              <a:rPr lang="ru-RU" sz="2400" dirty="0" err="1" smtClean="0">
                <a:latin typeface="Times New Roman Tj" pitchFamily="18" charset="-52"/>
              </a:rPr>
              <a:t>сеюм</a:t>
            </a:r>
            <a:r>
              <a:rPr lang="ru-RU" sz="2400" dirty="0" smtClean="0">
                <a:latin typeface="Times New Roman Tj" pitchFamily="18" charset="-52"/>
              </a:rPr>
              <a:t> поён </a:t>
            </a:r>
            <a:r>
              <a:rPr lang="ru-RU" sz="2400" dirty="0" err="1" smtClean="0">
                <a:latin typeface="Times New Roman Tj" pitchFamily="18" charset="-52"/>
              </a:rPr>
              <a:t>коњиш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ёфта</a:t>
            </a:r>
            <a:r>
              <a:rPr lang="ru-RU" sz="2400" dirty="0" smtClean="0">
                <a:latin typeface="Times New Roman Tj" pitchFamily="18" charset="-52"/>
              </a:rPr>
              <a:t>, ба </a:t>
            </a:r>
            <a:r>
              <a:rPr lang="ru-RU" sz="2400" dirty="0" err="1" smtClean="0">
                <a:latin typeface="Times New Roman Tj" pitchFamily="18" charset="-52"/>
              </a:rPr>
              <a:t>минтаќаи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ќарз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ѓуттавар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гардидаст</a:t>
            </a:r>
            <a:r>
              <a:rPr lang="ru-RU" sz="2400" dirty="0" smtClean="0">
                <a:latin typeface="Times New Roman Tj" pitchFamily="18" charset="-52"/>
              </a:rPr>
              <a:t>.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i="1" dirty="0" err="1" smtClean="0">
                <a:effectLst/>
                <a:latin typeface="Times New Roman Tj" pitchFamily="18" charset="-52"/>
              </a:rPr>
              <a:t>дараљањои</a:t>
            </a:r>
            <a:r>
              <a:rPr lang="ru-RU" sz="3200" i="1" dirty="0" smtClean="0">
                <a:effectLst/>
                <a:latin typeface="Times New Roman Tj" pitchFamily="18" charset="-52"/>
              </a:rPr>
              <a:t> </a:t>
            </a:r>
            <a:r>
              <a:rPr lang="ru-RU" sz="3200" i="1" dirty="0" err="1" smtClean="0">
                <a:effectLst/>
                <a:latin typeface="Times New Roman Tj" pitchFamily="18" charset="-52"/>
              </a:rPr>
              <a:t>маромнокї</a:t>
            </a:r>
            <a:r>
              <a:rPr lang="ru-RU" sz="3200" i="1" dirty="0" smtClean="0">
                <a:effectLst/>
                <a:latin typeface="Times New Roman Tj" pitchFamily="18" charset="-52"/>
              </a:rPr>
              <a:t>:</a:t>
            </a:r>
            <a:endParaRPr lang="ru-RU" sz="32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2565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400" i="1" dirty="0" smtClean="0">
                <a:latin typeface="Times New Roman Tj" pitchFamily="18" charset="-52"/>
              </a:rPr>
              <a:t>Дараљаи </a:t>
            </a:r>
            <a:r>
              <a:rPr lang="ru-RU" sz="2400" i="1" dirty="0" err="1" smtClean="0">
                <a:latin typeface="Times New Roman Tj" pitchFamily="18" charset="-52"/>
              </a:rPr>
              <a:t>дуюм</a:t>
            </a:r>
            <a:r>
              <a:rPr lang="ru-RU" sz="2400" i="1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- ин </a:t>
            </a:r>
            <a:r>
              <a:rPr lang="ru-RU" sz="2400" b="1" dirty="0" smtClean="0">
                <a:latin typeface="Times New Roman Tj" pitchFamily="18" charset="-52"/>
              </a:rPr>
              <a:t>«</a:t>
            </a:r>
            <a:r>
              <a:rPr lang="ru-RU" sz="2400" b="1" dirty="0" err="1" smtClean="0">
                <a:latin typeface="Times New Roman Tj" pitchFamily="18" charset="-52"/>
              </a:rPr>
              <a:t>Ќобилият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надоштан</a:t>
            </a:r>
            <a:r>
              <a:rPr lang="ru-RU" sz="2400" b="1" dirty="0" smtClean="0">
                <a:latin typeface="Times New Roman Tj" pitchFamily="18" charset="-52"/>
              </a:rPr>
              <a:t> барои </a:t>
            </a:r>
            <a:r>
              <a:rPr lang="ru-RU" sz="2400" b="1" dirty="0" err="1" smtClean="0">
                <a:latin typeface="Times New Roman Tj" pitchFamily="18" charset="-52"/>
              </a:rPr>
              <a:t>танзим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намудани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талабот</a:t>
            </a:r>
            <a:r>
              <a:rPr lang="ru-RU" sz="2400" b="1" dirty="0" smtClean="0">
                <a:latin typeface="Times New Roman Tj" pitchFamily="18" charset="-52"/>
              </a:rPr>
              <a:t>».</a:t>
            </a:r>
            <a:r>
              <a:rPr lang="ru-RU" sz="2400" dirty="0" smtClean="0">
                <a:latin typeface="Times New Roman Tj" pitchFamily="18" charset="-52"/>
              </a:rPr>
              <a:t> Ки </a:t>
            </a:r>
            <a:r>
              <a:rPr lang="ru-RU" sz="2400" dirty="0" err="1" smtClean="0">
                <a:latin typeface="Times New Roman Tj" pitchFamily="18" charset="-52"/>
              </a:rPr>
              <a:t>наметавонад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талаботњои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танзим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дарорад</a:t>
            </a:r>
            <a:r>
              <a:rPr lang="ru-RU" sz="2400" dirty="0" smtClean="0">
                <a:latin typeface="Times New Roman Tj" pitchFamily="18" charset="-52"/>
              </a:rPr>
              <a:t>?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Кас</a:t>
            </a:r>
            <a:r>
              <a:rPr lang="ru-RU" sz="2400" dirty="0" smtClean="0">
                <a:latin typeface="Times New Roman Tj" pitchFamily="18" charset="-52"/>
              </a:rPr>
              <a:t>, он </a:t>
            </a:r>
            <a:r>
              <a:rPr lang="ru-RU" sz="2400" dirty="0" err="1" smtClean="0">
                <a:latin typeface="Times New Roman Tj" pitchFamily="18" charset="-52"/>
              </a:rPr>
              <a:t>чизро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, на он </a:t>
            </a:r>
            <a:r>
              <a:rPr lang="ru-RU" sz="2400" dirty="0" err="1" smtClean="0">
                <a:latin typeface="Times New Roman Tj" pitchFamily="18" charset="-52"/>
              </a:rPr>
              <a:t>чизеро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мехоњад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Касе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чизеро</a:t>
            </a:r>
            <a:r>
              <a:rPr lang="ru-RU" sz="2400" dirty="0" smtClean="0">
                <a:latin typeface="Times New Roman Tj" pitchFamily="18" charset="-52"/>
              </a:rPr>
              <a:t> аз даст </a:t>
            </a:r>
            <a:r>
              <a:rPr lang="ru-RU" sz="2400" dirty="0" err="1" smtClean="0">
                <a:latin typeface="Times New Roman Tj" pitchFamily="18" charset="-52"/>
              </a:rPr>
              <a:t>намедињад</a:t>
            </a:r>
            <a:r>
              <a:rPr lang="ru-RU" sz="2400" dirty="0" smtClean="0">
                <a:latin typeface="Times New Roman Tj" pitchFamily="18" charset="-52"/>
              </a:rPr>
              <a:t>, он </a:t>
            </a:r>
            <a:r>
              <a:rPr lang="ru-RU" sz="2400" dirty="0" err="1" smtClean="0">
                <a:latin typeface="Times New Roman Tj" pitchFamily="18" charset="-52"/>
              </a:rPr>
              <a:t>касе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тарси</a:t>
            </a:r>
            <a:r>
              <a:rPr lang="ru-RU" sz="2400" dirty="0" smtClean="0">
                <a:latin typeface="Times New Roman Tj" pitchFamily="18" charset="-52"/>
              </a:rPr>
              <a:t> аз даст </a:t>
            </a:r>
            <a:r>
              <a:rPr lang="ru-RU" sz="2400" dirty="0" err="1" smtClean="0">
                <a:latin typeface="Times New Roman Tj" pitchFamily="18" charset="-52"/>
              </a:rPr>
              <a:t>додани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хоњиши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соњиб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бинобар</a:t>
            </a:r>
            <a:r>
              <a:rPr lang="ru-RU" sz="2400" dirty="0" smtClean="0">
                <a:latin typeface="Times New Roman Tj" pitchFamily="18" charset="-52"/>
              </a:rPr>
              <a:t> ин </a:t>
            </a:r>
            <a:r>
              <a:rPr lang="ru-RU" sz="2400" dirty="0" err="1" smtClean="0">
                <a:latin typeface="Times New Roman Tj" pitchFamily="18" charset="-52"/>
              </a:rPr>
              <a:t>њама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чизро</a:t>
            </a:r>
            <a:r>
              <a:rPr lang="ru-RU" sz="2400" dirty="0" smtClean="0">
                <a:latin typeface="Times New Roman Tj" pitchFamily="18" charset="-52"/>
              </a:rPr>
              <a:t> аз даст </a:t>
            </a:r>
            <a:r>
              <a:rPr lang="ru-RU" sz="2400" dirty="0" err="1" smtClean="0">
                <a:latin typeface="Times New Roman Tj" pitchFamily="18" charset="-52"/>
              </a:rPr>
              <a:t>дода</a:t>
            </a:r>
            <a:r>
              <a:rPr lang="ru-RU" sz="2400" dirty="0" smtClean="0">
                <a:latin typeface="Times New Roman Tj" pitchFamily="18" charset="-52"/>
              </a:rPr>
              <a:t>, дар </a:t>
            </a:r>
            <a:r>
              <a:rPr lang="ru-RU" sz="2400" dirty="0" err="1" smtClean="0">
                <a:latin typeface="Times New Roman Tj" pitchFamily="18" charset="-52"/>
              </a:rPr>
              <a:t>мавќеи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рушди</a:t>
            </a:r>
            <a:r>
              <a:rPr lang="ru-RU" sz="2400" dirty="0" smtClean="0">
                <a:latin typeface="Times New Roman Tj" pitchFamily="18" charset="-52"/>
              </a:rPr>
              <a:t> худ </a:t>
            </a:r>
            <a:r>
              <a:rPr lang="ru-RU" sz="2400" dirty="0" err="1" smtClean="0">
                <a:latin typeface="Times New Roman Tj" pitchFamily="18" charset="-52"/>
              </a:rPr>
              <a:t>мемонад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мемирад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i="1" dirty="0" smtClean="0">
                <a:latin typeface="Times New Roman Tj" pitchFamily="18" charset="-52"/>
              </a:rPr>
              <a:t>Дараљаи </a:t>
            </a:r>
            <a:r>
              <a:rPr lang="ru-RU" sz="2400" i="1" dirty="0" err="1" smtClean="0">
                <a:latin typeface="Times New Roman Tj" pitchFamily="18" charset="-52"/>
              </a:rPr>
              <a:t>аввал</a:t>
            </a:r>
            <a:r>
              <a:rPr lang="ru-RU" sz="2400" i="1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b="1" dirty="0" smtClean="0">
                <a:latin typeface="Times New Roman Tj" pitchFamily="18" charset="-52"/>
              </a:rPr>
              <a:t>«</a:t>
            </a:r>
            <a:r>
              <a:rPr lang="ru-RU" sz="2400" b="1" dirty="0" err="1" smtClean="0">
                <a:latin typeface="Times New Roman Tj" pitchFamily="18" charset="-52"/>
              </a:rPr>
              <a:t>Ќобилият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надоштан</a:t>
            </a:r>
            <a:r>
              <a:rPr lang="ru-RU" sz="2400" b="1" dirty="0" smtClean="0">
                <a:latin typeface="Times New Roman Tj" pitchFamily="18" charset="-52"/>
              </a:rPr>
              <a:t> барои </a:t>
            </a:r>
            <a:r>
              <a:rPr lang="ru-RU" sz="2400" b="1" dirty="0" err="1" smtClean="0">
                <a:latin typeface="Times New Roman Tj" pitchFamily="18" charset="-52"/>
              </a:rPr>
              <a:t>ќонеъ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гардонидани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талабот</a:t>
            </a:r>
            <a:r>
              <a:rPr lang="ru-RU" sz="2400" b="1" dirty="0" smtClean="0">
                <a:latin typeface="Times New Roman Tj" pitchFamily="18" charset="-52"/>
              </a:rPr>
              <a:t>». </a:t>
            </a:r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алаккай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ќашшоќист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Инсон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принсип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мехўрад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мепўшад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зиндагї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завол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меёбад</a:t>
            </a:r>
            <a:r>
              <a:rPr lang="ru-RU" sz="2400" dirty="0" smtClean="0">
                <a:latin typeface="Times New Roman Tj" pitchFamily="18" charset="-52"/>
              </a:rPr>
              <a:t>» </a:t>
            </a:r>
            <a:r>
              <a:rPr lang="ru-RU" sz="2400" dirty="0" err="1" smtClean="0">
                <a:latin typeface="Times New Roman Tj" pitchFamily="18" charset="-52"/>
              </a:rPr>
              <a:t>њаёт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сар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мебарад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i="1" dirty="0" err="1" smtClean="0">
                <a:effectLst/>
                <a:latin typeface="Times New Roman Tj" pitchFamily="18" charset="-52"/>
              </a:rPr>
              <a:t>дараљањои</a:t>
            </a:r>
            <a:r>
              <a:rPr lang="ru-RU" sz="3200" i="1" dirty="0" smtClean="0">
                <a:effectLst/>
                <a:latin typeface="Times New Roman Tj" pitchFamily="18" charset="-52"/>
              </a:rPr>
              <a:t> </a:t>
            </a:r>
            <a:r>
              <a:rPr lang="ru-RU" sz="3200" i="1" dirty="0" err="1" smtClean="0">
                <a:effectLst/>
                <a:latin typeface="Times New Roman Tj" pitchFamily="18" charset="-52"/>
              </a:rPr>
              <a:t>маромнокї</a:t>
            </a:r>
            <a:r>
              <a:rPr lang="ru-RU" sz="3200" i="1" dirty="0" smtClean="0">
                <a:effectLst/>
                <a:latin typeface="Times New Roman Tj" pitchFamily="18" charset="-52"/>
              </a:rPr>
              <a:t>:</a:t>
            </a:r>
            <a:endParaRPr lang="ru-RU" sz="32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43924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аќл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намеѓунљад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хаёлоте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тасалло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медињанд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гуё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бароњат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зиндагї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, вале дар </a:t>
            </a:r>
            <a:r>
              <a:rPr lang="ru-RU" sz="2400" dirty="0" err="1" smtClean="0">
                <a:latin typeface="Times New Roman Tj" pitchFamily="18" charset="-52"/>
              </a:rPr>
              <a:t>асл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дар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ќарз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ѓутидааст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Вазифаи</a:t>
            </a:r>
            <a:r>
              <a:rPr lang="ru-RU" sz="2400" dirty="0" smtClean="0">
                <a:latin typeface="Times New Roman Tj" pitchFamily="18" charset="-52"/>
              </a:rPr>
              <a:t> роњбар </a:t>
            </a:r>
            <a:r>
              <a:rPr lang="ru-RU" sz="2400" dirty="0" err="1" smtClean="0">
                <a:latin typeface="Times New Roman Tj" pitchFamily="18" charset="-52"/>
              </a:rPr>
              <a:t>ќайд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 С. </a:t>
            </a:r>
            <a:r>
              <a:rPr lang="ru-RU" sz="2400" dirty="0" err="1" smtClean="0">
                <a:latin typeface="Times New Roman Tj" pitchFamily="18" charset="-52"/>
              </a:rPr>
              <a:t>Полукеев</a:t>
            </a:r>
            <a:r>
              <a:rPr lang="ru-RU" sz="2400" dirty="0" smtClean="0">
                <a:latin typeface="Times New Roman Tj" pitchFamily="18" charset="-52"/>
              </a:rPr>
              <a:t>, - ин </a:t>
            </a:r>
            <a:r>
              <a:rPr lang="ru-RU" sz="2400" dirty="0" err="1" smtClean="0">
                <a:latin typeface="Times New Roman Tj" pitchFamily="18" charset="-52"/>
              </a:rPr>
              <a:t>ошкор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кардани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чизест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инсон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муќаддас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зинда</a:t>
            </a:r>
            <a:r>
              <a:rPr lang="ru-RU" sz="2400" dirty="0" smtClean="0">
                <a:latin typeface="Times New Roman Tj" pitchFamily="18" charset="-52"/>
              </a:rPr>
              <a:t> аст.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Равѓанро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ба </a:t>
            </a:r>
            <a:r>
              <a:rPr lang="ru-RU" sz="2400" dirty="0" err="1" smtClean="0">
                <a:latin typeface="Times New Roman Tj" pitchFamily="18" charset="-52"/>
              </a:rPr>
              <a:t>оташ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рехтан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њанўз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гарм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бедор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майлу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хоњише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хоб</a:t>
            </a:r>
            <a:r>
              <a:rPr lang="ru-RU" sz="2400" dirty="0" smtClean="0">
                <a:latin typeface="Times New Roman Tj" pitchFamily="18" charset="-52"/>
              </a:rPr>
              <a:t> аст,  то ин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одам барои </a:t>
            </a:r>
            <a:r>
              <a:rPr lang="ru-RU" sz="2400" dirty="0" err="1" smtClean="0">
                <a:latin typeface="Times New Roman Tj" pitchFamily="18" charset="-52"/>
              </a:rPr>
              <a:t>оянда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хохиш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њамон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ваќт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муяссар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худи роњбар на </a:t>
            </a:r>
            <a:r>
              <a:rPr lang="ru-RU" sz="2400" dirty="0" err="1" smtClean="0">
                <a:latin typeface="Times New Roman Tj" pitchFamily="18" charset="-52"/>
              </a:rPr>
              <a:t>камтар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b="1" dirty="0" smtClean="0">
                <a:solidFill>
                  <a:srgbClr val="C00000"/>
                </a:solidFill>
                <a:latin typeface="Times New Roman Tj" pitchFamily="18" charset="-52"/>
              </a:rPr>
              <a:t>дараљаи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 Tj" pitchFamily="18" charset="-52"/>
              </a:rPr>
              <a:t>шашум</a:t>
            </a:r>
            <a:r>
              <a:rPr lang="ru-RU" sz="2400" b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i="1" dirty="0" err="1" smtClean="0">
                <a:effectLst/>
                <a:latin typeface="Times New Roman Tj" pitchFamily="18" charset="-52"/>
              </a:rPr>
              <a:t>дараљањои</a:t>
            </a:r>
            <a:r>
              <a:rPr lang="ru-RU" sz="3200" i="1" dirty="0" smtClean="0">
                <a:effectLst/>
                <a:latin typeface="Times New Roman Tj" pitchFamily="18" charset="-52"/>
              </a:rPr>
              <a:t> </a:t>
            </a:r>
            <a:r>
              <a:rPr lang="ru-RU" sz="3200" i="1" dirty="0" err="1" smtClean="0">
                <a:effectLst/>
                <a:latin typeface="Times New Roman Tj" pitchFamily="18" charset="-52"/>
              </a:rPr>
              <a:t>маромнокї</a:t>
            </a:r>
            <a:r>
              <a:rPr lang="ru-RU" sz="3200" i="1" dirty="0" smtClean="0">
                <a:effectLst/>
                <a:latin typeface="Times New Roman Tj" pitchFamily="18" charset="-52"/>
              </a:rPr>
              <a:t>:</a:t>
            </a:r>
            <a:endParaRPr lang="ru-RU" sz="32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507288" cy="5904656"/>
          </a:xfrm>
        </p:spPr>
        <p:txBody>
          <a:bodyPr>
            <a:normAutofit/>
          </a:bodyPr>
          <a:lstStyle/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ctr">
              <a:buNone/>
            </a:pPr>
            <a:r>
              <a:rPr lang="ru-RU" sz="4800" b="1" dirty="0" smtClean="0">
                <a:latin typeface="Times New Roman Tj" pitchFamily="18" charset="-52"/>
              </a:rPr>
              <a:t>БА ДИЌЌАТАТОН ТАШАККУР!</a:t>
            </a:r>
            <a:endParaRPr lang="ru-RU" sz="4800" dirty="0" smtClean="0">
              <a:latin typeface="Times New Roman Tj" pitchFamily="18" charset="-52"/>
            </a:endParaRP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5760640"/>
          </a:xfrm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Њангоми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ташаккулёбии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маљмўи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њавасмандгардонии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њайат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, роњбар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бояд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ба таври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чандирї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намудњои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гуногун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шаклњо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дараљањои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њавасмандгардониро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њисоб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гирад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Достони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ибратомўзеро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таърихи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Амрико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наќл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мекунанд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таги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тирезаи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хонаи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як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марди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кўњансол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кўдакон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бозї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мекарданд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шом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алафзори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пеши хона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љамъ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шуда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медавиданд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шавќун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мебардоштанд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истироњати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ўро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халал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мерасониданд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На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хоњишњо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на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розикунињо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барои аз хона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дуртар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бозї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кўмак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намекард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Он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гоњ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ба назди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кўдакон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омада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гуфт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: «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Шумо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хеле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хуб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имрўз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давидед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шухию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фарёд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кардед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– барои ин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яке аз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шумо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имрўз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1 $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мегирад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». 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Аксуламали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кўдаконро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дар худ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тасаввур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кунед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? </a:t>
            </a:r>
          </a:p>
          <a:p>
            <a:pPr algn="just"/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на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танњо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бозї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бањра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бурданд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, балки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боз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соњиби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пул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њам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шуданд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. 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Кўдакон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хеле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хурсанд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буданд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Рўзи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дигар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соњибхона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ба назди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омада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, ба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кўдакони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бозингар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гуфт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: «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Медонед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чї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имрўз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вазъияти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ман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таѓйир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ёфтааст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ман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шумо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танњо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50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сентї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дода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метавонам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». </a:t>
            </a:r>
          </a:p>
          <a:p>
            <a:pPr algn="just"/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Кўдакон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пулро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гирифтанд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, вале бо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дилгармии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камтар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бозї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фарёд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карданд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рўзи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дигар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ин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марди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оќил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20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сентї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таќсим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намуда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гуфт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: «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Фардо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биёед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ман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шумо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5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сентї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медињам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», - бар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љавоб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кўдакон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гуфтанд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: «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Фаќат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њаминаш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намерасид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! Барои 5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сент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шуда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, мо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бозию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фарёд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мекардаем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!» </a:t>
            </a:r>
          </a:p>
          <a:p>
            <a:pPr algn="just"/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Њамин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тавр, ин одами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кўњансол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садою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фарёдњои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зери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тирезаи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худ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халосї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imes New Roman Tj" pitchFamily="18" charset="-52"/>
              </a:rPr>
              <a:t>ёфт</a:t>
            </a:r>
            <a:r>
              <a:rPr lang="ru-RU" sz="29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Намуд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шакл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дараља</a:t>
            </a:r>
            <a:endParaRPr lang="ru-RU" sz="28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2565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саргузашт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чї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зуњур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меёбад</a:t>
            </a:r>
            <a:r>
              <a:rPr lang="ru-RU" sz="2400" dirty="0" smtClean="0">
                <a:latin typeface="Times New Roman Tj" pitchFamily="18" charset="-52"/>
              </a:rPr>
              <a:t>?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марди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солхўрда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кард?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Ў </a:t>
            </a:r>
            <a:r>
              <a:rPr lang="ru-RU" sz="2400" dirty="0" err="1" smtClean="0">
                <a:latin typeface="Times New Roman Tj" pitchFamily="18" charset="-52"/>
              </a:rPr>
              <a:t>мароми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дохилии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кўдаконро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коњиш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дода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эмосияи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хоњиши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озодона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бозї</a:t>
            </a:r>
            <a:r>
              <a:rPr lang="ru-RU" sz="2400" dirty="0" smtClean="0">
                <a:latin typeface="Times New Roman Tj" pitchFamily="18" charset="-52"/>
              </a:rPr>
              <a:t> кардан, «</a:t>
            </a:r>
            <a:r>
              <a:rPr lang="ru-RU" sz="2400" dirty="0" err="1" smtClean="0">
                <a:latin typeface="Times New Roman Tj" pitchFamily="18" charset="-52"/>
              </a:rPr>
              <a:t>давидан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фарёд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баровардан</a:t>
            </a:r>
            <a:r>
              <a:rPr lang="ru-RU" sz="2400" dirty="0" smtClean="0">
                <a:latin typeface="Times New Roman Tj" pitchFamily="18" charset="-52"/>
              </a:rPr>
              <a:t>»),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мароми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берунї</a:t>
            </a:r>
            <a:r>
              <a:rPr lang="ru-RU" sz="2400" dirty="0" smtClean="0">
                <a:latin typeface="Times New Roman Tj" pitchFamily="18" charset="-52"/>
              </a:rPr>
              <a:t> (пул) </a:t>
            </a:r>
            <a:r>
              <a:rPr lang="ru-RU" sz="2400" dirty="0" err="1" smtClean="0">
                <a:latin typeface="Times New Roman Tj" pitchFamily="18" charset="-52"/>
              </a:rPr>
              <a:t>гузаронид</a:t>
            </a:r>
            <a:r>
              <a:rPr lang="ru-RU" sz="2400" dirty="0" smtClean="0">
                <a:latin typeface="Times New Roman Tj" pitchFamily="18" charset="-52"/>
              </a:rPr>
              <a:t> ва пас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байн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бурд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Маромњои</a:t>
            </a:r>
            <a:r>
              <a:rPr lang="ru-RU" sz="24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дохилї</a:t>
            </a:r>
            <a:r>
              <a:rPr lang="ru-RU" sz="2400" b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- ин 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чаро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мардум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кӯшишҳои худро</a:t>
            </a:r>
            <a:r>
              <a:rPr lang="ru-RU" sz="2400" dirty="0" smtClean="0">
                <a:latin typeface="Times New Roman Tj" pitchFamily="18" charset="-52"/>
              </a:rPr>
              <a:t> барои он </a:t>
            </a:r>
            <a:r>
              <a:rPr lang="ru-RU" sz="2400" dirty="0" err="1" smtClean="0">
                <a:latin typeface="Times New Roman Tj" pitchFamily="18" charset="-52"/>
              </a:rPr>
              <a:t>сарф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рўз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миён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кўшиш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њаёти</a:t>
            </a:r>
            <a:r>
              <a:rPr lang="ru-RU" sz="2400" dirty="0" smtClean="0">
                <a:latin typeface="Times New Roman Tj" pitchFamily="18" charset="-52"/>
              </a:rPr>
              <a:t> худ ва </a:t>
            </a:r>
            <a:r>
              <a:rPr lang="ru-RU" sz="2400" dirty="0" err="1" smtClean="0">
                <a:latin typeface="Times New Roman Tj" pitchFamily="18" charset="-52"/>
              </a:rPr>
              <a:t>њаёти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дигаронро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бењтар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гардонад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Маромњои</a:t>
            </a:r>
            <a:r>
              <a:rPr lang="ru-RU" sz="24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дохилї</a:t>
            </a:r>
            <a:r>
              <a:rPr lang="ru-RU" sz="2400" b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- ин </a:t>
            </a:r>
            <a:r>
              <a:rPr lang="ru-RU" sz="2400" dirty="0" err="1" smtClean="0">
                <a:latin typeface="Times New Roman Tj" pitchFamily="18" charset="-52"/>
              </a:rPr>
              <a:t>њамон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сўзишвориест</a:t>
            </a:r>
            <a:r>
              <a:rPr lang="ru-RU" sz="2400" dirty="0" smtClean="0">
                <a:latin typeface="Times New Roman Tj" pitchFamily="18" charset="-52"/>
              </a:rPr>
              <a:t>»,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бартараф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мушкилот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нокомињо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моро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дастгирї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намегузорад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ба он </a:t>
            </a:r>
            <a:r>
              <a:rPr lang="ru-RU" sz="2400" dirty="0" err="1" smtClean="0">
                <a:latin typeface="Times New Roman Tj" pitchFamily="18" charset="-52"/>
              </a:rPr>
              <a:t>мутеъ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гардем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Намуд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шакл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дараља</a:t>
            </a:r>
            <a:endParaRPr lang="ru-RU" sz="28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554461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Ба </a:t>
            </a:r>
            <a:r>
              <a:rPr lang="ru-RU" sz="2400" b="1" dirty="0" err="1" smtClean="0">
                <a:latin typeface="Times New Roman Tj" pitchFamily="18" charset="-52"/>
              </a:rPr>
              <a:t>маромњои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дохилї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дохил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мешаванд</a:t>
            </a:r>
            <a:r>
              <a:rPr lang="ru-RU" sz="2400" b="1" dirty="0" smtClean="0">
                <a:latin typeface="Times New Roman Tj" pitchFamily="18" charset="-52"/>
              </a:rPr>
              <a:t>:</a:t>
            </a:r>
            <a:endParaRPr lang="ru-RU" sz="2400" dirty="0" smtClean="0">
              <a:latin typeface="Times New Roman Tj" pitchFamily="18" charset="-52"/>
            </a:endParaRPr>
          </a:p>
          <a:p>
            <a:pPr marL="1436688" indent="-255588">
              <a:buNone/>
            </a:pP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орзу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кўшиш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худафрўзї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1436688" indent="-255588">
              <a:buNone/>
            </a:pP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кўшиш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эҷодкорӣ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1436688" indent="-255588">
              <a:buNone/>
            </a:pP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худсобиткунї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талабот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доштан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1436688" indent="-255588">
              <a:buNone/>
            </a:pP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эътимоднокї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1436688" indent="-255588">
              <a:buNone/>
            </a:pP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кунљковї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1436688" indent="-255588">
              <a:buNone/>
            </a:pP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болоравии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шахсї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1436688" indent="-255588">
              <a:buNone/>
            </a:pP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талабот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муошират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Роњбарони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оќил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медонанд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err="1" smtClean="0">
                <a:latin typeface="Times New Roman Tj" pitchFamily="18" charset="-52"/>
              </a:rPr>
              <a:t>натиљаи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манфї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нест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натиља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њаст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бо он </a:t>
            </a:r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кардан </a:t>
            </a:r>
            <a:r>
              <a:rPr lang="ru-RU" sz="2400" dirty="0" err="1" smtClean="0">
                <a:latin typeface="Times New Roman Tj" pitchFamily="18" charset="-52"/>
              </a:rPr>
              <a:t>лозим</a:t>
            </a:r>
            <a:r>
              <a:rPr lang="ru-RU" sz="2400" dirty="0" smtClean="0">
                <a:latin typeface="Times New Roman Tj" pitchFamily="18" charset="-52"/>
              </a:rPr>
              <a:t> аст, он </a:t>
            </a:r>
            <a:r>
              <a:rPr lang="ru-RU" sz="2400" dirty="0" err="1" smtClean="0">
                <a:latin typeface="Times New Roman Tj" pitchFamily="18" charset="-52"/>
              </a:rPr>
              <a:t>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таназзул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пирўзї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табдил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меёбад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Аз ин </a:t>
            </a:r>
            <a:r>
              <a:rPr lang="ru-RU" sz="2400" dirty="0" err="1" smtClean="0">
                <a:latin typeface="Times New Roman Tj" pitchFamily="18" charset="-52"/>
              </a:rPr>
              <a:t>рў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њељ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маромњои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дихили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њайатро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коњиш</a:t>
            </a:r>
            <a:r>
              <a:rPr lang="ru-RU" sz="2400" dirty="0" smtClean="0">
                <a:latin typeface="Times New Roman Tj" pitchFamily="18" charset="-52"/>
              </a:rPr>
              <a:t> додан </a:t>
            </a:r>
            <a:r>
              <a:rPr lang="ru-RU" sz="2400" dirty="0" err="1" smtClean="0">
                <a:latin typeface="Times New Roman Tj" pitchFamily="18" charset="-52"/>
              </a:rPr>
              <a:t>лозим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нест</a:t>
            </a:r>
            <a:r>
              <a:rPr lang="ru-RU" sz="2400" dirty="0" smtClean="0">
                <a:latin typeface="Times New Roman Tj" pitchFamily="18" charset="-52"/>
              </a:rPr>
              <a:t>! </a:t>
            </a:r>
            <a:r>
              <a:rPr lang="ru-RU" sz="2400" dirty="0" err="1" smtClean="0">
                <a:latin typeface="Times New Roman Tj" pitchFamily="18" charset="-52"/>
              </a:rPr>
              <a:t>Аммо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ба он низ </a:t>
            </a:r>
            <a:r>
              <a:rPr lang="ru-RU" sz="2400" dirty="0" err="1" smtClean="0">
                <a:latin typeface="Times New Roman Tj" pitchFamily="18" charset="-52"/>
              </a:rPr>
              <a:t>такя</a:t>
            </a:r>
            <a:r>
              <a:rPr lang="ru-RU" sz="2400" dirty="0" smtClean="0">
                <a:latin typeface="Times New Roman Tj" pitchFamily="18" charset="-52"/>
              </a:rPr>
              <a:t> кардан </a:t>
            </a:r>
            <a:r>
              <a:rPr lang="ru-RU" sz="2400" dirty="0" err="1" smtClean="0">
                <a:latin typeface="Times New Roman Tj" pitchFamily="18" charset="-52"/>
              </a:rPr>
              <a:t>мумкин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нест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Бинобар</a:t>
            </a:r>
            <a:r>
              <a:rPr lang="ru-RU" sz="2400" dirty="0" smtClean="0">
                <a:latin typeface="Times New Roman Tj" pitchFamily="18" charset="-52"/>
              </a:rPr>
              <a:t> ин, одам </a:t>
            </a:r>
            <a:r>
              <a:rPr lang="ru-RU" sz="2400" dirty="0" err="1" smtClean="0">
                <a:latin typeface="Times New Roman Tj" pitchFamily="18" charset="-52"/>
              </a:rPr>
              <a:t>махлуќи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иљтимоист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талабот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эътирофи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бенињоят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пурќувват</a:t>
            </a:r>
            <a:r>
              <a:rPr lang="ru-RU" sz="2400" dirty="0" smtClean="0">
                <a:latin typeface="Times New Roman Tj" pitchFamily="18" charset="-52"/>
              </a:rPr>
              <a:t> аст. 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Намуд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шакл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дараља</a:t>
            </a:r>
            <a:endParaRPr lang="ru-RU" sz="28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554461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2400" b="1" dirty="0" smtClean="0">
                <a:latin typeface="Times New Roman Tj" pitchFamily="18" charset="-52"/>
              </a:rPr>
              <a:t>Ба </a:t>
            </a:r>
            <a:r>
              <a:rPr lang="ru-RU" sz="2400" b="1" dirty="0" err="1" smtClean="0">
                <a:latin typeface="Times New Roman Tj" pitchFamily="18" charset="-52"/>
              </a:rPr>
              <a:t>маромњои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берунї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дохил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мешавад</a:t>
            </a:r>
            <a:r>
              <a:rPr lang="ru-RU" sz="2400" b="1" dirty="0" smtClean="0">
                <a:latin typeface="Times New Roman Tj" pitchFamily="18" charset="-52"/>
              </a:rPr>
              <a:t>:</a:t>
            </a:r>
            <a:endParaRPr lang="ru-RU" sz="2400" dirty="0" smtClean="0">
              <a:latin typeface="Times New Roman Tj" pitchFamily="18" charset="-52"/>
            </a:endParaRPr>
          </a:p>
          <a:p>
            <a:pPr marL="1436688" indent="-255588" algn="just">
              <a:lnSpc>
                <a:spcPct val="120000"/>
              </a:lnSpc>
              <a:buNone/>
            </a:pPr>
            <a:r>
              <a:rPr lang="ru-RU" sz="2400" dirty="0" smtClean="0">
                <a:latin typeface="Times New Roman Tj" pitchFamily="18" charset="-52"/>
              </a:rPr>
              <a:t>- пул;</a:t>
            </a:r>
          </a:p>
          <a:p>
            <a:pPr marL="1436688" indent="-255588" algn="just">
              <a:lnSpc>
                <a:spcPct val="120000"/>
              </a:lnSpc>
              <a:buNone/>
            </a:pP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карера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1436688" indent="-255588" algn="just">
              <a:lnSpc>
                <a:spcPct val="120000"/>
              </a:lnSpc>
              <a:buNone/>
            </a:pP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мавќеъ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эътироф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1436688" indent="-255588" algn="just">
              <a:lnSpc>
                <a:spcPct val="120000"/>
              </a:lnSpc>
              <a:buNone/>
            </a:pP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молњои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бонуфўз</a:t>
            </a:r>
            <a:r>
              <a:rPr lang="ru-RU" sz="2400" dirty="0" smtClean="0">
                <a:latin typeface="Times New Roman Tj" pitchFamily="18" charset="-52"/>
              </a:rPr>
              <a:t> (хона, </a:t>
            </a:r>
            <a:r>
              <a:rPr lang="ru-RU" sz="2400" dirty="0" err="1" smtClean="0">
                <a:latin typeface="Times New Roman Tj" pitchFamily="18" charset="-52"/>
              </a:rPr>
              <a:t>автомобил</a:t>
            </a:r>
            <a:r>
              <a:rPr lang="ru-RU" sz="2400" dirty="0" smtClean="0">
                <a:latin typeface="Times New Roman Tj" pitchFamily="18" charset="-52"/>
              </a:rPr>
              <a:t> ва ба </a:t>
            </a:r>
            <a:r>
              <a:rPr lang="ru-RU" sz="2400" dirty="0" err="1" smtClean="0">
                <a:latin typeface="Times New Roman Tj" pitchFamily="18" charset="-52"/>
              </a:rPr>
              <a:t>њ.м</a:t>
            </a:r>
            <a:r>
              <a:rPr lang="ru-RU" sz="2400" dirty="0" smtClean="0">
                <a:latin typeface="Times New Roman Tj" pitchFamily="18" charset="-52"/>
              </a:rPr>
              <a:t>.);</a:t>
            </a:r>
          </a:p>
          <a:p>
            <a:pPr marL="1436688" indent="-255588" algn="just">
              <a:lnSpc>
                <a:spcPct val="120000"/>
              </a:lnSpc>
              <a:buNone/>
            </a:pP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имкони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сайёњї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доштан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Маромњои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беруна</a:t>
            </a:r>
            <a:r>
              <a:rPr lang="ru-RU" sz="2400" dirty="0" smtClean="0">
                <a:latin typeface="Times New Roman Tj" pitchFamily="18" charset="-52"/>
              </a:rPr>
              <a:t> доимо </a:t>
            </a:r>
            <a:r>
              <a:rPr lang="ru-RU" sz="2400" dirty="0" err="1" smtClean="0">
                <a:latin typeface="Times New Roman Tj" pitchFamily="18" charset="-52"/>
              </a:rPr>
              <a:t>таѓйир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меёбад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комёбињо</a:t>
            </a:r>
            <a:r>
              <a:rPr lang="ru-RU" sz="2400" dirty="0" smtClean="0">
                <a:latin typeface="Times New Roman Tj" pitchFamily="18" charset="-52"/>
              </a:rPr>
              <a:t> баланд ва </a:t>
            </a:r>
            <a:r>
              <a:rPr lang="ru-RU" sz="2400" dirty="0" err="1" smtClean="0">
                <a:latin typeface="Times New Roman Tj" pitchFamily="18" charset="-52"/>
              </a:rPr>
              <a:t>нокомињо</a:t>
            </a:r>
            <a:r>
              <a:rPr lang="ru-RU" sz="2400" dirty="0" smtClean="0">
                <a:latin typeface="Times New Roman Tj" pitchFamily="18" charset="-52"/>
              </a:rPr>
              <a:t> паст </a:t>
            </a:r>
            <a:r>
              <a:rPr lang="ru-RU" sz="2400" dirty="0" err="1" smtClean="0">
                <a:latin typeface="Times New Roman Tj" pitchFamily="18" charset="-52"/>
              </a:rPr>
              <a:t>мешаванд</a:t>
            </a:r>
            <a:r>
              <a:rPr lang="ru-RU" sz="2400" dirty="0" smtClean="0">
                <a:latin typeface="Times New Roman Tj" pitchFamily="18" charset="-52"/>
              </a:rPr>
              <a:t>, он </a:t>
            </a:r>
            <a:r>
              <a:rPr lang="ru-RU" sz="2400" dirty="0" err="1" smtClean="0">
                <a:latin typeface="Times New Roman Tj" pitchFamily="18" charset="-52"/>
              </a:rPr>
              <a:t>чизе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дирўз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шодї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меовард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имрўз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оташин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баръакс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smtClean="0">
                <a:latin typeface="Times New Roman Tj" pitchFamily="18" charset="-52"/>
              </a:rPr>
              <a:t>Ин аз </a:t>
            </a:r>
            <a:r>
              <a:rPr lang="ru-RU" sz="2400" dirty="0" err="1" smtClean="0">
                <a:latin typeface="Times New Roman Tj" pitchFamily="18" charset="-52"/>
              </a:rPr>
              <a:t>афзалият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вобаста</a:t>
            </a:r>
            <a:r>
              <a:rPr lang="ru-RU" sz="2400" dirty="0" smtClean="0">
                <a:latin typeface="Times New Roman Tj" pitchFamily="18" charset="-52"/>
              </a:rPr>
              <a:t> мебошад: </a:t>
            </a:r>
            <a:r>
              <a:rPr lang="ru-RU" sz="2400" b="1" dirty="0" smtClean="0">
                <a:latin typeface="Times New Roman Tj" pitchFamily="18" charset="-52"/>
              </a:rPr>
              <a:t>«</a:t>
            </a:r>
            <a:r>
              <a:rPr lang="ru-RU" sz="2400" b="1" dirty="0" err="1" smtClean="0">
                <a:latin typeface="Times New Roman Tj" pitchFamily="18" charset="-52"/>
              </a:rPr>
              <a:t>моромноки</a:t>
            </a:r>
            <a:r>
              <a:rPr lang="ru-RU" sz="2400" b="1" dirty="0" smtClean="0">
                <a:latin typeface="Times New Roman Tj" pitchFamily="18" charset="-52"/>
              </a:rPr>
              <a:t> АЗ» </a:t>
            </a:r>
            <a:r>
              <a:rPr lang="ru-RU" sz="2400" dirty="0" smtClean="0">
                <a:latin typeface="Times New Roman Tj" pitchFamily="18" charset="-52"/>
              </a:rPr>
              <a:t>ё </a:t>
            </a:r>
            <a:r>
              <a:rPr lang="ru-RU" sz="2400" b="1" dirty="0" smtClean="0">
                <a:latin typeface="Times New Roman Tj" pitchFamily="18" charset="-52"/>
              </a:rPr>
              <a:t>«</a:t>
            </a:r>
            <a:r>
              <a:rPr lang="ru-RU" sz="2400" b="1" dirty="0" err="1" smtClean="0">
                <a:latin typeface="Times New Roman Tj" pitchFamily="18" charset="-52"/>
              </a:rPr>
              <a:t>маромноки</a:t>
            </a:r>
            <a:r>
              <a:rPr lang="ru-RU" sz="2400" b="1" dirty="0" smtClean="0">
                <a:latin typeface="Times New Roman Tj" pitchFamily="18" charset="-52"/>
              </a:rPr>
              <a:t> ТО».</a:t>
            </a:r>
            <a:r>
              <a:rPr lang="ru-RU" sz="2400" dirty="0" smtClean="0">
                <a:latin typeface="Times New Roman Tj" pitchFamily="18" charset="-52"/>
              </a:rPr>
              <a:t>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Њанўз</a:t>
            </a:r>
            <a:r>
              <a:rPr lang="ru-RU" sz="2400" dirty="0" smtClean="0">
                <a:latin typeface="Times New Roman Tj" pitchFamily="18" charset="-52"/>
              </a:rPr>
              <a:t> Зигмунд Фрейд </a:t>
            </a:r>
            <a:r>
              <a:rPr lang="ru-RU" sz="2400" dirty="0" err="1" smtClean="0">
                <a:latin typeface="Times New Roman Tj" pitchFamily="18" charset="-52"/>
              </a:rPr>
              <a:t>ќайд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инсон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чун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њайвон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кўшиш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азобу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кулфат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фирор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</a:t>
            </a:r>
            <a:r>
              <a:rPr lang="ru-RU" sz="2400" dirty="0" smtClean="0">
                <a:latin typeface="Times New Roman Tj" pitchFamily="18" charset="-52"/>
              </a:rPr>
              <a:t>,  </a:t>
            </a:r>
            <a:r>
              <a:rPr lang="ru-RU" sz="2400" dirty="0" err="1" smtClean="0">
                <a:latin typeface="Times New Roman Tj" pitchFamily="18" charset="-52"/>
              </a:rPr>
              <a:t>фориѓбол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зиндагї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sz="2400" dirty="0" err="1" smtClean="0">
                <a:latin typeface="Times New Roman Tj" pitchFamily="18" charset="-52"/>
              </a:rPr>
              <a:t>Бе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назардошти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тафсири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хеле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соддаи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рафтори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инсон</a:t>
            </a:r>
            <a:r>
              <a:rPr lang="ru-RU" sz="2400" dirty="0" smtClean="0">
                <a:latin typeface="Times New Roman Tj" pitchFamily="18" charset="-52"/>
              </a:rPr>
              <a:t>, ба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њол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инобат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чї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мехоњад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фирор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кунад</a:t>
            </a:r>
            <a:r>
              <a:rPr lang="ru-RU" sz="2400" dirty="0" smtClean="0">
                <a:latin typeface="Times New Roman Tj" pitchFamily="18" charset="-52"/>
              </a:rPr>
              <a:t> ва бо </a:t>
            </a:r>
            <a:r>
              <a:rPr lang="ru-RU" sz="2400" dirty="0" err="1" smtClean="0">
                <a:latin typeface="Times New Roman Tj" pitchFamily="18" charset="-52"/>
              </a:rPr>
              <a:t>чї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мехоњад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бимонад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Намуд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шакл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дараља</a:t>
            </a:r>
            <a:endParaRPr lang="ru-RU" sz="28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554461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«</a:t>
            </a:r>
            <a:r>
              <a:rPr lang="ru-RU" sz="2400" dirty="0" err="1" smtClean="0">
                <a:latin typeface="Times New Roman Tj" pitchFamily="18" charset="-52"/>
              </a:rPr>
              <a:t>Маромнокии</a:t>
            </a:r>
            <a:r>
              <a:rPr lang="ru-RU" sz="2400" dirty="0" smtClean="0">
                <a:latin typeface="Times New Roman Tj" pitchFamily="18" charset="-52"/>
              </a:rPr>
              <a:t> АЗ» - ин </a:t>
            </a:r>
            <a:r>
              <a:rPr lang="ru-RU" sz="2400" dirty="0" err="1" smtClean="0">
                <a:latin typeface="Times New Roman Tj" pitchFamily="18" charset="-52"/>
              </a:rPr>
              <a:t>типи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занонаи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маромнокї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буда</a:t>
            </a:r>
            <a:r>
              <a:rPr lang="ru-RU" sz="2400" dirty="0" smtClean="0">
                <a:latin typeface="Times New Roman Tj" pitchFamily="18" charset="-52"/>
              </a:rPr>
              <a:t>, барои </a:t>
            </a:r>
            <a:r>
              <a:rPr lang="ru-RU" sz="2400" dirty="0" err="1" smtClean="0">
                <a:latin typeface="Times New Roman Tj" pitchFamily="18" charset="-52"/>
              </a:rPr>
              <a:t>рањои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ёфтан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гуруснагї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камбаѓалї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ѓайрањо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равона</a:t>
            </a:r>
            <a:r>
              <a:rPr lang="ru-RU" sz="2400" dirty="0" smtClean="0">
                <a:latin typeface="Times New Roman Tj" pitchFamily="18" charset="-52"/>
              </a:rPr>
              <a:t> карда шудааст.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«</a:t>
            </a:r>
            <a:r>
              <a:rPr lang="ru-RU" sz="2400" dirty="0" err="1" smtClean="0">
                <a:latin typeface="Times New Roman Tj" pitchFamily="18" charset="-52"/>
              </a:rPr>
              <a:t>Маромнокии</a:t>
            </a:r>
            <a:r>
              <a:rPr lang="ru-RU" sz="2400" dirty="0" smtClean="0">
                <a:latin typeface="Times New Roman Tj" pitchFamily="18" charset="-52"/>
              </a:rPr>
              <a:t> ТО» - ин </a:t>
            </a:r>
            <a:r>
              <a:rPr lang="ru-RU" sz="2400" dirty="0" err="1" smtClean="0">
                <a:latin typeface="Times New Roman Tj" pitchFamily="18" charset="-52"/>
              </a:rPr>
              <a:t>типи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мардонаи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маромнокї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буда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љустуљўи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захирањо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кўшиши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зиёд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даромад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љои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сарфа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харољот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равона</a:t>
            </a:r>
            <a:r>
              <a:rPr lang="ru-RU" sz="2400" dirty="0" smtClean="0">
                <a:latin typeface="Times New Roman Tj" pitchFamily="18" charset="-52"/>
              </a:rPr>
              <a:t> карда шудааст.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одам ба «АЗ» </a:t>
            </a:r>
            <a:r>
              <a:rPr lang="ru-RU" sz="2400" dirty="0" err="1" smtClean="0">
                <a:latin typeface="Times New Roman Tj" pitchFamily="18" charset="-52"/>
              </a:rPr>
              <a:t>такя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, пас, </a:t>
            </a:r>
            <a:r>
              <a:rPr lang="ru-RU" sz="2400" dirty="0" err="1" smtClean="0">
                <a:latin typeface="Times New Roman Tj" pitchFamily="18" charset="-52"/>
              </a:rPr>
              <a:t>чун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ќоида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гузашта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проблемањои</a:t>
            </a:r>
            <a:r>
              <a:rPr lang="ru-RU" sz="2400" dirty="0" smtClean="0">
                <a:latin typeface="Times New Roman Tj" pitchFamily="18" charset="-52"/>
              </a:rPr>
              <a:t> худ </a:t>
            </a:r>
            <a:r>
              <a:rPr lang="ru-RU" sz="2400" dirty="0" err="1" smtClean="0">
                <a:latin typeface="Times New Roman Tj" pitchFamily="18" charset="-52"/>
              </a:rPr>
              <a:t>андармон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«ТО» </a:t>
            </a:r>
            <a:r>
              <a:rPr lang="ru-RU" sz="2400" dirty="0" err="1" smtClean="0">
                <a:latin typeface="Times New Roman Tj" pitchFamily="18" charset="-52"/>
              </a:rPr>
              <a:t>муњим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, пас,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оянда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нигариста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комёбї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такя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 ва дар як </a:t>
            </a:r>
            <a:r>
              <a:rPr lang="ru-RU" sz="2400" dirty="0" err="1" smtClean="0">
                <a:latin typeface="Times New Roman Tj" pitchFamily="18" charset="-52"/>
              </a:rPr>
              <a:t>ваќт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проблемаи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њозира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Роњбар дар </a:t>
            </a:r>
            <a:r>
              <a:rPr lang="ru-RU" sz="2400" dirty="0" err="1" smtClean="0">
                <a:latin typeface="Times New Roman Tj" pitchFamily="18" charset="-52"/>
              </a:rPr>
              <a:t>кормандони</a:t>
            </a:r>
            <a:r>
              <a:rPr lang="ru-RU" sz="2400" dirty="0" smtClean="0">
                <a:latin typeface="Times New Roman Tj" pitchFamily="18" charset="-52"/>
              </a:rPr>
              <a:t> худ «</a:t>
            </a:r>
            <a:r>
              <a:rPr lang="ru-RU" sz="2400" dirty="0" err="1" smtClean="0">
                <a:latin typeface="Times New Roman Tj" pitchFamily="18" charset="-52"/>
              </a:rPr>
              <a:t>маромнокии</a:t>
            </a:r>
            <a:r>
              <a:rPr lang="ru-RU" sz="2400" dirty="0" smtClean="0">
                <a:latin typeface="Times New Roman Tj" pitchFamily="18" charset="-52"/>
              </a:rPr>
              <a:t> То»-</a:t>
            </a:r>
            <a:r>
              <a:rPr lang="ru-RU" sz="2400" dirty="0" err="1" smtClean="0">
                <a:latin typeface="Times New Roman Tj" pitchFamily="18" charset="-52"/>
              </a:rPr>
              <a:t>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ташаккул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дода</a:t>
            </a:r>
            <a:r>
              <a:rPr lang="ru-RU" sz="2400" dirty="0" smtClean="0">
                <a:latin typeface="Times New Roman Tj" pitchFamily="18" charset="-52"/>
              </a:rPr>
              <a:t>, пеш аз </a:t>
            </a:r>
            <a:r>
              <a:rPr lang="ru-RU" sz="2400" dirty="0" err="1" smtClean="0">
                <a:latin typeface="Times New Roman Tj" pitchFamily="18" charset="-52"/>
              </a:rPr>
              <a:t>њама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оянда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менигарад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Ў </a:t>
            </a:r>
            <a:r>
              <a:rPr lang="ru-RU" sz="2400" dirty="0" err="1" smtClean="0">
                <a:latin typeface="Times New Roman Tj" pitchFamily="18" charset="-52"/>
              </a:rPr>
              <a:t>маќсадњои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мушахаси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ташкилотро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пешбинї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 (ё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берун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зоњир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аниќ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), вале </a:t>
            </a:r>
            <a:r>
              <a:rPr lang="ru-RU" sz="2400" dirty="0" err="1" smtClean="0">
                <a:latin typeface="Times New Roman Tj" pitchFamily="18" charset="-52"/>
              </a:rPr>
              <a:t>баъд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тарзе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муаррифї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одамоне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аз паси он </a:t>
            </a:r>
            <a:r>
              <a:rPr lang="ru-RU" sz="2400" dirty="0" err="1" smtClean="0">
                <a:latin typeface="Times New Roman Tj" pitchFamily="18" charset="-52"/>
              </a:rPr>
              <a:t>мераванд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њавасманд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гарданд</a:t>
            </a:r>
            <a:r>
              <a:rPr lang="ru-RU" sz="2400" dirty="0" smtClean="0">
                <a:latin typeface="Times New Roman Tj" pitchFamily="18" charset="-52"/>
              </a:rPr>
              <a:t> ва ба худ </a:t>
            </a:r>
            <a:r>
              <a:rPr lang="ru-RU" sz="2400" dirty="0" err="1" smtClean="0">
                <a:latin typeface="Times New Roman Tj" pitchFamily="18" charset="-52"/>
              </a:rPr>
              <a:t>бовар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Намуд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шакл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дараља</a:t>
            </a:r>
            <a:endParaRPr lang="ru-RU" sz="28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76064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269875" indent="-255588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C00000"/>
                </a:solidFill>
                <a:latin typeface="Times New Roman Tj" pitchFamily="18" charset="-52"/>
              </a:rPr>
              <a:t>Барои ин </a:t>
            </a:r>
            <a:r>
              <a:rPr lang="ru-RU" sz="3000" b="1" dirty="0" err="1" smtClean="0">
                <a:solidFill>
                  <a:srgbClr val="C00000"/>
                </a:solidFill>
                <a:latin typeface="Times New Roman Tj" pitchFamily="18" charset="-52"/>
              </a:rPr>
              <a:t>зарур</a:t>
            </a:r>
            <a:r>
              <a:rPr lang="ru-RU" sz="3000" b="1" dirty="0" smtClean="0">
                <a:solidFill>
                  <a:srgbClr val="C00000"/>
                </a:solidFill>
                <a:latin typeface="Times New Roman Tj" pitchFamily="18" charset="-52"/>
              </a:rPr>
              <a:t> аст:</a:t>
            </a:r>
          </a:p>
          <a:p>
            <a:pPr marL="269875" indent="-2555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i="1" dirty="0" smtClean="0">
                <a:latin typeface="Times New Roman Tj" pitchFamily="18" charset="-52"/>
              </a:rPr>
              <a:t>1. </a:t>
            </a:r>
            <a:r>
              <a:rPr lang="ru-RU" sz="3000" b="1" i="1" dirty="0" err="1" smtClean="0">
                <a:latin typeface="Times New Roman Tj" pitchFamily="18" charset="-52"/>
              </a:rPr>
              <a:t>Пешбинии</a:t>
            </a:r>
            <a:r>
              <a:rPr lang="ru-RU" sz="3000" b="1" i="1" dirty="0" smtClean="0">
                <a:latin typeface="Times New Roman Tj" pitchFamily="18" charset="-52"/>
              </a:rPr>
              <a:t> </a:t>
            </a:r>
            <a:r>
              <a:rPr lang="ru-RU" sz="3000" b="1" i="1" dirty="0" err="1" smtClean="0">
                <a:latin typeface="Times New Roman Tj" pitchFamily="18" charset="-52"/>
              </a:rPr>
              <a:t>дурнамо</a:t>
            </a:r>
            <a:r>
              <a:rPr lang="ru-RU" sz="3000" b="1" i="1" dirty="0" smtClean="0">
                <a:latin typeface="Times New Roman Tj" pitchFamily="18" charset="-52"/>
              </a:rPr>
              <a:t>. </a:t>
            </a:r>
            <a:r>
              <a:rPr lang="ru-RU" sz="3000" dirty="0" smtClean="0">
                <a:latin typeface="Times New Roman Tj" pitchFamily="18" charset="-52"/>
              </a:rPr>
              <a:t>Роњбар </a:t>
            </a:r>
            <a:r>
              <a:rPr lang="ru-RU" sz="3000" dirty="0" err="1" smtClean="0">
                <a:latin typeface="Times New Roman Tj" pitchFamily="18" charset="-52"/>
              </a:rPr>
              <a:t>самти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мушаххасро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пешнињод</a:t>
            </a:r>
            <a:r>
              <a:rPr lang="ru-RU" sz="3000" dirty="0" smtClean="0">
                <a:latin typeface="Times New Roman Tj" pitchFamily="18" charset="-52"/>
              </a:rPr>
              <a:t> карда,  на </a:t>
            </a:r>
            <a:r>
              <a:rPr lang="ru-RU" sz="3000" dirty="0" err="1" smtClean="0">
                <a:latin typeface="Times New Roman Tj" pitchFamily="18" charset="-52"/>
              </a:rPr>
              <a:t>танњо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маљмўи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алтернативї</a:t>
            </a:r>
            <a:r>
              <a:rPr lang="ru-RU" sz="3000" dirty="0" smtClean="0">
                <a:latin typeface="Times New Roman Tj" pitchFamily="18" charset="-52"/>
              </a:rPr>
              <a:t> ё </a:t>
            </a:r>
            <a:r>
              <a:rPr lang="ru-RU" sz="3000" dirty="0" err="1" smtClean="0">
                <a:latin typeface="Times New Roman Tj" pitchFamily="18" charset="-52"/>
              </a:rPr>
              <a:t>самтњои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имконпазирро</a:t>
            </a:r>
            <a:r>
              <a:rPr lang="ru-RU" sz="3000" dirty="0" smtClean="0">
                <a:latin typeface="Times New Roman Tj" pitchFamily="18" charset="-52"/>
              </a:rPr>
              <a:t> ба </a:t>
            </a:r>
            <a:r>
              <a:rPr lang="ru-RU" sz="3000" dirty="0" err="1" smtClean="0">
                <a:latin typeface="Times New Roman Tj" pitchFamily="18" charset="-52"/>
              </a:rPr>
              <a:t>вуљуд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меорад</a:t>
            </a:r>
            <a:r>
              <a:rPr lang="ru-RU" sz="3000" dirty="0" smtClean="0">
                <a:latin typeface="Times New Roman Tj" pitchFamily="18" charset="-52"/>
              </a:rPr>
              <a:t>, балки </a:t>
            </a:r>
            <a:r>
              <a:rPr lang="ru-RU" sz="3000" dirty="0" err="1" smtClean="0">
                <a:latin typeface="Times New Roman Tj" pitchFamily="18" charset="-52"/>
              </a:rPr>
              <a:t>образи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дилхоњи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ояндаро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муайян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мекунад</a:t>
            </a:r>
            <a:r>
              <a:rPr lang="ru-RU" sz="3000" dirty="0" smtClean="0">
                <a:latin typeface="Times New Roman Tj" pitchFamily="18" charset="-52"/>
              </a:rPr>
              <a:t>.</a:t>
            </a:r>
          </a:p>
          <a:p>
            <a:pPr marL="269875" indent="-2555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i="1" dirty="0" smtClean="0">
                <a:latin typeface="Times New Roman Tj" pitchFamily="18" charset="-52"/>
              </a:rPr>
              <a:t>2. </a:t>
            </a:r>
            <a:r>
              <a:rPr lang="ru-RU" sz="3000" b="1" i="1" dirty="0" err="1" smtClean="0">
                <a:latin typeface="Times New Roman Tj" pitchFamily="18" charset="-52"/>
              </a:rPr>
              <a:t>Устувории</a:t>
            </a:r>
            <a:r>
              <a:rPr lang="ru-RU" sz="3000" b="1" i="1" dirty="0" smtClean="0">
                <a:latin typeface="Times New Roman Tj" pitchFamily="18" charset="-52"/>
              </a:rPr>
              <a:t> </a:t>
            </a:r>
            <a:r>
              <a:rPr lang="ru-RU" sz="3000" b="1" i="1" dirty="0" err="1" smtClean="0">
                <a:latin typeface="Times New Roman Tj" pitchFamily="18" charset="-52"/>
              </a:rPr>
              <a:t>дурнамо</a:t>
            </a:r>
            <a:r>
              <a:rPr lang="ru-RU" sz="3000" b="1" i="1" dirty="0" smtClean="0">
                <a:latin typeface="Times New Roman Tj" pitchFamily="18" charset="-52"/>
              </a:rPr>
              <a:t>. </a:t>
            </a:r>
            <a:r>
              <a:rPr lang="ru-RU" sz="3000" dirty="0" err="1" smtClean="0">
                <a:latin typeface="Times New Roman Tj" pitchFamily="18" charset="-52"/>
              </a:rPr>
              <a:t>Одамон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бояд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дилпур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бошанд</a:t>
            </a:r>
            <a:r>
              <a:rPr lang="ru-RU" sz="3000" dirty="0" smtClean="0">
                <a:latin typeface="Times New Roman Tj" pitchFamily="18" charset="-52"/>
              </a:rPr>
              <a:t>, </a:t>
            </a:r>
            <a:r>
              <a:rPr lang="ru-RU" sz="3000" dirty="0" err="1" smtClean="0">
                <a:latin typeface="Times New Roman Tj" pitchFamily="18" charset="-52"/>
              </a:rPr>
              <a:t>ки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самт</a:t>
            </a:r>
            <a:r>
              <a:rPr lang="ru-RU" sz="3000" dirty="0" smtClean="0">
                <a:latin typeface="Times New Roman Tj" pitchFamily="18" charset="-52"/>
              </a:rPr>
              <a:t> ё </a:t>
            </a:r>
            <a:r>
              <a:rPr lang="ru-RU" sz="3000" dirty="0" err="1" smtClean="0">
                <a:latin typeface="Times New Roman Tj" pitchFamily="18" charset="-52"/>
              </a:rPr>
              <a:t>маќсади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пешнињодкардаи</a:t>
            </a:r>
            <a:r>
              <a:rPr lang="ru-RU" sz="3000" dirty="0" smtClean="0">
                <a:latin typeface="Times New Roman Tj" pitchFamily="18" charset="-52"/>
              </a:rPr>
              <a:t> роњбар </a:t>
            </a:r>
            <a:r>
              <a:rPr lang="ru-RU" sz="3000" dirty="0" err="1" smtClean="0">
                <a:latin typeface="Times New Roman Tj" pitchFamily="18" charset="-52"/>
              </a:rPr>
              <a:t>ногањон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таѓйир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намеёбад</a:t>
            </a:r>
            <a:r>
              <a:rPr lang="ru-RU" sz="3000" dirty="0" smtClean="0">
                <a:latin typeface="Times New Roman Tj" pitchFamily="18" charset="-52"/>
              </a:rPr>
              <a:t>. </a:t>
            </a:r>
            <a:r>
              <a:rPr lang="ru-RU" sz="3000" dirty="0" err="1" smtClean="0">
                <a:latin typeface="Times New Roman Tj" pitchFamily="18" charset="-52"/>
              </a:rPr>
              <a:t>Агар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маќсад</a:t>
            </a:r>
            <a:r>
              <a:rPr lang="ru-RU" sz="3000" dirty="0" smtClean="0">
                <a:latin typeface="Times New Roman Tj" pitchFamily="18" charset="-52"/>
              </a:rPr>
              <a:t>  ё </a:t>
            </a:r>
            <a:r>
              <a:rPr lang="ru-RU" sz="3000" dirty="0" err="1" smtClean="0">
                <a:latin typeface="Times New Roman Tj" pitchFamily="18" charset="-52"/>
              </a:rPr>
              <a:t>самт</a:t>
            </a:r>
            <a:r>
              <a:rPr lang="ru-RU" sz="3000" dirty="0" smtClean="0">
                <a:latin typeface="Times New Roman Tj" pitchFamily="18" charset="-52"/>
              </a:rPr>
              <a:t> дар </a:t>
            </a:r>
            <a:r>
              <a:rPr lang="ru-RU" sz="3000" dirty="0" err="1" smtClean="0">
                <a:latin typeface="Times New Roman Tj" pitchFamily="18" charset="-52"/>
              </a:rPr>
              <a:t>марњилаи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амалисозї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ногањон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таѓйир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ёбад</a:t>
            </a:r>
            <a:r>
              <a:rPr lang="ru-RU" sz="3000" dirty="0" smtClean="0">
                <a:latin typeface="Times New Roman Tj" pitchFamily="18" charset="-52"/>
              </a:rPr>
              <a:t>, он </a:t>
            </a:r>
            <a:r>
              <a:rPr lang="ru-RU" sz="3000" dirty="0" err="1" smtClean="0">
                <a:latin typeface="Times New Roman Tj" pitchFamily="18" charset="-52"/>
              </a:rPr>
              <a:t>гоњ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вай</a:t>
            </a:r>
            <a:r>
              <a:rPr lang="ru-RU" sz="3000" dirty="0" smtClean="0">
                <a:latin typeface="Times New Roman Tj" pitchFamily="18" charset="-52"/>
              </a:rPr>
              <a:t> барои </a:t>
            </a:r>
            <a:r>
              <a:rPr lang="ru-RU" sz="3000" dirty="0" err="1" smtClean="0">
                <a:latin typeface="Times New Roman Tj" pitchFamily="18" charset="-52"/>
              </a:rPr>
              <a:t>кор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марговар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мегардад</a:t>
            </a:r>
            <a:r>
              <a:rPr lang="ru-RU" sz="3000" dirty="0" smtClean="0">
                <a:latin typeface="Times New Roman Tj" pitchFamily="18" charset="-52"/>
              </a:rPr>
              <a:t>.</a:t>
            </a:r>
          </a:p>
          <a:p>
            <a:pPr marL="269875" indent="-2555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i="1" dirty="0" smtClean="0">
                <a:latin typeface="Times New Roman Tj" pitchFamily="18" charset="-52"/>
              </a:rPr>
              <a:t>3. </a:t>
            </a:r>
            <a:r>
              <a:rPr lang="ru-RU" sz="3000" b="1" i="1" dirty="0" err="1" smtClean="0">
                <a:latin typeface="Times New Roman Tj" pitchFamily="18" charset="-52"/>
              </a:rPr>
              <a:t>Рўњбаландии</a:t>
            </a:r>
            <a:r>
              <a:rPr lang="ru-RU" sz="3000" b="1" i="1" dirty="0" smtClean="0">
                <a:latin typeface="Times New Roman Tj" pitchFamily="18" charset="-52"/>
              </a:rPr>
              <a:t> </a:t>
            </a:r>
            <a:r>
              <a:rPr lang="ru-RU" sz="3000" b="1" i="1" dirty="0" err="1" smtClean="0">
                <a:latin typeface="Times New Roman Tj" pitchFamily="18" charset="-52"/>
              </a:rPr>
              <a:t>дурнамо</a:t>
            </a:r>
            <a:r>
              <a:rPr lang="ru-RU" sz="3000" b="1" i="1" dirty="0" smtClean="0">
                <a:latin typeface="Times New Roman Tj" pitchFamily="18" charset="-52"/>
              </a:rPr>
              <a:t>. </a:t>
            </a:r>
            <a:r>
              <a:rPr lang="ru-RU" sz="3000" dirty="0" err="1" smtClean="0">
                <a:latin typeface="Times New Roman Tj" pitchFamily="18" charset="-52"/>
              </a:rPr>
              <a:t>Пешбинии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дурнамои</a:t>
            </a:r>
            <a:r>
              <a:rPr lang="ru-RU" sz="3000" dirty="0" smtClean="0">
                <a:latin typeface="Times New Roman Tj" pitchFamily="18" charset="-52"/>
              </a:rPr>
              <a:t> роњбар </a:t>
            </a:r>
            <a:r>
              <a:rPr lang="ru-RU" sz="3000" dirty="0" err="1" smtClean="0">
                <a:latin typeface="Times New Roman Tj" pitchFamily="18" charset="-52"/>
              </a:rPr>
              <a:t>бояд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хаёли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одамонро</a:t>
            </a:r>
            <a:r>
              <a:rPr lang="ru-RU" sz="3000" dirty="0" smtClean="0">
                <a:latin typeface="Times New Roman Tj" pitchFamily="18" charset="-52"/>
              </a:rPr>
              <a:t> ба </a:t>
            </a:r>
            <a:r>
              <a:rPr lang="ru-RU" sz="3000" dirty="0" err="1" smtClean="0">
                <a:latin typeface="Times New Roman Tj" pitchFamily="18" charset="-52"/>
              </a:rPr>
              <a:t>ангезиш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орад</a:t>
            </a:r>
            <a:r>
              <a:rPr lang="ru-RU" sz="3000" dirty="0" smtClean="0">
                <a:latin typeface="Times New Roman Tj" pitchFamily="18" charset="-52"/>
              </a:rPr>
              <a:t>. Ин аз бисёр </a:t>
            </a:r>
            <a:r>
              <a:rPr lang="ru-RU" sz="3000" dirty="0" err="1" smtClean="0">
                <a:latin typeface="Times New Roman Tj" pitchFamily="18" charset="-52"/>
              </a:rPr>
              <a:t>љињат</a:t>
            </a:r>
            <a:r>
              <a:rPr lang="ru-RU" sz="3000" dirty="0" smtClean="0">
                <a:latin typeface="Times New Roman Tj" pitchFamily="18" charset="-52"/>
              </a:rPr>
              <a:t> аз он </a:t>
            </a:r>
            <a:r>
              <a:rPr lang="ru-RU" sz="3000" dirty="0" err="1" smtClean="0">
                <a:latin typeface="Times New Roman Tj" pitchFamily="18" charset="-52"/>
              </a:rPr>
              <a:t>вобаста</a:t>
            </a:r>
            <a:r>
              <a:rPr lang="ru-RU" sz="3000" dirty="0" smtClean="0">
                <a:latin typeface="Times New Roman Tj" pitchFamily="18" charset="-52"/>
              </a:rPr>
              <a:t> аст, </a:t>
            </a:r>
            <a:r>
              <a:rPr lang="ru-RU" sz="3000" dirty="0" err="1" smtClean="0">
                <a:latin typeface="Times New Roman Tj" pitchFamily="18" charset="-52"/>
              </a:rPr>
              <a:t>ки</a:t>
            </a:r>
            <a:r>
              <a:rPr lang="ru-RU" sz="3000" dirty="0" smtClean="0">
                <a:latin typeface="Times New Roman Tj" pitchFamily="18" charset="-52"/>
              </a:rPr>
              <a:t> худи роњбар то </a:t>
            </a:r>
            <a:r>
              <a:rPr lang="ru-RU" sz="3000" dirty="0" err="1" smtClean="0">
                <a:latin typeface="Times New Roman Tj" pitchFamily="18" charset="-52"/>
              </a:rPr>
              <a:t>кадом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андоза</a:t>
            </a:r>
            <a:r>
              <a:rPr lang="ru-RU" sz="3000" dirty="0" smtClean="0">
                <a:latin typeface="Times New Roman Tj" pitchFamily="18" charset="-52"/>
              </a:rPr>
              <a:t> ба </a:t>
            </a:r>
            <a:r>
              <a:rPr lang="ru-RU" sz="3000" dirty="0" err="1" smtClean="0">
                <a:latin typeface="Times New Roman Tj" pitchFamily="18" charset="-52"/>
              </a:rPr>
              <a:t>пешбинї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рўњбаланд</a:t>
            </a:r>
            <a:r>
              <a:rPr lang="ru-RU" sz="3000" dirty="0" smtClean="0">
                <a:latin typeface="Times New Roman Tj" pitchFamily="18" charset="-52"/>
              </a:rPr>
              <a:t> аст. </a:t>
            </a:r>
            <a:r>
              <a:rPr lang="ru-RU" sz="3000" dirty="0" err="1" smtClean="0">
                <a:latin typeface="Times New Roman Tj" pitchFamily="18" charset="-52"/>
              </a:rPr>
              <a:t>Агар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хаёлоти</a:t>
            </a:r>
            <a:r>
              <a:rPr lang="ru-RU" sz="3000" dirty="0" smtClean="0">
                <a:latin typeface="Times New Roman Tj" pitchFamily="18" charset="-52"/>
              </a:rPr>
              <a:t> роњбар «</a:t>
            </a:r>
            <a:r>
              <a:rPr lang="ru-RU" sz="3000" dirty="0" err="1" smtClean="0">
                <a:latin typeface="Times New Roman Tj" pitchFamily="18" charset="-52"/>
              </a:rPr>
              <a:t>љўшу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хурўш</a:t>
            </a:r>
            <a:r>
              <a:rPr lang="ru-RU" sz="3000" dirty="0" smtClean="0">
                <a:latin typeface="Times New Roman Tj" pitchFamily="18" charset="-52"/>
              </a:rPr>
              <a:t>» </a:t>
            </a:r>
            <a:r>
              <a:rPr lang="ru-RU" sz="3000" dirty="0" err="1" smtClean="0">
                <a:latin typeface="Times New Roman Tj" pitchFamily="18" charset="-52"/>
              </a:rPr>
              <a:t>накунад</a:t>
            </a:r>
            <a:r>
              <a:rPr lang="ru-RU" sz="3000" dirty="0" smtClean="0">
                <a:latin typeface="Times New Roman Tj" pitchFamily="18" charset="-52"/>
              </a:rPr>
              <a:t>, он </a:t>
            </a:r>
            <a:r>
              <a:rPr lang="ru-RU" sz="3000" dirty="0" err="1" smtClean="0">
                <a:latin typeface="Times New Roman Tj" pitchFamily="18" charset="-52"/>
              </a:rPr>
              <a:t>њељ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гоњ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тобеонро</a:t>
            </a:r>
            <a:r>
              <a:rPr lang="ru-RU" sz="3000" dirty="0" smtClean="0">
                <a:latin typeface="Times New Roman Tj" pitchFamily="18" charset="-52"/>
              </a:rPr>
              <a:t> ба </a:t>
            </a:r>
            <a:r>
              <a:rPr lang="ru-RU" sz="3000" dirty="0" err="1" smtClean="0">
                <a:latin typeface="Times New Roman Tj" pitchFamily="18" charset="-52"/>
              </a:rPr>
              <a:t>ваљд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намеорад</a:t>
            </a:r>
            <a:r>
              <a:rPr lang="ru-RU" sz="3000" dirty="0" smtClean="0">
                <a:latin typeface="Times New Roman Tj" pitchFamily="18" charset="-52"/>
              </a:rPr>
              <a:t>.</a:t>
            </a:r>
          </a:p>
          <a:p>
            <a:pPr marL="269875" indent="-2555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i="1" dirty="0" smtClean="0">
                <a:latin typeface="Times New Roman Tj" pitchFamily="18" charset="-52"/>
              </a:rPr>
              <a:t>4. </a:t>
            </a:r>
            <a:r>
              <a:rPr lang="ru-RU" sz="3000" b="1" i="1" dirty="0" err="1" smtClean="0">
                <a:latin typeface="Times New Roman Tj" pitchFamily="18" charset="-52"/>
              </a:rPr>
              <a:t>Фаъолсозии</a:t>
            </a:r>
            <a:r>
              <a:rPr lang="ru-RU" sz="3000" b="1" i="1" dirty="0" smtClean="0">
                <a:latin typeface="Times New Roman Tj" pitchFamily="18" charset="-52"/>
              </a:rPr>
              <a:t> </a:t>
            </a:r>
            <a:r>
              <a:rPr lang="ru-RU" sz="3000" b="1" i="1" dirty="0" err="1" smtClean="0">
                <a:latin typeface="Times New Roman Tj" pitchFamily="18" charset="-52"/>
              </a:rPr>
              <a:t>дурнамо</a:t>
            </a:r>
            <a:r>
              <a:rPr lang="ru-RU" sz="3000" b="1" i="1" dirty="0" smtClean="0">
                <a:latin typeface="Times New Roman Tj" pitchFamily="18" charset="-52"/>
              </a:rPr>
              <a:t>. </a:t>
            </a:r>
            <a:r>
              <a:rPr lang="ru-RU" sz="3000" dirty="0" err="1" smtClean="0">
                <a:latin typeface="Times New Roman Tj" pitchFamily="18" charset="-52"/>
              </a:rPr>
              <a:t>Раҳбар бояд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мардумро</a:t>
            </a:r>
            <a:r>
              <a:rPr lang="ru-RU" sz="3000" dirty="0" smtClean="0">
                <a:latin typeface="Times New Roman Tj" pitchFamily="18" charset="-52"/>
              </a:rPr>
              <a:t> барои </a:t>
            </a:r>
            <a:r>
              <a:rPr lang="ru-RU" sz="3000" dirty="0" err="1" smtClean="0">
                <a:latin typeface="Times New Roman Tj" pitchFamily="18" charset="-52"/>
              </a:rPr>
              <a:t>иштироки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шахсӣ </a:t>
            </a:r>
            <a:r>
              <a:rPr lang="ru-RU" sz="3000" dirty="0" smtClean="0">
                <a:latin typeface="Times New Roman Tj" pitchFamily="18" charset="-52"/>
              </a:rPr>
              <a:t>дар </a:t>
            </a:r>
            <a:r>
              <a:rPr lang="ru-RU" sz="3000" dirty="0" err="1" smtClean="0">
                <a:latin typeface="Times New Roman Tj" pitchFamily="18" charset="-52"/>
              </a:rPr>
              <a:t>рохи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расидан</a:t>
            </a:r>
            <a:r>
              <a:rPr lang="ru-RU" sz="3000" dirty="0" smtClean="0">
                <a:latin typeface="Times New Roman Tj" pitchFamily="18" charset="-52"/>
              </a:rPr>
              <a:t> ба </a:t>
            </a:r>
            <a:r>
              <a:rPr lang="ru-RU" sz="3000" dirty="0" err="1" smtClean="0">
                <a:latin typeface="Times New Roman Tj" pitchFamily="18" charset="-52"/>
              </a:rPr>
              <a:t>ҳадаф даъват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намояд</a:t>
            </a:r>
            <a:r>
              <a:rPr lang="ru-RU" sz="3000" dirty="0" smtClean="0">
                <a:latin typeface="Times New Roman Tj" pitchFamily="18" charset="-52"/>
              </a:rPr>
              <a:t>. </a:t>
            </a:r>
            <a:r>
              <a:rPr lang="ru-RU" sz="3000" dirty="0" err="1" smtClean="0">
                <a:latin typeface="Times New Roman Tj" pitchFamily="18" charset="-52"/>
              </a:rPr>
              <a:t>Агар</a:t>
            </a:r>
            <a:r>
              <a:rPr lang="ru-RU" sz="3000" dirty="0" smtClean="0">
                <a:latin typeface="Times New Roman Tj" pitchFamily="18" charset="-52"/>
              </a:rPr>
              <a:t> ин </a:t>
            </a:r>
            <a:r>
              <a:rPr lang="ru-RU" sz="3000" dirty="0" err="1" smtClean="0">
                <a:latin typeface="Times New Roman Tj" pitchFamily="18" charset="-52"/>
              </a:rPr>
              <a:t>рух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надињад</a:t>
            </a:r>
            <a:r>
              <a:rPr lang="ru-RU" sz="3000" dirty="0" smtClean="0">
                <a:latin typeface="Times New Roman Tj" pitchFamily="18" charset="-52"/>
              </a:rPr>
              <a:t>, пас </a:t>
            </a:r>
            <a:r>
              <a:rPr lang="ru-RU" sz="3000" dirty="0" err="1" smtClean="0">
                <a:latin typeface="Times New Roman Tj" pitchFamily="18" charset="-52"/>
              </a:rPr>
              <a:t>маълум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мегардад</a:t>
            </a:r>
            <a:r>
              <a:rPr lang="ru-RU" sz="3000" dirty="0" smtClean="0">
                <a:latin typeface="Times New Roman Tj" pitchFamily="18" charset="-52"/>
              </a:rPr>
              <a:t>, </a:t>
            </a:r>
            <a:r>
              <a:rPr lang="ru-RU" sz="3000" dirty="0" err="1" smtClean="0">
                <a:latin typeface="Times New Roman Tj" pitchFamily="18" charset="-52"/>
              </a:rPr>
              <a:t>ки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рохбар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пешбинии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худро</a:t>
            </a:r>
            <a:r>
              <a:rPr lang="ru-RU" sz="3000" dirty="0" smtClean="0">
                <a:latin typeface="Times New Roman Tj" pitchFamily="18" charset="-52"/>
              </a:rPr>
              <a:t> ба </a:t>
            </a:r>
            <a:r>
              <a:rPr lang="ru-RU" sz="3000" dirty="0" err="1" smtClean="0">
                <a:latin typeface="Times New Roman Tj" pitchFamily="18" charset="-52"/>
              </a:rPr>
              <a:t>дигарон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расонада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натавонистааст</a:t>
            </a:r>
            <a:r>
              <a:rPr lang="ru-RU" sz="3000" dirty="0" smtClean="0">
                <a:latin typeface="Times New Roman Tj" pitchFamily="18" charset="-52"/>
              </a:rPr>
              <a:t>.</a:t>
            </a:r>
          </a:p>
          <a:p>
            <a:pPr marL="269875" indent="-2555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i="1" dirty="0" smtClean="0">
                <a:latin typeface="Times New Roman Tj" pitchFamily="18" charset="-52"/>
              </a:rPr>
              <a:t>5. </a:t>
            </a:r>
            <a:r>
              <a:rPr lang="ru-RU" sz="3000" b="1" i="1" dirty="0" err="1" smtClean="0">
                <a:latin typeface="Times New Roman Tj" pitchFamily="18" charset="-52"/>
              </a:rPr>
              <a:t>Дурнамои</a:t>
            </a:r>
            <a:r>
              <a:rPr lang="ru-RU" sz="3000" b="1" i="1" dirty="0" smtClean="0">
                <a:latin typeface="Times New Roman Tj" pitchFamily="18" charset="-52"/>
              </a:rPr>
              <a:t> </a:t>
            </a:r>
            <a:r>
              <a:rPr lang="ru-RU" sz="3000" b="1" i="1" dirty="0" err="1" smtClean="0">
                <a:latin typeface="Times New Roman Tj" pitchFamily="18" charset="-52"/>
              </a:rPr>
              <a:t>марњилавї</a:t>
            </a:r>
            <a:r>
              <a:rPr lang="ru-RU" sz="3000" b="1" i="1" dirty="0" smtClean="0">
                <a:latin typeface="Times New Roman Tj" pitchFamily="18" charset="-52"/>
              </a:rPr>
              <a:t>. </a:t>
            </a:r>
            <a:r>
              <a:rPr lang="ru-RU" sz="3000" dirty="0" err="1" smtClean="0">
                <a:latin typeface="Times New Roman Tj" pitchFamily="18" charset="-52"/>
              </a:rPr>
              <a:t>Ваќте</a:t>
            </a:r>
            <a:r>
              <a:rPr lang="ru-RU" sz="3000" dirty="0" smtClean="0">
                <a:latin typeface="Times New Roman Tj" pitchFamily="18" charset="-52"/>
              </a:rPr>
              <a:t>, </a:t>
            </a:r>
            <a:r>
              <a:rPr lang="ru-RU" sz="3000" dirty="0" err="1" smtClean="0">
                <a:latin typeface="Times New Roman Tj" pitchFamily="18" charset="-52"/>
              </a:rPr>
              <a:t>ки</a:t>
            </a:r>
            <a:r>
              <a:rPr lang="ru-RU" sz="3000" dirty="0" smtClean="0">
                <a:latin typeface="Times New Roman Tj" pitchFamily="18" charset="-52"/>
              </a:rPr>
              <a:t>  </a:t>
            </a:r>
            <a:r>
              <a:rPr lang="ru-RU" sz="3000" dirty="0" err="1" smtClean="0">
                <a:latin typeface="Times New Roman Tj" pitchFamily="18" charset="-52"/>
              </a:rPr>
              <a:t>амалисозии</a:t>
            </a:r>
            <a:r>
              <a:rPr lang="ru-RU" sz="3000" dirty="0" smtClean="0">
                <a:latin typeface="Times New Roman Tj" pitchFamily="18" charset="-52"/>
              </a:rPr>
              <a:t>  </a:t>
            </a:r>
            <a:r>
              <a:rPr lang="ru-RU" sz="3000" dirty="0" err="1" smtClean="0">
                <a:latin typeface="Times New Roman Tj" pitchFamily="18" charset="-52"/>
              </a:rPr>
              <a:t>наќшањои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марњилавї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зарур</a:t>
            </a:r>
            <a:r>
              <a:rPr lang="ru-RU" sz="3000" dirty="0" smtClean="0">
                <a:latin typeface="Times New Roman Tj" pitchFamily="18" charset="-52"/>
              </a:rPr>
              <a:t> аст, пас </a:t>
            </a:r>
            <a:r>
              <a:rPr lang="ru-RU" sz="3000" dirty="0" err="1" smtClean="0">
                <a:latin typeface="Times New Roman Tj" pitchFamily="18" charset="-52"/>
              </a:rPr>
              <a:t>ў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бояд</a:t>
            </a:r>
            <a:r>
              <a:rPr lang="ru-RU" sz="3000" dirty="0" smtClean="0">
                <a:latin typeface="Times New Roman Tj" pitchFamily="18" charset="-52"/>
              </a:rPr>
              <a:t> ба </a:t>
            </a:r>
            <a:r>
              <a:rPr lang="ru-RU" sz="3000" dirty="0" err="1" smtClean="0">
                <a:latin typeface="Times New Roman Tj" pitchFamily="18" charset="-52"/>
              </a:rPr>
              <a:t>одамон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марњилаи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наздиктаринро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пешнињод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намояд</a:t>
            </a:r>
            <a:r>
              <a:rPr lang="ru-RU" sz="3000" dirty="0" smtClean="0">
                <a:latin typeface="Times New Roman Tj" pitchFamily="18" charset="-52"/>
              </a:rPr>
              <a:t>, то </a:t>
            </a:r>
            <a:r>
              <a:rPr lang="ru-RU" sz="3000" dirty="0" err="1" smtClean="0">
                <a:latin typeface="Times New Roman Tj" pitchFamily="18" charset="-52"/>
              </a:rPr>
              <a:t>ки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одамон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тавонанд</a:t>
            </a:r>
            <a:r>
              <a:rPr lang="ru-RU" sz="3000" dirty="0" smtClean="0">
                <a:latin typeface="Times New Roman Tj" pitchFamily="18" charset="-52"/>
              </a:rPr>
              <a:t> ба </a:t>
            </a:r>
            <a:r>
              <a:rPr lang="ru-RU" sz="3000" dirty="0" err="1" smtClean="0">
                <a:latin typeface="Times New Roman Tj" pitchFamily="18" charset="-52"/>
              </a:rPr>
              <a:t>осонї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онро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дарк</a:t>
            </a:r>
            <a:r>
              <a:rPr lang="ru-RU" sz="3000" dirty="0" smtClean="0">
                <a:latin typeface="Times New Roman Tj" pitchFamily="18" charset="-52"/>
              </a:rPr>
              <a:t> </a:t>
            </a:r>
            <a:r>
              <a:rPr lang="ru-RU" sz="3000" dirty="0" err="1" smtClean="0">
                <a:latin typeface="Times New Roman Tj" pitchFamily="18" charset="-52"/>
              </a:rPr>
              <a:t>намоянд</a:t>
            </a:r>
            <a:r>
              <a:rPr lang="ru-RU" sz="30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Намуд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шакл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дараља</a:t>
            </a:r>
            <a:endParaRPr lang="ru-RU" sz="28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472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 Tj" pitchFamily="18" charset="-52"/>
              </a:rPr>
              <a:t>Аз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 Tj" pitchFamily="18" charset="-52"/>
              </a:rPr>
              <a:t>њама</a:t>
            </a:r>
            <a:r>
              <a:rPr lang="ru-RU" sz="2400" b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 Tj" pitchFamily="18" charset="-52"/>
              </a:rPr>
              <a:t>њаёти</a:t>
            </a:r>
            <a:r>
              <a:rPr lang="ru-RU" sz="2400" b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 Tj" pitchFamily="18" charset="-52"/>
              </a:rPr>
              <a:t>тинҷу бароњат</a:t>
            </a:r>
            <a:r>
              <a:rPr lang="ru-RU" sz="2400" b="1" dirty="0" smtClean="0">
                <a:solidFill>
                  <a:srgbClr val="C00000"/>
                </a:solidFill>
                <a:latin typeface="Times New Roman Tj" pitchFamily="18" charset="-52"/>
              </a:rPr>
              <a:t> дар дараљаи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 Tj" pitchFamily="18" charset="-52"/>
              </a:rPr>
              <a:t>сеюм</a:t>
            </a:r>
            <a:r>
              <a:rPr lang="ru-RU" sz="2400" b="1" dirty="0" smtClean="0">
                <a:solidFill>
                  <a:srgbClr val="C00000"/>
                </a:solidFill>
                <a:latin typeface="Times New Roman Tj" pitchFamily="18" charset="-52"/>
              </a:rPr>
              <a:t> мебошад.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i="1" dirty="0" smtClean="0">
                <a:latin typeface="Times New Roman Tj" pitchFamily="18" charset="-52"/>
              </a:rPr>
              <a:t>Дараљаи </a:t>
            </a:r>
            <a:r>
              <a:rPr lang="ru-RU" sz="2400" i="1" dirty="0" err="1" smtClean="0">
                <a:latin typeface="Times New Roman Tj" pitchFamily="18" charset="-52"/>
              </a:rPr>
              <a:t>сеюми</a:t>
            </a:r>
            <a:r>
              <a:rPr lang="ru-RU" sz="2400" i="1" dirty="0" smtClean="0">
                <a:latin typeface="Times New Roman Tj" pitchFamily="18" charset="-52"/>
              </a:rPr>
              <a:t> </a:t>
            </a:r>
            <a:r>
              <a:rPr lang="ru-RU" sz="2400" i="1" dirty="0" err="1" smtClean="0">
                <a:latin typeface="Times New Roman Tj" pitchFamily="18" charset="-52"/>
              </a:rPr>
              <a:t>мотиватсия</a:t>
            </a:r>
            <a:r>
              <a:rPr lang="ru-RU" sz="2400" i="1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b="1" dirty="0" smtClean="0">
                <a:latin typeface="Times New Roman Tj" pitchFamily="18" charset="-52"/>
              </a:rPr>
              <a:t>«</a:t>
            </a:r>
            <a:r>
              <a:rPr lang="ru-RU" sz="2400" b="1" dirty="0" err="1" smtClean="0">
                <a:latin typeface="Times New Roman Tj" pitchFamily="18" charset="-52"/>
              </a:rPr>
              <a:t>Њаёти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муќимии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оромонаи</a:t>
            </a:r>
            <a:r>
              <a:rPr lang="ru-RU" sz="2400" b="1" dirty="0" smtClean="0">
                <a:latin typeface="Times New Roman Tj" pitchFamily="18" charset="-52"/>
              </a:rPr>
              <a:t> ба </a:t>
            </a:r>
            <a:r>
              <a:rPr lang="ru-RU" sz="2400" b="1" dirty="0" err="1" smtClean="0">
                <a:latin typeface="Times New Roman Tj" pitchFamily="18" charset="-52"/>
              </a:rPr>
              <a:t>муњит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мутобиќшуда</a:t>
            </a:r>
            <a:r>
              <a:rPr lang="ru-RU" sz="2400" b="1" dirty="0" smtClean="0">
                <a:latin typeface="Times New Roman Tj" pitchFamily="18" charset="-52"/>
              </a:rPr>
              <a:t>», </a:t>
            </a:r>
            <a:r>
              <a:rPr lang="ru-RU" sz="2400" dirty="0" smtClean="0">
                <a:latin typeface="Times New Roman Tj" pitchFamily="18" charset="-52"/>
              </a:rPr>
              <a:t>аз </a:t>
            </a:r>
            <a:r>
              <a:rPr lang="ru-RU" sz="2400" dirty="0" err="1" smtClean="0">
                <a:latin typeface="Times New Roman Tj" pitchFamily="18" charset="-52"/>
              </a:rPr>
              <a:t>рўи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принсипи</a:t>
            </a:r>
            <a:r>
              <a:rPr lang="ru-RU" sz="2400" dirty="0" smtClean="0">
                <a:latin typeface="Times New Roman Tj" pitchFamily="18" charset="-52"/>
              </a:rPr>
              <a:t>: «</a:t>
            </a:r>
            <a:r>
              <a:rPr lang="ru-RU" sz="2400" dirty="0" err="1" smtClean="0">
                <a:latin typeface="Times New Roman Tj" pitchFamily="18" charset="-52"/>
              </a:rPr>
              <a:t>Хонаи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кунљ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ман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њељ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чизро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намедонам</a:t>
            </a:r>
            <a:r>
              <a:rPr lang="ru-RU" sz="2400" dirty="0" smtClean="0">
                <a:latin typeface="Times New Roman Tj" pitchFamily="18" charset="-52"/>
              </a:rPr>
              <a:t>» </a:t>
            </a:r>
            <a:r>
              <a:rPr lang="ru-RU" sz="2400" dirty="0" err="1" smtClean="0">
                <a:latin typeface="Times New Roman Tj" pitchFamily="18" charset="-52"/>
              </a:rPr>
              <a:t>зиндагӣ кунанда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ваќт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хўроки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нисфирўзї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ҳамсар ва</a:t>
            </a:r>
            <a:r>
              <a:rPr lang="ru-RU" sz="2400" dirty="0" smtClean="0">
                <a:latin typeface="Times New Roman Tj" pitchFamily="18" charset="-52"/>
              </a:rPr>
              <a:t> аз худ </a:t>
            </a:r>
            <a:r>
              <a:rPr lang="ru-RU" sz="2400" dirty="0" err="1" smtClean="0">
                <a:latin typeface="Times New Roman Tj" pitchFamily="18" charset="-52"/>
              </a:rPr>
              <a:t>розианд</a:t>
            </a:r>
            <a:r>
              <a:rPr lang="ru-RU" sz="2400" dirty="0" smtClean="0">
                <a:latin typeface="Times New Roman Tj" pitchFamily="18" charset="-52"/>
              </a:rPr>
              <a:t>». Бо </a:t>
            </a:r>
            <a:r>
              <a:rPr lang="ru-RU" sz="2400" dirty="0" err="1" smtClean="0">
                <a:latin typeface="Times New Roman Tj" pitchFamily="18" charset="-52"/>
              </a:rPr>
              <a:t>аќидаи</a:t>
            </a:r>
            <a:r>
              <a:rPr lang="ru-RU" sz="2400" dirty="0" smtClean="0">
                <a:latin typeface="Times New Roman Tj" pitchFamily="18" charset="-52"/>
              </a:rPr>
              <a:t> Александр Зиновьев, ин «Гомо </a:t>
            </a:r>
            <a:r>
              <a:rPr lang="ru-RU" sz="2400" dirty="0" err="1" smtClean="0">
                <a:latin typeface="Times New Roman Tj" pitchFamily="18" charset="-52"/>
              </a:rPr>
              <a:t>Советикус</a:t>
            </a:r>
            <a:r>
              <a:rPr lang="ru-RU" sz="2400" dirty="0" smtClean="0">
                <a:latin typeface="Times New Roman Tj" pitchFamily="18" charset="-52"/>
              </a:rPr>
              <a:t>» (</a:t>
            </a:r>
            <a:r>
              <a:rPr lang="ru-RU" sz="2400" dirty="0" err="1" smtClean="0">
                <a:latin typeface="Times New Roman Tj" pitchFamily="18" charset="-52"/>
              </a:rPr>
              <a:t>татбиќи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ягонаи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баробар</a:t>
            </a:r>
            <a:r>
              <a:rPr lang="ru-RU" sz="2400" dirty="0" smtClean="0">
                <a:latin typeface="Times New Roman Tj" pitchFamily="18" charset="-52"/>
              </a:rPr>
              <a:t>)-и  </a:t>
            </a:r>
            <a:r>
              <a:rPr lang="ru-RU" sz="2400" dirty="0" err="1" smtClean="0">
                <a:latin typeface="Times New Roman Tj" pitchFamily="18" charset="-52"/>
              </a:rPr>
              <a:t>даврони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сотсиализми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мутараќќї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дили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зебои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идеали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ленинчї</a:t>
            </a:r>
            <a:r>
              <a:rPr lang="ru-RU" sz="2400" dirty="0" smtClean="0">
                <a:latin typeface="Times New Roman Tj" pitchFamily="18" charset="-52"/>
              </a:rPr>
              <a:t>: «</a:t>
            </a:r>
            <a:r>
              <a:rPr lang="ru-RU" sz="2400" dirty="0" err="1" smtClean="0">
                <a:latin typeface="Times New Roman Tj" pitchFamily="18" charset="-52"/>
              </a:rPr>
              <a:t>Кўшиши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њадди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аќал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сарфаи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баландтарин</a:t>
            </a:r>
            <a:r>
              <a:rPr lang="ru-RU" sz="2400" dirty="0" smtClean="0">
                <a:latin typeface="Times New Roman Tj" pitchFamily="18" charset="-52"/>
              </a:rPr>
              <a:t>!» </a:t>
            </a:r>
          </a:p>
          <a:p>
            <a:pPr algn="just">
              <a:spcBef>
                <a:spcPts val="0"/>
              </a:spcBef>
            </a:pPr>
            <a:r>
              <a:rPr lang="ru-RU" sz="2400" i="1" dirty="0" smtClean="0">
                <a:latin typeface="Times New Roman Tj" pitchFamily="18" charset="-52"/>
              </a:rPr>
              <a:t>Дараљаи </a:t>
            </a:r>
            <a:r>
              <a:rPr lang="ru-RU" sz="2400" i="1" dirty="0" err="1" smtClean="0">
                <a:latin typeface="Times New Roman Tj" pitchFamily="18" charset="-52"/>
              </a:rPr>
              <a:t>чорум</a:t>
            </a:r>
            <a:r>
              <a:rPr lang="ru-RU" sz="2400" i="1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b="1" dirty="0" smtClean="0">
                <a:latin typeface="Times New Roman Tj" pitchFamily="18" charset="-52"/>
              </a:rPr>
              <a:t>«</a:t>
            </a:r>
            <a:r>
              <a:rPr lang="ru-RU" sz="2400" b="1" dirty="0" err="1" smtClean="0">
                <a:latin typeface="Times New Roman Tj" pitchFamily="18" charset="-52"/>
              </a:rPr>
              <a:t>Кўшиши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бењтар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намудани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зиндагии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бехавф</a:t>
            </a:r>
            <a:r>
              <a:rPr lang="ru-RU" sz="2400" b="1" dirty="0" smtClean="0">
                <a:latin typeface="Times New Roman Tj" pitchFamily="18" charset="-52"/>
              </a:rPr>
              <a:t>» </a:t>
            </a: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бе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хавфи</a:t>
            </a:r>
            <a:r>
              <a:rPr lang="ru-RU" sz="2400" dirty="0" smtClean="0">
                <a:latin typeface="Times New Roman Tj" pitchFamily="18" charset="-52"/>
              </a:rPr>
              <a:t> аз даст </a:t>
            </a:r>
            <a:r>
              <a:rPr lang="ru-RU" sz="2400" dirty="0" err="1" smtClean="0">
                <a:latin typeface="Times New Roman Tj" pitchFamily="18" charset="-52"/>
              </a:rPr>
              <a:t>додани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чизе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err="1" smtClean="0">
                <a:latin typeface="Times New Roman Tj" pitchFamily="18" charset="-52"/>
              </a:rPr>
              <a:t>бўстонсаро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масолењи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рўзѓор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ѓайра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байни</a:t>
            </a:r>
            <a:r>
              <a:rPr lang="ru-RU" sz="2400" dirty="0" smtClean="0">
                <a:latin typeface="Times New Roman Tj" pitchFamily="18" charset="-52"/>
              </a:rPr>
              <a:t> дараљаи </a:t>
            </a:r>
            <a:r>
              <a:rPr lang="ru-RU" sz="2400" dirty="0" err="1" smtClean="0">
                <a:latin typeface="Times New Roman Tj" pitchFamily="18" charset="-52"/>
              </a:rPr>
              <a:t>сеюм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чорум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минтаќаи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бароњат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љойгир</a:t>
            </a:r>
            <a:r>
              <a:rPr lang="ru-RU" sz="2400" dirty="0" smtClean="0">
                <a:latin typeface="Times New Roman Tj" pitchFamily="18" charset="-52"/>
              </a:rPr>
              <a:t> аст. Дар ин </a:t>
            </a:r>
            <a:r>
              <a:rPr lang="ru-RU" sz="2400" dirty="0" err="1" smtClean="0">
                <a:latin typeface="Times New Roman Tj" pitchFamily="18" charset="-52"/>
              </a:rPr>
              <a:t>минтаќа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рўи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аќидаи</a:t>
            </a:r>
            <a:r>
              <a:rPr lang="ru-RU" sz="2400" dirty="0" smtClean="0">
                <a:latin typeface="Times New Roman Tj" pitchFamily="18" charset="-52"/>
              </a:rPr>
              <a:t> Лев Гумилев, </a:t>
            </a:r>
            <a:r>
              <a:rPr lang="ru-RU" sz="2400" dirty="0" err="1" smtClean="0">
                <a:latin typeface="Times New Roman Tj" pitchFamily="18" charset="-52"/>
              </a:rPr>
              <a:t>одамони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худпарасти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танбал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зиндагї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идеологияи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истеъмолкунандаи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характери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«ҳаёти карахти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худбинонона</a:t>
            </a:r>
            <a:r>
              <a:rPr lang="ru-RU" sz="2400" dirty="0" smtClean="0">
                <a:latin typeface="Times New Roman Tj" pitchFamily="18" charset="-52"/>
              </a:rPr>
              <a:t>» </a:t>
            </a:r>
            <a:r>
              <a:rPr lang="ru-RU" sz="2400" dirty="0" err="1" smtClean="0">
                <a:latin typeface="Times New Roman Tj" pitchFamily="18" charset="-52"/>
              </a:rPr>
              <a:t>доранд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err="1" smtClean="0">
                <a:latin typeface="Times New Roman Tj" pitchFamily="18" charset="-52"/>
              </a:rPr>
              <a:t>Олими</a:t>
            </a:r>
            <a:r>
              <a:rPr lang="ru-RU" sz="2400" dirty="0" smtClean="0">
                <a:latin typeface="Times New Roman Tj" pitchFamily="18" charset="-52"/>
              </a:rPr>
              <a:t> рус С. </a:t>
            </a:r>
            <a:r>
              <a:rPr lang="ru-RU" sz="2400" dirty="0" err="1" smtClean="0">
                <a:latin typeface="Times New Roman Tj" pitchFamily="18" charset="-52"/>
              </a:rPr>
              <a:t>Полукеев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дањ</a:t>
            </a:r>
            <a:r>
              <a:rPr lang="ru-RU" sz="2400" dirty="0" smtClean="0">
                <a:latin typeface="Times New Roman Tj" pitchFamily="18" charset="-52"/>
              </a:rPr>
              <a:t> дараљаи </a:t>
            </a:r>
            <a:r>
              <a:rPr lang="ru-RU" sz="2400" dirty="0" err="1" smtClean="0">
                <a:latin typeface="Times New Roman Tj" pitchFamily="18" charset="-52"/>
              </a:rPr>
              <a:t>маромнокиро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тањлилу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баррасї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пешнињод</a:t>
            </a:r>
            <a:r>
              <a:rPr lang="ru-RU" sz="2400" dirty="0" smtClean="0">
                <a:latin typeface="Times New Roman Tj" pitchFamily="18" charset="-52"/>
              </a:rPr>
              <a:t> кардааст.</a:t>
            </a:r>
            <a:endParaRPr lang="ru-RU" sz="24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2565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r>
              <a:rPr lang="ru-RU" sz="2400" i="1" dirty="0" smtClean="0">
                <a:latin typeface="Times New Roman Tj" pitchFamily="18" charset="-52"/>
              </a:rPr>
              <a:t>Дараљаи </a:t>
            </a:r>
            <a:r>
              <a:rPr lang="ru-RU" sz="2400" i="1" dirty="0" err="1" smtClean="0">
                <a:latin typeface="Times New Roman Tj" pitchFamily="18" charset="-52"/>
              </a:rPr>
              <a:t>панљум</a:t>
            </a:r>
            <a:r>
              <a:rPr lang="ru-RU" sz="2400" i="1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b="1" dirty="0" smtClean="0">
                <a:latin typeface="Times New Roman Tj" pitchFamily="18" charset="-52"/>
              </a:rPr>
              <a:t>«</a:t>
            </a:r>
            <a:r>
              <a:rPr lang="ru-RU" sz="2400" b="1" dirty="0" err="1" smtClean="0">
                <a:latin typeface="Times New Roman Tj" pitchFamily="18" charset="-52"/>
              </a:rPr>
              <a:t>Ҷустуҷўи муваффаќияти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бохавф</a:t>
            </a:r>
            <a:r>
              <a:rPr lang="ru-RU" sz="2400" b="1" dirty="0" smtClean="0">
                <a:latin typeface="Times New Roman Tj" pitchFamily="18" charset="-52"/>
              </a:rPr>
              <a:t>»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Сухани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калидї</a:t>
            </a:r>
            <a:r>
              <a:rPr lang="ru-RU" sz="2400" dirty="0" smtClean="0">
                <a:latin typeface="Times New Roman Tj" pitchFamily="18" charset="-52"/>
              </a:rPr>
              <a:t> дар ин </a:t>
            </a:r>
            <a:r>
              <a:rPr lang="ru-RU" sz="2400" dirty="0" err="1" smtClean="0">
                <a:latin typeface="Times New Roman Tj" pitchFamily="18" charset="-52"/>
              </a:rPr>
              <a:t>љо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муваффаќият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хавф</a:t>
            </a:r>
            <a:r>
              <a:rPr lang="ru-RU" sz="2400" dirty="0" smtClean="0">
                <a:latin typeface="Times New Roman Tj" pitchFamily="18" charset="-52"/>
              </a:rPr>
              <a:t> мебошад.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олами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бозї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умеди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тасодуф</a:t>
            </a:r>
            <a:r>
              <a:rPr lang="ru-RU" sz="2400" dirty="0" smtClean="0">
                <a:latin typeface="Times New Roman Tj" pitchFamily="18" charset="-52"/>
              </a:rPr>
              <a:t>» ва </a:t>
            </a:r>
            <a:r>
              <a:rPr lang="ru-RU" sz="2400" dirty="0" err="1" smtClean="0">
                <a:latin typeface="Times New Roman Tj" pitchFamily="18" charset="-52"/>
              </a:rPr>
              <a:t>лабханди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таќдир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ноил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шудан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комёбї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ягон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кафолат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намедињад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Бо </a:t>
            </a:r>
            <a:r>
              <a:rPr lang="ru-RU" sz="2400" dirty="0" err="1" smtClean="0">
                <a:latin typeface="Times New Roman Tj" pitchFamily="18" charset="-52"/>
              </a:rPr>
              <a:t>њамин</a:t>
            </a:r>
            <a:r>
              <a:rPr lang="ru-RU" sz="2400" dirty="0" smtClean="0">
                <a:latin typeface="Times New Roman Tj" pitchFamily="18" charset="-52"/>
              </a:rPr>
              <a:t> дараљаи </a:t>
            </a:r>
            <a:r>
              <a:rPr lang="ru-RU" sz="2400" dirty="0" err="1" smtClean="0">
                <a:latin typeface="Times New Roman Tj" pitchFamily="18" charset="-52"/>
              </a:rPr>
              <a:t>маромнокї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тољирон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соњибкорони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навомўз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фаъолияташонро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оѓоз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i="1" dirty="0" smtClean="0">
                <a:latin typeface="Times New Roman Tj" pitchFamily="18" charset="-52"/>
              </a:rPr>
              <a:t>Дараљаи </a:t>
            </a:r>
            <a:r>
              <a:rPr lang="ru-RU" sz="2400" i="1" dirty="0" err="1" smtClean="0">
                <a:latin typeface="Times New Roman Tj" pitchFamily="18" charset="-52"/>
              </a:rPr>
              <a:t>шашум</a:t>
            </a:r>
            <a:r>
              <a:rPr lang="ru-RU" sz="2400" i="1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b="1" dirty="0" smtClean="0">
                <a:latin typeface="Times New Roman Tj" pitchFamily="18" charset="-52"/>
              </a:rPr>
              <a:t>«</a:t>
            </a:r>
            <a:r>
              <a:rPr lang="ru-RU" sz="2400" b="1" dirty="0" err="1" smtClean="0">
                <a:latin typeface="Times New Roman Tj" pitchFamily="18" charset="-52"/>
              </a:rPr>
              <a:t>Кўшиш</a:t>
            </a:r>
            <a:r>
              <a:rPr lang="ru-RU" sz="2400" b="1" dirty="0" smtClean="0">
                <a:latin typeface="Times New Roman Tj" pitchFamily="18" charset="-52"/>
              </a:rPr>
              <a:t> барои </a:t>
            </a:r>
            <a:r>
              <a:rPr lang="ru-RU" sz="2400" b="1" dirty="0" err="1" smtClean="0">
                <a:latin typeface="Times New Roman Tj" pitchFamily="18" charset="-52"/>
              </a:rPr>
              <a:t>идеали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дониш</a:t>
            </a:r>
            <a:r>
              <a:rPr lang="ru-RU" sz="2400" b="1" dirty="0" smtClean="0">
                <a:latin typeface="Times New Roman Tj" pitchFamily="18" charset="-52"/>
              </a:rPr>
              <a:t> ва </a:t>
            </a:r>
            <a:r>
              <a:rPr lang="ru-RU" sz="2400" b="1" dirty="0" err="1" smtClean="0">
                <a:latin typeface="Times New Roman Tj" pitchFamily="18" charset="-52"/>
              </a:rPr>
              <a:t>эљодиёт</a:t>
            </a:r>
            <a:r>
              <a:rPr lang="ru-RU" sz="2400" b="1" dirty="0" smtClean="0">
                <a:latin typeface="Times New Roman Tj" pitchFamily="18" charset="-52"/>
              </a:rPr>
              <a:t>»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Барои </a:t>
            </a:r>
            <a:r>
              <a:rPr lang="ru-RU" sz="2400" dirty="0" err="1" smtClean="0">
                <a:latin typeface="Times New Roman Tj" pitchFamily="18" charset="-52"/>
              </a:rPr>
              <a:t>аксари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мардум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рўи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касби</a:t>
            </a:r>
            <a:r>
              <a:rPr lang="ru-RU" sz="2400" dirty="0" smtClean="0">
                <a:latin typeface="Times New Roman Tj" pitchFamily="18" charset="-52"/>
              </a:rPr>
              <a:t> худ </a:t>
            </a:r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 – ин пеш аз </a:t>
            </a:r>
            <a:r>
              <a:rPr lang="ru-RU" sz="2400" dirty="0" err="1" smtClean="0">
                <a:latin typeface="Times New Roman Tj" pitchFamily="18" charset="-52"/>
              </a:rPr>
              <a:t>њама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рисолат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худтатбиќкунї</a:t>
            </a:r>
            <a:r>
              <a:rPr lang="ru-RU" sz="2400" dirty="0" smtClean="0">
                <a:latin typeface="Times New Roman Tj" pitchFamily="18" charset="-52"/>
              </a:rPr>
              <a:t> мебошад.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муќоиса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соњибкорї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майл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доштан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таваккал</a:t>
            </a:r>
            <a:r>
              <a:rPr lang="ru-RU" sz="2400" dirty="0" smtClean="0">
                <a:latin typeface="Times New Roman Tj" pitchFamily="18" charset="-52"/>
              </a:rPr>
              <a:t>, дар ин </a:t>
            </a:r>
            <a:r>
              <a:rPr lang="ru-RU" sz="2400" dirty="0" err="1" smtClean="0">
                <a:latin typeface="Times New Roman Tj" pitchFamily="18" charset="-52"/>
              </a:rPr>
              <a:t>љо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минтаќаи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хеле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бароњати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эљодї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назар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мерасад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Аммо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хатар</a:t>
            </a:r>
            <a:r>
              <a:rPr lang="ru-RU" sz="2400" dirty="0" smtClean="0">
                <a:latin typeface="Times New Roman Tj" pitchFamily="18" charset="-52"/>
              </a:rPr>
              <a:t> дар ин </a:t>
            </a:r>
            <a:r>
              <a:rPr lang="ru-RU" sz="2400" dirty="0" err="1" smtClean="0">
                <a:latin typeface="Times New Roman Tj" pitchFamily="18" charset="-52"/>
              </a:rPr>
              <a:t>љо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чизи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дигар</a:t>
            </a:r>
            <a:r>
              <a:rPr lang="ru-RU" sz="2400" dirty="0" smtClean="0">
                <a:latin typeface="Times New Roman Tj" pitchFamily="18" charset="-52"/>
              </a:rPr>
              <a:t> аст - ба </a:t>
            </a:r>
            <a:r>
              <a:rPr lang="ru-RU" sz="2400" dirty="0" err="1" smtClean="0">
                <a:latin typeface="Times New Roman Tj" pitchFamily="18" charset="-52"/>
              </a:rPr>
              <a:t>эътибор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нагирифтани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рисолати</a:t>
            </a:r>
            <a:r>
              <a:rPr lang="ru-RU" sz="2400" dirty="0" smtClean="0">
                <a:latin typeface="Times New Roman Tj" pitchFamily="18" charset="-52"/>
              </a:rPr>
              <a:t> худ,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баъд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вафот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меояд</a:t>
            </a:r>
            <a:r>
              <a:rPr lang="ru-RU" sz="2400" dirty="0" smtClean="0">
                <a:latin typeface="Times New Roman Tj" pitchFamily="18" charset="-52"/>
              </a:rPr>
              <a:t>, ё </a:t>
            </a:r>
            <a:r>
              <a:rPr lang="ru-RU" sz="2400" dirty="0" err="1" smtClean="0">
                <a:latin typeface="Times New Roman Tj" pitchFamily="18" charset="-52"/>
              </a:rPr>
              <a:t>умуман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намеояд</a:t>
            </a:r>
            <a:r>
              <a:rPr lang="ru-RU" sz="2400" dirty="0" smtClean="0">
                <a:latin typeface="Times New Roman Tj" pitchFamily="18" charset="-52"/>
              </a:rPr>
              <a:t>!</a:t>
            </a:r>
          </a:p>
          <a:p>
            <a:pPr algn="just">
              <a:lnSpc>
                <a:spcPct val="120000"/>
              </a:lnSpc>
            </a:pP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i="1" dirty="0" err="1" smtClean="0">
                <a:effectLst/>
                <a:latin typeface="Times New Roman Tj" pitchFamily="18" charset="-52"/>
              </a:rPr>
              <a:t>дараљањои</a:t>
            </a:r>
            <a:r>
              <a:rPr lang="ru-RU" sz="3200" i="1" dirty="0" smtClean="0">
                <a:effectLst/>
                <a:latin typeface="Times New Roman Tj" pitchFamily="18" charset="-52"/>
              </a:rPr>
              <a:t> </a:t>
            </a:r>
            <a:r>
              <a:rPr lang="ru-RU" sz="3200" i="1" dirty="0" err="1" smtClean="0">
                <a:effectLst/>
                <a:latin typeface="Times New Roman Tj" pitchFamily="18" charset="-52"/>
              </a:rPr>
              <a:t>маромнокї</a:t>
            </a:r>
            <a:r>
              <a:rPr lang="ru-RU" sz="3200" i="1" dirty="0" smtClean="0">
                <a:effectLst/>
                <a:latin typeface="Times New Roman Tj" pitchFamily="18" charset="-52"/>
              </a:rPr>
              <a:t>:</a:t>
            </a:r>
            <a:endParaRPr lang="ru-RU" sz="32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987</TotalTime>
  <Words>1738</Words>
  <Application>Microsoft Office PowerPoint</Application>
  <PresentationFormat>Экран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МАРОМЊОИ МЕЊНАТЇ</vt:lpstr>
      <vt:lpstr>Намуд, шакл ва дараља</vt:lpstr>
      <vt:lpstr>Намуд, шакл ва дараља</vt:lpstr>
      <vt:lpstr>Намуд, шакл ва дараља</vt:lpstr>
      <vt:lpstr>Намуд, шакл ва дараља</vt:lpstr>
      <vt:lpstr>Намуд, шакл ва дараља</vt:lpstr>
      <vt:lpstr>Намуд, шакл ва дараља</vt:lpstr>
      <vt:lpstr>Олими рус С. Полукеев дањ дараљаи маромнокиро барои тањлилу баррасї пешнињод кардааст.</vt:lpstr>
      <vt:lpstr>дараљањои маромнокї:</vt:lpstr>
      <vt:lpstr>дараљањои маромнокї:</vt:lpstr>
      <vt:lpstr>дараљањои маромнокї:</vt:lpstr>
      <vt:lpstr>дараљањои маромнокї:</vt:lpstr>
      <vt:lpstr>дараљањои маромнокї:</vt:lpstr>
      <vt:lpstr>Слайд 14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ВА МЕТОДЊОИ ПСИХОЛОГИЯИ ИДОРАКУНЇ</dc:title>
  <dc:creator>PC</dc:creator>
  <cp:lastModifiedBy>PC</cp:lastModifiedBy>
  <cp:revision>87</cp:revision>
  <dcterms:created xsi:type="dcterms:W3CDTF">2018-06-01T15:31:39Z</dcterms:created>
  <dcterms:modified xsi:type="dcterms:W3CDTF">2018-08-18T14:53:04Z</dcterms:modified>
</cp:coreProperties>
</file>