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9144000"/>
  <p:notesSz cx="6858000" cy="9144000"/>
  <p:embeddedFontLst>
    <p:embeddedFont>
      <p:font typeface="Libre Franklin"/>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56" roundtripDataSignature="AMtx7mhK4UlgUunTdjNctVxKc2QWKehx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LibreFranklin-bold.fntdata"/><Relationship Id="rId52" Type="http://schemas.openxmlformats.org/officeDocument/2006/relationships/font" Target="fonts/LibreFranklin-regular.fntdata"/><Relationship Id="rId11" Type="http://schemas.openxmlformats.org/officeDocument/2006/relationships/slide" Target="slides/slide6.xml"/><Relationship Id="rId55" Type="http://schemas.openxmlformats.org/officeDocument/2006/relationships/font" Target="fonts/LibreFranklin-boldItalic.fntdata"/><Relationship Id="rId10" Type="http://schemas.openxmlformats.org/officeDocument/2006/relationships/slide" Target="slides/slide5.xml"/><Relationship Id="rId54" Type="http://schemas.openxmlformats.org/officeDocument/2006/relationships/font" Target="fonts/LibreFranklin-italic.fntdata"/><Relationship Id="rId13" Type="http://schemas.openxmlformats.org/officeDocument/2006/relationships/slide" Target="slides/slide8.xml"/><Relationship Id="rId12" Type="http://schemas.openxmlformats.org/officeDocument/2006/relationships/slide" Target="slides/slide7.xml"/><Relationship Id="rId56"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4667023b78_2_1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4667023b78_2_1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g24667023b78_2_13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ru-R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46828ae832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246828ae832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46828ae832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246828ae832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46828ae832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g246828ae832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46828ae832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246828ae832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showMasterSp="0" type="title">
  <p:cSld name="TITLE">
    <p:spTree>
      <p:nvGrpSpPr>
        <p:cNvPr id="17" name="Shape 17"/>
        <p:cNvGrpSpPr/>
        <p:nvPr/>
      </p:nvGrpSpPr>
      <p:grpSpPr>
        <a:xfrm>
          <a:off x="0" y="0"/>
          <a:ext cx="0" cy="0"/>
          <a:chOff x="0" y="0"/>
          <a:chExt cx="0" cy="0"/>
        </a:xfrm>
      </p:grpSpPr>
      <p:sp>
        <p:nvSpPr>
          <p:cNvPr id="18" name="Google Shape;18;p44"/>
          <p:cNvSpPr txBox="1"/>
          <p:nvPr>
            <p:ph type="ctrTitle"/>
          </p:nvPr>
        </p:nvSpPr>
        <p:spPr>
          <a:xfrm>
            <a:off x="1436346" y="1788454"/>
            <a:ext cx="6270900" cy="2098200"/>
          </a:xfrm>
          <a:prstGeom prst="rect">
            <a:avLst/>
          </a:prstGeom>
          <a:noFill/>
          <a:ln>
            <a:noFill/>
          </a:ln>
        </p:spPr>
        <p:txBody>
          <a:bodyPr anchorCtr="0" anchor="b" bIns="45700" lIns="91425" spcFirstLastPara="1" rIns="91425" wrap="square" tIns="45700">
            <a:noAutofit/>
          </a:bodyPr>
          <a:lstStyle>
            <a:lvl1pPr lvl="0" rtl="0" algn="ctr">
              <a:lnSpc>
                <a:spcPct val="89000"/>
              </a:lnSpc>
              <a:spcBef>
                <a:spcPts val="0"/>
              </a:spcBef>
              <a:spcAft>
                <a:spcPts val="0"/>
              </a:spcAft>
              <a:buClr>
                <a:schemeClr val="dk2"/>
              </a:buClr>
              <a:buSzPts val="6000"/>
              <a:buFont typeface="Libre Franklin"/>
              <a:buNone/>
              <a:defRPr sz="6000" cap="none">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 name="Google Shape;19;p44"/>
          <p:cNvSpPr txBox="1"/>
          <p:nvPr>
            <p:ph idx="1" type="subTitle"/>
          </p:nvPr>
        </p:nvSpPr>
        <p:spPr>
          <a:xfrm>
            <a:off x="2009930" y="3956280"/>
            <a:ext cx="5123700" cy="1086300"/>
          </a:xfrm>
          <a:prstGeom prst="rect">
            <a:avLst/>
          </a:prstGeom>
          <a:noFill/>
          <a:ln>
            <a:noFill/>
          </a:ln>
        </p:spPr>
        <p:txBody>
          <a:bodyPr anchorCtr="0" anchor="t" bIns="45700" lIns="91425" spcFirstLastPara="1" rIns="91425" wrap="square" tIns="45700">
            <a:normAutofit/>
          </a:bodyPr>
          <a:lstStyle>
            <a:lvl1pPr lvl="0" rtl="0" algn="ctr">
              <a:lnSpc>
                <a:spcPct val="112000"/>
              </a:lnSpc>
              <a:spcBef>
                <a:spcPts val="0"/>
              </a:spcBef>
              <a:spcAft>
                <a:spcPts val="0"/>
              </a:spcAft>
              <a:buClr>
                <a:schemeClr val="dk2"/>
              </a:buClr>
              <a:buSzPts val="1800"/>
              <a:buNone/>
              <a:defRPr sz="1800"/>
            </a:lvl1pPr>
            <a:lvl2pPr lvl="1" rtl="0" algn="ctr">
              <a:lnSpc>
                <a:spcPct val="94000"/>
              </a:lnSpc>
              <a:spcBef>
                <a:spcPts val="500"/>
              </a:spcBef>
              <a:spcAft>
                <a:spcPts val="0"/>
              </a:spcAft>
              <a:buClr>
                <a:schemeClr val="dk2"/>
              </a:buClr>
              <a:buSzPts val="1500"/>
              <a:buNone/>
              <a:defRPr sz="1500"/>
            </a:lvl2pPr>
            <a:lvl3pPr lvl="2" rtl="0" algn="ctr">
              <a:lnSpc>
                <a:spcPct val="94000"/>
              </a:lnSpc>
              <a:spcBef>
                <a:spcPts val="500"/>
              </a:spcBef>
              <a:spcAft>
                <a:spcPts val="0"/>
              </a:spcAft>
              <a:buClr>
                <a:schemeClr val="dk2"/>
              </a:buClr>
              <a:buSzPts val="1350"/>
              <a:buNone/>
              <a:defRPr sz="1350"/>
            </a:lvl3pPr>
            <a:lvl4pPr lvl="3" rtl="0" algn="ctr">
              <a:lnSpc>
                <a:spcPct val="94000"/>
              </a:lnSpc>
              <a:spcBef>
                <a:spcPts val="500"/>
              </a:spcBef>
              <a:spcAft>
                <a:spcPts val="0"/>
              </a:spcAft>
              <a:buClr>
                <a:schemeClr val="dk2"/>
              </a:buClr>
              <a:buSzPts val="1200"/>
              <a:buNone/>
              <a:defRPr sz="1200"/>
            </a:lvl4pPr>
            <a:lvl5pPr lvl="4" rtl="0" algn="ctr">
              <a:lnSpc>
                <a:spcPct val="94000"/>
              </a:lnSpc>
              <a:spcBef>
                <a:spcPts val="500"/>
              </a:spcBef>
              <a:spcAft>
                <a:spcPts val="0"/>
              </a:spcAft>
              <a:buClr>
                <a:schemeClr val="dk2"/>
              </a:buClr>
              <a:buSzPts val="1200"/>
              <a:buNone/>
              <a:defRPr sz="1200"/>
            </a:lvl5pPr>
            <a:lvl6pPr lvl="5" rtl="0" algn="ctr">
              <a:lnSpc>
                <a:spcPct val="94000"/>
              </a:lnSpc>
              <a:spcBef>
                <a:spcPts val="500"/>
              </a:spcBef>
              <a:spcAft>
                <a:spcPts val="0"/>
              </a:spcAft>
              <a:buClr>
                <a:schemeClr val="dk2"/>
              </a:buClr>
              <a:buSzPts val="1200"/>
              <a:buNone/>
              <a:defRPr sz="1200"/>
            </a:lvl6pPr>
            <a:lvl7pPr lvl="6" rtl="0" algn="ctr">
              <a:lnSpc>
                <a:spcPct val="94000"/>
              </a:lnSpc>
              <a:spcBef>
                <a:spcPts val="500"/>
              </a:spcBef>
              <a:spcAft>
                <a:spcPts val="0"/>
              </a:spcAft>
              <a:buClr>
                <a:schemeClr val="dk2"/>
              </a:buClr>
              <a:buSzPts val="1200"/>
              <a:buNone/>
              <a:defRPr sz="1200"/>
            </a:lvl7pPr>
            <a:lvl8pPr lvl="7" rtl="0" algn="ctr">
              <a:lnSpc>
                <a:spcPct val="94000"/>
              </a:lnSpc>
              <a:spcBef>
                <a:spcPts val="500"/>
              </a:spcBef>
              <a:spcAft>
                <a:spcPts val="0"/>
              </a:spcAft>
              <a:buClr>
                <a:schemeClr val="dk2"/>
              </a:buClr>
              <a:buSzPts val="1200"/>
              <a:buNone/>
              <a:defRPr sz="1200"/>
            </a:lvl8pPr>
            <a:lvl9pPr lvl="8" rtl="0" algn="ctr">
              <a:lnSpc>
                <a:spcPct val="94000"/>
              </a:lnSpc>
              <a:spcBef>
                <a:spcPts val="500"/>
              </a:spcBef>
              <a:spcAft>
                <a:spcPts val="200"/>
              </a:spcAft>
              <a:buClr>
                <a:schemeClr val="dk2"/>
              </a:buClr>
              <a:buSzPts val="1200"/>
              <a:buNone/>
              <a:defRPr sz="1200"/>
            </a:lvl9pPr>
          </a:lstStyle>
          <a:p/>
        </p:txBody>
      </p:sp>
      <p:sp>
        <p:nvSpPr>
          <p:cNvPr id="20" name="Google Shape;20;p44"/>
          <p:cNvSpPr txBox="1"/>
          <p:nvPr>
            <p:ph idx="10" type="dt"/>
          </p:nvPr>
        </p:nvSpPr>
        <p:spPr>
          <a:xfrm>
            <a:off x="564644" y="6453386"/>
            <a:ext cx="12060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dk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 name="Google Shape;21;p44"/>
          <p:cNvSpPr txBox="1"/>
          <p:nvPr>
            <p:ph idx="11" type="ftr"/>
          </p:nvPr>
        </p:nvSpPr>
        <p:spPr>
          <a:xfrm>
            <a:off x="1938041" y="6453386"/>
            <a:ext cx="5267400" cy="4047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solidFill>
                  <a:schemeClr val="dk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 name="Google Shape;22;p44"/>
          <p:cNvSpPr txBox="1"/>
          <p:nvPr>
            <p:ph idx="12" type="sldNum"/>
          </p:nvPr>
        </p:nvSpPr>
        <p:spPr>
          <a:xfrm>
            <a:off x="7373012" y="6453386"/>
            <a:ext cx="1197300" cy="4047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1000" u="none" cap="none" strike="noStrike">
                <a:solidFill>
                  <a:schemeClr val="dk2"/>
                </a:solidFill>
                <a:latin typeface="Libre Franklin"/>
                <a:ea typeface="Libre Franklin"/>
                <a:cs typeface="Libre Franklin"/>
                <a:sym typeface="Libre Franklin"/>
              </a:defRPr>
            </a:lvl1pPr>
            <a:lvl2pPr indent="0" lvl="1" marL="0" rtl="0" algn="r">
              <a:spcBef>
                <a:spcPts val="0"/>
              </a:spcBef>
              <a:buNone/>
              <a:defRPr b="0" i="0" sz="1000" u="none" cap="none" strike="noStrike">
                <a:solidFill>
                  <a:schemeClr val="dk2"/>
                </a:solidFill>
                <a:latin typeface="Libre Franklin"/>
                <a:ea typeface="Libre Franklin"/>
                <a:cs typeface="Libre Franklin"/>
                <a:sym typeface="Libre Franklin"/>
              </a:defRPr>
            </a:lvl2pPr>
            <a:lvl3pPr indent="0" lvl="2" marL="0" rtl="0" algn="r">
              <a:spcBef>
                <a:spcPts val="0"/>
              </a:spcBef>
              <a:buNone/>
              <a:defRPr b="0" i="0" sz="1000" u="none" cap="none" strike="noStrike">
                <a:solidFill>
                  <a:schemeClr val="dk2"/>
                </a:solidFill>
                <a:latin typeface="Libre Franklin"/>
                <a:ea typeface="Libre Franklin"/>
                <a:cs typeface="Libre Franklin"/>
                <a:sym typeface="Libre Franklin"/>
              </a:defRPr>
            </a:lvl3pPr>
            <a:lvl4pPr indent="0" lvl="3" marL="0" rtl="0" algn="r">
              <a:spcBef>
                <a:spcPts val="0"/>
              </a:spcBef>
              <a:buNone/>
              <a:defRPr b="0" i="0" sz="1000" u="none" cap="none" strike="noStrike">
                <a:solidFill>
                  <a:schemeClr val="dk2"/>
                </a:solidFill>
                <a:latin typeface="Libre Franklin"/>
                <a:ea typeface="Libre Franklin"/>
                <a:cs typeface="Libre Franklin"/>
                <a:sym typeface="Libre Franklin"/>
              </a:defRPr>
            </a:lvl4pPr>
            <a:lvl5pPr indent="0" lvl="4" marL="0" rtl="0" algn="r">
              <a:spcBef>
                <a:spcPts val="0"/>
              </a:spcBef>
              <a:buNone/>
              <a:defRPr b="0" i="0" sz="1000" u="none" cap="none" strike="noStrike">
                <a:solidFill>
                  <a:schemeClr val="dk2"/>
                </a:solidFill>
                <a:latin typeface="Libre Franklin"/>
                <a:ea typeface="Libre Franklin"/>
                <a:cs typeface="Libre Franklin"/>
                <a:sym typeface="Libre Franklin"/>
              </a:defRPr>
            </a:lvl5pPr>
            <a:lvl6pPr indent="0" lvl="5" marL="0" rtl="0" algn="r">
              <a:spcBef>
                <a:spcPts val="0"/>
              </a:spcBef>
              <a:buNone/>
              <a:defRPr b="0" i="0" sz="1000" u="none" cap="none" strike="noStrike">
                <a:solidFill>
                  <a:schemeClr val="dk2"/>
                </a:solidFill>
                <a:latin typeface="Libre Franklin"/>
                <a:ea typeface="Libre Franklin"/>
                <a:cs typeface="Libre Franklin"/>
                <a:sym typeface="Libre Franklin"/>
              </a:defRPr>
            </a:lvl6pPr>
            <a:lvl7pPr indent="0" lvl="6" marL="0" rtl="0" algn="r">
              <a:spcBef>
                <a:spcPts val="0"/>
              </a:spcBef>
              <a:buNone/>
              <a:defRPr b="0" i="0" sz="1000" u="none" cap="none" strike="noStrike">
                <a:solidFill>
                  <a:schemeClr val="dk2"/>
                </a:solidFill>
                <a:latin typeface="Libre Franklin"/>
                <a:ea typeface="Libre Franklin"/>
                <a:cs typeface="Libre Franklin"/>
                <a:sym typeface="Libre Franklin"/>
              </a:defRPr>
            </a:lvl7pPr>
            <a:lvl8pPr indent="0" lvl="7" marL="0" rtl="0" algn="r">
              <a:spcBef>
                <a:spcPts val="0"/>
              </a:spcBef>
              <a:buNone/>
              <a:defRPr b="0" i="0" sz="1000" u="none" cap="none" strike="noStrike">
                <a:solidFill>
                  <a:schemeClr val="dk2"/>
                </a:solidFill>
                <a:latin typeface="Libre Franklin"/>
                <a:ea typeface="Libre Franklin"/>
                <a:cs typeface="Libre Franklin"/>
                <a:sym typeface="Libre Franklin"/>
              </a:defRPr>
            </a:lvl8pPr>
            <a:lvl9pPr indent="0" lvl="8" marL="0" rtl="0" algn="r">
              <a:spcBef>
                <a:spcPts val="0"/>
              </a:spcBef>
              <a:buNone/>
              <a:defRPr b="0" i="0" sz="10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ru-RU"/>
              <a:t>‹#›</a:t>
            </a:fld>
            <a:endParaRPr/>
          </a:p>
        </p:txBody>
      </p:sp>
      <p:grpSp>
        <p:nvGrpSpPr>
          <p:cNvPr id="23" name="Google Shape;23;p44"/>
          <p:cNvGrpSpPr/>
          <p:nvPr/>
        </p:nvGrpSpPr>
        <p:grpSpPr>
          <a:xfrm>
            <a:off x="564652" y="744457"/>
            <a:ext cx="8005570" cy="5349695"/>
            <a:chOff x="564652" y="744457"/>
            <a:chExt cx="8005570" cy="5349695"/>
          </a:xfrm>
        </p:grpSpPr>
        <p:sp>
          <p:nvSpPr>
            <p:cNvPr id="24" name="Google Shape;24;p44"/>
            <p:cNvSpPr/>
            <p:nvPr/>
          </p:nvSpPr>
          <p:spPr>
            <a:xfrm>
              <a:off x="6113972" y="1685652"/>
              <a:ext cx="2456250" cy="4408500"/>
            </a:xfrm>
            <a:custGeom>
              <a:rect b="b" l="l" r="r" t="t"/>
              <a:pathLst>
                <a:path extrusionOk="0" h="10000" w="10000">
                  <a:moveTo>
                    <a:pt x="8761" y="0"/>
                  </a:moveTo>
                  <a:lnTo>
                    <a:pt x="10000" y="0"/>
                  </a:lnTo>
                  <a:lnTo>
                    <a:pt x="10000" y="10000"/>
                  </a:lnTo>
                  <a:lnTo>
                    <a:pt x="0" y="10000"/>
                  </a:lnTo>
                  <a:lnTo>
                    <a:pt x="0" y="9357"/>
                  </a:lnTo>
                  <a:lnTo>
                    <a:pt x="8761" y="9357"/>
                  </a:lnTo>
                  <a:lnTo>
                    <a:pt x="8761" y="0"/>
                  </a:lnTo>
                  <a:close/>
                </a:path>
              </a:pathLst>
            </a:custGeom>
            <a:solidFill>
              <a:schemeClr val="dk2"/>
            </a:solidFill>
            <a:ln>
              <a:noFill/>
            </a:ln>
          </p:spPr>
        </p:sp>
        <p:sp>
          <p:nvSpPr>
            <p:cNvPr id="25" name="Google Shape;25;p44"/>
            <p:cNvSpPr/>
            <p:nvPr/>
          </p:nvSpPr>
          <p:spPr>
            <a:xfrm rot="10800000">
              <a:off x="564652" y="744457"/>
              <a:ext cx="2456496" cy="4408500"/>
            </a:xfrm>
            <a:custGeom>
              <a:rect b="b" l="l" r="r" t="t"/>
              <a:pathLst>
                <a:path extrusionOk="0" h="10000" w="10001">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showMasterSp="0" type="vertTx">
  <p:cSld name="VERTICAL_TEXT">
    <p:spTree>
      <p:nvGrpSpPr>
        <p:cNvPr id="85" name="Shape 85"/>
        <p:cNvGrpSpPr/>
        <p:nvPr/>
      </p:nvGrpSpPr>
      <p:grpSpPr>
        <a:xfrm>
          <a:off x="0" y="0"/>
          <a:ext cx="0" cy="0"/>
          <a:chOff x="0" y="0"/>
          <a:chExt cx="0" cy="0"/>
        </a:xfrm>
      </p:grpSpPr>
      <p:sp>
        <p:nvSpPr>
          <p:cNvPr id="86" name="Google Shape;86;p53"/>
          <p:cNvSpPr txBox="1"/>
          <p:nvPr>
            <p:ph type="title"/>
          </p:nvPr>
        </p:nvSpPr>
        <p:spPr>
          <a:xfrm>
            <a:off x="1028700" y="685800"/>
            <a:ext cx="7200900" cy="1485900"/>
          </a:xfrm>
          <a:prstGeom prst="rect">
            <a:avLst/>
          </a:prstGeom>
          <a:noFill/>
          <a:ln>
            <a:noFill/>
          </a:ln>
        </p:spPr>
        <p:txBody>
          <a:bodyPr anchorCtr="0" anchor="t" bIns="45700" lIns="91425" spcFirstLastPara="1" rIns="91425" wrap="square" tIns="45700">
            <a:normAutofit/>
          </a:bodyPr>
          <a:lstStyle>
            <a:lvl1pPr lvl="0" rtl="0" algn="l">
              <a:lnSpc>
                <a:spcPct val="89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7" name="Google Shape;87;p53"/>
          <p:cNvSpPr txBox="1"/>
          <p:nvPr>
            <p:ph idx="1" type="body"/>
          </p:nvPr>
        </p:nvSpPr>
        <p:spPr>
          <a:xfrm rot="5400000">
            <a:off x="2843250" y="480976"/>
            <a:ext cx="3571800" cy="7200900"/>
          </a:xfrm>
          <a:prstGeom prst="rect">
            <a:avLst/>
          </a:prstGeom>
          <a:noFill/>
          <a:ln>
            <a:noFill/>
          </a:ln>
        </p:spPr>
        <p:txBody>
          <a:bodyPr anchorCtr="0" anchor="t" bIns="45700" lIns="91425" spcFirstLastPara="1" rIns="91425" wrap="square" tIns="45700">
            <a:normAutofit/>
          </a:bodyPr>
          <a:lstStyle>
            <a:lvl1pPr indent="-342900" lvl="0" marL="457200" rtl="0" algn="l">
              <a:lnSpc>
                <a:spcPct val="94000"/>
              </a:lnSpc>
              <a:spcBef>
                <a:spcPts val="1000"/>
              </a:spcBef>
              <a:spcAft>
                <a:spcPts val="0"/>
              </a:spcAft>
              <a:buClr>
                <a:schemeClr val="dk2"/>
              </a:buClr>
              <a:buSzPts val="1800"/>
              <a:buChar char="■"/>
              <a:defRPr/>
            </a:lvl1pPr>
            <a:lvl2pPr indent="-342900" lvl="1" marL="914400" rtl="0" algn="l">
              <a:lnSpc>
                <a:spcPct val="94000"/>
              </a:lnSpc>
              <a:spcBef>
                <a:spcPts val="500"/>
              </a:spcBef>
              <a:spcAft>
                <a:spcPts val="0"/>
              </a:spcAft>
              <a:buClr>
                <a:schemeClr val="dk2"/>
              </a:buClr>
              <a:buSzPts val="1800"/>
              <a:buChar char="–"/>
              <a:defRPr/>
            </a:lvl2pPr>
            <a:lvl3pPr indent="-342900" lvl="2" marL="1371600" rtl="0" algn="l">
              <a:lnSpc>
                <a:spcPct val="94000"/>
              </a:lnSpc>
              <a:spcBef>
                <a:spcPts val="500"/>
              </a:spcBef>
              <a:spcAft>
                <a:spcPts val="0"/>
              </a:spcAft>
              <a:buClr>
                <a:schemeClr val="dk2"/>
              </a:buClr>
              <a:buSzPts val="1800"/>
              <a:buChar char="■"/>
              <a:defRPr/>
            </a:lvl3pPr>
            <a:lvl4pPr indent="-342900" lvl="3" marL="1828800" rtl="0" algn="l">
              <a:lnSpc>
                <a:spcPct val="94000"/>
              </a:lnSpc>
              <a:spcBef>
                <a:spcPts val="500"/>
              </a:spcBef>
              <a:spcAft>
                <a:spcPts val="0"/>
              </a:spcAft>
              <a:buClr>
                <a:schemeClr val="dk2"/>
              </a:buClr>
              <a:buSzPts val="1800"/>
              <a:buChar char="–"/>
              <a:defRPr/>
            </a:lvl4pPr>
            <a:lvl5pPr indent="-342900" lvl="4" marL="2286000" rtl="0" algn="l">
              <a:lnSpc>
                <a:spcPct val="94000"/>
              </a:lnSpc>
              <a:spcBef>
                <a:spcPts val="500"/>
              </a:spcBef>
              <a:spcAft>
                <a:spcPts val="0"/>
              </a:spcAft>
              <a:buClr>
                <a:schemeClr val="dk2"/>
              </a:buClr>
              <a:buSzPts val="1800"/>
              <a:buChar char="■"/>
              <a:defRPr/>
            </a:lvl5pPr>
            <a:lvl6pPr indent="-342900" lvl="5" marL="2743200" rtl="0" algn="l">
              <a:lnSpc>
                <a:spcPct val="94000"/>
              </a:lnSpc>
              <a:spcBef>
                <a:spcPts val="500"/>
              </a:spcBef>
              <a:spcAft>
                <a:spcPts val="0"/>
              </a:spcAft>
              <a:buClr>
                <a:schemeClr val="dk2"/>
              </a:buClr>
              <a:buSzPts val="1800"/>
              <a:buChar char="–"/>
              <a:defRPr/>
            </a:lvl6pPr>
            <a:lvl7pPr indent="-342900" lvl="6" marL="3200400" rtl="0" algn="l">
              <a:lnSpc>
                <a:spcPct val="94000"/>
              </a:lnSpc>
              <a:spcBef>
                <a:spcPts val="500"/>
              </a:spcBef>
              <a:spcAft>
                <a:spcPts val="0"/>
              </a:spcAft>
              <a:buClr>
                <a:schemeClr val="dk2"/>
              </a:buClr>
              <a:buSzPts val="1800"/>
              <a:buChar char="■"/>
              <a:defRPr/>
            </a:lvl7pPr>
            <a:lvl8pPr indent="-342900" lvl="7" marL="3657600" rtl="0" algn="l">
              <a:lnSpc>
                <a:spcPct val="94000"/>
              </a:lnSpc>
              <a:spcBef>
                <a:spcPts val="500"/>
              </a:spcBef>
              <a:spcAft>
                <a:spcPts val="0"/>
              </a:spcAft>
              <a:buClr>
                <a:schemeClr val="dk2"/>
              </a:buClr>
              <a:buSzPts val="1800"/>
              <a:buChar char="–"/>
              <a:defRPr/>
            </a:lvl8pPr>
            <a:lvl9pPr indent="-342900" lvl="8" marL="4114800" rtl="0" algn="l">
              <a:lnSpc>
                <a:spcPct val="94000"/>
              </a:lnSpc>
              <a:spcBef>
                <a:spcPts val="500"/>
              </a:spcBef>
              <a:spcAft>
                <a:spcPts val="200"/>
              </a:spcAft>
              <a:buClr>
                <a:schemeClr val="dk2"/>
              </a:buClr>
              <a:buSzPts val="1800"/>
              <a:buChar char="■"/>
              <a:defRPr/>
            </a:lvl9pPr>
          </a:lstStyle>
          <a:p/>
        </p:txBody>
      </p:sp>
      <p:sp>
        <p:nvSpPr>
          <p:cNvPr id="88" name="Google Shape;88;p53"/>
          <p:cNvSpPr txBox="1"/>
          <p:nvPr>
            <p:ph idx="10" type="dt"/>
          </p:nvPr>
        </p:nvSpPr>
        <p:spPr>
          <a:xfrm>
            <a:off x="1042987" y="6453386"/>
            <a:ext cx="9033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p53"/>
          <p:cNvSpPr txBox="1"/>
          <p:nvPr>
            <p:ph idx="11" type="ftr"/>
          </p:nvPr>
        </p:nvSpPr>
        <p:spPr>
          <a:xfrm>
            <a:off x="2170173" y="6453386"/>
            <a:ext cx="47106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 name="Google Shape;90;p53"/>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showMasterSp="0" type="vertTitleAndTx">
  <p:cSld name="VERTICAL_TITLE_AND_VERTICAL_TEXT">
    <p:spTree>
      <p:nvGrpSpPr>
        <p:cNvPr id="91" name="Shape 91"/>
        <p:cNvGrpSpPr/>
        <p:nvPr/>
      </p:nvGrpSpPr>
      <p:grpSpPr>
        <a:xfrm>
          <a:off x="0" y="0"/>
          <a:ext cx="0" cy="0"/>
          <a:chOff x="0" y="0"/>
          <a:chExt cx="0" cy="0"/>
        </a:xfrm>
      </p:grpSpPr>
      <p:sp>
        <p:nvSpPr>
          <p:cNvPr id="92" name="Google Shape;92;p54"/>
          <p:cNvSpPr txBox="1"/>
          <p:nvPr>
            <p:ph type="title"/>
          </p:nvPr>
        </p:nvSpPr>
        <p:spPr>
          <a:xfrm rot="5400000">
            <a:off x="5004697" y="2500206"/>
            <a:ext cx="5243100" cy="1491000"/>
          </a:xfrm>
          <a:prstGeom prst="rect">
            <a:avLst/>
          </a:prstGeom>
          <a:noFill/>
          <a:ln>
            <a:noFill/>
          </a:ln>
        </p:spPr>
        <p:txBody>
          <a:bodyPr anchorCtr="0" anchor="t" bIns="45700" lIns="91425" spcFirstLastPara="1" rIns="91425" wrap="square" tIns="45700">
            <a:normAutofit/>
          </a:bodyPr>
          <a:lstStyle>
            <a:lvl1pPr lvl="0" rtl="0" algn="l">
              <a:lnSpc>
                <a:spcPct val="89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3" name="Google Shape;93;p54"/>
          <p:cNvSpPr txBox="1"/>
          <p:nvPr>
            <p:ph idx="1" type="body"/>
          </p:nvPr>
        </p:nvSpPr>
        <p:spPr>
          <a:xfrm rot="5400000">
            <a:off x="1269375" y="383406"/>
            <a:ext cx="5243100" cy="572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4000"/>
              </a:lnSpc>
              <a:spcBef>
                <a:spcPts val="1000"/>
              </a:spcBef>
              <a:spcAft>
                <a:spcPts val="0"/>
              </a:spcAft>
              <a:buClr>
                <a:schemeClr val="dk2"/>
              </a:buClr>
              <a:buSzPts val="1800"/>
              <a:buChar char="■"/>
              <a:defRPr/>
            </a:lvl1pPr>
            <a:lvl2pPr indent="-342900" lvl="1" marL="914400" rtl="0" algn="l">
              <a:lnSpc>
                <a:spcPct val="94000"/>
              </a:lnSpc>
              <a:spcBef>
                <a:spcPts val="500"/>
              </a:spcBef>
              <a:spcAft>
                <a:spcPts val="0"/>
              </a:spcAft>
              <a:buClr>
                <a:schemeClr val="dk2"/>
              </a:buClr>
              <a:buSzPts val="1800"/>
              <a:buChar char="–"/>
              <a:defRPr/>
            </a:lvl2pPr>
            <a:lvl3pPr indent="-342900" lvl="2" marL="1371600" rtl="0" algn="l">
              <a:lnSpc>
                <a:spcPct val="94000"/>
              </a:lnSpc>
              <a:spcBef>
                <a:spcPts val="500"/>
              </a:spcBef>
              <a:spcAft>
                <a:spcPts val="0"/>
              </a:spcAft>
              <a:buClr>
                <a:schemeClr val="dk2"/>
              </a:buClr>
              <a:buSzPts val="1800"/>
              <a:buChar char="■"/>
              <a:defRPr/>
            </a:lvl3pPr>
            <a:lvl4pPr indent="-342900" lvl="3" marL="1828800" rtl="0" algn="l">
              <a:lnSpc>
                <a:spcPct val="94000"/>
              </a:lnSpc>
              <a:spcBef>
                <a:spcPts val="500"/>
              </a:spcBef>
              <a:spcAft>
                <a:spcPts val="0"/>
              </a:spcAft>
              <a:buClr>
                <a:schemeClr val="dk2"/>
              </a:buClr>
              <a:buSzPts val="1800"/>
              <a:buChar char="–"/>
              <a:defRPr/>
            </a:lvl4pPr>
            <a:lvl5pPr indent="-342900" lvl="4" marL="2286000" rtl="0" algn="l">
              <a:lnSpc>
                <a:spcPct val="94000"/>
              </a:lnSpc>
              <a:spcBef>
                <a:spcPts val="500"/>
              </a:spcBef>
              <a:spcAft>
                <a:spcPts val="0"/>
              </a:spcAft>
              <a:buClr>
                <a:schemeClr val="dk2"/>
              </a:buClr>
              <a:buSzPts val="1800"/>
              <a:buChar char="■"/>
              <a:defRPr/>
            </a:lvl5pPr>
            <a:lvl6pPr indent="-342900" lvl="5" marL="2743200" rtl="0" algn="l">
              <a:lnSpc>
                <a:spcPct val="94000"/>
              </a:lnSpc>
              <a:spcBef>
                <a:spcPts val="500"/>
              </a:spcBef>
              <a:spcAft>
                <a:spcPts val="0"/>
              </a:spcAft>
              <a:buClr>
                <a:schemeClr val="dk2"/>
              </a:buClr>
              <a:buSzPts val="1800"/>
              <a:buChar char="–"/>
              <a:defRPr/>
            </a:lvl6pPr>
            <a:lvl7pPr indent="-342900" lvl="6" marL="3200400" rtl="0" algn="l">
              <a:lnSpc>
                <a:spcPct val="94000"/>
              </a:lnSpc>
              <a:spcBef>
                <a:spcPts val="500"/>
              </a:spcBef>
              <a:spcAft>
                <a:spcPts val="0"/>
              </a:spcAft>
              <a:buClr>
                <a:schemeClr val="dk2"/>
              </a:buClr>
              <a:buSzPts val="1800"/>
              <a:buChar char="■"/>
              <a:defRPr/>
            </a:lvl7pPr>
            <a:lvl8pPr indent="-342900" lvl="7" marL="3657600" rtl="0" algn="l">
              <a:lnSpc>
                <a:spcPct val="94000"/>
              </a:lnSpc>
              <a:spcBef>
                <a:spcPts val="500"/>
              </a:spcBef>
              <a:spcAft>
                <a:spcPts val="0"/>
              </a:spcAft>
              <a:buClr>
                <a:schemeClr val="dk2"/>
              </a:buClr>
              <a:buSzPts val="1800"/>
              <a:buChar char="–"/>
              <a:defRPr/>
            </a:lvl8pPr>
            <a:lvl9pPr indent="-342900" lvl="8" marL="4114800" rtl="0" algn="l">
              <a:lnSpc>
                <a:spcPct val="94000"/>
              </a:lnSpc>
              <a:spcBef>
                <a:spcPts val="500"/>
              </a:spcBef>
              <a:spcAft>
                <a:spcPts val="200"/>
              </a:spcAft>
              <a:buClr>
                <a:schemeClr val="dk2"/>
              </a:buClr>
              <a:buSzPts val="1800"/>
              <a:buChar char="■"/>
              <a:defRPr/>
            </a:lvl9pPr>
          </a:lstStyle>
          <a:p/>
        </p:txBody>
      </p:sp>
      <p:sp>
        <p:nvSpPr>
          <p:cNvPr id="94" name="Google Shape;94;p54"/>
          <p:cNvSpPr txBox="1"/>
          <p:nvPr>
            <p:ph idx="10" type="dt"/>
          </p:nvPr>
        </p:nvSpPr>
        <p:spPr>
          <a:xfrm>
            <a:off x="1042987" y="6453386"/>
            <a:ext cx="9033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5" name="Google Shape;95;p54"/>
          <p:cNvSpPr txBox="1"/>
          <p:nvPr>
            <p:ph idx="11" type="ftr"/>
          </p:nvPr>
        </p:nvSpPr>
        <p:spPr>
          <a:xfrm>
            <a:off x="2170173" y="6453386"/>
            <a:ext cx="47106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6" name="Google Shape;96;p54"/>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showMasterSp="0" type="obj">
  <p:cSld name="OBJECT">
    <p:spTree>
      <p:nvGrpSpPr>
        <p:cNvPr id="26" name="Shape 26"/>
        <p:cNvGrpSpPr/>
        <p:nvPr/>
      </p:nvGrpSpPr>
      <p:grpSpPr>
        <a:xfrm>
          <a:off x="0" y="0"/>
          <a:ext cx="0" cy="0"/>
          <a:chOff x="0" y="0"/>
          <a:chExt cx="0" cy="0"/>
        </a:xfrm>
      </p:grpSpPr>
      <p:sp>
        <p:nvSpPr>
          <p:cNvPr id="27" name="Google Shape;27;p45"/>
          <p:cNvSpPr txBox="1"/>
          <p:nvPr>
            <p:ph type="title"/>
          </p:nvPr>
        </p:nvSpPr>
        <p:spPr>
          <a:xfrm>
            <a:off x="1028700" y="685800"/>
            <a:ext cx="7200900" cy="1485900"/>
          </a:xfrm>
          <a:prstGeom prst="rect">
            <a:avLst/>
          </a:prstGeom>
          <a:noFill/>
          <a:ln>
            <a:noFill/>
          </a:ln>
        </p:spPr>
        <p:txBody>
          <a:bodyPr anchorCtr="0" anchor="t" bIns="45700" lIns="91425" spcFirstLastPara="1" rIns="91425" wrap="square" tIns="45700">
            <a:normAutofit/>
          </a:bodyPr>
          <a:lstStyle>
            <a:lvl1pPr lvl="0" rtl="0" algn="l">
              <a:lnSpc>
                <a:spcPct val="89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 name="Google Shape;28;p45"/>
          <p:cNvSpPr txBox="1"/>
          <p:nvPr>
            <p:ph idx="1" type="body"/>
          </p:nvPr>
        </p:nvSpPr>
        <p:spPr>
          <a:xfrm>
            <a:off x="1028700" y="2286000"/>
            <a:ext cx="7200900" cy="3581400"/>
          </a:xfrm>
          <a:prstGeom prst="rect">
            <a:avLst/>
          </a:prstGeom>
          <a:noFill/>
          <a:ln>
            <a:noFill/>
          </a:ln>
        </p:spPr>
        <p:txBody>
          <a:bodyPr anchorCtr="0" anchor="t" bIns="45700" lIns="91425" spcFirstLastPara="1" rIns="91425" wrap="square" tIns="45700">
            <a:normAutofit/>
          </a:bodyPr>
          <a:lstStyle>
            <a:lvl1pPr indent="-342900" lvl="0" marL="457200" rtl="0" algn="l">
              <a:lnSpc>
                <a:spcPct val="94000"/>
              </a:lnSpc>
              <a:spcBef>
                <a:spcPts val="1000"/>
              </a:spcBef>
              <a:spcAft>
                <a:spcPts val="0"/>
              </a:spcAft>
              <a:buClr>
                <a:schemeClr val="dk2"/>
              </a:buClr>
              <a:buSzPts val="1800"/>
              <a:buChar char="■"/>
              <a:defRPr/>
            </a:lvl1pPr>
            <a:lvl2pPr indent="-342900" lvl="1" marL="914400" rtl="0" algn="l">
              <a:lnSpc>
                <a:spcPct val="94000"/>
              </a:lnSpc>
              <a:spcBef>
                <a:spcPts val="500"/>
              </a:spcBef>
              <a:spcAft>
                <a:spcPts val="0"/>
              </a:spcAft>
              <a:buClr>
                <a:schemeClr val="dk2"/>
              </a:buClr>
              <a:buSzPts val="1800"/>
              <a:buChar char="–"/>
              <a:defRPr/>
            </a:lvl2pPr>
            <a:lvl3pPr indent="-342900" lvl="2" marL="1371600" rtl="0" algn="l">
              <a:lnSpc>
                <a:spcPct val="94000"/>
              </a:lnSpc>
              <a:spcBef>
                <a:spcPts val="500"/>
              </a:spcBef>
              <a:spcAft>
                <a:spcPts val="0"/>
              </a:spcAft>
              <a:buClr>
                <a:schemeClr val="dk2"/>
              </a:buClr>
              <a:buSzPts val="1800"/>
              <a:buChar char="■"/>
              <a:defRPr/>
            </a:lvl3pPr>
            <a:lvl4pPr indent="-342900" lvl="3" marL="1828800" rtl="0" algn="l">
              <a:lnSpc>
                <a:spcPct val="94000"/>
              </a:lnSpc>
              <a:spcBef>
                <a:spcPts val="500"/>
              </a:spcBef>
              <a:spcAft>
                <a:spcPts val="0"/>
              </a:spcAft>
              <a:buClr>
                <a:schemeClr val="dk2"/>
              </a:buClr>
              <a:buSzPts val="1800"/>
              <a:buChar char="–"/>
              <a:defRPr/>
            </a:lvl4pPr>
            <a:lvl5pPr indent="-342900" lvl="4" marL="2286000" rtl="0" algn="l">
              <a:lnSpc>
                <a:spcPct val="94000"/>
              </a:lnSpc>
              <a:spcBef>
                <a:spcPts val="500"/>
              </a:spcBef>
              <a:spcAft>
                <a:spcPts val="0"/>
              </a:spcAft>
              <a:buClr>
                <a:schemeClr val="dk2"/>
              </a:buClr>
              <a:buSzPts val="1800"/>
              <a:buChar char="■"/>
              <a:defRPr/>
            </a:lvl5pPr>
            <a:lvl6pPr indent="-342900" lvl="5" marL="2743200" rtl="0" algn="l">
              <a:lnSpc>
                <a:spcPct val="94000"/>
              </a:lnSpc>
              <a:spcBef>
                <a:spcPts val="500"/>
              </a:spcBef>
              <a:spcAft>
                <a:spcPts val="0"/>
              </a:spcAft>
              <a:buClr>
                <a:schemeClr val="dk2"/>
              </a:buClr>
              <a:buSzPts val="1800"/>
              <a:buChar char="–"/>
              <a:defRPr/>
            </a:lvl6pPr>
            <a:lvl7pPr indent="-342900" lvl="6" marL="3200400" rtl="0" algn="l">
              <a:lnSpc>
                <a:spcPct val="94000"/>
              </a:lnSpc>
              <a:spcBef>
                <a:spcPts val="500"/>
              </a:spcBef>
              <a:spcAft>
                <a:spcPts val="0"/>
              </a:spcAft>
              <a:buClr>
                <a:schemeClr val="dk2"/>
              </a:buClr>
              <a:buSzPts val="1800"/>
              <a:buChar char="■"/>
              <a:defRPr/>
            </a:lvl7pPr>
            <a:lvl8pPr indent="-342900" lvl="7" marL="3657600" rtl="0" algn="l">
              <a:lnSpc>
                <a:spcPct val="94000"/>
              </a:lnSpc>
              <a:spcBef>
                <a:spcPts val="500"/>
              </a:spcBef>
              <a:spcAft>
                <a:spcPts val="0"/>
              </a:spcAft>
              <a:buClr>
                <a:schemeClr val="dk2"/>
              </a:buClr>
              <a:buSzPts val="1800"/>
              <a:buChar char="–"/>
              <a:defRPr/>
            </a:lvl8pPr>
            <a:lvl9pPr indent="-342900" lvl="8" marL="4114800" rtl="0" algn="l">
              <a:lnSpc>
                <a:spcPct val="94000"/>
              </a:lnSpc>
              <a:spcBef>
                <a:spcPts val="500"/>
              </a:spcBef>
              <a:spcAft>
                <a:spcPts val="200"/>
              </a:spcAft>
              <a:buClr>
                <a:schemeClr val="dk2"/>
              </a:buClr>
              <a:buSzPts val="1800"/>
              <a:buChar char="■"/>
              <a:defRPr/>
            </a:lvl9pPr>
          </a:lstStyle>
          <a:p/>
        </p:txBody>
      </p:sp>
      <p:sp>
        <p:nvSpPr>
          <p:cNvPr id="29" name="Google Shape;29;p45"/>
          <p:cNvSpPr txBox="1"/>
          <p:nvPr>
            <p:ph idx="10" type="dt"/>
          </p:nvPr>
        </p:nvSpPr>
        <p:spPr>
          <a:xfrm>
            <a:off x="1042987" y="6453386"/>
            <a:ext cx="9033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 name="Google Shape;30;p45"/>
          <p:cNvSpPr txBox="1"/>
          <p:nvPr>
            <p:ph idx="11" type="ftr"/>
          </p:nvPr>
        </p:nvSpPr>
        <p:spPr>
          <a:xfrm>
            <a:off x="2170173" y="6453386"/>
            <a:ext cx="47106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 name="Google Shape;31;p45"/>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showMasterSp="0" type="secHead">
  <p:cSld name="SECTION_HEADER">
    <p:spTree>
      <p:nvGrpSpPr>
        <p:cNvPr id="32" name="Shape 32"/>
        <p:cNvGrpSpPr/>
        <p:nvPr/>
      </p:nvGrpSpPr>
      <p:grpSpPr>
        <a:xfrm>
          <a:off x="0" y="0"/>
          <a:ext cx="0" cy="0"/>
          <a:chOff x="0" y="0"/>
          <a:chExt cx="0" cy="0"/>
        </a:xfrm>
      </p:grpSpPr>
      <p:sp>
        <p:nvSpPr>
          <p:cNvPr id="33" name="Google Shape;33;p46"/>
          <p:cNvSpPr txBox="1"/>
          <p:nvPr>
            <p:ph type="title"/>
          </p:nvPr>
        </p:nvSpPr>
        <p:spPr>
          <a:xfrm>
            <a:off x="573769" y="1301361"/>
            <a:ext cx="7209600" cy="2852700"/>
          </a:xfrm>
          <a:prstGeom prst="rect">
            <a:avLst/>
          </a:prstGeom>
          <a:noFill/>
          <a:ln>
            <a:noFill/>
          </a:ln>
        </p:spPr>
        <p:txBody>
          <a:bodyPr anchorCtr="0" anchor="b" bIns="45700" lIns="91425" spcFirstLastPara="1" rIns="91425" wrap="square" tIns="45700">
            <a:normAutofit/>
          </a:bodyPr>
          <a:lstStyle>
            <a:lvl1pPr lvl="0" rtl="0" algn="r">
              <a:lnSpc>
                <a:spcPct val="89000"/>
              </a:lnSpc>
              <a:spcBef>
                <a:spcPts val="0"/>
              </a:spcBef>
              <a:spcAft>
                <a:spcPts val="0"/>
              </a:spcAft>
              <a:buClr>
                <a:schemeClr val="lt2"/>
              </a:buClr>
              <a:buSzPts val="6000"/>
              <a:buFont typeface="Libre Franklin"/>
              <a:buNone/>
              <a:defRPr sz="6000" cap="none">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4" name="Google Shape;34;p46"/>
          <p:cNvSpPr txBox="1"/>
          <p:nvPr>
            <p:ph idx="1" type="body"/>
          </p:nvPr>
        </p:nvSpPr>
        <p:spPr>
          <a:xfrm>
            <a:off x="573769" y="4216328"/>
            <a:ext cx="7209600" cy="1143300"/>
          </a:xfrm>
          <a:prstGeom prst="rect">
            <a:avLst/>
          </a:prstGeom>
          <a:noFill/>
          <a:ln>
            <a:noFill/>
          </a:ln>
        </p:spPr>
        <p:txBody>
          <a:bodyPr anchorCtr="0" anchor="t" bIns="45700" lIns="91425" spcFirstLastPara="1" rIns="91425" wrap="square" tIns="45700">
            <a:normAutofit/>
          </a:bodyPr>
          <a:lstStyle>
            <a:lvl1pPr indent="-228600" lvl="0" marL="457200" rtl="0" algn="r">
              <a:lnSpc>
                <a:spcPct val="112000"/>
              </a:lnSpc>
              <a:spcBef>
                <a:spcPts val="0"/>
              </a:spcBef>
              <a:spcAft>
                <a:spcPts val="0"/>
              </a:spcAft>
              <a:buClr>
                <a:schemeClr val="lt2"/>
              </a:buClr>
              <a:buSzPts val="1800"/>
              <a:buNone/>
              <a:defRPr sz="1800">
                <a:solidFill>
                  <a:schemeClr val="lt2"/>
                </a:solidFill>
              </a:defRPr>
            </a:lvl1pPr>
            <a:lvl2pPr indent="-228600" lvl="1" marL="914400" rtl="0" algn="l">
              <a:lnSpc>
                <a:spcPct val="94000"/>
              </a:lnSpc>
              <a:spcBef>
                <a:spcPts val="500"/>
              </a:spcBef>
              <a:spcAft>
                <a:spcPts val="0"/>
              </a:spcAft>
              <a:buClr>
                <a:schemeClr val="lt1"/>
              </a:buClr>
              <a:buSzPts val="1500"/>
              <a:buNone/>
              <a:defRPr sz="1500">
                <a:solidFill>
                  <a:schemeClr val="lt1"/>
                </a:solidFill>
              </a:defRPr>
            </a:lvl2pPr>
            <a:lvl3pPr indent="-228600" lvl="2" marL="1371600" rtl="0" algn="l">
              <a:lnSpc>
                <a:spcPct val="94000"/>
              </a:lnSpc>
              <a:spcBef>
                <a:spcPts val="500"/>
              </a:spcBef>
              <a:spcAft>
                <a:spcPts val="0"/>
              </a:spcAft>
              <a:buClr>
                <a:schemeClr val="lt1"/>
              </a:buClr>
              <a:buSzPts val="1350"/>
              <a:buNone/>
              <a:defRPr sz="1350">
                <a:solidFill>
                  <a:schemeClr val="lt1"/>
                </a:solidFill>
              </a:defRPr>
            </a:lvl3pPr>
            <a:lvl4pPr indent="-228600" lvl="3" marL="1828800" rtl="0" algn="l">
              <a:lnSpc>
                <a:spcPct val="94000"/>
              </a:lnSpc>
              <a:spcBef>
                <a:spcPts val="500"/>
              </a:spcBef>
              <a:spcAft>
                <a:spcPts val="0"/>
              </a:spcAft>
              <a:buClr>
                <a:schemeClr val="lt1"/>
              </a:buClr>
              <a:buSzPts val="1200"/>
              <a:buNone/>
              <a:defRPr sz="1200">
                <a:solidFill>
                  <a:schemeClr val="lt1"/>
                </a:solidFill>
              </a:defRPr>
            </a:lvl4pPr>
            <a:lvl5pPr indent="-228600" lvl="4" marL="2286000" rtl="0" algn="l">
              <a:lnSpc>
                <a:spcPct val="94000"/>
              </a:lnSpc>
              <a:spcBef>
                <a:spcPts val="500"/>
              </a:spcBef>
              <a:spcAft>
                <a:spcPts val="0"/>
              </a:spcAft>
              <a:buClr>
                <a:schemeClr val="lt1"/>
              </a:buClr>
              <a:buSzPts val="1200"/>
              <a:buNone/>
              <a:defRPr sz="1200">
                <a:solidFill>
                  <a:schemeClr val="lt1"/>
                </a:solidFill>
              </a:defRPr>
            </a:lvl5pPr>
            <a:lvl6pPr indent="-228600" lvl="5" marL="2743200" rtl="0" algn="l">
              <a:lnSpc>
                <a:spcPct val="94000"/>
              </a:lnSpc>
              <a:spcBef>
                <a:spcPts val="500"/>
              </a:spcBef>
              <a:spcAft>
                <a:spcPts val="0"/>
              </a:spcAft>
              <a:buClr>
                <a:schemeClr val="lt1"/>
              </a:buClr>
              <a:buSzPts val="1200"/>
              <a:buNone/>
              <a:defRPr sz="1200">
                <a:solidFill>
                  <a:schemeClr val="lt1"/>
                </a:solidFill>
              </a:defRPr>
            </a:lvl6pPr>
            <a:lvl7pPr indent="-228600" lvl="6" marL="3200400" rtl="0" algn="l">
              <a:lnSpc>
                <a:spcPct val="94000"/>
              </a:lnSpc>
              <a:spcBef>
                <a:spcPts val="500"/>
              </a:spcBef>
              <a:spcAft>
                <a:spcPts val="0"/>
              </a:spcAft>
              <a:buClr>
                <a:schemeClr val="lt1"/>
              </a:buClr>
              <a:buSzPts val="1200"/>
              <a:buNone/>
              <a:defRPr sz="1200">
                <a:solidFill>
                  <a:schemeClr val="lt1"/>
                </a:solidFill>
              </a:defRPr>
            </a:lvl7pPr>
            <a:lvl8pPr indent="-228600" lvl="7" marL="3657600" rtl="0" algn="l">
              <a:lnSpc>
                <a:spcPct val="94000"/>
              </a:lnSpc>
              <a:spcBef>
                <a:spcPts val="500"/>
              </a:spcBef>
              <a:spcAft>
                <a:spcPts val="0"/>
              </a:spcAft>
              <a:buClr>
                <a:schemeClr val="lt1"/>
              </a:buClr>
              <a:buSzPts val="1200"/>
              <a:buNone/>
              <a:defRPr sz="1200">
                <a:solidFill>
                  <a:schemeClr val="lt1"/>
                </a:solidFill>
              </a:defRPr>
            </a:lvl8pPr>
            <a:lvl9pPr indent="-228600" lvl="8" marL="4114800" rtl="0" algn="l">
              <a:lnSpc>
                <a:spcPct val="94000"/>
              </a:lnSpc>
              <a:spcBef>
                <a:spcPts val="500"/>
              </a:spcBef>
              <a:spcAft>
                <a:spcPts val="200"/>
              </a:spcAft>
              <a:buClr>
                <a:schemeClr val="lt1"/>
              </a:buClr>
              <a:buSzPts val="1200"/>
              <a:buNone/>
              <a:defRPr sz="1200">
                <a:solidFill>
                  <a:schemeClr val="lt1"/>
                </a:solidFill>
              </a:defRPr>
            </a:lvl9pPr>
          </a:lstStyle>
          <a:p/>
        </p:txBody>
      </p:sp>
      <p:sp>
        <p:nvSpPr>
          <p:cNvPr id="35" name="Google Shape;35;p46"/>
          <p:cNvSpPr txBox="1"/>
          <p:nvPr>
            <p:ph idx="10" type="dt"/>
          </p:nvPr>
        </p:nvSpPr>
        <p:spPr>
          <a:xfrm>
            <a:off x="554181" y="6453386"/>
            <a:ext cx="12168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l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 name="Google Shape;36;p46"/>
          <p:cNvSpPr txBox="1"/>
          <p:nvPr>
            <p:ph idx="11" type="ftr"/>
          </p:nvPr>
        </p:nvSpPr>
        <p:spPr>
          <a:xfrm>
            <a:off x="1938234" y="6453386"/>
            <a:ext cx="5267400" cy="4047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solidFill>
                  <a:schemeClr val="l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 name="Google Shape;37;p46"/>
          <p:cNvSpPr txBox="1"/>
          <p:nvPr>
            <p:ph idx="12" type="sldNum"/>
          </p:nvPr>
        </p:nvSpPr>
        <p:spPr>
          <a:xfrm>
            <a:off x="7373012" y="6453386"/>
            <a:ext cx="1197300" cy="4047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000">
                <a:solidFill>
                  <a:schemeClr val="lt2"/>
                </a:solidFill>
                <a:latin typeface="Libre Franklin"/>
                <a:ea typeface="Libre Franklin"/>
                <a:cs typeface="Libre Franklin"/>
                <a:sym typeface="Libre Franklin"/>
              </a:defRPr>
            </a:lvl1pPr>
            <a:lvl2pPr indent="0" lvl="1" marL="0" rtl="0" algn="r">
              <a:spcBef>
                <a:spcPts val="0"/>
              </a:spcBef>
              <a:buNone/>
              <a:defRPr sz="1000">
                <a:solidFill>
                  <a:schemeClr val="lt2"/>
                </a:solidFill>
                <a:latin typeface="Libre Franklin"/>
                <a:ea typeface="Libre Franklin"/>
                <a:cs typeface="Libre Franklin"/>
                <a:sym typeface="Libre Franklin"/>
              </a:defRPr>
            </a:lvl2pPr>
            <a:lvl3pPr indent="0" lvl="2" marL="0" rtl="0" algn="r">
              <a:spcBef>
                <a:spcPts val="0"/>
              </a:spcBef>
              <a:buNone/>
              <a:defRPr sz="1000">
                <a:solidFill>
                  <a:schemeClr val="lt2"/>
                </a:solidFill>
                <a:latin typeface="Libre Franklin"/>
                <a:ea typeface="Libre Franklin"/>
                <a:cs typeface="Libre Franklin"/>
                <a:sym typeface="Libre Franklin"/>
              </a:defRPr>
            </a:lvl3pPr>
            <a:lvl4pPr indent="0" lvl="3" marL="0" rtl="0" algn="r">
              <a:spcBef>
                <a:spcPts val="0"/>
              </a:spcBef>
              <a:buNone/>
              <a:defRPr sz="1000">
                <a:solidFill>
                  <a:schemeClr val="lt2"/>
                </a:solidFill>
                <a:latin typeface="Libre Franklin"/>
                <a:ea typeface="Libre Franklin"/>
                <a:cs typeface="Libre Franklin"/>
                <a:sym typeface="Libre Franklin"/>
              </a:defRPr>
            </a:lvl4pPr>
            <a:lvl5pPr indent="0" lvl="4" marL="0" rtl="0" algn="r">
              <a:spcBef>
                <a:spcPts val="0"/>
              </a:spcBef>
              <a:buNone/>
              <a:defRPr sz="1000">
                <a:solidFill>
                  <a:schemeClr val="lt2"/>
                </a:solidFill>
                <a:latin typeface="Libre Franklin"/>
                <a:ea typeface="Libre Franklin"/>
                <a:cs typeface="Libre Franklin"/>
                <a:sym typeface="Libre Franklin"/>
              </a:defRPr>
            </a:lvl5pPr>
            <a:lvl6pPr indent="0" lvl="5" marL="0" rtl="0" algn="r">
              <a:spcBef>
                <a:spcPts val="0"/>
              </a:spcBef>
              <a:buNone/>
              <a:defRPr sz="1000">
                <a:solidFill>
                  <a:schemeClr val="lt2"/>
                </a:solidFill>
                <a:latin typeface="Libre Franklin"/>
                <a:ea typeface="Libre Franklin"/>
                <a:cs typeface="Libre Franklin"/>
                <a:sym typeface="Libre Franklin"/>
              </a:defRPr>
            </a:lvl6pPr>
            <a:lvl7pPr indent="0" lvl="6" marL="0" rtl="0" algn="r">
              <a:spcBef>
                <a:spcPts val="0"/>
              </a:spcBef>
              <a:buNone/>
              <a:defRPr sz="1000">
                <a:solidFill>
                  <a:schemeClr val="lt2"/>
                </a:solidFill>
                <a:latin typeface="Libre Franklin"/>
                <a:ea typeface="Libre Franklin"/>
                <a:cs typeface="Libre Franklin"/>
                <a:sym typeface="Libre Franklin"/>
              </a:defRPr>
            </a:lvl7pPr>
            <a:lvl8pPr indent="0" lvl="7" marL="0" rtl="0" algn="r">
              <a:spcBef>
                <a:spcPts val="0"/>
              </a:spcBef>
              <a:buNone/>
              <a:defRPr sz="1000">
                <a:solidFill>
                  <a:schemeClr val="lt2"/>
                </a:solidFill>
                <a:latin typeface="Libre Franklin"/>
                <a:ea typeface="Libre Franklin"/>
                <a:cs typeface="Libre Franklin"/>
                <a:sym typeface="Libre Franklin"/>
              </a:defRPr>
            </a:lvl8pPr>
            <a:lvl9pPr indent="0" lvl="8" marL="0" rtl="0" algn="r">
              <a:spcBef>
                <a:spcPts val="0"/>
              </a:spcBef>
              <a:buNone/>
              <a:defRPr sz="1000">
                <a:solidFill>
                  <a:schemeClr val="lt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ru-RU"/>
              <a:t>‹#›</a:t>
            </a:fld>
            <a:endParaRPr/>
          </a:p>
        </p:txBody>
      </p:sp>
      <p:sp>
        <p:nvSpPr>
          <p:cNvPr id="38" name="Google Shape;38;p46"/>
          <p:cNvSpPr/>
          <p:nvPr/>
        </p:nvSpPr>
        <p:spPr>
          <a:xfrm>
            <a:off x="6113972" y="1685652"/>
            <a:ext cx="2456262" cy="4408488"/>
          </a:xfrm>
          <a:custGeom>
            <a:rect b="b" l="l" r="r" t="t"/>
            <a:pathLst>
              <a:path extrusionOk="0" h="5554" w="4125">
                <a:moveTo>
                  <a:pt x="3614" y="0"/>
                </a:moveTo>
                <a:lnTo>
                  <a:pt x="4125" y="0"/>
                </a:lnTo>
                <a:lnTo>
                  <a:pt x="4125" y="5554"/>
                </a:lnTo>
                <a:lnTo>
                  <a:pt x="0" y="5554"/>
                </a:lnTo>
                <a:lnTo>
                  <a:pt x="0" y="5074"/>
                </a:lnTo>
                <a:lnTo>
                  <a:pt x="3614" y="5074"/>
                </a:lnTo>
                <a:lnTo>
                  <a:pt x="3614" y="0"/>
                </a:lnTo>
                <a:close/>
              </a:path>
            </a:pathLst>
          </a:custGeom>
          <a:solidFill>
            <a:schemeClr val="dk2"/>
          </a:solidFill>
          <a:ln>
            <a:noFill/>
          </a:ln>
        </p:spPr>
      </p:sp>
      <p:sp>
        <p:nvSpPr>
          <p:cNvPr id="39" name="Google Shape;39;p46" title="Crop Mark"/>
          <p:cNvSpPr/>
          <p:nvPr/>
        </p:nvSpPr>
        <p:spPr>
          <a:xfrm>
            <a:off x="6113972" y="1685652"/>
            <a:ext cx="2456262" cy="4408488"/>
          </a:xfrm>
          <a:custGeom>
            <a:rect b="b" l="l" r="r" t="t"/>
            <a:pathLst>
              <a:path extrusionOk="0" h="5554" w="4125">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showMasterSp="0" type="twoObj">
  <p:cSld name="TWO_OBJECTS">
    <p:spTree>
      <p:nvGrpSpPr>
        <p:cNvPr id="40" name="Shape 40"/>
        <p:cNvGrpSpPr/>
        <p:nvPr/>
      </p:nvGrpSpPr>
      <p:grpSpPr>
        <a:xfrm>
          <a:off x="0" y="0"/>
          <a:ext cx="0" cy="0"/>
          <a:chOff x="0" y="0"/>
          <a:chExt cx="0" cy="0"/>
        </a:xfrm>
      </p:grpSpPr>
      <p:sp>
        <p:nvSpPr>
          <p:cNvPr id="41" name="Google Shape;41;p47"/>
          <p:cNvSpPr txBox="1"/>
          <p:nvPr>
            <p:ph type="title"/>
          </p:nvPr>
        </p:nvSpPr>
        <p:spPr>
          <a:xfrm>
            <a:off x="1028700" y="685800"/>
            <a:ext cx="7200900" cy="1485900"/>
          </a:xfrm>
          <a:prstGeom prst="rect">
            <a:avLst/>
          </a:prstGeom>
          <a:noFill/>
          <a:ln>
            <a:noFill/>
          </a:ln>
        </p:spPr>
        <p:txBody>
          <a:bodyPr anchorCtr="0" anchor="t" bIns="45700" lIns="91425" spcFirstLastPara="1" rIns="91425" wrap="square" tIns="45700">
            <a:normAutofit/>
          </a:bodyPr>
          <a:lstStyle>
            <a:lvl1pPr lvl="0" rtl="0" algn="l">
              <a:lnSpc>
                <a:spcPct val="89000"/>
              </a:lnSpc>
              <a:spcBef>
                <a:spcPts val="0"/>
              </a:spcBef>
              <a:spcAft>
                <a:spcPts val="0"/>
              </a:spcAft>
              <a:buClr>
                <a:schemeClr val="dk2"/>
              </a:buClr>
              <a:buSzPts val="4400"/>
              <a:buFont typeface="Libre Franklin"/>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 name="Google Shape;42;p47"/>
          <p:cNvSpPr txBox="1"/>
          <p:nvPr>
            <p:ph idx="1" type="body"/>
          </p:nvPr>
        </p:nvSpPr>
        <p:spPr>
          <a:xfrm>
            <a:off x="1028700" y="2286000"/>
            <a:ext cx="3335700" cy="3581400"/>
          </a:xfrm>
          <a:prstGeom prst="rect">
            <a:avLst/>
          </a:prstGeom>
          <a:noFill/>
          <a:ln>
            <a:noFill/>
          </a:ln>
        </p:spPr>
        <p:txBody>
          <a:bodyPr anchorCtr="0" anchor="t" bIns="45700" lIns="91425" spcFirstLastPara="1" rIns="91425" wrap="square" tIns="45700">
            <a:normAutofit/>
          </a:bodyPr>
          <a:lstStyle>
            <a:lvl1pPr indent="-355600" lvl="0" marL="457200" rtl="0" algn="l">
              <a:lnSpc>
                <a:spcPct val="94000"/>
              </a:lnSpc>
              <a:spcBef>
                <a:spcPts val="1000"/>
              </a:spcBef>
              <a:spcAft>
                <a:spcPts val="0"/>
              </a:spcAft>
              <a:buClr>
                <a:schemeClr val="dk2"/>
              </a:buClr>
              <a:buSzPts val="2000"/>
              <a:buChar char="■"/>
              <a:defRPr>
                <a:solidFill>
                  <a:schemeClr val="dk2"/>
                </a:solidFill>
              </a:defRPr>
            </a:lvl1pPr>
            <a:lvl2pPr indent="-355600" lvl="1" marL="914400" rtl="0" algn="l">
              <a:lnSpc>
                <a:spcPct val="94000"/>
              </a:lnSpc>
              <a:spcBef>
                <a:spcPts val="500"/>
              </a:spcBef>
              <a:spcAft>
                <a:spcPts val="0"/>
              </a:spcAft>
              <a:buClr>
                <a:schemeClr val="dk2"/>
              </a:buClr>
              <a:buSzPts val="2000"/>
              <a:buChar char="–"/>
              <a:defRPr>
                <a:solidFill>
                  <a:schemeClr val="dk2"/>
                </a:solidFill>
              </a:defRPr>
            </a:lvl2pPr>
            <a:lvl3pPr indent="-342900" lvl="2" marL="1371600" rtl="0" algn="l">
              <a:lnSpc>
                <a:spcPct val="94000"/>
              </a:lnSpc>
              <a:spcBef>
                <a:spcPts val="500"/>
              </a:spcBef>
              <a:spcAft>
                <a:spcPts val="0"/>
              </a:spcAft>
              <a:buClr>
                <a:schemeClr val="dk2"/>
              </a:buClr>
              <a:buSzPts val="1800"/>
              <a:buChar char="■"/>
              <a:defRPr>
                <a:solidFill>
                  <a:schemeClr val="dk2"/>
                </a:solidFill>
              </a:defRPr>
            </a:lvl3pPr>
            <a:lvl4pPr indent="-342900" lvl="3" marL="1828800" rtl="0" algn="l">
              <a:lnSpc>
                <a:spcPct val="94000"/>
              </a:lnSpc>
              <a:spcBef>
                <a:spcPts val="500"/>
              </a:spcBef>
              <a:spcAft>
                <a:spcPts val="0"/>
              </a:spcAft>
              <a:buClr>
                <a:schemeClr val="dk2"/>
              </a:buClr>
              <a:buSzPts val="1800"/>
              <a:buChar char="–"/>
              <a:defRPr>
                <a:solidFill>
                  <a:schemeClr val="dk2"/>
                </a:solidFill>
              </a:defRPr>
            </a:lvl4pPr>
            <a:lvl5pPr indent="-330200" lvl="4" marL="2286000" rtl="0" algn="l">
              <a:lnSpc>
                <a:spcPct val="94000"/>
              </a:lnSpc>
              <a:spcBef>
                <a:spcPts val="500"/>
              </a:spcBef>
              <a:spcAft>
                <a:spcPts val="0"/>
              </a:spcAft>
              <a:buClr>
                <a:schemeClr val="dk2"/>
              </a:buClr>
              <a:buSzPts val="1600"/>
              <a:buChar char="■"/>
              <a:defRPr>
                <a:solidFill>
                  <a:schemeClr val="dk2"/>
                </a:solidFill>
              </a:defRPr>
            </a:lvl5pPr>
            <a:lvl6pPr indent="-342900" lvl="5" marL="2743200" rtl="0" algn="l">
              <a:lnSpc>
                <a:spcPct val="94000"/>
              </a:lnSpc>
              <a:spcBef>
                <a:spcPts val="500"/>
              </a:spcBef>
              <a:spcAft>
                <a:spcPts val="0"/>
              </a:spcAft>
              <a:buClr>
                <a:schemeClr val="dk2"/>
              </a:buClr>
              <a:buSzPts val="1800"/>
              <a:buChar char="–"/>
              <a:defRPr/>
            </a:lvl6pPr>
            <a:lvl7pPr indent="-342900" lvl="6" marL="3200400" rtl="0" algn="l">
              <a:lnSpc>
                <a:spcPct val="94000"/>
              </a:lnSpc>
              <a:spcBef>
                <a:spcPts val="500"/>
              </a:spcBef>
              <a:spcAft>
                <a:spcPts val="0"/>
              </a:spcAft>
              <a:buClr>
                <a:schemeClr val="dk2"/>
              </a:buClr>
              <a:buSzPts val="1800"/>
              <a:buChar char="■"/>
              <a:defRPr/>
            </a:lvl7pPr>
            <a:lvl8pPr indent="-342900" lvl="7" marL="3657600" rtl="0" algn="l">
              <a:lnSpc>
                <a:spcPct val="94000"/>
              </a:lnSpc>
              <a:spcBef>
                <a:spcPts val="500"/>
              </a:spcBef>
              <a:spcAft>
                <a:spcPts val="0"/>
              </a:spcAft>
              <a:buClr>
                <a:schemeClr val="dk2"/>
              </a:buClr>
              <a:buSzPts val="1800"/>
              <a:buChar char="–"/>
              <a:defRPr/>
            </a:lvl8pPr>
            <a:lvl9pPr indent="-342900" lvl="8" marL="4114800" rtl="0" algn="l">
              <a:lnSpc>
                <a:spcPct val="94000"/>
              </a:lnSpc>
              <a:spcBef>
                <a:spcPts val="500"/>
              </a:spcBef>
              <a:spcAft>
                <a:spcPts val="200"/>
              </a:spcAft>
              <a:buClr>
                <a:schemeClr val="dk2"/>
              </a:buClr>
              <a:buSzPts val="1800"/>
              <a:buChar char="■"/>
              <a:defRPr/>
            </a:lvl9pPr>
          </a:lstStyle>
          <a:p/>
        </p:txBody>
      </p:sp>
      <p:sp>
        <p:nvSpPr>
          <p:cNvPr id="43" name="Google Shape;43;p47"/>
          <p:cNvSpPr txBox="1"/>
          <p:nvPr>
            <p:ph idx="2" type="body"/>
          </p:nvPr>
        </p:nvSpPr>
        <p:spPr>
          <a:xfrm>
            <a:off x="4894052" y="2286000"/>
            <a:ext cx="3335700" cy="3581400"/>
          </a:xfrm>
          <a:prstGeom prst="rect">
            <a:avLst/>
          </a:prstGeom>
          <a:noFill/>
          <a:ln>
            <a:noFill/>
          </a:ln>
        </p:spPr>
        <p:txBody>
          <a:bodyPr anchorCtr="0" anchor="t" bIns="45700" lIns="91425" spcFirstLastPara="1" rIns="91425" wrap="square" tIns="45700">
            <a:normAutofit/>
          </a:bodyPr>
          <a:lstStyle>
            <a:lvl1pPr indent="-355600" lvl="0" marL="457200" rtl="0" algn="l">
              <a:lnSpc>
                <a:spcPct val="94000"/>
              </a:lnSpc>
              <a:spcBef>
                <a:spcPts val="1000"/>
              </a:spcBef>
              <a:spcAft>
                <a:spcPts val="0"/>
              </a:spcAft>
              <a:buClr>
                <a:schemeClr val="dk2"/>
              </a:buClr>
              <a:buSzPts val="2000"/>
              <a:buChar char="■"/>
              <a:defRPr>
                <a:solidFill>
                  <a:schemeClr val="dk2"/>
                </a:solidFill>
              </a:defRPr>
            </a:lvl1pPr>
            <a:lvl2pPr indent="-355600" lvl="1" marL="914400" rtl="0" algn="l">
              <a:lnSpc>
                <a:spcPct val="94000"/>
              </a:lnSpc>
              <a:spcBef>
                <a:spcPts val="500"/>
              </a:spcBef>
              <a:spcAft>
                <a:spcPts val="0"/>
              </a:spcAft>
              <a:buClr>
                <a:schemeClr val="dk2"/>
              </a:buClr>
              <a:buSzPts val="2000"/>
              <a:buChar char="–"/>
              <a:defRPr>
                <a:solidFill>
                  <a:schemeClr val="dk2"/>
                </a:solidFill>
              </a:defRPr>
            </a:lvl2pPr>
            <a:lvl3pPr indent="-342900" lvl="2" marL="1371600" rtl="0" algn="l">
              <a:lnSpc>
                <a:spcPct val="94000"/>
              </a:lnSpc>
              <a:spcBef>
                <a:spcPts val="500"/>
              </a:spcBef>
              <a:spcAft>
                <a:spcPts val="0"/>
              </a:spcAft>
              <a:buClr>
                <a:schemeClr val="dk2"/>
              </a:buClr>
              <a:buSzPts val="1800"/>
              <a:buChar char="■"/>
              <a:defRPr>
                <a:solidFill>
                  <a:schemeClr val="dk2"/>
                </a:solidFill>
              </a:defRPr>
            </a:lvl3pPr>
            <a:lvl4pPr indent="-342900" lvl="3" marL="1828800" rtl="0" algn="l">
              <a:lnSpc>
                <a:spcPct val="94000"/>
              </a:lnSpc>
              <a:spcBef>
                <a:spcPts val="500"/>
              </a:spcBef>
              <a:spcAft>
                <a:spcPts val="0"/>
              </a:spcAft>
              <a:buClr>
                <a:schemeClr val="dk2"/>
              </a:buClr>
              <a:buSzPts val="1800"/>
              <a:buChar char="–"/>
              <a:defRPr>
                <a:solidFill>
                  <a:schemeClr val="dk2"/>
                </a:solidFill>
              </a:defRPr>
            </a:lvl4pPr>
            <a:lvl5pPr indent="-330200" lvl="4" marL="2286000" rtl="0" algn="l">
              <a:lnSpc>
                <a:spcPct val="94000"/>
              </a:lnSpc>
              <a:spcBef>
                <a:spcPts val="500"/>
              </a:spcBef>
              <a:spcAft>
                <a:spcPts val="0"/>
              </a:spcAft>
              <a:buClr>
                <a:schemeClr val="dk2"/>
              </a:buClr>
              <a:buSzPts val="1600"/>
              <a:buChar char="■"/>
              <a:defRPr>
                <a:solidFill>
                  <a:schemeClr val="dk2"/>
                </a:solidFill>
              </a:defRPr>
            </a:lvl5pPr>
            <a:lvl6pPr indent="-342900" lvl="5" marL="2743200" rtl="0" algn="l">
              <a:lnSpc>
                <a:spcPct val="94000"/>
              </a:lnSpc>
              <a:spcBef>
                <a:spcPts val="500"/>
              </a:spcBef>
              <a:spcAft>
                <a:spcPts val="0"/>
              </a:spcAft>
              <a:buClr>
                <a:schemeClr val="dk2"/>
              </a:buClr>
              <a:buSzPts val="1800"/>
              <a:buChar char="–"/>
              <a:defRPr/>
            </a:lvl6pPr>
            <a:lvl7pPr indent="-342900" lvl="6" marL="3200400" rtl="0" algn="l">
              <a:lnSpc>
                <a:spcPct val="94000"/>
              </a:lnSpc>
              <a:spcBef>
                <a:spcPts val="500"/>
              </a:spcBef>
              <a:spcAft>
                <a:spcPts val="0"/>
              </a:spcAft>
              <a:buClr>
                <a:schemeClr val="dk2"/>
              </a:buClr>
              <a:buSzPts val="1800"/>
              <a:buChar char="■"/>
              <a:defRPr/>
            </a:lvl7pPr>
            <a:lvl8pPr indent="-342900" lvl="7" marL="3657600" rtl="0" algn="l">
              <a:lnSpc>
                <a:spcPct val="94000"/>
              </a:lnSpc>
              <a:spcBef>
                <a:spcPts val="500"/>
              </a:spcBef>
              <a:spcAft>
                <a:spcPts val="0"/>
              </a:spcAft>
              <a:buClr>
                <a:schemeClr val="dk2"/>
              </a:buClr>
              <a:buSzPts val="1800"/>
              <a:buChar char="–"/>
              <a:defRPr/>
            </a:lvl8pPr>
            <a:lvl9pPr indent="-342900" lvl="8" marL="4114800" rtl="0" algn="l">
              <a:lnSpc>
                <a:spcPct val="94000"/>
              </a:lnSpc>
              <a:spcBef>
                <a:spcPts val="500"/>
              </a:spcBef>
              <a:spcAft>
                <a:spcPts val="200"/>
              </a:spcAft>
              <a:buClr>
                <a:schemeClr val="dk2"/>
              </a:buClr>
              <a:buSzPts val="1800"/>
              <a:buChar char="■"/>
              <a:defRPr/>
            </a:lvl9pPr>
          </a:lstStyle>
          <a:p/>
        </p:txBody>
      </p:sp>
      <p:sp>
        <p:nvSpPr>
          <p:cNvPr id="44" name="Google Shape;44;p47"/>
          <p:cNvSpPr txBox="1"/>
          <p:nvPr>
            <p:ph idx="10" type="dt"/>
          </p:nvPr>
        </p:nvSpPr>
        <p:spPr>
          <a:xfrm>
            <a:off x="1042987" y="6453386"/>
            <a:ext cx="9033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 name="Google Shape;45;p47"/>
          <p:cNvSpPr txBox="1"/>
          <p:nvPr>
            <p:ph idx="11" type="ftr"/>
          </p:nvPr>
        </p:nvSpPr>
        <p:spPr>
          <a:xfrm>
            <a:off x="2170173" y="6453386"/>
            <a:ext cx="47106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 name="Google Shape;46;p47"/>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showMasterSp="0" type="twoTxTwoObj">
  <p:cSld name="TWO_OBJECTS_WITH_TEXT">
    <p:spTree>
      <p:nvGrpSpPr>
        <p:cNvPr id="47" name="Shape 47"/>
        <p:cNvGrpSpPr/>
        <p:nvPr/>
      </p:nvGrpSpPr>
      <p:grpSpPr>
        <a:xfrm>
          <a:off x="0" y="0"/>
          <a:ext cx="0" cy="0"/>
          <a:chOff x="0" y="0"/>
          <a:chExt cx="0" cy="0"/>
        </a:xfrm>
      </p:grpSpPr>
      <p:sp>
        <p:nvSpPr>
          <p:cNvPr id="48" name="Google Shape;48;p48"/>
          <p:cNvSpPr txBox="1"/>
          <p:nvPr>
            <p:ph type="title"/>
          </p:nvPr>
        </p:nvSpPr>
        <p:spPr>
          <a:xfrm>
            <a:off x="1028700" y="685800"/>
            <a:ext cx="7200900" cy="1485900"/>
          </a:xfrm>
          <a:prstGeom prst="rect">
            <a:avLst/>
          </a:prstGeom>
          <a:noFill/>
          <a:ln>
            <a:noFill/>
          </a:ln>
        </p:spPr>
        <p:txBody>
          <a:bodyPr anchorCtr="0" anchor="t" bIns="45700" lIns="91425" spcFirstLastPara="1" rIns="91425" wrap="square" tIns="45700">
            <a:normAutofit/>
          </a:bodyPr>
          <a:lstStyle>
            <a:lvl1pPr lvl="0" rtl="0" algn="l">
              <a:lnSpc>
                <a:spcPct val="89000"/>
              </a:lnSpc>
              <a:spcBef>
                <a:spcPts val="0"/>
              </a:spcBef>
              <a:spcAft>
                <a:spcPts val="0"/>
              </a:spcAft>
              <a:buClr>
                <a:schemeClr val="dk2"/>
              </a:buClr>
              <a:buSzPts val="4400"/>
              <a:buFont typeface="Libre Franklin"/>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 name="Google Shape;49;p48"/>
          <p:cNvSpPr txBox="1"/>
          <p:nvPr>
            <p:ph idx="1" type="body"/>
          </p:nvPr>
        </p:nvSpPr>
        <p:spPr>
          <a:xfrm>
            <a:off x="1028700" y="2340230"/>
            <a:ext cx="33357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84000"/>
              </a:lnSpc>
              <a:spcBef>
                <a:spcPts val="0"/>
              </a:spcBef>
              <a:spcAft>
                <a:spcPts val="0"/>
              </a:spcAft>
              <a:buClr>
                <a:schemeClr val="dk2"/>
              </a:buClr>
              <a:buSzPts val="2400"/>
              <a:buNone/>
              <a:defRPr b="0" sz="2400">
                <a:solidFill>
                  <a:schemeClr val="dk2"/>
                </a:solidFill>
              </a:defRPr>
            </a:lvl1pPr>
            <a:lvl2pPr indent="-228600" lvl="1" marL="914400" rtl="0" algn="l">
              <a:lnSpc>
                <a:spcPct val="94000"/>
              </a:lnSpc>
              <a:spcBef>
                <a:spcPts val="500"/>
              </a:spcBef>
              <a:spcAft>
                <a:spcPts val="0"/>
              </a:spcAft>
              <a:buClr>
                <a:schemeClr val="dk2"/>
              </a:buClr>
              <a:buSzPts val="1500"/>
              <a:buNone/>
              <a:defRPr b="1" sz="1500"/>
            </a:lvl2pPr>
            <a:lvl3pPr indent="-228600" lvl="2" marL="1371600" rtl="0" algn="l">
              <a:lnSpc>
                <a:spcPct val="94000"/>
              </a:lnSpc>
              <a:spcBef>
                <a:spcPts val="500"/>
              </a:spcBef>
              <a:spcAft>
                <a:spcPts val="0"/>
              </a:spcAft>
              <a:buClr>
                <a:schemeClr val="dk2"/>
              </a:buClr>
              <a:buSzPts val="1350"/>
              <a:buNone/>
              <a:defRPr b="1" sz="1350"/>
            </a:lvl3pPr>
            <a:lvl4pPr indent="-228600" lvl="3" marL="1828800" rtl="0" algn="l">
              <a:lnSpc>
                <a:spcPct val="94000"/>
              </a:lnSpc>
              <a:spcBef>
                <a:spcPts val="500"/>
              </a:spcBef>
              <a:spcAft>
                <a:spcPts val="0"/>
              </a:spcAft>
              <a:buClr>
                <a:schemeClr val="dk2"/>
              </a:buClr>
              <a:buSzPts val="1200"/>
              <a:buNone/>
              <a:defRPr b="1" sz="1200"/>
            </a:lvl4pPr>
            <a:lvl5pPr indent="-228600" lvl="4" marL="2286000" rtl="0" algn="l">
              <a:lnSpc>
                <a:spcPct val="94000"/>
              </a:lnSpc>
              <a:spcBef>
                <a:spcPts val="500"/>
              </a:spcBef>
              <a:spcAft>
                <a:spcPts val="0"/>
              </a:spcAft>
              <a:buClr>
                <a:schemeClr val="dk2"/>
              </a:buClr>
              <a:buSzPts val="1200"/>
              <a:buNone/>
              <a:defRPr b="1" sz="1200"/>
            </a:lvl5pPr>
            <a:lvl6pPr indent="-228600" lvl="5" marL="2743200" rtl="0" algn="l">
              <a:lnSpc>
                <a:spcPct val="94000"/>
              </a:lnSpc>
              <a:spcBef>
                <a:spcPts val="500"/>
              </a:spcBef>
              <a:spcAft>
                <a:spcPts val="0"/>
              </a:spcAft>
              <a:buClr>
                <a:schemeClr val="dk2"/>
              </a:buClr>
              <a:buSzPts val="1200"/>
              <a:buNone/>
              <a:defRPr b="1" sz="1200"/>
            </a:lvl6pPr>
            <a:lvl7pPr indent="-228600" lvl="6" marL="3200400" rtl="0" algn="l">
              <a:lnSpc>
                <a:spcPct val="94000"/>
              </a:lnSpc>
              <a:spcBef>
                <a:spcPts val="500"/>
              </a:spcBef>
              <a:spcAft>
                <a:spcPts val="0"/>
              </a:spcAft>
              <a:buClr>
                <a:schemeClr val="dk2"/>
              </a:buClr>
              <a:buSzPts val="1200"/>
              <a:buNone/>
              <a:defRPr b="1" sz="1200"/>
            </a:lvl7pPr>
            <a:lvl8pPr indent="-228600" lvl="7" marL="3657600" rtl="0" algn="l">
              <a:lnSpc>
                <a:spcPct val="94000"/>
              </a:lnSpc>
              <a:spcBef>
                <a:spcPts val="500"/>
              </a:spcBef>
              <a:spcAft>
                <a:spcPts val="0"/>
              </a:spcAft>
              <a:buClr>
                <a:schemeClr val="dk2"/>
              </a:buClr>
              <a:buSzPts val="1200"/>
              <a:buNone/>
              <a:defRPr b="1" sz="1200"/>
            </a:lvl8pPr>
            <a:lvl9pPr indent="-228600" lvl="8" marL="4114800" rtl="0" algn="l">
              <a:lnSpc>
                <a:spcPct val="94000"/>
              </a:lnSpc>
              <a:spcBef>
                <a:spcPts val="500"/>
              </a:spcBef>
              <a:spcAft>
                <a:spcPts val="200"/>
              </a:spcAft>
              <a:buClr>
                <a:schemeClr val="dk2"/>
              </a:buClr>
              <a:buSzPts val="1200"/>
              <a:buNone/>
              <a:defRPr b="1" sz="1200"/>
            </a:lvl9pPr>
          </a:lstStyle>
          <a:p/>
        </p:txBody>
      </p:sp>
      <p:sp>
        <p:nvSpPr>
          <p:cNvPr id="50" name="Google Shape;50;p48"/>
          <p:cNvSpPr txBox="1"/>
          <p:nvPr>
            <p:ph idx="2" type="body"/>
          </p:nvPr>
        </p:nvSpPr>
        <p:spPr>
          <a:xfrm>
            <a:off x="1028700" y="3305208"/>
            <a:ext cx="3335700" cy="2562300"/>
          </a:xfrm>
          <a:prstGeom prst="rect">
            <a:avLst/>
          </a:prstGeom>
          <a:noFill/>
          <a:ln>
            <a:noFill/>
          </a:ln>
        </p:spPr>
        <p:txBody>
          <a:bodyPr anchorCtr="0" anchor="t" bIns="45700" lIns="91425" spcFirstLastPara="1" rIns="91425" wrap="square" tIns="45700">
            <a:normAutofit/>
          </a:bodyPr>
          <a:lstStyle>
            <a:lvl1pPr indent="-355600" lvl="0" marL="457200" rtl="0" algn="l">
              <a:lnSpc>
                <a:spcPct val="94000"/>
              </a:lnSpc>
              <a:spcBef>
                <a:spcPts val="1000"/>
              </a:spcBef>
              <a:spcAft>
                <a:spcPts val="0"/>
              </a:spcAft>
              <a:buClr>
                <a:schemeClr val="dk2"/>
              </a:buClr>
              <a:buSzPts val="2000"/>
              <a:buChar char="■"/>
              <a:defRPr>
                <a:solidFill>
                  <a:schemeClr val="dk2"/>
                </a:solidFill>
              </a:defRPr>
            </a:lvl1pPr>
            <a:lvl2pPr indent="-355600" lvl="1" marL="914400" rtl="0" algn="l">
              <a:lnSpc>
                <a:spcPct val="94000"/>
              </a:lnSpc>
              <a:spcBef>
                <a:spcPts val="500"/>
              </a:spcBef>
              <a:spcAft>
                <a:spcPts val="0"/>
              </a:spcAft>
              <a:buClr>
                <a:schemeClr val="dk2"/>
              </a:buClr>
              <a:buSzPts val="2000"/>
              <a:buChar char="–"/>
              <a:defRPr>
                <a:solidFill>
                  <a:schemeClr val="dk2"/>
                </a:solidFill>
              </a:defRPr>
            </a:lvl2pPr>
            <a:lvl3pPr indent="-342900" lvl="2" marL="1371600" rtl="0" algn="l">
              <a:lnSpc>
                <a:spcPct val="94000"/>
              </a:lnSpc>
              <a:spcBef>
                <a:spcPts val="500"/>
              </a:spcBef>
              <a:spcAft>
                <a:spcPts val="0"/>
              </a:spcAft>
              <a:buClr>
                <a:schemeClr val="dk2"/>
              </a:buClr>
              <a:buSzPts val="1800"/>
              <a:buChar char="■"/>
              <a:defRPr>
                <a:solidFill>
                  <a:schemeClr val="dk2"/>
                </a:solidFill>
              </a:defRPr>
            </a:lvl3pPr>
            <a:lvl4pPr indent="-342900" lvl="3" marL="1828800" rtl="0" algn="l">
              <a:lnSpc>
                <a:spcPct val="94000"/>
              </a:lnSpc>
              <a:spcBef>
                <a:spcPts val="500"/>
              </a:spcBef>
              <a:spcAft>
                <a:spcPts val="0"/>
              </a:spcAft>
              <a:buClr>
                <a:schemeClr val="dk2"/>
              </a:buClr>
              <a:buSzPts val="1800"/>
              <a:buChar char="–"/>
              <a:defRPr>
                <a:solidFill>
                  <a:schemeClr val="dk2"/>
                </a:solidFill>
              </a:defRPr>
            </a:lvl4pPr>
            <a:lvl5pPr indent="-330200" lvl="4" marL="2286000" rtl="0" algn="l">
              <a:lnSpc>
                <a:spcPct val="94000"/>
              </a:lnSpc>
              <a:spcBef>
                <a:spcPts val="500"/>
              </a:spcBef>
              <a:spcAft>
                <a:spcPts val="0"/>
              </a:spcAft>
              <a:buClr>
                <a:schemeClr val="dk2"/>
              </a:buClr>
              <a:buSzPts val="1600"/>
              <a:buChar char="■"/>
              <a:defRPr>
                <a:solidFill>
                  <a:schemeClr val="dk2"/>
                </a:solidFill>
              </a:defRPr>
            </a:lvl5pPr>
            <a:lvl6pPr indent="-342900" lvl="5" marL="2743200" rtl="0" algn="l">
              <a:lnSpc>
                <a:spcPct val="94000"/>
              </a:lnSpc>
              <a:spcBef>
                <a:spcPts val="500"/>
              </a:spcBef>
              <a:spcAft>
                <a:spcPts val="0"/>
              </a:spcAft>
              <a:buClr>
                <a:schemeClr val="dk2"/>
              </a:buClr>
              <a:buSzPts val="1800"/>
              <a:buChar char="–"/>
              <a:defRPr/>
            </a:lvl6pPr>
            <a:lvl7pPr indent="-342900" lvl="6" marL="3200400" rtl="0" algn="l">
              <a:lnSpc>
                <a:spcPct val="94000"/>
              </a:lnSpc>
              <a:spcBef>
                <a:spcPts val="500"/>
              </a:spcBef>
              <a:spcAft>
                <a:spcPts val="0"/>
              </a:spcAft>
              <a:buClr>
                <a:schemeClr val="dk2"/>
              </a:buClr>
              <a:buSzPts val="1800"/>
              <a:buChar char="■"/>
              <a:defRPr/>
            </a:lvl7pPr>
            <a:lvl8pPr indent="-342900" lvl="7" marL="3657600" rtl="0" algn="l">
              <a:lnSpc>
                <a:spcPct val="94000"/>
              </a:lnSpc>
              <a:spcBef>
                <a:spcPts val="500"/>
              </a:spcBef>
              <a:spcAft>
                <a:spcPts val="0"/>
              </a:spcAft>
              <a:buClr>
                <a:schemeClr val="dk2"/>
              </a:buClr>
              <a:buSzPts val="1800"/>
              <a:buChar char="–"/>
              <a:defRPr/>
            </a:lvl8pPr>
            <a:lvl9pPr indent="-342900" lvl="8" marL="4114800" rtl="0" algn="l">
              <a:lnSpc>
                <a:spcPct val="94000"/>
              </a:lnSpc>
              <a:spcBef>
                <a:spcPts val="500"/>
              </a:spcBef>
              <a:spcAft>
                <a:spcPts val="200"/>
              </a:spcAft>
              <a:buClr>
                <a:schemeClr val="dk2"/>
              </a:buClr>
              <a:buSzPts val="1800"/>
              <a:buChar char="■"/>
              <a:defRPr/>
            </a:lvl9pPr>
          </a:lstStyle>
          <a:p/>
        </p:txBody>
      </p:sp>
      <p:sp>
        <p:nvSpPr>
          <p:cNvPr id="51" name="Google Shape;51;p48"/>
          <p:cNvSpPr txBox="1"/>
          <p:nvPr>
            <p:ph idx="3" type="body"/>
          </p:nvPr>
        </p:nvSpPr>
        <p:spPr>
          <a:xfrm>
            <a:off x="4893760" y="2349754"/>
            <a:ext cx="33357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84000"/>
              </a:lnSpc>
              <a:spcBef>
                <a:spcPts val="0"/>
              </a:spcBef>
              <a:spcAft>
                <a:spcPts val="0"/>
              </a:spcAft>
              <a:buClr>
                <a:schemeClr val="dk2"/>
              </a:buClr>
              <a:buSzPts val="2400"/>
              <a:buNone/>
              <a:defRPr b="0" sz="2400">
                <a:solidFill>
                  <a:schemeClr val="dk2"/>
                </a:solidFill>
              </a:defRPr>
            </a:lvl1pPr>
            <a:lvl2pPr indent="-228600" lvl="1" marL="914400" rtl="0" algn="l">
              <a:lnSpc>
                <a:spcPct val="94000"/>
              </a:lnSpc>
              <a:spcBef>
                <a:spcPts val="500"/>
              </a:spcBef>
              <a:spcAft>
                <a:spcPts val="0"/>
              </a:spcAft>
              <a:buClr>
                <a:schemeClr val="dk2"/>
              </a:buClr>
              <a:buSzPts val="1500"/>
              <a:buNone/>
              <a:defRPr b="1" sz="1500"/>
            </a:lvl2pPr>
            <a:lvl3pPr indent="-228600" lvl="2" marL="1371600" rtl="0" algn="l">
              <a:lnSpc>
                <a:spcPct val="94000"/>
              </a:lnSpc>
              <a:spcBef>
                <a:spcPts val="500"/>
              </a:spcBef>
              <a:spcAft>
                <a:spcPts val="0"/>
              </a:spcAft>
              <a:buClr>
                <a:schemeClr val="dk2"/>
              </a:buClr>
              <a:buSzPts val="1350"/>
              <a:buNone/>
              <a:defRPr b="1" sz="1350"/>
            </a:lvl3pPr>
            <a:lvl4pPr indent="-228600" lvl="3" marL="1828800" rtl="0" algn="l">
              <a:lnSpc>
                <a:spcPct val="94000"/>
              </a:lnSpc>
              <a:spcBef>
                <a:spcPts val="500"/>
              </a:spcBef>
              <a:spcAft>
                <a:spcPts val="0"/>
              </a:spcAft>
              <a:buClr>
                <a:schemeClr val="dk2"/>
              </a:buClr>
              <a:buSzPts val="1200"/>
              <a:buNone/>
              <a:defRPr b="1" sz="1200"/>
            </a:lvl4pPr>
            <a:lvl5pPr indent="-228600" lvl="4" marL="2286000" rtl="0" algn="l">
              <a:lnSpc>
                <a:spcPct val="94000"/>
              </a:lnSpc>
              <a:spcBef>
                <a:spcPts val="500"/>
              </a:spcBef>
              <a:spcAft>
                <a:spcPts val="0"/>
              </a:spcAft>
              <a:buClr>
                <a:schemeClr val="dk2"/>
              </a:buClr>
              <a:buSzPts val="1200"/>
              <a:buNone/>
              <a:defRPr b="1" sz="1200"/>
            </a:lvl5pPr>
            <a:lvl6pPr indent="-228600" lvl="5" marL="2743200" rtl="0" algn="l">
              <a:lnSpc>
                <a:spcPct val="94000"/>
              </a:lnSpc>
              <a:spcBef>
                <a:spcPts val="500"/>
              </a:spcBef>
              <a:spcAft>
                <a:spcPts val="0"/>
              </a:spcAft>
              <a:buClr>
                <a:schemeClr val="dk2"/>
              </a:buClr>
              <a:buSzPts val="1200"/>
              <a:buNone/>
              <a:defRPr b="1" sz="1200"/>
            </a:lvl6pPr>
            <a:lvl7pPr indent="-228600" lvl="6" marL="3200400" rtl="0" algn="l">
              <a:lnSpc>
                <a:spcPct val="94000"/>
              </a:lnSpc>
              <a:spcBef>
                <a:spcPts val="500"/>
              </a:spcBef>
              <a:spcAft>
                <a:spcPts val="0"/>
              </a:spcAft>
              <a:buClr>
                <a:schemeClr val="dk2"/>
              </a:buClr>
              <a:buSzPts val="1200"/>
              <a:buNone/>
              <a:defRPr b="1" sz="1200"/>
            </a:lvl7pPr>
            <a:lvl8pPr indent="-228600" lvl="7" marL="3657600" rtl="0" algn="l">
              <a:lnSpc>
                <a:spcPct val="94000"/>
              </a:lnSpc>
              <a:spcBef>
                <a:spcPts val="500"/>
              </a:spcBef>
              <a:spcAft>
                <a:spcPts val="0"/>
              </a:spcAft>
              <a:buClr>
                <a:schemeClr val="dk2"/>
              </a:buClr>
              <a:buSzPts val="1200"/>
              <a:buNone/>
              <a:defRPr b="1" sz="1200"/>
            </a:lvl8pPr>
            <a:lvl9pPr indent="-228600" lvl="8" marL="4114800" rtl="0" algn="l">
              <a:lnSpc>
                <a:spcPct val="94000"/>
              </a:lnSpc>
              <a:spcBef>
                <a:spcPts val="500"/>
              </a:spcBef>
              <a:spcAft>
                <a:spcPts val="200"/>
              </a:spcAft>
              <a:buClr>
                <a:schemeClr val="dk2"/>
              </a:buClr>
              <a:buSzPts val="1200"/>
              <a:buNone/>
              <a:defRPr b="1" sz="1200"/>
            </a:lvl9pPr>
          </a:lstStyle>
          <a:p/>
        </p:txBody>
      </p:sp>
      <p:sp>
        <p:nvSpPr>
          <p:cNvPr id="52" name="Google Shape;52;p48"/>
          <p:cNvSpPr txBox="1"/>
          <p:nvPr>
            <p:ph idx="4" type="body"/>
          </p:nvPr>
        </p:nvSpPr>
        <p:spPr>
          <a:xfrm>
            <a:off x="4893760" y="3305208"/>
            <a:ext cx="3335700" cy="2562300"/>
          </a:xfrm>
          <a:prstGeom prst="rect">
            <a:avLst/>
          </a:prstGeom>
          <a:noFill/>
          <a:ln>
            <a:noFill/>
          </a:ln>
        </p:spPr>
        <p:txBody>
          <a:bodyPr anchorCtr="0" anchor="t" bIns="45700" lIns="91425" spcFirstLastPara="1" rIns="91425" wrap="square" tIns="45700">
            <a:normAutofit/>
          </a:bodyPr>
          <a:lstStyle>
            <a:lvl1pPr indent="-355600" lvl="0" marL="457200" rtl="0" algn="l">
              <a:lnSpc>
                <a:spcPct val="94000"/>
              </a:lnSpc>
              <a:spcBef>
                <a:spcPts val="1000"/>
              </a:spcBef>
              <a:spcAft>
                <a:spcPts val="0"/>
              </a:spcAft>
              <a:buClr>
                <a:schemeClr val="dk2"/>
              </a:buClr>
              <a:buSzPts val="2000"/>
              <a:buChar char="■"/>
              <a:defRPr>
                <a:solidFill>
                  <a:schemeClr val="dk2"/>
                </a:solidFill>
              </a:defRPr>
            </a:lvl1pPr>
            <a:lvl2pPr indent="-355600" lvl="1" marL="914400" rtl="0" algn="l">
              <a:lnSpc>
                <a:spcPct val="94000"/>
              </a:lnSpc>
              <a:spcBef>
                <a:spcPts val="500"/>
              </a:spcBef>
              <a:spcAft>
                <a:spcPts val="0"/>
              </a:spcAft>
              <a:buClr>
                <a:schemeClr val="dk2"/>
              </a:buClr>
              <a:buSzPts val="2000"/>
              <a:buChar char="–"/>
              <a:defRPr>
                <a:solidFill>
                  <a:schemeClr val="dk2"/>
                </a:solidFill>
              </a:defRPr>
            </a:lvl2pPr>
            <a:lvl3pPr indent="-342900" lvl="2" marL="1371600" rtl="0" algn="l">
              <a:lnSpc>
                <a:spcPct val="94000"/>
              </a:lnSpc>
              <a:spcBef>
                <a:spcPts val="500"/>
              </a:spcBef>
              <a:spcAft>
                <a:spcPts val="0"/>
              </a:spcAft>
              <a:buClr>
                <a:schemeClr val="dk2"/>
              </a:buClr>
              <a:buSzPts val="1800"/>
              <a:buChar char="■"/>
              <a:defRPr>
                <a:solidFill>
                  <a:schemeClr val="dk2"/>
                </a:solidFill>
              </a:defRPr>
            </a:lvl3pPr>
            <a:lvl4pPr indent="-342900" lvl="3" marL="1828800" rtl="0" algn="l">
              <a:lnSpc>
                <a:spcPct val="94000"/>
              </a:lnSpc>
              <a:spcBef>
                <a:spcPts val="500"/>
              </a:spcBef>
              <a:spcAft>
                <a:spcPts val="0"/>
              </a:spcAft>
              <a:buClr>
                <a:schemeClr val="dk2"/>
              </a:buClr>
              <a:buSzPts val="1800"/>
              <a:buChar char="–"/>
              <a:defRPr>
                <a:solidFill>
                  <a:schemeClr val="dk2"/>
                </a:solidFill>
              </a:defRPr>
            </a:lvl4pPr>
            <a:lvl5pPr indent="-330200" lvl="4" marL="2286000" rtl="0" algn="l">
              <a:lnSpc>
                <a:spcPct val="94000"/>
              </a:lnSpc>
              <a:spcBef>
                <a:spcPts val="500"/>
              </a:spcBef>
              <a:spcAft>
                <a:spcPts val="0"/>
              </a:spcAft>
              <a:buClr>
                <a:schemeClr val="dk2"/>
              </a:buClr>
              <a:buSzPts val="1600"/>
              <a:buChar char="■"/>
              <a:defRPr>
                <a:solidFill>
                  <a:schemeClr val="dk2"/>
                </a:solidFill>
              </a:defRPr>
            </a:lvl5pPr>
            <a:lvl6pPr indent="-342900" lvl="5" marL="2743200" rtl="0" algn="l">
              <a:lnSpc>
                <a:spcPct val="94000"/>
              </a:lnSpc>
              <a:spcBef>
                <a:spcPts val="500"/>
              </a:spcBef>
              <a:spcAft>
                <a:spcPts val="0"/>
              </a:spcAft>
              <a:buClr>
                <a:schemeClr val="dk2"/>
              </a:buClr>
              <a:buSzPts val="1800"/>
              <a:buChar char="–"/>
              <a:defRPr/>
            </a:lvl6pPr>
            <a:lvl7pPr indent="-342900" lvl="6" marL="3200400" rtl="0" algn="l">
              <a:lnSpc>
                <a:spcPct val="94000"/>
              </a:lnSpc>
              <a:spcBef>
                <a:spcPts val="500"/>
              </a:spcBef>
              <a:spcAft>
                <a:spcPts val="0"/>
              </a:spcAft>
              <a:buClr>
                <a:schemeClr val="dk2"/>
              </a:buClr>
              <a:buSzPts val="1800"/>
              <a:buChar char="■"/>
              <a:defRPr/>
            </a:lvl7pPr>
            <a:lvl8pPr indent="-342900" lvl="7" marL="3657600" rtl="0" algn="l">
              <a:lnSpc>
                <a:spcPct val="94000"/>
              </a:lnSpc>
              <a:spcBef>
                <a:spcPts val="500"/>
              </a:spcBef>
              <a:spcAft>
                <a:spcPts val="0"/>
              </a:spcAft>
              <a:buClr>
                <a:schemeClr val="dk2"/>
              </a:buClr>
              <a:buSzPts val="1800"/>
              <a:buChar char="–"/>
              <a:defRPr/>
            </a:lvl8pPr>
            <a:lvl9pPr indent="-342900" lvl="8" marL="4114800" rtl="0" algn="l">
              <a:lnSpc>
                <a:spcPct val="94000"/>
              </a:lnSpc>
              <a:spcBef>
                <a:spcPts val="500"/>
              </a:spcBef>
              <a:spcAft>
                <a:spcPts val="200"/>
              </a:spcAft>
              <a:buClr>
                <a:schemeClr val="dk2"/>
              </a:buClr>
              <a:buSzPts val="1800"/>
              <a:buChar char="■"/>
              <a:defRPr/>
            </a:lvl9pPr>
          </a:lstStyle>
          <a:p/>
        </p:txBody>
      </p:sp>
      <p:sp>
        <p:nvSpPr>
          <p:cNvPr id="53" name="Google Shape;53;p48"/>
          <p:cNvSpPr txBox="1"/>
          <p:nvPr>
            <p:ph idx="10" type="dt"/>
          </p:nvPr>
        </p:nvSpPr>
        <p:spPr>
          <a:xfrm>
            <a:off x="1042987" y="6453386"/>
            <a:ext cx="9033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48"/>
          <p:cNvSpPr txBox="1"/>
          <p:nvPr>
            <p:ph idx="11" type="ftr"/>
          </p:nvPr>
        </p:nvSpPr>
        <p:spPr>
          <a:xfrm>
            <a:off x="2170173" y="6453386"/>
            <a:ext cx="47106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48"/>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showMasterSp="0" type="titleOnly">
  <p:cSld name="TITLE_ONLY">
    <p:spTree>
      <p:nvGrpSpPr>
        <p:cNvPr id="56" name="Shape 56"/>
        <p:cNvGrpSpPr/>
        <p:nvPr/>
      </p:nvGrpSpPr>
      <p:grpSpPr>
        <a:xfrm>
          <a:off x="0" y="0"/>
          <a:ext cx="0" cy="0"/>
          <a:chOff x="0" y="0"/>
          <a:chExt cx="0" cy="0"/>
        </a:xfrm>
      </p:grpSpPr>
      <p:sp>
        <p:nvSpPr>
          <p:cNvPr id="57" name="Google Shape;57;p49"/>
          <p:cNvSpPr txBox="1"/>
          <p:nvPr>
            <p:ph type="title"/>
          </p:nvPr>
        </p:nvSpPr>
        <p:spPr>
          <a:xfrm>
            <a:off x="1028700" y="685800"/>
            <a:ext cx="7200900" cy="1485900"/>
          </a:xfrm>
          <a:prstGeom prst="rect">
            <a:avLst/>
          </a:prstGeom>
          <a:noFill/>
          <a:ln>
            <a:noFill/>
          </a:ln>
        </p:spPr>
        <p:txBody>
          <a:bodyPr anchorCtr="0" anchor="t" bIns="45700" lIns="91425" spcFirstLastPara="1" rIns="91425" wrap="square" tIns="45700">
            <a:normAutofit/>
          </a:bodyPr>
          <a:lstStyle>
            <a:lvl1pPr lvl="0" rtl="0" algn="l">
              <a:lnSpc>
                <a:spcPct val="89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8" name="Google Shape;58;p49"/>
          <p:cNvSpPr txBox="1"/>
          <p:nvPr>
            <p:ph idx="10" type="dt"/>
          </p:nvPr>
        </p:nvSpPr>
        <p:spPr>
          <a:xfrm>
            <a:off x="1042987" y="6453386"/>
            <a:ext cx="9033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49"/>
          <p:cNvSpPr txBox="1"/>
          <p:nvPr>
            <p:ph idx="11" type="ftr"/>
          </p:nvPr>
        </p:nvSpPr>
        <p:spPr>
          <a:xfrm>
            <a:off x="2170173" y="6453386"/>
            <a:ext cx="47106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49"/>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showMasterSp="0" type="blank">
  <p:cSld name="BLANK">
    <p:spTree>
      <p:nvGrpSpPr>
        <p:cNvPr id="61" name="Shape 61"/>
        <p:cNvGrpSpPr/>
        <p:nvPr/>
      </p:nvGrpSpPr>
      <p:grpSpPr>
        <a:xfrm>
          <a:off x="0" y="0"/>
          <a:ext cx="0" cy="0"/>
          <a:chOff x="0" y="0"/>
          <a:chExt cx="0" cy="0"/>
        </a:xfrm>
      </p:grpSpPr>
      <p:sp>
        <p:nvSpPr>
          <p:cNvPr id="62" name="Google Shape;62;p50"/>
          <p:cNvSpPr txBox="1"/>
          <p:nvPr>
            <p:ph idx="10" type="dt"/>
          </p:nvPr>
        </p:nvSpPr>
        <p:spPr>
          <a:xfrm>
            <a:off x="1042987" y="6453386"/>
            <a:ext cx="9033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p50"/>
          <p:cNvSpPr txBox="1"/>
          <p:nvPr>
            <p:ph idx="11" type="ftr"/>
          </p:nvPr>
        </p:nvSpPr>
        <p:spPr>
          <a:xfrm>
            <a:off x="2170173" y="6453386"/>
            <a:ext cx="47106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p50"/>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showMasterSp="0" type="objTx">
  <p:cSld name="OBJECT_WITH_CAPTION_TEXT">
    <p:spTree>
      <p:nvGrpSpPr>
        <p:cNvPr id="65" name="Shape 65"/>
        <p:cNvGrpSpPr/>
        <p:nvPr/>
      </p:nvGrpSpPr>
      <p:grpSpPr>
        <a:xfrm>
          <a:off x="0" y="0"/>
          <a:ext cx="0" cy="0"/>
          <a:chOff x="0" y="0"/>
          <a:chExt cx="0" cy="0"/>
        </a:xfrm>
      </p:grpSpPr>
      <p:sp>
        <p:nvSpPr>
          <p:cNvPr id="66" name="Google Shape;66;p51" title="Background Shape"/>
          <p:cNvSpPr/>
          <p:nvPr/>
        </p:nvSpPr>
        <p:spPr>
          <a:xfrm>
            <a:off x="0" y="376"/>
            <a:ext cx="3977700" cy="6857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51"/>
          <p:cNvSpPr txBox="1"/>
          <p:nvPr>
            <p:ph type="title"/>
          </p:nvPr>
        </p:nvSpPr>
        <p:spPr>
          <a:xfrm>
            <a:off x="542925" y="685800"/>
            <a:ext cx="2891700" cy="2157900"/>
          </a:xfrm>
          <a:prstGeom prst="rect">
            <a:avLst/>
          </a:prstGeom>
          <a:noFill/>
          <a:ln>
            <a:noFill/>
          </a:ln>
        </p:spPr>
        <p:txBody>
          <a:bodyPr anchorCtr="0" anchor="t" bIns="45700" lIns="91425" spcFirstLastPara="1" rIns="91425" wrap="square" tIns="45700">
            <a:noAutofit/>
          </a:bodyPr>
          <a:lstStyle>
            <a:lvl1pPr lvl="0" rtl="0" algn="l">
              <a:lnSpc>
                <a:spcPct val="84000"/>
              </a:lnSpc>
              <a:spcBef>
                <a:spcPts val="0"/>
              </a:spcBef>
              <a:spcAft>
                <a:spcPts val="0"/>
              </a:spcAft>
              <a:buClr>
                <a:schemeClr val="dk2"/>
              </a:buClr>
              <a:buSzPts val="4400"/>
              <a:buFont typeface="Libre Franklin"/>
              <a:buNone/>
              <a:defRPr sz="44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8" name="Google Shape;68;p51"/>
          <p:cNvSpPr txBox="1"/>
          <p:nvPr>
            <p:ph idx="1" type="body"/>
          </p:nvPr>
        </p:nvSpPr>
        <p:spPr>
          <a:xfrm>
            <a:off x="4692015" y="685801"/>
            <a:ext cx="3909000" cy="5175300"/>
          </a:xfrm>
          <a:prstGeom prst="rect">
            <a:avLst/>
          </a:prstGeom>
          <a:noFill/>
          <a:ln>
            <a:noFill/>
          </a:ln>
        </p:spPr>
        <p:txBody>
          <a:bodyPr anchorCtr="0" anchor="t" bIns="45700" lIns="91425" spcFirstLastPara="1" rIns="91425" wrap="square" tIns="45700">
            <a:normAutofit/>
          </a:bodyPr>
          <a:lstStyle>
            <a:lvl1pPr indent="-323850" lvl="0" marL="457200" rtl="0" algn="l">
              <a:lnSpc>
                <a:spcPct val="94000"/>
              </a:lnSpc>
              <a:spcBef>
                <a:spcPts val="1000"/>
              </a:spcBef>
              <a:spcAft>
                <a:spcPts val="0"/>
              </a:spcAft>
              <a:buClr>
                <a:schemeClr val="dk2"/>
              </a:buClr>
              <a:buSzPts val="1500"/>
              <a:buChar char="■"/>
              <a:defRPr sz="1500"/>
            </a:lvl1pPr>
            <a:lvl2pPr indent="-323850" lvl="1" marL="914400" rtl="0" algn="l">
              <a:lnSpc>
                <a:spcPct val="94000"/>
              </a:lnSpc>
              <a:spcBef>
                <a:spcPts val="500"/>
              </a:spcBef>
              <a:spcAft>
                <a:spcPts val="0"/>
              </a:spcAft>
              <a:buClr>
                <a:schemeClr val="dk2"/>
              </a:buClr>
              <a:buSzPts val="1500"/>
              <a:buChar char="–"/>
              <a:defRPr sz="1500"/>
            </a:lvl2pPr>
            <a:lvl3pPr indent="-314325" lvl="2" marL="1371600" rtl="0" algn="l">
              <a:lnSpc>
                <a:spcPct val="94000"/>
              </a:lnSpc>
              <a:spcBef>
                <a:spcPts val="500"/>
              </a:spcBef>
              <a:spcAft>
                <a:spcPts val="0"/>
              </a:spcAft>
              <a:buClr>
                <a:schemeClr val="dk2"/>
              </a:buClr>
              <a:buSzPts val="1350"/>
              <a:buChar char="■"/>
              <a:defRPr sz="1350"/>
            </a:lvl3pPr>
            <a:lvl4pPr indent="-314325" lvl="3" marL="1828800" rtl="0" algn="l">
              <a:lnSpc>
                <a:spcPct val="94000"/>
              </a:lnSpc>
              <a:spcBef>
                <a:spcPts val="500"/>
              </a:spcBef>
              <a:spcAft>
                <a:spcPts val="0"/>
              </a:spcAft>
              <a:buClr>
                <a:schemeClr val="dk2"/>
              </a:buClr>
              <a:buSzPts val="1350"/>
              <a:buChar char="–"/>
              <a:defRPr sz="1350"/>
            </a:lvl4pPr>
            <a:lvl5pPr indent="-304800" lvl="4" marL="2286000" rtl="0" algn="l">
              <a:lnSpc>
                <a:spcPct val="94000"/>
              </a:lnSpc>
              <a:spcBef>
                <a:spcPts val="500"/>
              </a:spcBef>
              <a:spcAft>
                <a:spcPts val="0"/>
              </a:spcAft>
              <a:buClr>
                <a:schemeClr val="dk2"/>
              </a:buClr>
              <a:buSzPts val="1200"/>
              <a:buChar char="■"/>
              <a:defRPr sz="1200"/>
            </a:lvl5pPr>
            <a:lvl6pPr indent="-304800" lvl="5" marL="2743200" rtl="0" algn="l">
              <a:lnSpc>
                <a:spcPct val="94000"/>
              </a:lnSpc>
              <a:spcBef>
                <a:spcPts val="500"/>
              </a:spcBef>
              <a:spcAft>
                <a:spcPts val="0"/>
              </a:spcAft>
              <a:buClr>
                <a:schemeClr val="dk2"/>
              </a:buClr>
              <a:buSzPts val="1200"/>
              <a:buChar char="–"/>
              <a:defRPr sz="1200"/>
            </a:lvl6pPr>
            <a:lvl7pPr indent="-304800" lvl="6" marL="3200400" rtl="0" algn="l">
              <a:lnSpc>
                <a:spcPct val="94000"/>
              </a:lnSpc>
              <a:spcBef>
                <a:spcPts val="500"/>
              </a:spcBef>
              <a:spcAft>
                <a:spcPts val="0"/>
              </a:spcAft>
              <a:buClr>
                <a:schemeClr val="dk2"/>
              </a:buClr>
              <a:buSzPts val="1200"/>
              <a:buChar char="■"/>
              <a:defRPr sz="1200"/>
            </a:lvl7pPr>
            <a:lvl8pPr indent="-304800" lvl="7" marL="3657600" rtl="0" algn="l">
              <a:lnSpc>
                <a:spcPct val="94000"/>
              </a:lnSpc>
              <a:spcBef>
                <a:spcPts val="500"/>
              </a:spcBef>
              <a:spcAft>
                <a:spcPts val="0"/>
              </a:spcAft>
              <a:buClr>
                <a:schemeClr val="dk2"/>
              </a:buClr>
              <a:buSzPts val="1200"/>
              <a:buChar char="–"/>
              <a:defRPr sz="1200"/>
            </a:lvl8pPr>
            <a:lvl9pPr indent="-304800" lvl="8" marL="4114800" rtl="0" algn="l">
              <a:lnSpc>
                <a:spcPct val="94000"/>
              </a:lnSpc>
              <a:spcBef>
                <a:spcPts val="500"/>
              </a:spcBef>
              <a:spcAft>
                <a:spcPts val="200"/>
              </a:spcAft>
              <a:buClr>
                <a:schemeClr val="dk2"/>
              </a:buClr>
              <a:buSzPts val="1200"/>
              <a:buChar char="■"/>
              <a:defRPr sz="1200"/>
            </a:lvl9pPr>
          </a:lstStyle>
          <a:p/>
        </p:txBody>
      </p:sp>
      <p:sp>
        <p:nvSpPr>
          <p:cNvPr id="69" name="Google Shape;69;p51"/>
          <p:cNvSpPr txBox="1"/>
          <p:nvPr>
            <p:ph idx="2" type="body"/>
          </p:nvPr>
        </p:nvSpPr>
        <p:spPr>
          <a:xfrm>
            <a:off x="542925" y="2856344"/>
            <a:ext cx="2891700" cy="3011100"/>
          </a:xfrm>
          <a:prstGeom prst="rect">
            <a:avLst/>
          </a:prstGeom>
          <a:noFill/>
          <a:ln>
            <a:noFill/>
          </a:ln>
        </p:spPr>
        <p:txBody>
          <a:bodyPr anchorCtr="0" anchor="t" bIns="45700" lIns="91425" spcFirstLastPara="1" rIns="91425" wrap="square" tIns="45700">
            <a:normAutofit/>
          </a:bodyPr>
          <a:lstStyle>
            <a:lvl1pPr indent="-228600" lvl="0" marL="457200" rtl="0" algn="l">
              <a:lnSpc>
                <a:spcPct val="113000"/>
              </a:lnSpc>
              <a:spcBef>
                <a:spcPts val="0"/>
              </a:spcBef>
              <a:spcAft>
                <a:spcPts val="0"/>
              </a:spcAft>
              <a:buClr>
                <a:schemeClr val="dk2"/>
              </a:buClr>
              <a:buSzPts val="1600"/>
              <a:buNone/>
              <a:defRPr sz="1600"/>
            </a:lvl1pPr>
            <a:lvl2pPr indent="-228600" lvl="1" marL="914400" rtl="0" algn="l">
              <a:lnSpc>
                <a:spcPct val="94000"/>
              </a:lnSpc>
              <a:spcBef>
                <a:spcPts val="1500"/>
              </a:spcBef>
              <a:spcAft>
                <a:spcPts val="0"/>
              </a:spcAft>
              <a:buClr>
                <a:schemeClr val="dk2"/>
              </a:buClr>
              <a:buSzPts val="1050"/>
              <a:buNone/>
              <a:defRPr sz="1050"/>
            </a:lvl2pPr>
            <a:lvl3pPr indent="-228600" lvl="2" marL="1371600" rtl="0" algn="l">
              <a:lnSpc>
                <a:spcPct val="94000"/>
              </a:lnSpc>
              <a:spcBef>
                <a:spcPts val="500"/>
              </a:spcBef>
              <a:spcAft>
                <a:spcPts val="0"/>
              </a:spcAft>
              <a:buClr>
                <a:schemeClr val="dk2"/>
              </a:buClr>
              <a:buSzPts val="900"/>
              <a:buNone/>
              <a:defRPr sz="900"/>
            </a:lvl3pPr>
            <a:lvl4pPr indent="-228600" lvl="3" marL="1828800" rtl="0" algn="l">
              <a:lnSpc>
                <a:spcPct val="94000"/>
              </a:lnSpc>
              <a:spcBef>
                <a:spcPts val="500"/>
              </a:spcBef>
              <a:spcAft>
                <a:spcPts val="0"/>
              </a:spcAft>
              <a:buClr>
                <a:schemeClr val="dk2"/>
              </a:buClr>
              <a:buSzPts val="750"/>
              <a:buNone/>
              <a:defRPr sz="750"/>
            </a:lvl4pPr>
            <a:lvl5pPr indent="-228600" lvl="4" marL="2286000" rtl="0" algn="l">
              <a:lnSpc>
                <a:spcPct val="94000"/>
              </a:lnSpc>
              <a:spcBef>
                <a:spcPts val="500"/>
              </a:spcBef>
              <a:spcAft>
                <a:spcPts val="0"/>
              </a:spcAft>
              <a:buClr>
                <a:schemeClr val="dk2"/>
              </a:buClr>
              <a:buSzPts val="750"/>
              <a:buNone/>
              <a:defRPr sz="750"/>
            </a:lvl5pPr>
            <a:lvl6pPr indent="-228600" lvl="5" marL="2743200" rtl="0" algn="l">
              <a:lnSpc>
                <a:spcPct val="94000"/>
              </a:lnSpc>
              <a:spcBef>
                <a:spcPts val="500"/>
              </a:spcBef>
              <a:spcAft>
                <a:spcPts val="0"/>
              </a:spcAft>
              <a:buClr>
                <a:schemeClr val="dk2"/>
              </a:buClr>
              <a:buSzPts val="750"/>
              <a:buNone/>
              <a:defRPr sz="750"/>
            </a:lvl6pPr>
            <a:lvl7pPr indent="-228600" lvl="6" marL="3200400" rtl="0" algn="l">
              <a:lnSpc>
                <a:spcPct val="94000"/>
              </a:lnSpc>
              <a:spcBef>
                <a:spcPts val="500"/>
              </a:spcBef>
              <a:spcAft>
                <a:spcPts val="0"/>
              </a:spcAft>
              <a:buClr>
                <a:schemeClr val="dk2"/>
              </a:buClr>
              <a:buSzPts val="750"/>
              <a:buNone/>
              <a:defRPr sz="750"/>
            </a:lvl7pPr>
            <a:lvl8pPr indent="-228600" lvl="7" marL="3657600" rtl="0" algn="l">
              <a:lnSpc>
                <a:spcPct val="94000"/>
              </a:lnSpc>
              <a:spcBef>
                <a:spcPts val="500"/>
              </a:spcBef>
              <a:spcAft>
                <a:spcPts val="0"/>
              </a:spcAft>
              <a:buClr>
                <a:schemeClr val="dk2"/>
              </a:buClr>
              <a:buSzPts val="750"/>
              <a:buNone/>
              <a:defRPr sz="750"/>
            </a:lvl8pPr>
            <a:lvl9pPr indent="-228600" lvl="8" marL="4114800" rtl="0" algn="l">
              <a:lnSpc>
                <a:spcPct val="94000"/>
              </a:lnSpc>
              <a:spcBef>
                <a:spcPts val="500"/>
              </a:spcBef>
              <a:spcAft>
                <a:spcPts val="200"/>
              </a:spcAft>
              <a:buClr>
                <a:schemeClr val="dk2"/>
              </a:buClr>
              <a:buSzPts val="750"/>
              <a:buNone/>
              <a:defRPr sz="750"/>
            </a:lvl9pPr>
          </a:lstStyle>
          <a:p/>
        </p:txBody>
      </p:sp>
      <p:sp>
        <p:nvSpPr>
          <p:cNvPr id="70" name="Google Shape;70;p51"/>
          <p:cNvSpPr txBox="1"/>
          <p:nvPr>
            <p:ph idx="10" type="dt"/>
          </p:nvPr>
        </p:nvSpPr>
        <p:spPr>
          <a:xfrm>
            <a:off x="542925" y="6453386"/>
            <a:ext cx="9033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dk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51"/>
          <p:cNvSpPr txBox="1"/>
          <p:nvPr>
            <p:ph idx="11" type="ftr"/>
          </p:nvPr>
        </p:nvSpPr>
        <p:spPr>
          <a:xfrm>
            <a:off x="1654459" y="6453386"/>
            <a:ext cx="17802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dk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51"/>
          <p:cNvSpPr txBox="1"/>
          <p:nvPr>
            <p:ph idx="12" type="sldNum"/>
          </p:nvPr>
        </p:nvSpPr>
        <p:spPr>
          <a:xfrm>
            <a:off x="7412355" y="6453386"/>
            <a:ext cx="1197300" cy="4047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000">
                <a:solidFill>
                  <a:schemeClr val="dk2"/>
                </a:solidFill>
                <a:latin typeface="Libre Franklin"/>
                <a:ea typeface="Libre Franklin"/>
                <a:cs typeface="Libre Franklin"/>
                <a:sym typeface="Libre Franklin"/>
              </a:defRPr>
            </a:lvl1pPr>
            <a:lvl2pPr indent="0" lvl="1" marL="0" rtl="0" algn="r">
              <a:spcBef>
                <a:spcPts val="0"/>
              </a:spcBef>
              <a:buNone/>
              <a:defRPr sz="1000">
                <a:solidFill>
                  <a:schemeClr val="dk2"/>
                </a:solidFill>
                <a:latin typeface="Libre Franklin"/>
                <a:ea typeface="Libre Franklin"/>
                <a:cs typeface="Libre Franklin"/>
                <a:sym typeface="Libre Franklin"/>
              </a:defRPr>
            </a:lvl2pPr>
            <a:lvl3pPr indent="0" lvl="2" marL="0" rtl="0" algn="r">
              <a:spcBef>
                <a:spcPts val="0"/>
              </a:spcBef>
              <a:buNone/>
              <a:defRPr sz="1000">
                <a:solidFill>
                  <a:schemeClr val="dk2"/>
                </a:solidFill>
                <a:latin typeface="Libre Franklin"/>
                <a:ea typeface="Libre Franklin"/>
                <a:cs typeface="Libre Franklin"/>
                <a:sym typeface="Libre Franklin"/>
              </a:defRPr>
            </a:lvl3pPr>
            <a:lvl4pPr indent="0" lvl="3" marL="0" rtl="0" algn="r">
              <a:spcBef>
                <a:spcPts val="0"/>
              </a:spcBef>
              <a:buNone/>
              <a:defRPr sz="1000">
                <a:solidFill>
                  <a:schemeClr val="dk2"/>
                </a:solidFill>
                <a:latin typeface="Libre Franklin"/>
                <a:ea typeface="Libre Franklin"/>
                <a:cs typeface="Libre Franklin"/>
                <a:sym typeface="Libre Franklin"/>
              </a:defRPr>
            </a:lvl4pPr>
            <a:lvl5pPr indent="0" lvl="4" marL="0" rtl="0" algn="r">
              <a:spcBef>
                <a:spcPts val="0"/>
              </a:spcBef>
              <a:buNone/>
              <a:defRPr sz="1000">
                <a:solidFill>
                  <a:schemeClr val="dk2"/>
                </a:solidFill>
                <a:latin typeface="Libre Franklin"/>
                <a:ea typeface="Libre Franklin"/>
                <a:cs typeface="Libre Franklin"/>
                <a:sym typeface="Libre Franklin"/>
              </a:defRPr>
            </a:lvl5pPr>
            <a:lvl6pPr indent="0" lvl="5" marL="0" rtl="0" algn="r">
              <a:spcBef>
                <a:spcPts val="0"/>
              </a:spcBef>
              <a:buNone/>
              <a:defRPr sz="1000">
                <a:solidFill>
                  <a:schemeClr val="dk2"/>
                </a:solidFill>
                <a:latin typeface="Libre Franklin"/>
                <a:ea typeface="Libre Franklin"/>
                <a:cs typeface="Libre Franklin"/>
                <a:sym typeface="Libre Franklin"/>
              </a:defRPr>
            </a:lvl6pPr>
            <a:lvl7pPr indent="0" lvl="6" marL="0" rtl="0" algn="r">
              <a:spcBef>
                <a:spcPts val="0"/>
              </a:spcBef>
              <a:buNone/>
              <a:defRPr sz="1000">
                <a:solidFill>
                  <a:schemeClr val="dk2"/>
                </a:solidFill>
                <a:latin typeface="Libre Franklin"/>
                <a:ea typeface="Libre Franklin"/>
                <a:cs typeface="Libre Franklin"/>
                <a:sym typeface="Libre Franklin"/>
              </a:defRPr>
            </a:lvl7pPr>
            <a:lvl8pPr indent="0" lvl="7" marL="0" rtl="0" algn="r">
              <a:spcBef>
                <a:spcPts val="0"/>
              </a:spcBef>
              <a:buNone/>
              <a:defRPr sz="1000">
                <a:solidFill>
                  <a:schemeClr val="dk2"/>
                </a:solidFill>
                <a:latin typeface="Libre Franklin"/>
                <a:ea typeface="Libre Franklin"/>
                <a:cs typeface="Libre Franklin"/>
                <a:sym typeface="Libre Franklin"/>
              </a:defRPr>
            </a:lvl8pPr>
            <a:lvl9pPr indent="0" lvl="8" marL="0" rtl="0" algn="r">
              <a:spcBef>
                <a:spcPts val="0"/>
              </a:spcBef>
              <a:buNone/>
              <a:defRPr sz="1000">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ru-RU"/>
              <a:t>‹#›</a:t>
            </a:fld>
            <a:endParaRPr/>
          </a:p>
        </p:txBody>
      </p:sp>
      <p:sp>
        <p:nvSpPr>
          <p:cNvPr id="73" name="Google Shape;73;p51"/>
          <p:cNvSpPr/>
          <p:nvPr/>
        </p:nvSpPr>
        <p:spPr>
          <a:xfrm>
            <a:off x="3977640" y="376"/>
            <a:ext cx="171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1" title="Divider Bar"/>
          <p:cNvSpPr/>
          <p:nvPr/>
        </p:nvSpPr>
        <p:spPr>
          <a:xfrm>
            <a:off x="3977640" y="376"/>
            <a:ext cx="171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showMasterSp="0" type="picTx">
  <p:cSld name="PICTURE_WITH_CAPTION_TEXT">
    <p:spTree>
      <p:nvGrpSpPr>
        <p:cNvPr id="75" name="Shape 75"/>
        <p:cNvGrpSpPr/>
        <p:nvPr/>
      </p:nvGrpSpPr>
      <p:grpSpPr>
        <a:xfrm>
          <a:off x="0" y="0"/>
          <a:ext cx="0" cy="0"/>
          <a:chOff x="0" y="0"/>
          <a:chExt cx="0" cy="0"/>
        </a:xfrm>
      </p:grpSpPr>
      <p:sp>
        <p:nvSpPr>
          <p:cNvPr id="76" name="Google Shape;76;p52" title="Background Shape"/>
          <p:cNvSpPr/>
          <p:nvPr/>
        </p:nvSpPr>
        <p:spPr>
          <a:xfrm>
            <a:off x="0" y="376"/>
            <a:ext cx="3977700" cy="6857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2"/>
          <p:cNvSpPr txBox="1"/>
          <p:nvPr>
            <p:ph type="title"/>
          </p:nvPr>
        </p:nvSpPr>
        <p:spPr>
          <a:xfrm>
            <a:off x="542925" y="685800"/>
            <a:ext cx="2891700" cy="2157900"/>
          </a:xfrm>
          <a:prstGeom prst="rect">
            <a:avLst/>
          </a:prstGeom>
          <a:noFill/>
          <a:ln>
            <a:noFill/>
          </a:ln>
        </p:spPr>
        <p:txBody>
          <a:bodyPr anchorCtr="0" anchor="t" bIns="45700" lIns="91425" spcFirstLastPara="1" rIns="91425" wrap="square" tIns="45700">
            <a:normAutofit/>
          </a:bodyPr>
          <a:lstStyle>
            <a:lvl1pPr lvl="0" rtl="0" algn="l">
              <a:lnSpc>
                <a:spcPct val="84000"/>
              </a:lnSpc>
              <a:spcBef>
                <a:spcPts val="0"/>
              </a:spcBef>
              <a:spcAft>
                <a:spcPts val="0"/>
              </a:spcAft>
              <a:buClr>
                <a:schemeClr val="dk2"/>
              </a:buClr>
              <a:buSzPts val="4400"/>
              <a:buFont typeface="Libre Franklin"/>
              <a:buNone/>
              <a:defRPr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8" name="Google Shape;78;p52"/>
          <p:cNvSpPr/>
          <p:nvPr>
            <p:ph idx="2" type="pic"/>
          </p:nvPr>
        </p:nvSpPr>
        <p:spPr>
          <a:xfrm>
            <a:off x="4149090" y="1"/>
            <a:ext cx="4995000" cy="6858000"/>
          </a:xfrm>
          <a:prstGeom prst="rect">
            <a:avLst/>
          </a:prstGeom>
          <a:noFill/>
          <a:ln>
            <a:noFill/>
          </a:ln>
        </p:spPr>
      </p:sp>
      <p:sp>
        <p:nvSpPr>
          <p:cNvPr id="79" name="Google Shape;79;p52"/>
          <p:cNvSpPr txBox="1"/>
          <p:nvPr>
            <p:ph idx="1" type="body"/>
          </p:nvPr>
        </p:nvSpPr>
        <p:spPr>
          <a:xfrm>
            <a:off x="542925" y="2855968"/>
            <a:ext cx="2891700" cy="3011400"/>
          </a:xfrm>
          <a:prstGeom prst="rect">
            <a:avLst/>
          </a:prstGeom>
          <a:noFill/>
          <a:ln>
            <a:noFill/>
          </a:ln>
        </p:spPr>
        <p:txBody>
          <a:bodyPr anchorCtr="0" anchor="t" bIns="45700" lIns="91425" spcFirstLastPara="1" rIns="91425" wrap="square" tIns="45700">
            <a:normAutofit/>
          </a:bodyPr>
          <a:lstStyle>
            <a:lvl1pPr indent="-228600" lvl="0" marL="457200" rtl="0" algn="l">
              <a:lnSpc>
                <a:spcPct val="113000"/>
              </a:lnSpc>
              <a:spcBef>
                <a:spcPts val="0"/>
              </a:spcBef>
              <a:spcAft>
                <a:spcPts val="0"/>
              </a:spcAft>
              <a:buClr>
                <a:schemeClr val="dk2"/>
              </a:buClr>
              <a:buSzPts val="1600"/>
              <a:buNone/>
              <a:defRPr sz="1600"/>
            </a:lvl1pPr>
            <a:lvl2pPr indent="-228600" lvl="1" marL="914400" rtl="0" algn="l">
              <a:lnSpc>
                <a:spcPct val="94000"/>
              </a:lnSpc>
              <a:spcBef>
                <a:spcPts val="1500"/>
              </a:spcBef>
              <a:spcAft>
                <a:spcPts val="0"/>
              </a:spcAft>
              <a:buClr>
                <a:schemeClr val="dk2"/>
              </a:buClr>
              <a:buSzPts val="1050"/>
              <a:buNone/>
              <a:defRPr sz="1050"/>
            </a:lvl2pPr>
            <a:lvl3pPr indent="-228600" lvl="2" marL="1371600" rtl="0" algn="l">
              <a:lnSpc>
                <a:spcPct val="94000"/>
              </a:lnSpc>
              <a:spcBef>
                <a:spcPts val="500"/>
              </a:spcBef>
              <a:spcAft>
                <a:spcPts val="0"/>
              </a:spcAft>
              <a:buClr>
                <a:schemeClr val="dk2"/>
              </a:buClr>
              <a:buSzPts val="900"/>
              <a:buNone/>
              <a:defRPr sz="900"/>
            </a:lvl3pPr>
            <a:lvl4pPr indent="-228600" lvl="3" marL="1828800" rtl="0" algn="l">
              <a:lnSpc>
                <a:spcPct val="94000"/>
              </a:lnSpc>
              <a:spcBef>
                <a:spcPts val="500"/>
              </a:spcBef>
              <a:spcAft>
                <a:spcPts val="0"/>
              </a:spcAft>
              <a:buClr>
                <a:schemeClr val="dk2"/>
              </a:buClr>
              <a:buSzPts val="750"/>
              <a:buNone/>
              <a:defRPr sz="750"/>
            </a:lvl4pPr>
            <a:lvl5pPr indent="-228600" lvl="4" marL="2286000" rtl="0" algn="l">
              <a:lnSpc>
                <a:spcPct val="94000"/>
              </a:lnSpc>
              <a:spcBef>
                <a:spcPts val="500"/>
              </a:spcBef>
              <a:spcAft>
                <a:spcPts val="0"/>
              </a:spcAft>
              <a:buClr>
                <a:schemeClr val="dk2"/>
              </a:buClr>
              <a:buSzPts val="750"/>
              <a:buNone/>
              <a:defRPr sz="750"/>
            </a:lvl5pPr>
            <a:lvl6pPr indent="-228600" lvl="5" marL="2743200" rtl="0" algn="l">
              <a:lnSpc>
                <a:spcPct val="94000"/>
              </a:lnSpc>
              <a:spcBef>
                <a:spcPts val="500"/>
              </a:spcBef>
              <a:spcAft>
                <a:spcPts val="0"/>
              </a:spcAft>
              <a:buClr>
                <a:schemeClr val="dk2"/>
              </a:buClr>
              <a:buSzPts val="750"/>
              <a:buNone/>
              <a:defRPr sz="750"/>
            </a:lvl6pPr>
            <a:lvl7pPr indent="-228600" lvl="6" marL="3200400" rtl="0" algn="l">
              <a:lnSpc>
                <a:spcPct val="94000"/>
              </a:lnSpc>
              <a:spcBef>
                <a:spcPts val="500"/>
              </a:spcBef>
              <a:spcAft>
                <a:spcPts val="0"/>
              </a:spcAft>
              <a:buClr>
                <a:schemeClr val="dk2"/>
              </a:buClr>
              <a:buSzPts val="750"/>
              <a:buNone/>
              <a:defRPr sz="750"/>
            </a:lvl7pPr>
            <a:lvl8pPr indent="-228600" lvl="7" marL="3657600" rtl="0" algn="l">
              <a:lnSpc>
                <a:spcPct val="94000"/>
              </a:lnSpc>
              <a:spcBef>
                <a:spcPts val="500"/>
              </a:spcBef>
              <a:spcAft>
                <a:spcPts val="0"/>
              </a:spcAft>
              <a:buClr>
                <a:schemeClr val="dk2"/>
              </a:buClr>
              <a:buSzPts val="750"/>
              <a:buNone/>
              <a:defRPr sz="750"/>
            </a:lvl8pPr>
            <a:lvl9pPr indent="-228600" lvl="8" marL="4114800" rtl="0" algn="l">
              <a:lnSpc>
                <a:spcPct val="94000"/>
              </a:lnSpc>
              <a:spcBef>
                <a:spcPts val="500"/>
              </a:spcBef>
              <a:spcAft>
                <a:spcPts val="200"/>
              </a:spcAft>
              <a:buClr>
                <a:schemeClr val="dk2"/>
              </a:buClr>
              <a:buSzPts val="750"/>
              <a:buNone/>
              <a:defRPr sz="750"/>
            </a:lvl9pPr>
          </a:lstStyle>
          <a:p/>
        </p:txBody>
      </p:sp>
      <p:sp>
        <p:nvSpPr>
          <p:cNvPr id="80" name="Google Shape;80;p52"/>
          <p:cNvSpPr txBox="1"/>
          <p:nvPr>
            <p:ph idx="10" type="dt"/>
          </p:nvPr>
        </p:nvSpPr>
        <p:spPr>
          <a:xfrm>
            <a:off x="542925" y="6453386"/>
            <a:ext cx="9033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dk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 name="Google Shape;81;p52"/>
          <p:cNvSpPr txBox="1"/>
          <p:nvPr>
            <p:ph idx="11" type="ftr"/>
          </p:nvPr>
        </p:nvSpPr>
        <p:spPr>
          <a:xfrm>
            <a:off x="1654459" y="6453386"/>
            <a:ext cx="1780200" cy="404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dk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 name="Google Shape;82;p52"/>
          <p:cNvSpPr txBox="1"/>
          <p:nvPr>
            <p:ph idx="12" type="sldNum"/>
          </p:nvPr>
        </p:nvSpPr>
        <p:spPr>
          <a:xfrm>
            <a:off x="7412355" y="6453386"/>
            <a:ext cx="1197300" cy="4047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000">
                <a:solidFill>
                  <a:schemeClr val="dk2"/>
                </a:solidFill>
                <a:latin typeface="Libre Franklin"/>
                <a:ea typeface="Libre Franklin"/>
                <a:cs typeface="Libre Franklin"/>
                <a:sym typeface="Libre Franklin"/>
              </a:defRPr>
            </a:lvl1pPr>
            <a:lvl2pPr indent="0" lvl="1" marL="0" rtl="0" algn="r">
              <a:spcBef>
                <a:spcPts val="0"/>
              </a:spcBef>
              <a:buNone/>
              <a:defRPr sz="1000">
                <a:solidFill>
                  <a:schemeClr val="dk2"/>
                </a:solidFill>
                <a:latin typeface="Libre Franklin"/>
                <a:ea typeface="Libre Franklin"/>
                <a:cs typeface="Libre Franklin"/>
                <a:sym typeface="Libre Franklin"/>
              </a:defRPr>
            </a:lvl2pPr>
            <a:lvl3pPr indent="0" lvl="2" marL="0" rtl="0" algn="r">
              <a:spcBef>
                <a:spcPts val="0"/>
              </a:spcBef>
              <a:buNone/>
              <a:defRPr sz="1000">
                <a:solidFill>
                  <a:schemeClr val="dk2"/>
                </a:solidFill>
                <a:latin typeface="Libre Franklin"/>
                <a:ea typeface="Libre Franklin"/>
                <a:cs typeface="Libre Franklin"/>
                <a:sym typeface="Libre Franklin"/>
              </a:defRPr>
            </a:lvl3pPr>
            <a:lvl4pPr indent="0" lvl="3" marL="0" rtl="0" algn="r">
              <a:spcBef>
                <a:spcPts val="0"/>
              </a:spcBef>
              <a:buNone/>
              <a:defRPr sz="1000">
                <a:solidFill>
                  <a:schemeClr val="dk2"/>
                </a:solidFill>
                <a:latin typeface="Libre Franklin"/>
                <a:ea typeface="Libre Franklin"/>
                <a:cs typeface="Libre Franklin"/>
                <a:sym typeface="Libre Franklin"/>
              </a:defRPr>
            </a:lvl4pPr>
            <a:lvl5pPr indent="0" lvl="4" marL="0" rtl="0" algn="r">
              <a:spcBef>
                <a:spcPts val="0"/>
              </a:spcBef>
              <a:buNone/>
              <a:defRPr sz="1000">
                <a:solidFill>
                  <a:schemeClr val="dk2"/>
                </a:solidFill>
                <a:latin typeface="Libre Franklin"/>
                <a:ea typeface="Libre Franklin"/>
                <a:cs typeface="Libre Franklin"/>
                <a:sym typeface="Libre Franklin"/>
              </a:defRPr>
            </a:lvl5pPr>
            <a:lvl6pPr indent="0" lvl="5" marL="0" rtl="0" algn="r">
              <a:spcBef>
                <a:spcPts val="0"/>
              </a:spcBef>
              <a:buNone/>
              <a:defRPr sz="1000">
                <a:solidFill>
                  <a:schemeClr val="dk2"/>
                </a:solidFill>
                <a:latin typeface="Libre Franklin"/>
                <a:ea typeface="Libre Franklin"/>
                <a:cs typeface="Libre Franklin"/>
                <a:sym typeface="Libre Franklin"/>
              </a:defRPr>
            </a:lvl6pPr>
            <a:lvl7pPr indent="0" lvl="6" marL="0" rtl="0" algn="r">
              <a:spcBef>
                <a:spcPts val="0"/>
              </a:spcBef>
              <a:buNone/>
              <a:defRPr sz="1000">
                <a:solidFill>
                  <a:schemeClr val="dk2"/>
                </a:solidFill>
                <a:latin typeface="Libre Franklin"/>
                <a:ea typeface="Libre Franklin"/>
                <a:cs typeface="Libre Franklin"/>
                <a:sym typeface="Libre Franklin"/>
              </a:defRPr>
            </a:lvl7pPr>
            <a:lvl8pPr indent="0" lvl="7" marL="0" rtl="0" algn="r">
              <a:spcBef>
                <a:spcPts val="0"/>
              </a:spcBef>
              <a:buNone/>
              <a:defRPr sz="1000">
                <a:solidFill>
                  <a:schemeClr val="dk2"/>
                </a:solidFill>
                <a:latin typeface="Libre Franklin"/>
                <a:ea typeface="Libre Franklin"/>
                <a:cs typeface="Libre Franklin"/>
                <a:sym typeface="Libre Franklin"/>
              </a:defRPr>
            </a:lvl8pPr>
            <a:lvl9pPr indent="0" lvl="8" marL="0" rtl="0" algn="r">
              <a:spcBef>
                <a:spcPts val="0"/>
              </a:spcBef>
              <a:buNone/>
              <a:defRPr sz="1000">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ru-RU"/>
              <a:t>‹#›</a:t>
            </a:fld>
            <a:endParaRPr/>
          </a:p>
        </p:txBody>
      </p:sp>
      <p:sp>
        <p:nvSpPr>
          <p:cNvPr id="83" name="Google Shape;83;p52"/>
          <p:cNvSpPr/>
          <p:nvPr/>
        </p:nvSpPr>
        <p:spPr>
          <a:xfrm>
            <a:off x="3977640" y="376"/>
            <a:ext cx="171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2" title="Divider Bar"/>
          <p:cNvSpPr/>
          <p:nvPr/>
        </p:nvSpPr>
        <p:spPr>
          <a:xfrm>
            <a:off x="3977640" y="376"/>
            <a:ext cx="171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3"/>
          <p:cNvSpPr txBox="1"/>
          <p:nvPr>
            <p:ph type="title"/>
          </p:nvPr>
        </p:nvSpPr>
        <p:spPr>
          <a:xfrm>
            <a:off x="1028700" y="685800"/>
            <a:ext cx="7200900" cy="1485900"/>
          </a:xfrm>
          <a:prstGeom prst="rect">
            <a:avLst/>
          </a:prstGeom>
          <a:noFill/>
          <a:ln>
            <a:noFill/>
          </a:ln>
        </p:spPr>
        <p:txBody>
          <a:bodyPr anchorCtr="0" anchor="t" bIns="45700" lIns="91425" spcFirstLastPara="1" rIns="91425" wrap="square" tIns="45700">
            <a:normAutofit/>
          </a:bodyPr>
          <a:lstStyle>
            <a:lvl1pPr lvl="0" marR="0" rtl="0" algn="l">
              <a:lnSpc>
                <a:spcPct val="89000"/>
              </a:lnSpc>
              <a:spcBef>
                <a:spcPts val="0"/>
              </a:spcBef>
              <a:spcAft>
                <a:spcPts val="0"/>
              </a:spcAft>
              <a:buClr>
                <a:schemeClr val="dk2"/>
              </a:buClr>
              <a:buSzPts val="4400"/>
              <a:buFont typeface="Libre Franklin"/>
              <a:buNone/>
              <a:defRPr b="0" i="0" sz="4400" u="none" cap="none" strike="noStrike">
                <a:solidFill>
                  <a:schemeClr val="dk2"/>
                </a:solidFill>
                <a:latin typeface="Libre Franklin"/>
                <a:ea typeface="Libre Franklin"/>
                <a:cs typeface="Libre Franklin"/>
                <a:sym typeface="Libre Frankl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 name="Google Shape;11;p43"/>
          <p:cNvSpPr txBox="1"/>
          <p:nvPr>
            <p:ph idx="1" type="body"/>
          </p:nvPr>
        </p:nvSpPr>
        <p:spPr>
          <a:xfrm>
            <a:off x="1028700" y="2286000"/>
            <a:ext cx="7200900" cy="358140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4000"/>
              </a:lnSpc>
              <a:spcBef>
                <a:spcPts val="1000"/>
              </a:spcBef>
              <a:spcAft>
                <a:spcPts val="0"/>
              </a:spcAft>
              <a:buClr>
                <a:schemeClr val="dk2"/>
              </a:buClr>
              <a:buSzPts val="2000"/>
              <a:buFont typeface="Libre Franklin"/>
              <a:buChar char="■"/>
              <a:defRPr b="0" i="0" sz="2000" u="none" cap="none" strike="noStrike">
                <a:solidFill>
                  <a:schemeClr val="dk2"/>
                </a:solidFill>
                <a:latin typeface="Libre Franklin"/>
                <a:ea typeface="Libre Franklin"/>
                <a:cs typeface="Libre Franklin"/>
                <a:sym typeface="Libre Franklin"/>
              </a:defRPr>
            </a:lvl1pPr>
            <a:lvl2pPr indent="-355600" lvl="1" marL="914400" marR="0" rtl="0" algn="l">
              <a:lnSpc>
                <a:spcPct val="94000"/>
              </a:lnSpc>
              <a:spcBef>
                <a:spcPts val="500"/>
              </a:spcBef>
              <a:spcAft>
                <a:spcPts val="0"/>
              </a:spcAft>
              <a:buClr>
                <a:schemeClr val="dk2"/>
              </a:buClr>
              <a:buSzPts val="2000"/>
              <a:buFont typeface="Libre Franklin"/>
              <a:buChar char="–"/>
              <a:defRPr b="0" i="1" sz="2000" u="none" cap="none" strike="noStrike">
                <a:solidFill>
                  <a:schemeClr val="dk2"/>
                </a:solidFill>
                <a:latin typeface="Libre Franklin"/>
                <a:ea typeface="Libre Franklin"/>
                <a:cs typeface="Libre Franklin"/>
                <a:sym typeface="Libre Franklin"/>
              </a:defRPr>
            </a:lvl2pPr>
            <a:lvl3pPr indent="-342900" lvl="2" marL="1371600" marR="0" rtl="0" algn="l">
              <a:lnSpc>
                <a:spcPct val="94000"/>
              </a:lnSpc>
              <a:spcBef>
                <a:spcPts val="500"/>
              </a:spcBef>
              <a:spcAft>
                <a:spcPts val="0"/>
              </a:spcAft>
              <a:buClr>
                <a:schemeClr val="dk2"/>
              </a:buClr>
              <a:buSzPts val="1800"/>
              <a:buFont typeface="Libre Franklin"/>
              <a:buChar char="■"/>
              <a:defRPr b="0" i="0" sz="1800" u="none" cap="none" strike="noStrike">
                <a:solidFill>
                  <a:schemeClr val="dk2"/>
                </a:solidFill>
                <a:latin typeface="Libre Franklin"/>
                <a:ea typeface="Libre Franklin"/>
                <a:cs typeface="Libre Franklin"/>
                <a:sym typeface="Libre Franklin"/>
              </a:defRPr>
            </a:lvl3pPr>
            <a:lvl4pPr indent="-342900" lvl="3" marL="1828800" marR="0" rtl="0" algn="l">
              <a:lnSpc>
                <a:spcPct val="94000"/>
              </a:lnSpc>
              <a:spcBef>
                <a:spcPts val="500"/>
              </a:spcBef>
              <a:spcAft>
                <a:spcPts val="0"/>
              </a:spcAft>
              <a:buClr>
                <a:schemeClr val="dk2"/>
              </a:buClr>
              <a:buSzPts val="1800"/>
              <a:buFont typeface="Libre Franklin"/>
              <a:buChar char="–"/>
              <a:defRPr b="0" i="1" sz="1800" u="none" cap="none" strike="noStrike">
                <a:solidFill>
                  <a:schemeClr val="dk2"/>
                </a:solidFill>
                <a:latin typeface="Libre Franklin"/>
                <a:ea typeface="Libre Franklin"/>
                <a:cs typeface="Libre Franklin"/>
                <a:sym typeface="Libre Franklin"/>
              </a:defRPr>
            </a:lvl4pPr>
            <a:lvl5pPr indent="-330200" lvl="4" marL="2286000" marR="0" rtl="0" algn="l">
              <a:lnSpc>
                <a:spcPct val="94000"/>
              </a:lnSpc>
              <a:spcBef>
                <a:spcPts val="500"/>
              </a:spcBef>
              <a:spcAft>
                <a:spcPts val="0"/>
              </a:spcAft>
              <a:buClr>
                <a:schemeClr val="dk2"/>
              </a:buClr>
              <a:buSzPts val="1600"/>
              <a:buFont typeface="Libre Franklin"/>
              <a:buChar char="■"/>
              <a:defRPr b="0" i="0" sz="1600" u="none" cap="none" strike="noStrike">
                <a:solidFill>
                  <a:schemeClr val="dk2"/>
                </a:solidFill>
                <a:latin typeface="Libre Franklin"/>
                <a:ea typeface="Libre Franklin"/>
                <a:cs typeface="Libre Franklin"/>
                <a:sym typeface="Libre Franklin"/>
              </a:defRPr>
            </a:lvl5pPr>
            <a:lvl6pPr indent="-330200" lvl="5" marL="2743200" marR="0" rtl="0" algn="l">
              <a:lnSpc>
                <a:spcPct val="94000"/>
              </a:lnSpc>
              <a:spcBef>
                <a:spcPts val="500"/>
              </a:spcBef>
              <a:spcAft>
                <a:spcPts val="0"/>
              </a:spcAft>
              <a:buClr>
                <a:schemeClr val="dk2"/>
              </a:buClr>
              <a:buSzPts val="1600"/>
              <a:buFont typeface="Libre Franklin"/>
              <a:buChar char="–"/>
              <a:defRPr b="0" i="1" sz="1600" u="none" cap="none" strike="noStrike">
                <a:solidFill>
                  <a:schemeClr val="dk2"/>
                </a:solidFill>
                <a:latin typeface="Libre Franklin"/>
                <a:ea typeface="Libre Franklin"/>
                <a:cs typeface="Libre Franklin"/>
                <a:sym typeface="Libre Franklin"/>
              </a:defRPr>
            </a:lvl6pPr>
            <a:lvl7pPr indent="-317500" lvl="6" marL="3200400" marR="0" rtl="0" algn="l">
              <a:lnSpc>
                <a:spcPct val="94000"/>
              </a:lnSpc>
              <a:spcBef>
                <a:spcPts val="500"/>
              </a:spcBef>
              <a:spcAft>
                <a:spcPts val="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7pPr>
            <a:lvl8pPr indent="-317500" lvl="7" marL="3657600" marR="0" rtl="0" algn="l">
              <a:lnSpc>
                <a:spcPct val="94000"/>
              </a:lnSpc>
              <a:spcBef>
                <a:spcPts val="500"/>
              </a:spcBef>
              <a:spcAft>
                <a:spcPts val="0"/>
              </a:spcAft>
              <a:buClr>
                <a:schemeClr val="dk2"/>
              </a:buClr>
              <a:buSzPts val="1400"/>
              <a:buFont typeface="Libre Franklin"/>
              <a:buChar char="–"/>
              <a:defRPr b="0" i="1" sz="1400" u="none" cap="none" strike="noStrike">
                <a:solidFill>
                  <a:schemeClr val="dk2"/>
                </a:solidFill>
                <a:latin typeface="Libre Franklin"/>
                <a:ea typeface="Libre Franklin"/>
                <a:cs typeface="Libre Franklin"/>
                <a:sym typeface="Libre Franklin"/>
              </a:defRPr>
            </a:lvl8pPr>
            <a:lvl9pPr indent="-317500" lvl="8" marL="4114800" marR="0" rtl="0" algn="l">
              <a:lnSpc>
                <a:spcPct val="94000"/>
              </a:lnSpc>
              <a:spcBef>
                <a:spcPts val="500"/>
              </a:spcBef>
              <a:spcAft>
                <a:spcPts val="20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9pPr>
          </a:lstStyle>
          <a:p/>
        </p:txBody>
      </p:sp>
      <p:sp>
        <p:nvSpPr>
          <p:cNvPr id="12" name="Google Shape;12;p43"/>
          <p:cNvSpPr txBox="1"/>
          <p:nvPr>
            <p:ph idx="10" type="dt"/>
          </p:nvPr>
        </p:nvSpPr>
        <p:spPr>
          <a:xfrm>
            <a:off x="1042987" y="6453386"/>
            <a:ext cx="903300" cy="4047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3" name="Google Shape;13;p43"/>
          <p:cNvSpPr txBox="1"/>
          <p:nvPr>
            <p:ph idx="11" type="ftr"/>
          </p:nvPr>
        </p:nvSpPr>
        <p:spPr>
          <a:xfrm>
            <a:off x="2170173" y="6453386"/>
            <a:ext cx="4710600" cy="4047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43"/>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2"/>
                </a:solidFill>
                <a:latin typeface="Libre Franklin"/>
                <a:ea typeface="Libre Franklin"/>
                <a:cs typeface="Libre Franklin"/>
                <a:sym typeface="Libre Franklin"/>
              </a:defRPr>
            </a:lvl1pPr>
            <a:lvl2pPr indent="0" lvl="1" marL="0" marR="0" rtl="0" algn="r">
              <a:spcBef>
                <a:spcPts val="0"/>
              </a:spcBef>
              <a:buNone/>
              <a:defRPr b="0" i="0" sz="1000" u="none" cap="none" strike="noStrike">
                <a:solidFill>
                  <a:schemeClr val="dk2"/>
                </a:solidFill>
                <a:latin typeface="Libre Franklin"/>
                <a:ea typeface="Libre Franklin"/>
                <a:cs typeface="Libre Franklin"/>
                <a:sym typeface="Libre Franklin"/>
              </a:defRPr>
            </a:lvl2pPr>
            <a:lvl3pPr indent="0" lvl="2" marL="0" marR="0" rtl="0" algn="r">
              <a:spcBef>
                <a:spcPts val="0"/>
              </a:spcBef>
              <a:buNone/>
              <a:defRPr b="0" i="0" sz="1000" u="none" cap="none" strike="noStrike">
                <a:solidFill>
                  <a:schemeClr val="dk2"/>
                </a:solidFill>
                <a:latin typeface="Libre Franklin"/>
                <a:ea typeface="Libre Franklin"/>
                <a:cs typeface="Libre Franklin"/>
                <a:sym typeface="Libre Franklin"/>
              </a:defRPr>
            </a:lvl3pPr>
            <a:lvl4pPr indent="0" lvl="3" marL="0" marR="0" rtl="0" algn="r">
              <a:spcBef>
                <a:spcPts val="0"/>
              </a:spcBef>
              <a:buNone/>
              <a:defRPr b="0" i="0" sz="1000" u="none" cap="none" strike="noStrike">
                <a:solidFill>
                  <a:schemeClr val="dk2"/>
                </a:solidFill>
                <a:latin typeface="Libre Franklin"/>
                <a:ea typeface="Libre Franklin"/>
                <a:cs typeface="Libre Franklin"/>
                <a:sym typeface="Libre Franklin"/>
              </a:defRPr>
            </a:lvl4pPr>
            <a:lvl5pPr indent="0" lvl="4" marL="0" marR="0" rtl="0" algn="r">
              <a:spcBef>
                <a:spcPts val="0"/>
              </a:spcBef>
              <a:buNone/>
              <a:defRPr b="0" i="0" sz="1000" u="none" cap="none" strike="noStrike">
                <a:solidFill>
                  <a:schemeClr val="dk2"/>
                </a:solidFill>
                <a:latin typeface="Libre Franklin"/>
                <a:ea typeface="Libre Franklin"/>
                <a:cs typeface="Libre Franklin"/>
                <a:sym typeface="Libre Franklin"/>
              </a:defRPr>
            </a:lvl5pPr>
            <a:lvl6pPr indent="0" lvl="5" marL="0" marR="0" rtl="0" algn="r">
              <a:spcBef>
                <a:spcPts val="0"/>
              </a:spcBef>
              <a:buNone/>
              <a:defRPr b="0" i="0" sz="1000" u="none" cap="none" strike="noStrike">
                <a:solidFill>
                  <a:schemeClr val="dk2"/>
                </a:solidFill>
                <a:latin typeface="Libre Franklin"/>
                <a:ea typeface="Libre Franklin"/>
                <a:cs typeface="Libre Franklin"/>
                <a:sym typeface="Libre Franklin"/>
              </a:defRPr>
            </a:lvl6pPr>
            <a:lvl7pPr indent="0" lvl="6" marL="0" marR="0" rtl="0" algn="r">
              <a:spcBef>
                <a:spcPts val="0"/>
              </a:spcBef>
              <a:buNone/>
              <a:defRPr b="0" i="0" sz="1000" u="none" cap="none" strike="noStrike">
                <a:solidFill>
                  <a:schemeClr val="dk2"/>
                </a:solidFill>
                <a:latin typeface="Libre Franklin"/>
                <a:ea typeface="Libre Franklin"/>
                <a:cs typeface="Libre Franklin"/>
                <a:sym typeface="Libre Franklin"/>
              </a:defRPr>
            </a:lvl7pPr>
            <a:lvl8pPr indent="0" lvl="7" marL="0" marR="0" rtl="0" algn="r">
              <a:spcBef>
                <a:spcPts val="0"/>
              </a:spcBef>
              <a:buNone/>
              <a:defRPr b="0" i="0" sz="1000" u="none" cap="none" strike="noStrike">
                <a:solidFill>
                  <a:schemeClr val="dk2"/>
                </a:solidFill>
                <a:latin typeface="Libre Franklin"/>
                <a:ea typeface="Libre Franklin"/>
                <a:cs typeface="Libre Franklin"/>
                <a:sym typeface="Libre Franklin"/>
              </a:defRPr>
            </a:lvl8pPr>
            <a:lvl9pPr indent="0" lvl="8" marL="0" marR="0" rtl="0" algn="r">
              <a:spcBef>
                <a:spcPts val="0"/>
              </a:spcBef>
              <a:buNone/>
              <a:defRPr b="0" i="0" sz="10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ru-RU"/>
              <a:t>‹#›</a:t>
            </a:fld>
            <a:endParaRPr/>
          </a:p>
        </p:txBody>
      </p:sp>
      <p:sp>
        <p:nvSpPr>
          <p:cNvPr id="15" name="Google Shape;15;p43"/>
          <p:cNvSpPr/>
          <p:nvPr/>
        </p:nvSpPr>
        <p:spPr>
          <a:xfrm>
            <a:off x="358571" y="376"/>
            <a:ext cx="171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43" title="Side bar"/>
          <p:cNvSpPr/>
          <p:nvPr/>
        </p:nvSpPr>
        <p:spPr>
          <a:xfrm>
            <a:off x="358571" y="376"/>
            <a:ext cx="171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68">
          <p15:clr>
            <a:srgbClr val="F26B43"/>
          </p15:clr>
        </p15:guide>
        <p15:guide id="2" pos="6912">
          <p15:clr>
            <a:srgbClr val="F26B43"/>
          </p15:clr>
        </p15:guide>
        <p15:guide id="3" pos="936">
          <p15:clr>
            <a:srgbClr val="F26B43"/>
          </p15:clr>
        </p15:guide>
        <p15:guide id="4" pos="864">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oecd.org/environment/outreach/EaPGREEN-Brochure-Russian-2014.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un.org/ru/conferences/environment/stockholm197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un.org/ru/documents/decl_conv/conventions/agenda21.s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un.org/ru/documents/decl_conv/conventions/climate_framework_conv.shtml" TargetMode="External"/><Relationship Id="rId4" Type="http://schemas.openxmlformats.org/officeDocument/2006/relationships/hyperlink" Target="https://www.un.org/ru/documents/decl_conv/conventions/biodiv.s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krsu.edu.k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mineconom.gov.kg/ru/post/8719"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mineconom.gov.kg/ru/direct/30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un.org/ru/conferences/environment/rio1992" TargetMode="External"/><Relationship Id="rId4" Type="http://schemas.openxmlformats.org/officeDocument/2006/relationships/hyperlink" Target="https://www.un.org/sustainabledevelopment/ru/sustainable-development-goals/" TargetMode="External"/><Relationship Id="rId5" Type="http://schemas.openxmlformats.org/officeDocument/2006/relationships/hyperlink" Target="https://www.un.org/ru/millenniumgoal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ecoaccord.org/rio20/rio20_general.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undp.org/ru/kyrgyzstan/press-releas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wmo.int/youth/ozone" TargetMode="External"/><Relationship Id="rId4" Type="http://schemas.openxmlformats.org/officeDocument/2006/relationships/hyperlink" Target="https://youth.wmo.int/ru/conten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ru.wikipedia.org/wiki/%D0%9E%D0%BA%D1%80%D1%83%D0%B6%D0%B0%D1%8E%D1%89%D0%B0%D1%8F_%D1%81%D1%80%D0%B5%D0%B4%D0%B0" TargetMode="External"/><Relationship Id="rId4" Type="http://schemas.openxmlformats.org/officeDocument/2006/relationships/hyperlink" Target="https://ru.wikipedia.org/wiki/%D0%90%D1%82%D0%BC%D0%BE%D1%81%D1%84%D0%B5%D1%80%D0%B0_%D0%97%D0%B5%D0%BC%D0%BB%D0%B8" TargetMode="External"/><Relationship Id="rId5" Type="http://schemas.openxmlformats.org/officeDocument/2006/relationships/hyperlink" Target="https://ru.wikipedia.org/wiki/%D0%AD%D0%BA%D0%BE%D1%81%D0%B8%D1%81%D1%82%D0%B5%D0%BC%D0%B0" TargetMode="External"/><Relationship Id="rId6" Type="http://schemas.openxmlformats.org/officeDocument/2006/relationships/hyperlink" Target="https://ru.wikipedia.org/wiki/%D0%9E%D1%85%D1%80%D0%B0%D0%BD%D0%B0_%D0%BE%D0%BA%D1%80%D1%83%D0%B6%D0%B0%D1%8E%D1%89%D0%B5%D0%B9_%D1%81%D1%80%D0%B5%D0%B4%D1%8B" TargetMode="External"/><Relationship Id="rId7" Type="http://schemas.openxmlformats.org/officeDocument/2006/relationships/hyperlink" Target="https://ru.wikipedia.org/wiki/%D0%9E%D0%B1%D1%89%D0%B5%D1%81%D1%82%D0%B2%D0%B5%D0%BD%D0%BD%D0%B0%D1%8F_%D0%BE%D1%80%D0%B3%D0%B0%D0%BD%D0%B8%D0%B7%D0%B0%D1%86%D0%B8%D1%8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ru.wikipedia.org/wiki/%D0%92%D1%81%D0%B5%D0%BC%D0%B8%D1%80%D0%BD%D0%B0%D1%8F_%D0%BC%D0%B5%D1%82%D0%B5%D0%BE%D1%80%D0%BE%D0%BB%D0%BE%D0%B3%D0%B8%D1%87%D0%B5%D1%81%D0%BA%D0%B0%D1%8F_%D0%BE%D1%80%D0%B3%D0%B0%D0%BD%D0%B8%D0%B7%D0%B0%D1%86%D0%B8%D1%8F" TargetMode="External"/><Relationship Id="rId4" Type="http://schemas.openxmlformats.org/officeDocument/2006/relationships/hyperlink" Target="https://ru.wikipedia.org/wiki/%D0%9C%D0%B5%D0%B6%D0%BF%D1%80%D0%B0%D0%B2%D0%B8%D1%82%D0%B5%D0%BB%D1%8C%D1%81%D1%82%D0%B2%D0%B5%D0%BD%D0%BD%D0%B0%D1%8F_%D0%B3%D1%80%D1%83%D0%BF%D0%BF%D0%B0_%D1%8D%D0%BA%D1%81%D0%BF%D0%B5%D1%80%D1%82%D0%BE%D0%B2_%D0%BF%D0%BE_%D0%B8%D0%B7%D0%BC%D0%B5%D0%BD%D0%B5%D0%BD%D0%B8%D1%8E_%D0%BA%D0%BB%D0%B8%D0%BC%D0%B0%D1%82%D0%B0" TargetMode="External"/><Relationship Id="rId5" Type="http://schemas.openxmlformats.org/officeDocument/2006/relationships/hyperlink" Target="https://ru.wikipedia.org/wiki/%D0%93%D0%BB%D0%BE%D0%B1%D0%B0%D0%BB%D1%8C%D0%BD%D1%8B%D0%B9_%D1%8D%D0%BA%D0%BE%D0%BB%D0%BE%D0%B3%D0%B8%D1%87%D0%B5%D1%81%D0%BA%D0%B8%D0%B9_%D1%84%D0%BE%D0%BD%D0%B4" TargetMode="External"/><Relationship Id="rId6" Type="http://schemas.openxmlformats.org/officeDocument/2006/relationships/hyperlink" Target="https://ru.wikipedia.org/wiki/%D0%92%D1%81%D0%B5%D0%BC%D0%B8%D1%80%D0%BD%D1%8B%D0%B9_%D0%B4%D0%B5%D0%BD%D1%8C_%D0%BE%D0%BA%D1%80%D1%83%D0%B6%D0%B0%D1%8E%D1%89%D0%B5%D0%B9_%D1%81%D1%80%D0%B5%D0%B4%D1%8B"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ru.wikipedia.org/wiki/%D0%AD%D0%BA%D0%BE%D0%BB%D0%BE%D0%B3%D0%B8%D1%87%D0%B5%D1%81%D0%BA%D0%BE%D0%B5_%D0%BF%D1%80%D0%B0%D0%B2%D0%B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ru.wikipedia.org/wiki/%D0%94%D0%B0%D0%BD%D0%B8%D1%8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globalccm.com/sustainabledevelopmen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sdgs.un.org/ru/topics/green-econom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cbd.minjust.gov.kg/act/view/ru-ru/83126"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geoportal-kg.org/ru/"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carececo.org/main/about/mission/"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inion.ru/site/assets/files/2523/2016_so_zelenaia_ekonomika.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un-page.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economics.auca.kg/?p=682"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24667023b78_2_133"/>
          <p:cNvSpPr txBox="1"/>
          <p:nvPr>
            <p:ph idx="4294967295" type="ctrTitle"/>
          </p:nvPr>
        </p:nvSpPr>
        <p:spPr>
          <a:xfrm>
            <a:off x="685800" y="2011900"/>
            <a:ext cx="7772400" cy="2579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800"/>
              <a:buFont typeface="Calibri"/>
              <a:buNone/>
            </a:pPr>
            <a:r>
              <a:rPr b="1" lang="ru-RU" sz="2600">
                <a:solidFill>
                  <a:srgbClr val="0097A7"/>
                </a:solidFill>
                <a:latin typeface="Times New Roman"/>
                <a:ea typeface="Times New Roman"/>
                <a:cs typeface="Times New Roman"/>
                <a:sym typeface="Times New Roman"/>
              </a:rPr>
              <a:t>Модуль 3:</a:t>
            </a:r>
            <a:endParaRPr b="1" sz="2600">
              <a:solidFill>
                <a:srgbClr val="0097A7"/>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lt1"/>
              </a:buClr>
              <a:buSzPts val="4680"/>
              <a:buFont typeface="Georgia"/>
              <a:buNone/>
            </a:pPr>
            <a:r>
              <a:rPr b="1" lang="ru-RU" sz="2400">
                <a:solidFill>
                  <a:srgbClr val="0097A7"/>
                </a:solidFill>
                <a:latin typeface="Times New Roman"/>
                <a:ea typeface="Times New Roman"/>
                <a:cs typeface="Times New Roman"/>
                <a:sym typeface="Times New Roman"/>
              </a:rPr>
              <a:t>НАЦИОНАЛЬНЫЕ, РЕГИОНАЛЬНЫЕ И МЕЖДУНАРОДНЫЕ СЕТИ В ОБЛАСТИ ОКРУЖАЮЩЕЙ СРЕДЫ ( ВОЗМОЖНОСТЬ ЧЛЕНСТВА)</a:t>
            </a:r>
            <a:endParaRPr b="1" sz="2600">
              <a:solidFill>
                <a:srgbClr val="0097A7"/>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rgbClr val="888888"/>
              </a:buClr>
              <a:buSzPts val="3200"/>
              <a:buFont typeface="Arial"/>
              <a:buNone/>
            </a:pPr>
            <a:r>
              <a:t/>
            </a:r>
            <a:endParaRPr b="1" sz="1600">
              <a:solidFill>
                <a:srgbClr val="0097A7"/>
              </a:solidFill>
              <a:latin typeface="Times New Roman"/>
              <a:ea typeface="Times New Roman"/>
              <a:cs typeface="Times New Roman"/>
              <a:sym typeface="Times New Roman"/>
            </a:endParaRPr>
          </a:p>
          <a:p>
            <a:pPr indent="0" lvl="0" marL="0" rtl="0" algn="ctr">
              <a:lnSpc>
                <a:spcPct val="112000"/>
              </a:lnSpc>
              <a:spcBef>
                <a:spcPts val="0"/>
              </a:spcBef>
              <a:spcAft>
                <a:spcPts val="0"/>
              </a:spcAft>
              <a:buClr>
                <a:schemeClr val="dk1"/>
              </a:buClr>
              <a:buSzPts val="2000"/>
              <a:buFont typeface="Arial"/>
              <a:buNone/>
            </a:pPr>
            <a:r>
              <a:rPr b="1" lang="ru-RU" sz="1600">
                <a:solidFill>
                  <a:srgbClr val="0097A7"/>
                </a:solidFill>
                <a:latin typeface="Times New Roman"/>
                <a:ea typeface="Times New Roman"/>
                <a:cs typeface="Times New Roman"/>
                <a:sym typeface="Times New Roman"/>
              </a:rPr>
              <a:t>Глобальные инициативы по продвижению Зеленой Экономики</a:t>
            </a:r>
            <a:endParaRPr b="1" sz="1400">
              <a:solidFill>
                <a:srgbClr val="0097A7"/>
              </a:solidFill>
            </a:endParaRPr>
          </a:p>
          <a:p>
            <a:pPr indent="0" lvl="0" marL="0" rtl="0" algn="ctr">
              <a:lnSpc>
                <a:spcPct val="112000"/>
              </a:lnSpc>
              <a:spcBef>
                <a:spcPts val="0"/>
              </a:spcBef>
              <a:spcAft>
                <a:spcPts val="0"/>
              </a:spcAft>
              <a:buClr>
                <a:schemeClr val="dk1"/>
              </a:buClr>
              <a:buSzPts val="2000"/>
              <a:buFont typeface="Arial"/>
              <a:buNone/>
            </a:pPr>
            <a:r>
              <a:rPr b="1" lang="ru-RU" sz="1600">
                <a:solidFill>
                  <a:srgbClr val="0097A7"/>
                </a:solidFill>
                <a:latin typeface="Times New Roman"/>
                <a:ea typeface="Times New Roman"/>
                <a:cs typeface="Times New Roman"/>
                <a:sym typeface="Times New Roman"/>
              </a:rPr>
              <a:t>Конференции по зеленой экономике  и Конвенции по окружающей среде</a:t>
            </a:r>
            <a:endParaRPr b="1" sz="1400">
              <a:solidFill>
                <a:srgbClr val="0097A7"/>
              </a:solidFill>
            </a:endParaRPr>
          </a:p>
          <a:p>
            <a:pPr indent="0" lvl="0" marL="0" rtl="0" algn="ctr">
              <a:lnSpc>
                <a:spcPct val="112000"/>
              </a:lnSpc>
              <a:spcBef>
                <a:spcPts val="0"/>
              </a:spcBef>
              <a:spcAft>
                <a:spcPts val="0"/>
              </a:spcAft>
              <a:buClr>
                <a:schemeClr val="dk1"/>
              </a:buClr>
              <a:buSzPts val="2000"/>
              <a:buFont typeface="Arial"/>
              <a:buNone/>
            </a:pPr>
            <a:r>
              <a:rPr b="1" lang="ru-RU" sz="1600">
                <a:solidFill>
                  <a:srgbClr val="0097A7"/>
                </a:solidFill>
                <a:latin typeface="Times New Roman"/>
                <a:ea typeface="Times New Roman"/>
                <a:cs typeface="Times New Roman"/>
                <a:sym typeface="Times New Roman"/>
              </a:rPr>
              <a:t>Конференция Рио + 20 и Парижское соглашение</a:t>
            </a:r>
            <a:endParaRPr b="1" sz="1600">
              <a:solidFill>
                <a:srgbClr val="0097A7"/>
              </a:solidFill>
              <a:latin typeface="Times New Roman"/>
              <a:ea typeface="Times New Roman"/>
              <a:cs typeface="Times New Roman"/>
              <a:sym typeface="Times New Roman"/>
            </a:endParaRPr>
          </a:p>
        </p:txBody>
      </p:sp>
      <p:sp>
        <p:nvSpPr>
          <p:cNvPr id="103" name="Google Shape;103;g24667023b78_2_133"/>
          <p:cNvSpPr txBox="1"/>
          <p:nvPr>
            <p:ph idx="4294967295" type="subTitle"/>
          </p:nvPr>
        </p:nvSpPr>
        <p:spPr>
          <a:xfrm>
            <a:off x="1070050" y="5187150"/>
            <a:ext cx="5109600" cy="1037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888888"/>
              </a:buClr>
              <a:buSzPts val="3000"/>
              <a:buNone/>
            </a:pPr>
            <a:r>
              <a:rPr b="1" lang="ru-RU" sz="2000">
                <a:solidFill>
                  <a:srgbClr val="000000"/>
                </a:solidFill>
                <a:latin typeface="Times New Roman"/>
                <a:ea typeface="Times New Roman"/>
                <a:cs typeface="Times New Roman"/>
                <a:sym typeface="Times New Roman"/>
              </a:rPr>
              <a:t>Тренер: Калия Сартбаевна Молдогазиева</a:t>
            </a:r>
            <a:endParaRPr b="1" sz="2000">
              <a:solidFill>
                <a:srgbClr val="000000"/>
              </a:solidFill>
              <a:latin typeface="Times New Roman"/>
              <a:ea typeface="Times New Roman"/>
              <a:cs typeface="Times New Roman"/>
              <a:sym typeface="Times New Roman"/>
            </a:endParaRPr>
          </a:p>
          <a:p>
            <a:pPr indent="0" lvl="0" marL="0" rtl="0" algn="l">
              <a:lnSpc>
                <a:spcPct val="100000"/>
              </a:lnSpc>
              <a:spcBef>
                <a:spcPts val="200"/>
              </a:spcBef>
              <a:spcAft>
                <a:spcPts val="200"/>
              </a:spcAft>
              <a:buClr>
                <a:schemeClr val="lt1"/>
              </a:buClr>
              <a:buSzPts val="2000"/>
              <a:buFont typeface="Arial"/>
              <a:buNone/>
            </a:pPr>
            <a:r>
              <a:rPr b="1" lang="ru-RU" sz="1900">
                <a:solidFill>
                  <a:srgbClr val="212121"/>
                </a:solidFill>
                <a:latin typeface="Times New Roman"/>
                <a:ea typeface="Times New Roman"/>
                <a:cs typeface="Times New Roman"/>
                <a:sym typeface="Times New Roman"/>
              </a:rPr>
              <a:t>г. Бишкек, АГУПКР, 20 мая 2023 года </a:t>
            </a:r>
            <a:endParaRPr b="1" sz="2000">
              <a:solidFill>
                <a:srgbClr val="000000"/>
              </a:solidFill>
              <a:latin typeface="Times New Roman"/>
              <a:ea typeface="Times New Roman"/>
              <a:cs typeface="Times New Roman"/>
              <a:sym typeface="Times New Roman"/>
            </a:endParaRPr>
          </a:p>
        </p:txBody>
      </p:sp>
      <p:sp>
        <p:nvSpPr>
          <p:cNvPr id="104" name="Google Shape;104;g24667023b78_2_133"/>
          <p:cNvSpPr txBox="1"/>
          <p:nvPr>
            <p:ph idx="11" type="ftr"/>
          </p:nvPr>
        </p:nvSpPr>
        <p:spPr>
          <a:xfrm>
            <a:off x="936700" y="986700"/>
            <a:ext cx="6983100" cy="772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i="1" lang="ru-RU" sz="1400">
                <a:solidFill>
                  <a:srgbClr val="1D7664"/>
                </a:solidFill>
                <a:latin typeface="Times New Roman"/>
                <a:ea typeface="Times New Roman"/>
                <a:cs typeface="Times New Roman"/>
                <a:sym typeface="Times New Roman"/>
              </a:rPr>
              <a:t>Тренинг по защите окружающей среды и зелёной  экономике,</a:t>
            </a:r>
            <a:endParaRPr b="1" i="1" sz="1400">
              <a:solidFill>
                <a:srgbClr val="1D7664"/>
              </a:solidFill>
              <a:latin typeface="Times New Roman"/>
              <a:ea typeface="Times New Roman"/>
              <a:cs typeface="Times New Roman"/>
              <a:sym typeface="Times New Roman"/>
            </a:endParaRPr>
          </a:p>
          <a:p>
            <a:pPr indent="0" lvl="0" marL="0" rtl="0" algn="ctr">
              <a:spcBef>
                <a:spcPts val="0"/>
              </a:spcBef>
              <a:spcAft>
                <a:spcPts val="0"/>
              </a:spcAft>
              <a:buNone/>
            </a:pPr>
            <a:r>
              <a:rPr b="1" i="1" lang="ru-RU" sz="1400">
                <a:solidFill>
                  <a:srgbClr val="1D7664"/>
                </a:solidFill>
                <a:latin typeface="Times New Roman"/>
                <a:ea typeface="Times New Roman"/>
                <a:cs typeface="Times New Roman"/>
                <a:sym typeface="Times New Roman"/>
              </a:rPr>
              <a:t>экспертами Green For (G4) при поддержке  Фонда Ханнса Зайделя </a:t>
            </a:r>
            <a:endParaRPr b="1" i="1" sz="1400">
              <a:solidFill>
                <a:srgbClr val="1D7664"/>
              </a:solidFill>
              <a:latin typeface="Times New Roman"/>
              <a:ea typeface="Times New Roman"/>
              <a:cs typeface="Times New Roman"/>
              <a:sym typeface="Times New Roman"/>
            </a:endParaRPr>
          </a:p>
        </p:txBody>
      </p:sp>
      <p:pic>
        <p:nvPicPr>
          <p:cNvPr id="105" name="Google Shape;105;g24667023b78_2_133"/>
          <p:cNvPicPr preferRelativeResize="0"/>
          <p:nvPr/>
        </p:nvPicPr>
        <p:blipFill>
          <a:blip r:embed="rId3">
            <a:alphaModFix/>
          </a:blip>
          <a:stretch>
            <a:fillRect/>
          </a:stretch>
        </p:blipFill>
        <p:spPr>
          <a:xfrm>
            <a:off x="1006850" y="204100"/>
            <a:ext cx="7130303" cy="681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8" name="Shape 158"/>
        <p:cNvGrpSpPr/>
        <p:nvPr/>
      </p:nvGrpSpPr>
      <p:grpSpPr>
        <a:xfrm>
          <a:off x="0" y="0"/>
          <a:ext cx="0" cy="0"/>
          <a:chOff x="0" y="0"/>
          <a:chExt cx="0" cy="0"/>
        </a:xfrm>
      </p:grpSpPr>
      <p:sp>
        <p:nvSpPr>
          <p:cNvPr id="159" name="Google Shape;159;p10"/>
          <p:cNvSpPr txBox="1"/>
          <p:nvPr>
            <p:ph idx="1" type="body"/>
          </p:nvPr>
        </p:nvSpPr>
        <p:spPr>
          <a:xfrm>
            <a:off x="467550" y="1793775"/>
            <a:ext cx="8424900" cy="4863900"/>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Clr>
                <a:schemeClr val="dk2"/>
              </a:buClr>
              <a:buSzPts val="2000"/>
              <a:buNone/>
            </a:pPr>
            <a:r>
              <a:rPr lang="ru-RU">
                <a:latin typeface="Times New Roman"/>
                <a:ea typeface="Times New Roman"/>
                <a:cs typeface="Times New Roman"/>
                <a:sym typeface="Times New Roman"/>
              </a:rPr>
              <a:t>Программа «Экологизация экономики в странах Восточного партнерства» призвана ускорить этот процесс для его участников и обеспечить совершенствование природоохранной политики и управленческих подходов на основе принципов «зеленой экономики», результатом чего должны стать повышение производительности и конкурентоспособности на мировых рынках, более эффективное управление природным капиталом стран, более высокое экологическое качество жизни, устойчивость и жизнеспособность экосистем и экономик. Этим странам предоставляется Европейской К Программа охватывает шесть стран-соседей ЕС: Азербайджан, Армению, Беларусь, Грузию, Молдову и Украину. Помощь комиссией и четырьмя международными организациями – ОЭСР, ЕЭК ООН, ЮНЕП и ЮНИДО. Ряд стран, включая Австрию, Норвегию, Швейцарию и Нидерланды, оказывают программе дополнительную поддержку.</a:t>
            </a:r>
            <a:endParaRPr>
              <a:latin typeface="Times New Roman"/>
              <a:ea typeface="Times New Roman"/>
              <a:cs typeface="Times New Roman"/>
              <a:sym typeface="Times New Roman"/>
            </a:endParaRPr>
          </a:p>
          <a:p>
            <a:pPr indent="0" lvl="0" marL="0" rtl="0" algn="just">
              <a:lnSpc>
                <a:spcPct val="94000"/>
              </a:lnSpc>
              <a:spcBef>
                <a:spcPts val="0"/>
              </a:spcBef>
              <a:spcAft>
                <a:spcPts val="0"/>
              </a:spcAft>
              <a:buClr>
                <a:schemeClr val="dk2"/>
              </a:buClr>
              <a:buSzPts val="2000"/>
              <a:buNone/>
            </a:pPr>
            <a:r>
              <a:t/>
            </a:r>
            <a:endParaRPr>
              <a:latin typeface="Times New Roman"/>
              <a:ea typeface="Times New Roman"/>
              <a:cs typeface="Times New Roman"/>
              <a:sym typeface="Times New Roman"/>
            </a:endParaRPr>
          </a:p>
          <a:p>
            <a:pPr indent="0" lvl="0" marL="0" rtl="0" algn="l">
              <a:lnSpc>
                <a:spcPct val="94000"/>
              </a:lnSpc>
              <a:spcBef>
                <a:spcPts val="0"/>
              </a:spcBef>
              <a:spcAft>
                <a:spcPts val="0"/>
              </a:spcAft>
              <a:buClr>
                <a:schemeClr val="dk2"/>
              </a:buClr>
              <a:buSzPts val="1600"/>
              <a:buNone/>
            </a:pPr>
            <a:r>
              <a:rPr i="1" lang="ru-RU" sz="1600">
                <a:solidFill>
                  <a:schemeClr val="dk1"/>
                </a:solidFill>
                <a:latin typeface="Times New Roman"/>
                <a:ea typeface="Times New Roman"/>
                <a:cs typeface="Times New Roman"/>
                <a:sym typeface="Times New Roman"/>
              </a:rPr>
              <a:t> </a:t>
            </a:r>
            <a:r>
              <a:rPr i="1" lang="ru-RU" sz="1600"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https://www.oecd.org/environment/outreach/EaPGREEN-Brochure-Russian-2014.pdf</a:t>
            </a:r>
            <a:r>
              <a:rPr i="1" lang="ru-RU" sz="1600">
                <a:solidFill>
                  <a:schemeClr val="dk1"/>
                </a:solidFill>
                <a:latin typeface="Times New Roman"/>
                <a:ea typeface="Times New Roman"/>
                <a:cs typeface="Times New Roman"/>
                <a:sym typeface="Times New Roman"/>
              </a:rPr>
              <a:t> </a:t>
            </a:r>
            <a:endParaRPr i="1" sz="1600">
              <a:solidFill>
                <a:schemeClr val="dk1"/>
              </a:solidFill>
              <a:latin typeface="Times New Roman"/>
              <a:ea typeface="Times New Roman"/>
              <a:cs typeface="Times New Roman"/>
              <a:sym typeface="Times New Roman"/>
            </a:endParaRPr>
          </a:p>
        </p:txBody>
      </p:sp>
      <p:sp>
        <p:nvSpPr>
          <p:cNvPr id="160" name="Google Shape;160;p10"/>
          <p:cNvSpPr txBox="1"/>
          <p:nvPr>
            <p:ph type="title"/>
          </p:nvPr>
        </p:nvSpPr>
        <p:spPr>
          <a:xfrm>
            <a:off x="925025" y="507102"/>
            <a:ext cx="7200900" cy="1082700"/>
          </a:xfrm>
          <a:prstGeom prst="rect">
            <a:avLst/>
          </a:prstGeom>
          <a:noFill/>
          <a:ln>
            <a:noFill/>
          </a:ln>
        </p:spPr>
        <p:txBody>
          <a:bodyPr anchorCtr="0" anchor="t" bIns="45700" lIns="91425" spcFirstLastPara="1" rIns="91425" wrap="square" tIns="45700">
            <a:normAutofit/>
          </a:bodyPr>
          <a:lstStyle/>
          <a:p>
            <a:pPr indent="0" lvl="0" marL="0" rtl="0" algn="ctr">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Глобальные инициативы по продвижению Зеленой Экономики</a:t>
            </a:r>
            <a:endParaRPr b="1" sz="3200">
              <a:solidFill>
                <a:srgbClr val="0097A7"/>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46828ae832_0_0"/>
          <p:cNvSpPr txBox="1"/>
          <p:nvPr>
            <p:ph idx="1" type="body"/>
          </p:nvPr>
        </p:nvSpPr>
        <p:spPr>
          <a:xfrm>
            <a:off x="635350" y="2286000"/>
            <a:ext cx="8166000" cy="35814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200"/>
              </a:spcAft>
              <a:buNone/>
            </a:pPr>
            <a:r>
              <a:rPr lang="ru-RU" sz="2300">
                <a:latin typeface="Times New Roman"/>
                <a:ea typeface="Times New Roman"/>
                <a:cs typeface="Times New Roman"/>
                <a:sym typeface="Times New Roman"/>
              </a:rPr>
              <a:t>Конференция ООН по окружающей среде и развитию (ЮНСЕД), также известная как «Саммит Земли», прошла в Рио-де-Жанейро, Бразилия, с 3 по 14 июня 1992 года. Эта глобальная конференция, проведенная по случаю 20-й годовщины первой </a:t>
            </a:r>
            <a:r>
              <a:rPr lang="ru-RU" sz="2300">
                <a:uFill>
                  <a:noFill/>
                </a:uFill>
                <a:latin typeface="Times New Roman"/>
                <a:ea typeface="Times New Roman"/>
                <a:cs typeface="Times New Roman"/>
                <a:sym typeface="Times New Roman"/>
                <a:hlinkClick r:id="rId3"/>
              </a:rPr>
              <a:t>Конференции по проблемам окружающей человека среды</a:t>
            </a:r>
            <a:r>
              <a:rPr lang="ru-RU" sz="2300">
                <a:latin typeface="Times New Roman"/>
                <a:ea typeface="Times New Roman"/>
                <a:cs typeface="Times New Roman"/>
                <a:sym typeface="Times New Roman"/>
              </a:rPr>
              <a:t> в Стокгольме, Швеция, в 1972 году, собрала политических лидеров, дипломатов, ученых, представителей СМИ и неправительственных организаций (НПО) из 179 стран для масштабных усилий по рассмотрению влияния социально-экономической деятельности человека на окружающую среду.</a:t>
            </a:r>
            <a:endParaRPr sz="2300">
              <a:latin typeface="Times New Roman"/>
              <a:ea typeface="Times New Roman"/>
              <a:cs typeface="Times New Roman"/>
              <a:sym typeface="Times New Roman"/>
            </a:endParaRPr>
          </a:p>
        </p:txBody>
      </p:sp>
      <p:sp>
        <p:nvSpPr>
          <p:cNvPr id="166" name="Google Shape;166;g246828ae832_0_0"/>
          <p:cNvSpPr txBox="1"/>
          <p:nvPr>
            <p:ph type="title"/>
          </p:nvPr>
        </p:nvSpPr>
        <p:spPr>
          <a:xfrm>
            <a:off x="691400" y="685800"/>
            <a:ext cx="8278200" cy="14859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200"/>
              <a:buFont typeface="Calibri"/>
              <a:buNone/>
            </a:pPr>
            <a:r>
              <a:rPr b="1" lang="ru-RU" sz="3200">
                <a:solidFill>
                  <a:srgbClr val="0097A7"/>
                </a:solidFill>
                <a:latin typeface="Times New Roman"/>
                <a:ea typeface="Times New Roman"/>
                <a:cs typeface="Times New Roman"/>
                <a:sym typeface="Times New Roman"/>
              </a:rPr>
              <a:t>Конференция ООН по окружающей среде, 1992 год</a:t>
            </a:r>
            <a:endParaRPr b="1" sz="3200">
              <a:solidFill>
                <a:srgbClr val="0097A7"/>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46828ae832_0_6"/>
          <p:cNvSpPr txBox="1"/>
          <p:nvPr>
            <p:ph idx="1" type="body"/>
          </p:nvPr>
        </p:nvSpPr>
        <p:spPr>
          <a:xfrm>
            <a:off x="747475" y="2286000"/>
            <a:ext cx="7941900" cy="35814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None/>
            </a:pPr>
            <a:r>
              <a:rPr lang="ru-RU" sz="2300">
                <a:latin typeface="Times New Roman"/>
                <a:ea typeface="Times New Roman"/>
                <a:cs typeface="Times New Roman"/>
                <a:sym typeface="Times New Roman"/>
              </a:rPr>
              <a:t>Общими усилиями участников конференции были подготовлены и утверждены три основополагающих документа Конференции.</a:t>
            </a:r>
            <a:endParaRPr sz="2300">
              <a:latin typeface="Times New Roman"/>
              <a:ea typeface="Times New Roman"/>
              <a:cs typeface="Times New Roman"/>
              <a:sym typeface="Times New Roman"/>
            </a:endParaRPr>
          </a:p>
          <a:p>
            <a:pPr indent="0" lvl="0" marL="384048" rtl="0" algn="just">
              <a:lnSpc>
                <a:spcPct val="100000"/>
              </a:lnSpc>
              <a:spcBef>
                <a:spcPts val="0"/>
              </a:spcBef>
              <a:spcAft>
                <a:spcPts val="0"/>
              </a:spcAft>
              <a:buNone/>
            </a:pPr>
            <a:r>
              <a:t/>
            </a:r>
            <a:endParaRPr sz="2300">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rPr lang="ru-RU" sz="2300">
                <a:latin typeface="Times New Roman"/>
                <a:ea typeface="Times New Roman"/>
                <a:cs typeface="Times New Roman"/>
                <a:sym typeface="Times New Roman"/>
              </a:rPr>
              <a:t>Документом первостепенной важности стала Декларация по окружающей среде и развитию, в которой были провозглашены обязательства государств по основным принципам достижения нашей цивилизацией устойчивого развития и безопасного будущего. Она состоит из 27 пунктов (принципов) и хотя создана по образу Стокгольмской Декларации и подтверждает ее, но отражает изменения, произошедшие в мире за эти 20 лет.</a:t>
            </a:r>
            <a:endParaRPr sz="2300"/>
          </a:p>
        </p:txBody>
      </p:sp>
      <p:sp>
        <p:nvSpPr>
          <p:cNvPr id="172" name="Google Shape;172;g246828ae832_0_6"/>
          <p:cNvSpPr txBox="1"/>
          <p:nvPr>
            <p:ph type="title"/>
          </p:nvPr>
        </p:nvSpPr>
        <p:spPr>
          <a:xfrm>
            <a:off x="691400" y="685800"/>
            <a:ext cx="8278200" cy="14859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200"/>
              <a:buFont typeface="Calibri"/>
              <a:buNone/>
            </a:pPr>
            <a:r>
              <a:rPr b="1" lang="ru-RU" sz="3200">
                <a:solidFill>
                  <a:srgbClr val="0097A7"/>
                </a:solidFill>
                <a:latin typeface="Times New Roman"/>
                <a:ea typeface="Times New Roman"/>
                <a:cs typeface="Times New Roman"/>
                <a:sym typeface="Times New Roman"/>
              </a:rPr>
              <a:t>Конференция ООН по окружающей среде, 1992 год</a:t>
            </a:r>
            <a:endParaRPr b="1" sz="3200">
              <a:solidFill>
                <a:srgbClr val="0097A7"/>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46828ae832_0_12"/>
          <p:cNvSpPr txBox="1"/>
          <p:nvPr>
            <p:ph idx="1" type="body"/>
          </p:nvPr>
        </p:nvSpPr>
        <p:spPr>
          <a:xfrm>
            <a:off x="803525" y="2400300"/>
            <a:ext cx="7642800" cy="34671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200"/>
              </a:spcAft>
              <a:buNone/>
            </a:pPr>
            <a:r>
              <a:rPr lang="ru-RU" sz="2200">
                <a:latin typeface="Times New Roman"/>
                <a:ea typeface="Times New Roman"/>
                <a:cs typeface="Times New Roman"/>
                <a:sym typeface="Times New Roman"/>
              </a:rPr>
              <a:t>Еще одним важным документом, утвержденным на Конференции, стала «</a:t>
            </a:r>
            <a:r>
              <a:rPr lang="ru-RU" sz="2200">
                <a:uFill>
                  <a:noFill/>
                </a:uFill>
                <a:latin typeface="Times New Roman"/>
                <a:ea typeface="Times New Roman"/>
                <a:cs typeface="Times New Roman"/>
                <a:sym typeface="Times New Roman"/>
                <a:hlinkClick r:id="rId3"/>
              </a:rPr>
              <a:t>Повестка дня на 21 век</a:t>
            </a:r>
            <a:r>
              <a:rPr lang="ru-RU" sz="2200">
                <a:latin typeface="Times New Roman"/>
                <a:ea typeface="Times New Roman"/>
                <a:cs typeface="Times New Roman"/>
                <a:sym typeface="Times New Roman"/>
              </a:rPr>
              <a:t>» — программа действий, направленных на реализацию правительствами концепции глобального устойчивого развития. В этом документе были впервые четко обозначены общие и специфические проблемы выживания, экологической безопасности и устойчивого развития цивилизации в едином глобальном экологическом пространстве планеты. Главный акцент был сделан на охрану окружающей среды, большое внимание уделено международному сотрудничеству, борьбе с бедностью, здоровью человека и демографическим вопросам.</a:t>
            </a:r>
            <a:endParaRPr sz="2200"/>
          </a:p>
        </p:txBody>
      </p:sp>
      <p:sp>
        <p:nvSpPr>
          <p:cNvPr id="178" name="Google Shape;178;g246828ae832_0_12"/>
          <p:cNvSpPr txBox="1"/>
          <p:nvPr>
            <p:ph type="title"/>
          </p:nvPr>
        </p:nvSpPr>
        <p:spPr>
          <a:xfrm>
            <a:off x="691400" y="685800"/>
            <a:ext cx="8278200" cy="14859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200"/>
              <a:buFont typeface="Calibri"/>
              <a:buNone/>
            </a:pPr>
            <a:r>
              <a:rPr b="1" lang="ru-RU" sz="3200">
                <a:solidFill>
                  <a:srgbClr val="0097A7"/>
                </a:solidFill>
                <a:latin typeface="Times New Roman"/>
                <a:ea typeface="Times New Roman"/>
                <a:cs typeface="Times New Roman"/>
                <a:sym typeface="Times New Roman"/>
              </a:rPr>
              <a:t>Конференция ООН по окружающей среде, 1992 год</a:t>
            </a:r>
            <a:endParaRPr b="1" sz="3200">
              <a:solidFill>
                <a:srgbClr val="0097A7"/>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46828ae832_0_18"/>
          <p:cNvSpPr txBox="1"/>
          <p:nvPr>
            <p:ph type="title"/>
          </p:nvPr>
        </p:nvSpPr>
        <p:spPr>
          <a:xfrm>
            <a:off x="691400" y="685800"/>
            <a:ext cx="8278200" cy="14859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200"/>
              <a:buFont typeface="Calibri"/>
              <a:buNone/>
            </a:pPr>
            <a:r>
              <a:rPr b="1" lang="ru-RU" sz="3200">
                <a:solidFill>
                  <a:srgbClr val="0097A7"/>
                </a:solidFill>
                <a:latin typeface="Times New Roman"/>
                <a:ea typeface="Times New Roman"/>
                <a:cs typeface="Times New Roman"/>
                <a:sym typeface="Times New Roman"/>
              </a:rPr>
              <a:t>Конференция ООН по окружающей среде, 1992 год</a:t>
            </a:r>
            <a:endParaRPr b="1" sz="3200">
              <a:solidFill>
                <a:srgbClr val="0097A7"/>
              </a:solidFill>
              <a:latin typeface="Times New Roman"/>
              <a:ea typeface="Times New Roman"/>
              <a:cs typeface="Times New Roman"/>
              <a:sym typeface="Times New Roman"/>
            </a:endParaRPr>
          </a:p>
        </p:txBody>
      </p:sp>
      <p:sp>
        <p:nvSpPr>
          <p:cNvPr id="184" name="Google Shape;184;g246828ae832_0_18"/>
          <p:cNvSpPr txBox="1"/>
          <p:nvPr>
            <p:ph idx="1" type="body"/>
          </p:nvPr>
        </p:nvSpPr>
        <p:spPr>
          <a:xfrm>
            <a:off x="784850" y="2286000"/>
            <a:ext cx="7811100" cy="3581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ru-RU" sz="2400">
                <a:latin typeface="Times New Roman"/>
                <a:ea typeface="Times New Roman"/>
                <a:cs typeface="Times New Roman"/>
                <a:sym typeface="Times New Roman"/>
              </a:rPr>
              <a:t>На Конференции в Рио-де-Жанейро было также утверждено «Заявление о принципах глобального консенсуса по управлению, сохранению и устойчивому развитию всех видов лесов», а также открыты для подписания два важнейших глобальных соглашения:  </a:t>
            </a:r>
            <a:r>
              <a:rPr b="1" lang="ru-RU" sz="2400">
                <a:uFill>
                  <a:noFill/>
                </a:uFill>
                <a:latin typeface="Times New Roman"/>
                <a:ea typeface="Times New Roman"/>
                <a:cs typeface="Times New Roman"/>
                <a:sym typeface="Times New Roman"/>
                <a:hlinkClick r:id="rId3"/>
              </a:rPr>
              <a:t>Рамочная конвенция об изменении климата</a:t>
            </a:r>
            <a:r>
              <a:rPr b="1" lang="ru-RU" sz="2400">
                <a:latin typeface="Times New Roman"/>
                <a:ea typeface="Times New Roman"/>
                <a:cs typeface="Times New Roman"/>
                <a:sym typeface="Times New Roman"/>
              </a:rPr>
              <a:t> и </a:t>
            </a:r>
            <a:r>
              <a:rPr b="1" lang="ru-RU" sz="2400">
                <a:uFill>
                  <a:noFill/>
                </a:uFill>
                <a:latin typeface="Times New Roman"/>
                <a:ea typeface="Times New Roman"/>
                <a:cs typeface="Times New Roman"/>
                <a:sym typeface="Times New Roman"/>
                <a:hlinkClick r:id="rId4"/>
              </a:rPr>
              <a:t>Конвенция о биологическом разнообразии</a:t>
            </a:r>
            <a:r>
              <a:rPr b="1" lang="ru-RU" sz="2400">
                <a:latin typeface="Times New Roman"/>
                <a:ea typeface="Times New Roman"/>
                <a:cs typeface="Times New Roman"/>
                <a:sym typeface="Times New Roman"/>
              </a:rPr>
              <a:t>.</a:t>
            </a:r>
            <a:r>
              <a:rPr lang="ru-RU" sz="2400">
                <a:latin typeface="Times New Roman"/>
                <a:ea typeface="Times New Roman"/>
                <a:cs typeface="Times New Roman"/>
                <a:sym typeface="Times New Roman"/>
              </a:rPr>
              <a:t> </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9" name="Shape 189"/>
        <p:cNvGrpSpPr/>
        <p:nvPr/>
      </p:nvGrpSpPr>
      <p:grpSpPr>
        <a:xfrm>
          <a:off x="0" y="0"/>
          <a:ext cx="0" cy="0"/>
          <a:chOff x="0" y="0"/>
          <a:chExt cx="0" cy="0"/>
        </a:xfrm>
      </p:grpSpPr>
      <p:sp>
        <p:nvSpPr>
          <p:cNvPr id="190" name="Google Shape;190;p11"/>
          <p:cNvSpPr txBox="1"/>
          <p:nvPr>
            <p:ph type="title"/>
          </p:nvPr>
        </p:nvSpPr>
        <p:spPr>
          <a:xfrm>
            <a:off x="1065725" y="205872"/>
            <a:ext cx="7200900" cy="6264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Конференции по зеленой экономике </a:t>
            </a:r>
            <a:endParaRPr b="1" sz="3200">
              <a:solidFill>
                <a:srgbClr val="0097A7"/>
              </a:solidFill>
              <a:latin typeface="Times New Roman"/>
              <a:ea typeface="Times New Roman"/>
              <a:cs typeface="Times New Roman"/>
              <a:sym typeface="Times New Roman"/>
            </a:endParaRPr>
          </a:p>
        </p:txBody>
      </p:sp>
      <p:sp>
        <p:nvSpPr>
          <p:cNvPr id="191" name="Google Shape;191;p11"/>
          <p:cNvSpPr txBox="1"/>
          <p:nvPr>
            <p:ph idx="1" type="body"/>
          </p:nvPr>
        </p:nvSpPr>
        <p:spPr>
          <a:xfrm>
            <a:off x="410684" y="832262"/>
            <a:ext cx="8229600" cy="5040560"/>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None/>
            </a:pPr>
            <a:r>
              <a:rPr lang="ru-RU" sz="2400">
                <a:latin typeface="Times New Roman"/>
                <a:ea typeface="Times New Roman"/>
                <a:cs typeface="Times New Roman"/>
                <a:sym typeface="Times New Roman"/>
              </a:rPr>
              <a:t>12 мая 2022 года в Бишкеке состоялась научно-практическая конференция «Проблемы и перспективы развития зеленой экономики».</a:t>
            </a:r>
            <a:endParaRPr/>
          </a:p>
          <a:p>
            <a:pPr indent="0" lvl="0" marL="0" rtl="0" algn="just">
              <a:lnSpc>
                <a:spcPct val="94000"/>
              </a:lnSpc>
              <a:spcBef>
                <a:spcPts val="0"/>
              </a:spcBef>
              <a:spcAft>
                <a:spcPts val="0"/>
              </a:spcAft>
              <a:buNone/>
            </a:pPr>
            <a:r>
              <a:rPr lang="ru-RU" sz="2400">
                <a:latin typeface="Times New Roman"/>
                <a:ea typeface="Times New Roman"/>
                <a:cs typeface="Times New Roman"/>
                <a:sym typeface="Times New Roman"/>
              </a:rPr>
              <a:t>На конференции обсуждались следующие проблемы:</a:t>
            </a:r>
            <a:endParaRPr/>
          </a:p>
          <a:p>
            <a:pPr indent="-360000" lvl="0" marL="360000" rtl="0" algn="just">
              <a:lnSpc>
                <a:spcPct val="94000"/>
              </a:lnSpc>
              <a:spcBef>
                <a:spcPts val="0"/>
              </a:spcBef>
              <a:spcAft>
                <a:spcPts val="0"/>
              </a:spcAft>
              <a:buClr>
                <a:schemeClr val="dk2"/>
              </a:buClr>
              <a:buSzPts val="2400"/>
              <a:buFont typeface="Arial"/>
              <a:buChar char="•"/>
            </a:pPr>
            <a:r>
              <a:rPr lang="ru-RU" sz="2400">
                <a:latin typeface="Times New Roman"/>
                <a:ea typeface="Times New Roman"/>
                <a:cs typeface="Times New Roman"/>
                <a:sym typeface="Times New Roman"/>
              </a:rPr>
              <a:t>Международная практика развития зеленой экономики.</a:t>
            </a:r>
            <a:endParaRPr/>
          </a:p>
          <a:p>
            <a:pPr indent="-360000" lvl="0" marL="360000" rtl="0" algn="just">
              <a:lnSpc>
                <a:spcPct val="94000"/>
              </a:lnSpc>
              <a:spcBef>
                <a:spcPts val="0"/>
              </a:spcBef>
              <a:spcAft>
                <a:spcPts val="0"/>
              </a:spcAft>
              <a:buClr>
                <a:schemeClr val="dk2"/>
              </a:buClr>
              <a:buSzPts val="2400"/>
              <a:buFont typeface="Arial"/>
              <a:buChar char="•"/>
            </a:pPr>
            <a:r>
              <a:rPr lang="ru-RU" sz="2400">
                <a:latin typeface="Times New Roman"/>
                <a:ea typeface="Times New Roman"/>
                <a:cs typeface="Times New Roman"/>
                <a:sym typeface="Times New Roman"/>
              </a:rPr>
              <a:t>Теоретические аспекты зеленой экономики.</a:t>
            </a:r>
            <a:endParaRPr/>
          </a:p>
          <a:p>
            <a:pPr indent="-360000" lvl="0" marL="360000" rtl="0" algn="just">
              <a:lnSpc>
                <a:spcPct val="94000"/>
              </a:lnSpc>
              <a:spcBef>
                <a:spcPts val="0"/>
              </a:spcBef>
              <a:spcAft>
                <a:spcPts val="0"/>
              </a:spcAft>
              <a:buClr>
                <a:schemeClr val="dk2"/>
              </a:buClr>
              <a:buSzPts val="2400"/>
              <a:buFont typeface="Arial"/>
              <a:buChar char="•"/>
            </a:pPr>
            <a:r>
              <a:rPr lang="ru-RU" sz="2400">
                <a:latin typeface="Times New Roman"/>
                <a:ea typeface="Times New Roman"/>
                <a:cs typeface="Times New Roman"/>
                <a:sym typeface="Times New Roman"/>
              </a:rPr>
              <a:t>Проблемы достижения углеродной нейтральности и ВИЭ.</a:t>
            </a:r>
            <a:endParaRPr/>
          </a:p>
          <a:p>
            <a:pPr indent="-360000" lvl="0" marL="360000" rtl="0" algn="just">
              <a:lnSpc>
                <a:spcPct val="94000"/>
              </a:lnSpc>
              <a:spcBef>
                <a:spcPts val="0"/>
              </a:spcBef>
              <a:spcAft>
                <a:spcPts val="0"/>
              </a:spcAft>
              <a:buClr>
                <a:schemeClr val="dk2"/>
              </a:buClr>
              <a:buSzPts val="2400"/>
              <a:buFont typeface="Arial"/>
              <a:buChar char="•"/>
            </a:pPr>
            <a:r>
              <a:rPr lang="ru-RU" sz="2400">
                <a:latin typeface="Times New Roman"/>
                <a:ea typeface="Times New Roman"/>
                <a:cs typeface="Times New Roman"/>
                <a:sym typeface="Times New Roman"/>
              </a:rPr>
              <a:t>Проблемы развития органического производства.</a:t>
            </a:r>
            <a:endParaRPr/>
          </a:p>
          <a:p>
            <a:pPr indent="-360000" lvl="0" marL="360000" rtl="0" algn="just">
              <a:lnSpc>
                <a:spcPct val="94000"/>
              </a:lnSpc>
              <a:spcBef>
                <a:spcPts val="0"/>
              </a:spcBef>
              <a:spcAft>
                <a:spcPts val="0"/>
              </a:spcAft>
              <a:buClr>
                <a:schemeClr val="dk2"/>
              </a:buClr>
              <a:buSzPts val="2400"/>
              <a:buFont typeface="Arial"/>
              <a:buChar char="•"/>
            </a:pPr>
            <a:r>
              <a:rPr lang="ru-RU" sz="2400">
                <a:latin typeface="Times New Roman"/>
                <a:ea typeface="Times New Roman"/>
                <a:cs typeface="Times New Roman"/>
                <a:sym typeface="Times New Roman"/>
              </a:rPr>
              <a:t>Правовая база для развития зеленой экономики: проблемы и пути решения.</a:t>
            </a:r>
            <a:endParaRPr/>
          </a:p>
          <a:p>
            <a:pPr indent="-360000" lvl="0" marL="360000" rtl="0" algn="just">
              <a:lnSpc>
                <a:spcPct val="94000"/>
              </a:lnSpc>
              <a:spcBef>
                <a:spcPts val="0"/>
              </a:spcBef>
              <a:spcAft>
                <a:spcPts val="0"/>
              </a:spcAft>
              <a:buClr>
                <a:schemeClr val="dk2"/>
              </a:buClr>
              <a:buSzPts val="2400"/>
              <a:buFont typeface="Arial"/>
              <a:buChar char="•"/>
            </a:pPr>
            <a:r>
              <a:rPr lang="ru-RU" sz="2400">
                <a:latin typeface="Times New Roman"/>
                <a:ea typeface="Times New Roman"/>
                <a:cs typeface="Times New Roman"/>
                <a:sym typeface="Times New Roman"/>
              </a:rPr>
              <a:t>Энергоэффективность и энергосбережение.</a:t>
            </a:r>
            <a:endParaRPr/>
          </a:p>
          <a:p>
            <a:pPr indent="-360000" lvl="0" marL="360000" rtl="0" algn="just">
              <a:lnSpc>
                <a:spcPct val="94000"/>
              </a:lnSpc>
              <a:spcBef>
                <a:spcPts val="0"/>
              </a:spcBef>
              <a:spcAft>
                <a:spcPts val="0"/>
              </a:spcAft>
              <a:buClr>
                <a:schemeClr val="dk2"/>
              </a:buClr>
              <a:buSzPts val="2400"/>
              <a:buFont typeface="Arial"/>
              <a:buChar char="•"/>
            </a:pPr>
            <a:r>
              <a:rPr lang="ru-RU" sz="2400">
                <a:latin typeface="Times New Roman"/>
                <a:ea typeface="Times New Roman"/>
                <a:cs typeface="Times New Roman"/>
                <a:sym typeface="Times New Roman"/>
              </a:rPr>
              <a:t>Устойчивые города и транспорт.</a:t>
            </a:r>
            <a:endParaRPr/>
          </a:p>
          <a:p>
            <a:pPr indent="0" lvl="0" marL="0" rtl="0" algn="just">
              <a:lnSpc>
                <a:spcPct val="94000"/>
              </a:lnSpc>
              <a:spcBef>
                <a:spcPts val="0"/>
              </a:spcBef>
              <a:spcAft>
                <a:spcPts val="0"/>
              </a:spcAft>
              <a:buClr>
                <a:schemeClr val="dk2"/>
              </a:buClr>
              <a:buSzPts val="2000"/>
              <a:buNone/>
            </a:pPr>
            <a:r>
              <a:t/>
            </a:r>
            <a:endParaRPr i="1">
              <a:solidFill>
                <a:schemeClr val="dk1"/>
              </a:solidFill>
              <a:latin typeface="Times New Roman"/>
              <a:ea typeface="Times New Roman"/>
              <a:cs typeface="Times New Roman"/>
              <a:sym typeface="Times New Roman"/>
            </a:endParaRPr>
          </a:p>
          <a:p>
            <a:pPr indent="0" lvl="0" marL="0" rtl="0" algn="just">
              <a:lnSpc>
                <a:spcPct val="94000"/>
              </a:lnSpc>
              <a:spcBef>
                <a:spcPts val="0"/>
              </a:spcBef>
              <a:spcAft>
                <a:spcPts val="0"/>
              </a:spcAft>
              <a:buClr>
                <a:schemeClr val="dk2"/>
              </a:buClr>
              <a:buSzPts val="2000"/>
              <a:buNone/>
            </a:pPr>
            <a:r>
              <a:rPr i="1" lang="ru-RU">
                <a:solidFill>
                  <a:schemeClr val="dk1"/>
                </a:solidFill>
                <a:latin typeface="Times New Roman"/>
                <a:ea typeface="Times New Roman"/>
                <a:cs typeface="Times New Roman"/>
                <a:sym typeface="Times New Roman"/>
              </a:rPr>
              <a:t> </a:t>
            </a:r>
            <a:r>
              <a:rPr i="1" lang="ru-RU"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https://www.krsu.edu.kg/</a:t>
            </a:r>
            <a:r>
              <a:rPr i="1" lang="ru-RU">
                <a:solidFill>
                  <a:schemeClr val="dk1"/>
                </a:solidFill>
                <a:latin typeface="Times New Roman"/>
                <a:ea typeface="Times New Roman"/>
                <a:cs typeface="Times New Roman"/>
                <a:sym typeface="Times New Roman"/>
              </a:rPr>
              <a:t> </a:t>
            </a:r>
            <a:endParaRPr i="1" sz="18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5" name="Shape 195"/>
        <p:cNvGrpSpPr/>
        <p:nvPr/>
      </p:nvGrpSpPr>
      <p:grpSpPr>
        <a:xfrm>
          <a:off x="0" y="0"/>
          <a:ext cx="0" cy="0"/>
          <a:chOff x="0" y="0"/>
          <a:chExt cx="0" cy="0"/>
        </a:xfrm>
      </p:grpSpPr>
      <p:sp>
        <p:nvSpPr>
          <p:cNvPr id="196" name="Google Shape;196;p12"/>
          <p:cNvSpPr txBox="1"/>
          <p:nvPr>
            <p:ph idx="1" type="body"/>
          </p:nvPr>
        </p:nvSpPr>
        <p:spPr>
          <a:xfrm>
            <a:off x="1028700" y="1428750"/>
            <a:ext cx="7200900" cy="5240610"/>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None/>
            </a:pPr>
            <a:r>
              <a:rPr lang="ru-RU" sz="2400">
                <a:solidFill>
                  <a:schemeClr val="dk1"/>
                </a:solidFill>
                <a:latin typeface="Times New Roman"/>
                <a:ea typeface="Times New Roman"/>
                <a:cs typeface="Times New Roman"/>
                <a:sym typeface="Times New Roman"/>
              </a:rPr>
              <a:t>11 ноября 2022 года в городе Бишкек (Кыргызская Республика) состоялся Региональный Форум «Зеленая экономика-2022: Развитие зеленой экономики в Центральной Азии». </a:t>
            </a:r>
            <a:endParaRPr>
              <a:solidFill>
                <a:schemeClr val="dk1"/>
              </a:solidFill>
            </a:endParaRPr>
          </a:p>
          <a:p>
            <a:pPr indent="0" lvl="0" marL="0" rtl="0" algn="just">
              <a:lnSpc>
                <a:spcPct val="94000"/>
              </a:lnSpc>
              <a:spcBef>
                <a:spcPts val="0"/>
              </a:spcBef>
              <a:spcAft>
                <a:spcPts val="0"/>
              </a:spcAft>
              <a:buNone/>
            </a:pPr>
            <a:r>
              <a:rPr lang="ru-RU" sz="2400">
                <a:solidFill>
                  <a:schemeClr val="dk1"/>
                </a:solidFill>
                <a:latin typeface="Times New Roman"/>
                <a:ea typeface="Times New Roman"/>
                <a:cs typeface="Times New Roman"/>
                <a:sym typeface="Times New Roman"/>
              </a:rPr>
              <a:t>Основная цель Форума – налаживание деловых связей между всеми заинтересованными сторонами стран региона по направлениям развития зеленого транспорта, устойчивого туризма и устойчивого финансирования; повышение их потенциала и обмен опытом; выработка единых позиций по продвижению устойчивого экономического развития Центральной Азии. </a:t>
            </a:r>
            <a:endParaRPr sz="2400">
              <a:solidFill>
                <a:schemeClr val="dk1"/>
              </a:solidFill>
              <a:latin typeface="Times New Roman"/>
              <a:ea typeface="Times New Roman"/>
              <a:cs typeface="Times New Roman"/>
              <a:sym typeface="Times New Roman"/>
            </a:endParaRPr>
          </a:p>
          <a:p>
            <a:pPr indent="0" lvl="0" marL="0" rtl="0" algn="just">
              <a:lnSpc>
                <a:spcPct val="94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gn="l">
              <a:lnSpc>
                <a:spcPct val="94000"/>
              </a:lnSpc>
              <a:spcBef>
                <a:spcPts val="0"/>
              </a:spcBef>
              <a:spcAft>
                <a:spcPts val="0"/>
              </a:spcAft>
              <a:buNone/>
            </a:pPr>
            <a:r>
              <a:rPr i="1" lang="ru-RU"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https://mineconom.gov.kg/ru/post/8719</a:t>
            </a:r>
            <a:endParaRPr i="1" sz="2400">
              <a:solidFill>
                <a:schemeClr val="dk1"/>
              </a:solidFill>
              <a:latin typeface="Times New Roman"/>
              <a:ea typeface="Times New Roman"/>
              <a:cs typeface="Times New Roman"/>
              <a:sym typeface="Times New Roman"/>
            </a:endParaRPr>
          </a:p>
        </p:txBody>
      </p:sp>
      <p:sp>
        <p:nvSpPr>
          <p:cNvPr id="197" name="Google Shape;197;p12"/>
          <p:cNvSpPr txBox="1"/>
          <p:nvPr>
            <p:ph type="title"/>
          </p:nvPr>
        </p:nvSpPr>
        <p:spPr>
          <a:xfrm>
            <a:off x="1065725" y="205872"/>
            <a:ext cx="7200900" cy="6264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Конференции по зеленой экономике</a:t>
            </a:r>
            <a:r>
              <a:rPr b="1" lang="ru-RU" sz="3200">
                <a:latin typeface="Times New Roman"/>
                <a:ea typeface="Times New Roman"/>
                <a:cs typeface="Times New Roman"/>
                <a:sym typeface="Times New Roman"/>
              </a:rPr>
              <a:t> </a:t>
            </a:r>
            <a:endParaRPr b="1" sz="320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1" name="Shape 201"/>
        <p:cNvGrpSpPr/>
        <p:nvPr/>
      </p:nvGrpSpPr>
      <p:grpSpPr>
        <a:xfrm>
          <a:off x="0" y="0"/>
          <a:ext cx="0" cy="0"/>
          <a:chOff x="0" y="0"/>
          <a:chExt cx="0" cy="0"/>
        </a:xfrm>
      </p:grpSpPr>
      <p:sp>
        <p:nvSpPr>
          <p:cNvPr id="202" name="Google Shape;202;p13"/>
          <p:cNvSpPr txBox="1"/>
          <p:nvPr>
            <p:ph idx="1" type="body"/>
          </p:nvPr>
        </p:nvSpPr>
        <p:spPr>
          <a:xfrm>
            <a:off x="755576" y="979985"/>
            <a:ext cx="8229600" cy="5593754"/>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Clr>
                <a:schemeClr val="dk2"/>
              </a:buClr>
              <a:buSzPts val="2400"/>
              <a:buNone/>
            </a:pPr>
            <a:r>
              <a:rPr lang="ru-RU" sz="2100">
                <a:latin typeface="Times New Roman"/>
                <a:ea typeface="Times New Roman"/>
                <a:cs typeface="Times New Roman"/>
                <a:sym typeface="Times New Roman"/>
              </a:rPr>
              <a:t>Основные рекомендации Регионального Форума по зеленой экономике:</a:t>
            </a:r>
            <a:endParaRPr sz="2100"/>
          </a:p>
          <a:p>
            <a:pPr indent="-361950" lvl="0" marL="457200" rtl="0" algn="just">
              <a:lnSpc>
                <a:spcPct val="94000"/>
              </a:lnSpc>
              <a:spcBef>
                <a:spcPts val="0"/>
              </a:spcBef>
              <a:spcAft>
                <a:spcPts val="0"/>
              </a:spcAft>
              <a:buSzPts val="2100"/>
              <a:buFont typeface="Times New Roman"/>
              <a:buAutoNum type="arabicParenR"/>
            </a:pPr>
            <a:r>
              <a:rPr b="1" lang="ru-RU" sz="2100">
                <a:latin typeface="Times New Roman"/>
                <a:ea typeface="Times New Roman"/>
                <a:cs typeface="Times New Roman"/>
                <a:sym typeface="Times New Roman"/>
              </a:rPr>
              <a:t>По зеленому транспорту:</a:t>
            </a:r>
            <a:endParaRPr b="1" sz="2100"/>
          </a:p>
          <a:p>
            <a:pPr indent="0" lvl="0" marL="0" rtl="0" algn="just">
              <a:lnSpc>
                <a:spcPct val="94000"/>
              </a:lnSpc>
              <a:spcBef>
                <a:spcPts val="0"/>
              </a:spcBef>
              <a:spcAft>
                <a:spcPts val="0"/>
              </a:spcAft>
              <a:buClr>
                <a:schemeClr val="dk2"/>
              </a:buClr>
              <a:buSzPts val="2400"/>
              <a:buNone/>
            </a:pPr>
            <a:r>
              <a:rPr lang="ru-RU" sz="2100">
                <a:latin typeface="Times New Roman"/>
                <a:ea typeface="Times New Roman"/>
                <a:cs typeface="Times New Roman"/>
                <a:sym typeface="Times New Roman"/>
              </a:rPr>
              <a:t>- Добиться продления нулевой пошлины для импорта электротранспорта в ЕАЭС для Кыргызской Республики до 2028 года, по возможности сделать беспошлинный ввоз бессрочным; </a:t>
            </a:r>
            <a:endParaRPr sz="2100"/>
          </a:p>
          <a:p>
            <a:pPr indent="0" lvl="0" marL="0" rtl="0" algn="just">
              <a:lnSpc>
                <a:spcPct val="94000"/>
              </a:lnSpc>
              <a:spcBef>
                <a:spcPts val="0"/>
              </a:spcBef>
              <a:spcAft>
                <a:spcPts val="0"/>
              </a:spcAft>
              <a:buClr>
                <a:schemeClr val="dk2"/>
              </a:buClr>
              <a:buSzPts val="2400"/>
              <a:buNone/>
            </a:pPr>
            <a:r>
              <a:rPr lang="ru-RU" sz="2100">
                <a:latin typeface="Times New Roman"/>
                <a:ea typeface="Times New Roman"/>
                <a:cs typeface="Times New Roman"/>
                <a:sym typeface="Times New Roman"/>
              </a:rPr>
              <a:t>- Разработать банковские инструменты по долгосрочному финансированию для приобретения электротранспорта; </a:t>
            </a:r>
            <a:endParaRPr sz="2100"/>
          </a:p>
          <a:p>
            <a:pPr indent="0" lvl="0" marL="0" rtl="0" algn="just">
              <a:lnSpc>
                <a:spcPct val="94000"/>
              </a:lnSpc>
              <a:spcBef>
                <a:spcPts val="0"/>
              </a:spcBef>
              <a:spcAft>
                <a:spcPts val="0"/>
              </a:spcAft>
              <a:buClr>
                <a:schemeClr val="dk2"/>
              </a:buClr>
              <a:buSzPts val="2400"/>
              <a:buNone/>
            </a:pPr>
            <a:r>
              <a:rPr lang="ru-RU" sz="2100">
                <a:latin typeface="Times New Roman"/>
                <a:ea typeface="Times New Roman"/>
                <a:cs typeface="Times New Roman"/>
                <a:sym typeface="Times New Roman"/>
              </a:rPr>
              <a:t>- Для снижения стоимости для конечного потребителя освободить юридические лица от уплаты НДС при реализации электротранспорта и зарядных станций; </a:t>
            </a:r>
            <a:endParaRPr sz="2100"/>
          </a:p>
          <a:p>
            <a:pPr indent="0" lvl="0" marL="0" rtl="0" algn="just">
              <a:lnSpc>
                <a:spcPct val="94000"/>
              </a:lnSpc>
              <a:spcBef>
                <a:spcPts val="0"/>
              </a:spcBef>
              <a:spcAft>
                <a:spcPts val="0"/>
              </a:spcAft>
              <a:buClr>
                <a:schemeClr val="dk2"/>
              </a:buClr>
              <a:buSzPts val="2400"/>
              <a:buNone/>
            </a:pPr>
            <a:r>
              <a:rPr lang="ru-RU" sz="2100">
                <a:latin typeface="Times New Roman"/>
                <a:ea typeface="Times New Roman"/>
                <a:cs typeface="Times New Roman"/>
                <a:sym typeface="Times New Roman"/>
              </a:rPr>
              <a:t>- Запустить сборку\производство электромобилей в КР; </a:t>
            </a:r>
            <a:endParaRPr sz="2100">
              <a:latin typeface="Times New Roman"/>
              <a:ea typeface="Times New Roman"/>
              <a:cs typeface="Times New Roman"/>
              <a:sym typeface="Times New Roman"/>
            </a:endParaRPr>
          </a:p>
          <a:p>
            <a:pPr indent="0" lvl="0" marL="0" rtl="0" algn="just">
              <a:lnSpc>
                <a:spcPct val="94000"/>
              </a:lnSpc>
              <a:spcBef>
                <a:spcPts val="0"/>
              </a:spcBef>
              <a:spcAft>
                <a:spcPts val="0"/>
              </a:spcAft>
              <a:buClr>
                <a:schemeClr val="dk2"/>
              </a:buClr>
              <a:buSzPts val="1788"/>
              <a:buFont typeface="Arial"/>
              <a:buNone/>
            </a:pPr>
            <a:r>
              <a:rPr lang="ru-RU" sz="2100">
                <a:latin typeface="Times New Roman"/>
                <a:ea typeface="Times New Roman"/>
                <a:cs typeface="Times New Roman"/>
                <a:sym typeface="Times New Roman"/>
              </a:rPr>
              <a:t>- Ввести идентификационные номера на электротранспорт, в качестве одного из видов государственных преференций; </a:t>
            </a:r>
            <a:endParaRPr sz="2100"/>
          </a:p>
          <a:p>
            <a:pPr indent="0" lvl="0" marL="0" rtl="0" algn="just">
              <a:lnSpc>
                <a:spcPct val="94000"/>
              </a:lnSpc>
              <a:spcBef>
                <a:spcPts val="0"/>
              </a:spcBef>
              <a:spcAft>
                <a:spcPts val="0"/>
              </a:spcAft>
              <a:buClr>
                <a:schemeClr val="dk2"/>
              </a:buClr>
              <a:buSzPts val="2080"/>
              <a:buNone/>
            </a:pPr>
            <a:r>
              <a:rPr lang="ru-RU" sz="2100">
                <a:latin typeface="Times New Roman"/>
                <a:ea typeface="Times New Roman"/>
                <a:cs typeface="Times New Roman"/>
                <a:sym typeface="Times New Roman"/>
              </a:rPr>
              <a:t>- Обеспечить бесплатные парковки для электротранспорта с зарядными станциями, в качестве одного из видов государственных преференций; </a:t>
            </a:r>
            <a:endParaRPr sz="2100">
              <a:latin typeface="Times New Roman"/>
              <a:ea typeface="Times New Roman"/>
              <a:cs typeface="Times New Roman"/>
              <a:sym typeface="Times New Roman"/>
            </a:endParaRPr>
          </a:p>
        </p:txBody>
      </p:sp>
      <p:sp>
        <p:nvSpPr>
          <p:cNvPr id="203" name="Google Shape;203;p13"/>
          <p:cNvSpPr txBox="1"/>
          <p:nvPr>
            <p:ph type="title"/>
          </p:nvPr>
        </p:nvSpPr>
        <p:spPr>
          <a:xfrm>
            <a:off x="1065725" y="205872"/>
            <a:ext cx="7200900" cy="6264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Конференции по зеленой экономике </a:t>
            </a:r>
            <a:endParaRPr b="1" sz="3200">
              <a:solidFill>
                <a:srgbClr val="0097A7"/>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8" name="Shape 208"/>
        <p:cNvGrpSpPr/>
        <p:nvPr/>
      </p:nvGrpSpPr>
      <p:grpSpPr>
        <a:xfrm>
          <a:off x="0" y="0"/>
          <a:ext cx="0" cy="0"/>
          <a:chOff x="0" y="0"/>
          <a:chExt cx="0" cy="0"/>
        </a:xfrm>
      </p:grpSpPr>
      <p:sp>
        <p:nvSpPr>
          <p:cNvPr id="209" name="Google Shape;209;p14"/>
          <p:cNvSpPr txBox="1"/>
          <p:nvPr>
            <p:ph idx="1" type="body"/>
          </p:nvPr>
        </p:nvSpPr>
        <p:spPr>
          <a:xfrm>
            <a:off x="317850" y="1150350"/>
            <a:ext cx="8627700" cy="54624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2"/>
              </a:buClr>
              <a:buSzPts val="2080"/>
              <a:buNone/>
            </a:pPr>
            <a:r>
              <a:rPr lang="ru-RU">
                <a:latin typeface="Times New Roman"/>
                <a:ea typeface="Times New Roman"/>
                <a:cs typeface="Times New Roman"/>
                <a:sym typeface="Times New Roman"/>
              </a:rPr>
              <a:t>- Упростить импорт электромобилей для юридических лиц, заменив ОТТС на СБКТС (свидетельство о безопасности конструкции транспортного средства). Согласно Техническому регламенту ЕАЭС, юридические лица должны получать от производителя ОТТС (одобрение типа транспортного средства), заявку на получение, которого может подать только завод изготовитель или его официальный представитель в стране получения; - Синхронизировать сертификаты СБКТС (свидетельство о безопасности конструкции транспортного средства) выданные на территории КР с базой сертификатов ЕАЭС;</a:t>
            </a:r>
            <a:endParaRPr/>
          </a:p>
          <a:p>
            <a:pPr indent="0" lvl="0" marL="0" rtl="0" algn="just">
              <a:lnSpc>
                <a:spcPct val="90000"/>
              </a:lnSpc>
              <a:spcBef>
                <a:spcPts val="0"/>
              </a:spcBef>
              <a:spcAft>
                <a:spcPts val="0"/>
              </a:spcAft>
              <a:buClr>
                <a:schemeClr val="dk2"/>
              </a:buClr>
              <a:buSzPts val="2080"/>
              <a:buNone/>
            </a:pPr>
            <a:r>
              <a:rPr lang="ru-RU">
                <a:latin typeface="Times New Roman"/>
                <a:ea typeface="Times New Roman"/>
                <a:cs typeface="Times New Roman"/>
                <a:sym typeface="Times New Roman"/>
              </a:rPr>
              <a:t>- Обеспечить обслуживание населения электроавтобусами; </a:t>
            </a:r>
            <a:endParaRPr/>
          </a:p>
          <a:p>
            <a:pPr indent="0" lvl="0" marL="0" rtl="0" algn="just">
              <a:lnSpc>
                <a:spcPct val="90000"/>
              </a:lnSpc>
              <a:spcBef>
                <a:spcPts val="0"/>
              </a:spcBef>
              <a:spcAft>
                <a:spcPts val="0"/>
              </a:spcAft>
              <a:buClr>
                <a:schemeClr val="dk2"/>
              </a:buClr>
              <a:buSzPts val="2080"/>
              <a:buNone/>
            </a:pPr>
            <a:r>
              <a:rPr lang="ru-RU">
                <a:latin typeface="Times New Roman"/>
                <a:ea typeface="Times New Roman"/>
                <a:cs typeface="Times New Roman"/>
                <a:sym typeface="Times New Roman"/>
              </a:rPr>
              <a:t>- Предусмотреть в законодательстве КР условия для создания инфраструктуры для зарядных станций; </a:t>
            </a:r>
            <a:endParaRPr>
              <a:latin typeface="Times New Roman"/>
              <a:ea typeface="Times New Roman"/>
              <a:cs typeface="Times New Roman"/>
              <a:sym typeface="Times New Roman"/>
            </a:endParaRPr>
          </a:p>
          <a:p>
            <a:pPr indent="0" lvl="0" marL="0" rtl="0" algn="just">
              <a:lnSpc>
                <a:spcPct val="90000"/>
              </a:lnSpc>
              <a:spcBef>
                <a:spcPts val="0"/>
              </a:spcBef>
              <a:spcAft>
                <a:spcPts val="0"/>
              </a:spcAft>
              <a:buClr>
                <a:schemeClr val="dk2"/>
              </a:buClr>
              <a:buSzPts val="2080"/>
              <a:buNone/>
            </a:pPr>
            <a:r>
              <a:rPr lang="ru-RU">
                <a:latin typeface="Times New Roman"/>
                <a:ea typeface="Times New Roman"/>
                <a:cs typeface="Times New Roman"/>
                <a:sym typeface="Times New Roman"/>
              </a:rPr>
              <a:t>- Создать условия для увеличения количества альтернативного вида электротранспортов (электробайки, электроскутеры, электросамокаты); </a:t>
            </a:r>
            <a:endParaRPr>
              <a:latin typeface="Times New Roman"/>
              <a:ea typeface="Times New Roman"/>
              <a:cs typeface="Times New Roman"/>
              <a:sym typeface="Times New Roman"/>
            </a:endParaRPr>
          </a:p>
          <a:p>
            <a:pPr indent="0" lvl="0" marL="0" rtl="0" algn="just">
              <a:lnSpc>
                <a:spcPct val="90000"/>
              </a:lnSpc>
              <a:spcBef>
                <a:spcPts val="0"/>
              </a:spcBef>
              <a:spcAft>
                <a:spcPts val="0"/>
              </a:spcAft>
              <a:buClr>
                <a:schemeClr val="dk2"/>
              </a:buClr>
              <a:buSzPts val="2080"/>
              <a:buNone/>
            </a:pPr>
            <a:r>
              <a:rPr lang="ru-RU">
                <a:latin typeface="Times New Roman"/>
                <a:ea typeface="Times New Roman"/>
                <a:cs typeface="Times New Roman"/>
                <a:sym typeface="Times New Roman"/>
              </a:rPr>
              <a:t> - Информировать предпринимателей, занимающиеся вопросом завоза и реализации электромобилей на территории КР о недопустимости реэкспорта электромобилей на территорию стран – членов ЕАЭС; </a:t>
            </a:r>
            <a:endParaRPr/>
          </a:p>
          <a:p>
            <a:pPr indent="0" lvl="0" marL="0" rtl="0" algn="just">
              <a:lnSpc>
                <a:spcPct val="90000"/>
              </a:lnSpc>
              <a:spcBef>
                <a:spcPts val="0"/>
              </a:spcBef>
              <a:spcAft>
                <a:spcPts val="0"/>
              </a:spcAft>
              <a:buClr>
                <a:schemeClr val="dk2"/>
              </a:buClr>
              <a:buSzPts val="2080"/>
              <a:buNone/>
            </a:pPr>
            <a:r>
              <a:rPr lang="ru-RU">
                <a:latin typeface="Times New Roman"/>
                <a:ea typeface="Times New Roman"/>
                <a:cs typeface="Times New Roman"/>
                <a:sym typeface="Times New Roman"/>
              </a:rPr>
              <a:t>- Проводить информационную кампанию/агитировать население КР о преимуществах по переходу на зеленый транспорт.</a:t>
            </a:r>
            <a:endParaRPr>
              <a:latin typeface="Times New Roman"/>
              <a:ea typeface="Times New Roman"/>
              <a:cs typeface="Times New Roman"/>
              <a:sym typeface="Times New Roman"/>
            </a:endParaRPr>
          </a:p>
        </p:txBody>
      </p:sp>
      <p:sp>
        <p:nvSpPr>
          <p:cNvPr id="210" name="Google Shape;210;p14"/>
          <p:cNvSpPr txBox="1"/>
          <p:nvPr>
            <p:ph type="title"/>
          </p:nvPr>
        </p:nvSpPr>
        <p:spPr>
          <a:xfrm>
            <a:off x="1065725" y="205872"/>
            <a:ext cx="7200900" cy="6264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Конференции по зеленой экономике </a:t>
            </a:r>
            <a:endParaRPr b="1" sz="3200">
              <a:solidFill>
                <a:srgbClr val="0097A7"/>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4" name="Shape 214"/>
        <p:cNvGrpSpPr/>
        <p:nvPr/>
      </p:nvGrpSpPr>
      <p:grpSpPr>
        <a:xfrm>
          <a:off x="0" y="0"/>
          <a:ext cx="0" cy="0"/>
          <a:chOff x="0" y="0"/>
          <a:chExt cx="0" cy="0"/>
        </a:xfrm>
      </p:grpSpPr>
      <p:sp>
        <p:nvSpPr>
          <p:cNvPr id="215" name="Google Shape;215;p15"/>
          <p:cNvSpPr txBox="1"/>
          <p:nvPr>
            <p:ph idx="1" type="body"/>
          </p:nvPr>
        </p:nvSpPr>
        <p:spPr>
          <a:xfrm>
            <a:off x="683575" y="1067575"/>
            <a:ext cx="8229600" cy="5603700"/>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Clr>
                <a:schemeClr val="dk2"/>
              </a:buClr>
              <a:buSzPts val="1800"/>
              <a:buNone/>
            </a:pPr>
            <a:r>
              <a:rPr b="1" lang="ru-RU">
                <a:latin typeface="Times New Roman"/>
                <a:ea typeface="Times New Roman"/>
                <a:cs typeface="Times New Roman"/>
                <a:sym typeface="Times New Roman"/>
              </a:rPr>
              <a:t>2) </a:t>
            </a:r>
            <a:r>
              <a:rPr b="1" lang="ru-RU">
                <a:latin typeface="Times New Roman"/>
                <a:ea typeface="Times New Roman"/>
                <a:cs typeface="Times New Roman"/>
                <a:sym typeface="Times New Roman"/>
              </a:rPr>
              <a:t>По устойчивому туризму:</a:t>
            </a:r>
            <a:r>
              <a:rPr lang="ru-RU">
                <a:latin typeface="Times New Roman"/>
                <a:ea typeface="Times New Roman"/>
                <a:cs typeface="Times New Roman"/>
                <a:sym typeface="Times New Roman"/>
              </a:rPr>
              <a:t> </a:t>
            </a:r>
            <a:endParaRPr sz="2200"/>
          </a:p>
          <a:p>
            <a:pPr indent="0" lvl="0" marL="0" rtl="0" algn="just">
              <a:lnSpc>
                <a:spcPct val="94000"/>
              </a:lnSpc>
              <a:spcBef>
                <a:spcPts val="0"/>
              </a:spcBef>
              <a:spcAft>
                <a:spcPts val="0"/>
              </a:spcAft>
              <a:buClr>
                <a:schemeClr val="dk2"/>
              </a:buClr>
              <a:buSzPts val="1800"/>
              <a:buNone/>
            </a:pPr>
            <a:r>
              <a:rPr lang="ru-RU">
                <a:latin typeface="Times New Roman"/>
                <a:ea typeface="Times New Roman"/>
                <a:cs typeface="Times New Roman"/>
                <a:sym typeface="Times New Roman"/>
              </a:rPr>
              <a:t>- Унифицировать минимальные устойчивые стандарты в средствах размещения в сельских местностях (гостевые дома и юрточные лагеря) для продвижения устойчивых региональных туристических пакетов;  </a:t>
            </a:r>
            <a:endParaRPr sz="2200"/>
          </a:p>
          <a:p>
            <a:pPr indent="0" lvl="0" marL="0" rtl="0" algn="just">
              <a:lnSpc>
                <a:spcPct val="94000"/>
              </a:lnSpc>
              <a:spcBef>
                <a:spcPts val="0"/>
              </a:spcBef>
              <a:spcAft>
                <a:spcPts val="0"/>
              </a:spcAft>
              <a:buClr>
                <a:schemeClr val="dk2"/>
              </a:buClr>
              <a:buSzPts val="1800"/>
              <a:buNone/>
            </a:pPr>
            <a:r>
              <a:rPr lang="ru-RU">
                <a:latin typeface="Times New Roman"/>
                <a:ea typeface="Times New Roman"/>
                <a:cs typeface="Times New Roman"/>
                <a:sym typeface="Times New Roman"/>
              </a:rPr>
              <a:t>- Разработать общепризнанные эко-маркировки для дальнейшего совместного продвижения устойчивых региональных туристических пакетов; </a:t>
            </a:r>
            <a:endParaRPr sz="2200"/>
          </a:p>
          <a:p>
            <a:pPr indent="0" lvl="0" marL="0" rtl="0" algn="just">
              <a:lnSpc>
                <a:spcPct val="94000"/>
              </a:lnSpc>
              <a:spcBef>
                <a:spcPts val="0"/>
              </a:spcBef>
              <a:spcAft>
                <a:spcPts val="0"/>
              </a:spcAft>
              <a:buClr>
                <a:schemeClr val="dk2"/>
              </a:buClr>
              <a:buSzPts val="1800"/>
              <a:buNone/>
            </a:pPr>
            <a:r>
              <a:rPr lang="ru-RU">
                <a:latin typeface="Times New Roman"/>
                <a:ea typeface="Times New Roman"/>
                <a:cs typeface="Times New Roman"/>
                <a:sym typeface="Times New Roman"/>
              </a:rPr>
              <a:t>- Разработать и продвигать устойчивые региональные туристические пакеты для туристов дальнего и ближнего зарубежья (включая вело и эко ралли продукты и др.); </a:t>
            </a:r>
            <a:endParaRPr>
              <a:latin typeface="Times New Roman"/>
              <a:ea typeface="Times New Roman"/>
              <a:cs typeface="Times New Roman"/>
              <a:sym typeface="Times New Roman"/>
            </a:endParaRPr>
          </a:p>
          <a:p>
            <a:pPr indent="0" lvl="0" marL="0" rtl="0" algn="just">
              <a:lnSpc>
                <a:spcPct val="94000"/>
              </a:lnSpc>
              <a:spcBef>
                <a:spcPts val="0"/>
              </a:spcBef>
              <a:spcAft>
                <a:spcPts val="0"/>
              </a:spcAft>
              <a:buClr>
                <a:schemeClr val="dk2"/>
              </a:buClr>
              <a:buSzPts val="1800"/>
              <a:buNone/>
            </a:pPr>
            <a:r>
              <a:rPr lang="ru-RU">
                <a:latin typeface="Times New Roman"/>
                <a:ea typeface="Times New Roman"/>
                <a:cs typeface="Times New Roman"/>
                <a:sym typeface="Times New Roman"/>
              </a:rPr>
              <a:t>- Обеспечить быстрый пропуск групповых туристов по пересечению границ между соседними странами; </a:t>
            </a:r>
            <a:endParaRPr sz="2200"/>
          </a:p>
          <a:p>
            <a:pPr indent="0" lvl="0" marL="0" rtl="0" algn="just">
              <a:lnSpc>
                <a:spcPct val="94000"/>
              </a:lnSpc>
              <a:spcBef>
                <a:spcPts val="0"/>
              </a:spcBef>
              <a:spcAft>
                <a:spcPts val="0"/>
              </a:spcAft>
              <a:buClr>
                <a:schemeClr val="dk2"/>
              </a:buClr>
              <a:buSzPts val="1800"/>
              <a:buNone/>
            </a:pPr>
            <a:r>
              <a:rPr lang="ru-RU">
                <a:latin typeface="Times New Roman"/>
                <a:ea typeface="Times New Roman"/>
                <a:cs typeface="Times New Roman"/>
                <a:sym typeface="Times New Roman"/>
              </a:rPr>
              <a:t>- Обеспечить обмен опытом между государственными, академическими секторами и бизнес ассоциациями стран региона для дальнейшего сотрудничества в области устойчивого туризма; </a:t>
            </a:r>
            <a:endParaRPr sz="2200"/>
          </a:p>
          <a:p>
            <a:pPr indent="0" lvl="0" marL="0" rtl="0" algn="just">
              <a:lnSpc>
                <a:spcPct val="94000"/>
              </a:lnSpc>
              <a:spcBef>
                <a:spcPts val="0"/>
              </a:spcBef>
              <a:spcAft>
                <a:spcPts val="0"/>
              </a:spcAft>
              <a:buClr>
                <a:schemeClr val="dk2"/>
              </a:buClr>
              <a:buSzPts val="1800"/>
              <a:buNone/>
            </a:pPr>
            <a:r>
              <a:rPr lang="ru-RU">
                <a:latin typeface="Times New Roman"/>
                <a:ea typeface="Times New Roman"/>
                <a:cs typeface="Times New Roman"/>
                <a:sym typeface="Times New Roman"/>
              </a:rPr>
              <a:t>- Усилить координацию между партнерами по развитию для улучшения инфраструктурного потенциала стран региона в рамках продвижения устойчивых региональных туристических пакетов;  </a:t>
            </a:r>
            <a:endParaRPr sz="2200"/>
          </a:p>
          <a:p>
            <a:pPr indent="0" lvl="0" marL="0" rtl="0" algn="l">
              <a:lnSpc>
                <a:spcPct val="94000"/>
              </a:lnSpc>
              <a:spcBef>
                <a:spcPts val="0"/>
              </a:spcBef>
              <a:spcAft>
                <a:spcPts val="0"/>
              </a:spcAft>
              <a:buClr>
                <a:schemeClr val="dk2"/>
              </a:buClr>
              <a:buSzPts val="1800"/>
              <a:buNone/>
            </a:pPr>
            <a:r>
              <a:t/>
            </a:r>
            <a:endParaRPr>
              <a:latin typeface="Times New Roman"/>
              <a:ea typeface="Times New Roman"/>
              <a:cs typeface="Times New Roman"/>
              <a:sym typeface="Times New Roman"/>
            </a:endParaRPr>
          </a:p>
        </p:txBody>
      </p:sp>
      <p:sp>
        <p:nvSpPr>
          <p:cNvPr id="216" name="Google Shape;216;p15"/>
          <p:cNvSpPr txBox="1"/>
          <p:nvPr>
            <p:ph type="title"/>
          </p:nvPr>
        </p:nvSpPr>
        <p:spPr>
          <a:xfrm>
            <a:off x="1065725" y="205872"/>
            <a:ext cx="7200900" cy="6264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Конференции по зеленой экономике </a:t>
            </a:r>
            <a:endParaRPr b="1" sz="3200">
              <a:solidFill>
                <a:srgbClr val="0097A7"/>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9" name="Shape 109"/>
        <p:cNvGrpSpPr/>
        <p:nvPr/>
      </p:nvGrpSpPr>
      <p:grpSpPr>
        <a:xfrm>
          <a:off x="0" y="0"/>
          <a:ext cx="0" cy="0"/>
          <a:chOff x="0" y="0"/>
          <a:chExt cx="0" cy="0"/>
        </a:xfrm>
      </p:grpSpPr>
      <p:sp>
        <p:nvSpPr>
          <p:cNvPr id="110" name="Google Shape;110;p2"/>
          <p:cNvSpPr txBox="1"/>
          <p:nvPr>
            <p:ph type="title"/>
          </p:nvPr>
        </p:nvSpPr>
        <p:spPr>
          <a:xfrm>
            <a:off x="925034" y="337170"/>
            <a:ext cx="7200900" cy="1485900"/>
          </a:xfrm>
          <a:prstGeom prst="rect">
            <a:avLst/>
          </a:prstGeom>
          <a:noFill/>
          <a:ln>
            <a:noFill/>
          </a:ln>
        </p:spPr>
        <p:txBody>
          <a:bodyPr anchorCtr="0" anchor="t" bIns="45700" lIns="91425" spcFirstLastPara="1" rIns="91425" wrap="square" tIns="45700">
            <a:normAutofit/>
          </a:bodyPr>
          <a:lstStyle/>
          <a:p>
            <a:pPr indent="0" lvl="0" marL="0" rtl="0" algn="ctr">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Глобальные инициативы по продвижению Зеленой Экономики</a:t>
            </a:r>
            <a:endParaRPr b="1" sz="3200">
              <a:solidFill>
                <a:srgbClr val="0097A7"/>
              </a:solidFill>
              <a:latin typeface="Times New Roman"/>
              <a:ea typeface="Times New Roman"/>
              <a:cs typeface="Times New Roman"/>
              <a:sym typeface="Times New Roman"/>
            </a:endParaRPr>
          </a:p>
        </p:txBody>
      </p:sp>
      <p:sp>
        <p:nvSpPr>
          <p:cNvPr id="111" name="Google Shape;111;p2"/>
          <p:cNvSpPr txBox="1"/>
          <p:nvPr>
            <p:ph idx="1" type="body"/>
          </p:nvPr>
        </p:nvSpPr>
        <p:spPr>
          <a:xfrm>
            <a:off x="410684" y="1412776"/>
            <a:ext cx="8229600" cy="5256584"/>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None/>
            </a:pPr>
            <a:r>
              <a:rPr lang="ru-RU" sz="2400">
                <a:latin typeface="Times New Roman"/>
                <a:ea typeface="Times New Roman"/>
                <a:cs typeface="Times New Roman"/>
                <a:sym typeface="Times New Roman"/>
              </a:rPr>
              <a:t>Зеленая экономика – это модель экономического развития, предполагающая ответственное отношение человека к ресурсам. Она направлена на поиск разумного компромисса между экономическим ростом и сохранением природных богатств. </a:t>
            </a:r>
            <a:endParaRPr/>
          </a:p>
          <a:p>
            <a:pPr indent="0" lvl="0" marL="0" rtl="0" algn="just">
              <a:lnSpc>
                <a:spcPct val="94000"/>
              </a:lnSpc>
              <a:spcBef>
                <a:spcPts val="1200"/>
              </a:spcBef>
              <a:spcAft>
                <a:spcPts val="0"/>
              </a:spcAft>
              <a:buNone/>
            </a:pPr>
            <a:r>
              <a:rPr lang="ru-RU" sz="2400">
                <a:latin typeface="Times New Roman"/>
                <a:ea typeface="Times New Roman"/>
                <a:cs typeface="Times New Roman"/>
                <a:sym typeface="Times New Roman"/>
              </a:rPr>
              <a:t>В Кыргызской Республике понимание зеленой экономики определено как экономики, которая приводит к повышению благосостояния людей и укреплению социальной справедливости при одновременном существенном снижении рисков для окружающей среды, сохраняющей и преумножающей природный капитал, эффективно использующей ресурсы и стимулирующей сохранение естественных экосистем страны. </a:t>
            </a:r>
            <a:endParaRPr i="1" sz="2400">
              <a:latin typeface="Times New Roman"/>
              <a:ea typeface="Times New Roman"/>
              <a:cs typeface="Times New Roman"/>
              <a:sym typeface="Times New Roman"/>
            </a:endParaRPr>
          </a:p>
          <a:p>
            <a:pPr indent="0" lvl="0" marL="0" rtl="0" algn="l">
              <a:lnSpc>
                <a:spcPct val="94000"/>
              </a:lnSpc>
              <a:spcBef>
                <a:spcPts val="1200"/>
              </a:spcBef>
              <a:spcAft>
                <a:spcPts val="0"/>
              </a:spcAft>
              <a:buNone/>
            </a:pPr>
            <a:r>
              <a:rPr i="1" lang="ru-RU"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https://mineconom.gov.kg/ru/direct/302</a:t>
            </a:r>
            <a:r>
              <a:rPr i="1" lang="ru-RU">
                <a:solidFill>
                  <a:schemeClr val="dk1"/>
                </a:solidFill>
                <a:latin typeface="Times New Roman"/>
                <a:ea typeface="Times New Roman"/>
                <a:cs typeface="Times New Roman"/>
                <a:sym typeface="Times New Roman"/>
              </a:rPr>
              <a:t>  </a:t>
            </a:r>
            <a:endParaRPr i="1">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0" name="Shape 220"/>
        <p:cNvGrpSpPr/>
        <p:nvPr/>
      </p:nvGrpSpPr>
      <p:grpSpPr>
        <a:xfrm>
          <a:off x="0" y="0"/>
          <a:ext cx="0" cy="0"/>
          <a:chOff x="0" y="0"/>
          <a:chExt cx="0" cy="0"/>
        </a:xfrm>
      </p:grpSpPr>
      <p:sp>
        <p:nvSpPr>
          <p:cNvPr id="221" name="Google Shape;221;p16"/>
          <p:cNvSpPr txBox="1"/>
          <p:nvPr>
            <p:ph idx="1" type="body"/>
          </p:nvPr>
        </p:nvSpPr>
        <p:spPr>
          <a:xfrm>
            <a:off x="683568" y="1124744"/>
            <a:ext cx="8229600" cy="5733256"/>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Clr>
                <a:schemeClr val="dk2"/>
              </a:buClr>
              <a:buSzPts val="1800"/>
              <a:buNone/>
            </a:pPr>
            <a:r>
              <a:rPr lang="ru-RU">
                <a:latin typeface="Times New Roman"/>
                <a:ea typeface="Times New Roman"/>
                <a:cs typeface="Times New Roman"/>
                <a:sym typeface="Times New Roman"/>
              </a:rPr>
              <a:t>- Усилить обмен информацией, достижениями, опытом в области продвижения устойчивого туризма, включая существующие государственные программы и государственную поддержку; </a:t>
            </a:r>
            <a:endParaRPr sz="2200"/>
          </a:p>
          <a:p>
            <a:pPr indent="0" lvl="0" marL="0" rtl="0" algn="just">
              <a:lnSpc>
                <a:spcPct val="94000"/>
              </a:lnSpc>
              <a:spcBef>
                <a:spcPts val="0"/>
              </a:spcBef>
              <a:spcAft>
                <a:spcPts val="0"/>
              </a:spcAft>
              <a:buClr>
                <a:schemeClr val="dk2"/>
              </a:buClr>
              <a:buSzPts val="1800"/>
              <a:buNone/>
            </a:pPr>
            <a:r>
              <a:rPr lang="ru-RU">
                <a:latin typeface="Times New Roman"/>
                <a:ea typeface="Times New Roman"/>
                <a:cs typeface="Times New Roman"/>
                <a:sym typeface="Times New Roman"/>
              </a:rPr>
              <a:t>- Внедрить в программы ВУЗов и других образовательных структур предметы по устойчивому туризму. </a:t>
            </a:r>
            <a:endParaRPr sz="2200"/>
          </a:p>
          <a:p>
            <a:pPr indent="0" lvl="0" marL="0" rtl="0" algn="just">
              <a:lnSpc>
                <a:spcPct val="94000"/>
              </a:lnSpc>
              <a:spcBef>
                <a:spcPts val="0"/>
              </a:spcBef>
              <a:spcAft>
                <a:spcPts val="0"/>
              </a:spcAft>
              <a:buClr>
                <a:schemeClr val="dk2"/>
              </a:buClr>
              <a:buSzPts val="1800"/>
              <a:buNone/>
            </a:pPr>
            <a:r>
              <a:rPr b="1" lang="ru-RU">
                <a:latin typeface="Times New Roman"/>
                <a:ea typeface="Times New Roman"/>
                <a:cs typeface="Times New Roman"/>
                <a:sym typeface="Times New Roman"/>
              </a:rPr>
              <a:t>3)</a:t>
            </a:r>
            <a:r>
              <a:rPr b="1" lang="ru-RU">
                <a:latin typeface="Times New Roman"/>
                <a:ea typeface="Times New Roman"/>
                <a:cs typeface="Times New Roman"/>
                <a:sym typeface="Times New Roman"/>
              </a:rPr>
              <a:t> По устойчивому финансированию: </a:t>
            </a:r>
            <a:endParaRPr b="1" sz="2200"/>
          </a:p>
          <a:p>
            <a:pPr indent="0" lvl="0" marL="0" rtl="0" algn="just">
              <a:lnSpc>
                <a:spcPct val="94000"/>
              </a:lnSpc>
              <a:spcBef>
                <a:spcPts val="0"/>
              </a:spcBef>
              <a:spcAft>
                <a:spcPts val="0"/>
              </a:spcAft>
              <a:buClr>
                <a:schemeClr val="dk2"/>
              </a:buClr>
              <a:buSzPts val="1800"/>
              <a:buNone/>
            </a:pPr>
            <a:r>
              <a:rPr lang="ru-RU">
                <a:latin typeface="Times New Roman"/>
                <a:ea typeface="Times New Roman"/>
                <a:cs typeface="Times New Roman"/>
                <a:sym typeface="Times New Roman"/>
              </a:rPr>
              <a:t>- Доработать и утвердить Дорожную карту Устойчивого финансирования в КР; </a:t>
            </a:r>
            <a:endParaRPr sz="2200"/>
          </a:p>
          <a:p>
            <a:pPr indent="0" lvl="0" marL="0" rtl="0" algn="just">
              <a:lnSpc>
                <a:spcPct val="94000"/>
              </a:lnSpc>
              <a:spcBef>
                <a:spcPts val="0"/>
              </a:spcBef>
              <a:spcAft>
                <a:spcPts val="0"/>
              </a:spcAft>
              <a:buClr>
                <a:schemeClr val="dk2"/>
              </a:buClr>
              <a:buSzPts val="1800"/>
              <a:buNone/>
            </a:pPr>
            <a:r>
              <a:rPr lang="ru-RU">
                <a:latin typeface="Times New Roman"/>
                <a:ea typeface="Times New Roman"/>
                <a:cs typeface="Times New Roman"/>
                <a:sym typeface="Times New Roman"/>
              </a:rPr>
              <a:t>- Начать разработку проекта Зеленой таксономии с участием всех заинтересованных сторон (государственные органы, финансовые и частные секторы, международные партнеры и институты развития); </a:t>
            </a:r>
            <a:endParaRPr sz="2200"/>
          </a:p>
          <a:p>
            <a:pPr indent="0" lvl="0" marL="0" rtl="0" algn="just">
              <a:lnSpc>
                <a:spcPct val="94000"/>
              </a:lnSpc>
              <a:spcBef>
                <a:spcPts val="0"/>
              </a:spcBef>
              <a:spcAft>
                <a:spcPts val="0"/>
              </a:spcAft>
              <a:buClr>
                <a:schemeClr val="dk2"/>
              </a:buClr>
              <a:buSzPts val="1800"/>
              <a:buNone/>
            </a:pPr>
            <a:r>
              <a:rPr lang="ru-RU">
                <a:latin typeface="Times New Roman"/>
                <a:ea typeface="Times New Roman"/>
                <a:cs typeface="Times New Roman"/>
                <a:sym typeface="Times New Roman"/>
              </a:rPr>
              <a:t>- Повышение потенциала ключевых игроков в части разработки, внедрения и применения Зеленой таксономии для государственных органов, финансового/банковского секторов и бизнес ассоциаций; </a:t>
            </a:r>
            <a:endParaRPr sz="2200"/>
          </a:p>
          <a:p>
            <a:pPr indent="0" lvl="0" marL="0" rtl="0" algn="just">
              <a:lnSpc>
                <a:spcPct val="94000"/>
              </a:lnSpc>
              <a:spcBef>
                <a:spcPts val="0"/>
              </a:spcBef>
              <a:spcAft>
                <a:spcPts val="0"/>
              </a:spcAft>
              <a:buClr>
                <a:schemeClr val="dk2"/>
              </a:buClr>
              <a:buSzPts val="1800"/>
              <a:buNone/>
            </a:pPr>
            <a:r>
              <a:rPr lang="ru-RU">
                <a:latin typeface="Times New Roman"/>
                <a:ea typeface="Times New Roman"/>
                <a:cs typeface="Times New Roman"/>
                <a:sym typeface="Times New Roman"/>
              </a:rPr>
              <a:t>- Запустить образовательные программы по повышению потенциала участников финансового рынка в вопросах Зеленой экономики и принципов Устойчивого финансирования с ESG  ( Экологическое, социальное и корпоративное управление) аспектами. </a:t>
            </a:r>
            <a:endParaRPr>
              <a:latin typeface="Times New Roman"/>
              <a:ea typeface="Times New Roman"/>
              <a:cs typeface="Times New Roman"/>
              <a:sym typeface="Times New Roman"/>
            </a:endParaRPr>
          </a:p>
        </p:txBody>
      </p:sp>
      <p:sp>
        <p:nvSpPr>
          <p:cNvPr id="222" name="Google Shape;222;p16"/>
          <p:cNvSpPr txBox="1"/>
          <p:nvPr>
            <p:ph type="title"/>
          </p:nvPr>
        </p:nvSpPr>
        <p:spPr>
          <a:xfrm>
            <a:off x="1065725" y="205872"/>
            <a:ext cx="7200900" cy="6264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Конференции по зеленой экономике</a:t>
            </a:r>
            <a:r>
              <a:rPr b="1" lang="ru-RU" sz="3200">
                <a:latin typeface="Times New Roman"/>
                <a:ea typeface="Times New Roman"/>
                <a:cs typeface="Times New Roman"/>
                <a:sym typeface="Times New Roman"/>
              </a:rPr>
              <a:t> </a:t>
            </a:r>
            <a:endParaRPr b="1" sz="3200">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6" name="Shape 226"/>
        <p:cNvGrpSpPr/>
        <p:nvPr/>
      </p:nvGrpSpPr>
      <p:grpSpPr>
        <a:xfrm>
          <a:off x="0" y="0"/>
          <a:ext cx="0" cy="0"/>
          <a:chOff x="0" y="0"/>
          <a:chExt cx="0" cy="0"/>
        </a:xfrm>
      </p:grpSpPr>
      <p:sp>
        <p:nvSpPr>
          <p:cNvPr id="227" name="Google Shape;227;p17"/>
          <p:cNvSpPr txBox="1"/>
          <p:nvPr>
            <p:ph idx="1" type="body"/>
          </p:nvPr>
        </p:nvSpPr>
        <p:spPr>
          <a:xfrm>
            <a:off x="467544" y="908720"/>
            <a:ext cx="8229600" cy="5822956"/>
          </a:xfrm>
          <a:prstGeom prst="rect">
            <a:avLst/>
          </a:prstGeom>
          <a:noFill/>
          <a:ln>
            <a:noFill/>
          </a:ln>
        </p:spPr>
        <p:txBody>
          <a:bodyPr anchorCtr="0" anchor="t" bIns="45700" lIns="91425" spcFirstLastPara="1" rIns="91425" wrap="square" tIns="45700">
            <a:normAutofit fontScale="47500"/>
          </a:bodyPr>
          <a:lstStyle/>
          <a:p>
            <a:pPr indent="0" lvl="0" marL="0" rtl="0" algn="just">
              <a:lnSpc>
                <a:spcPct val="100000"/>
              </a:lnSpc>
              <a:spcBef>
                <a:spcPts val="0"/>
              </a:spcBef>
              <a:spcAft>
                <a:spcPts val="0"/>
              </a:spcAft>
              <a:buClr>
                <a:schemeClr val="dk2"/>
              </a:buClr>
              <a:buSzPct val="100000"/>
              <a:buNone/>
            </a:pPr>
            <a:r>
              <a:rPr lang="ru-RU" sz="4200">
                <a:latin typeface="Times New Roman"/>
                <a:ea typeface="Times New Roman"/>
                <a:cs typeface="Times New Roman"/>
                <a:sym typeface="Times New Roman"/>
              </a:rPr>
              <a:t>В  г. Белград, 19-21 апреля 2022 г. проходила Международная научная конференция «УСТОЙЧИВОЕ РАЗВИТИЕ И ЗЕЛЕНАЯ ЭКОНОМИКА» (International Scientific Conference «SUSTAINABLE DEVELOPMENT AND GREEN ECONOMY» </a:t>
            </a:r>
            <a:endParaRPr/>
          </a:p>
          <a:p>
            <a:pPr indent="0" lvl="0" marL="0" rtl="0" algn="just">
              <a:lnSpc>
                <a:spcPct val="100000"/>
              </a:lnSpc>
              <a:spcBef>
                <a:spcPts val="0"/>
              </a:spcBef>
              <a:spcAft>
                <a:spcPts val="0"/>
              </a:spcAft>
              <a:buClr>
                <a:schemeClr val="dk2"/>
              </a:buClr>
              <a:buSzPct val="100000"/>
              <a:buNone/>
            </a:pPr>
            <a:r>
              <a:rPr lang="ru-RU" sz="4200">
                <a:latin typeface="Times New Roman"/>
                <a:ea typeface="Times New Roman"/>
                <a:cs typeface="Times New Roman"/>
                <a:sym typeface="Times New Roman"/>
              </a:rPr>
              <a:t>ТЕМАТИЧЕСКИЕ ОБЛАСТИ конференции: </a:t>
            </a:r>
            <a:endParaRPr sz="4200">
              <a:latin typeface="Times New Roman"/>
              <a:ea typeface="Times New Roman"/>
              <a:cs typeface="Times New Roman"/>
              <a:sym typeface="Times New Roman"/>
            </a:endParaRPr>
          </a:p>
          <a:p>
            <a:pPr indent="-404050" lvl="0" marL="384048" rtl="0" algn="just">
              <a:lnSpc>
                <a:spcPct val="100000"/>
              </a:lnSpc>
              <a:spcBef>
                <a:spcPts val="0"/>
              </a:spcBef>
              <a:spcAft>
                <a:spcPts val="0"/>
              </a:spcAft>
              <a:buClr>
                <a:schemeClr val="dk2"/>
              </a:buClr>
              <a:buSzPct val="100000"/>
              <a:buFont typeface="Arial"/>
              <a:buChar char="•"/>
            </a:pPr>
            <a:r>
              <a:rPr lang="ru-RU" sz="4200">
                <a:latin typeface="Times New Roman"/>
                <a:ea typeface="Times New Roman"/>
                <a:cs typeface="Times New Roman"/>
                <a:sym typeface="Times New Roman"/>
              </a:rPr>
              <a:t>Инновации в развитии зеленой экономики;</a:t>
            </a:r>
            <a:endParaRPr/>
          </a:p>
          <a:p>
            <a:pPr indent="-404050" lvl="0" marL="384048" rtl="0" algn="just">
              <a:lnSpc>
                <a:spcPct val="100000"/>
              </a:lnSpc>
              <a:spcBef>
                <a:spcPts val="0"/>
              </a:spcBef>
              <a:spcAft>
                <a:spcPts val="0"/>
              </a:spcAft>
              <a:buClr>
                <a:schemeClr val="dk2"/>
              </a:buClr>
              <a:buSzPct val="100000"/>
              <a:buFont typeface="Arial"/>
              <a:buChar char="•"/>
            </a:pPr>
            <a:r>
              <a:rPr lang="ru-RU" sz="4200">
                <a:latin typeface="Times New Roman"/>
                <a:ea typeface="Times New Roman"/>
                <a:cs typeface="Times New Roman"/>
                <a:sym typeface="Times New Roman"/>
              </a:rPr>
              <a:t>Нанотехнологии в защите окружающей среды и здоровья человека;</a:t>
            </a:r>
            <a:endParaRPr/>
          </a:p>
          <a:p>
            <a:pPr indent="-404050" lvl="0" marL="384048" rtl="0" algn="just">
              <a:lnSpc>
                <a:spcPct val="100000"/>
              </a:lnSpc>
              <a:spcBef>
                <a:spcPts val="0"/>
              </a:spcBef>
              <a:spcAft>
                <a:spcPts val="0"/>
              </a:spcAft>
              <a:buClr>
                <a:schemeClr val="dk2"/>
              </a:buClr>
              <a:buSzPct val="100000"/>
              <a:buFont typeface="Arial"/>
              <a:buChar char="•"/>
            </a:pPr>
            <a:r>
              <a:rPr lang="ru-RU" sz="4200">
                <a:latin typeface="Times New Roman"/>
                <a:ea typeface="Times New Roman"/>
                <a:cs typeface="Times New Roman"/>
                <a:sym typeface="Times New Roman"/>
              </a:rPr>
              <a:t>Биогеохимия и разработка новых методов профилактики и лечения вирусных заболеваний;</a:t>
            </a:r>
            <a:endParaRPr/>
          </a:p>
          <a:p>
            <a:pPr indent="-404050" lvl="0" marL="384048" rtl="0" algn="just">
              <a:lnSpc>
                <a:spcPct val="100000"/>
              </a:lnSpc>
              <a:spcBef>
                <a:spcPts val="0"/>
              </a:spcBef>
              <a:spcAft>
                <a:spcPts val="0"/>
              </a:spcAft>
              <a:buClr>
                <a:schemeClr val="dk2"/>
              </a:buClr>
              <a:buSzPct val="100000"/>
              <a:buFont typeface="Arial"/>
              <a:buChar char="•"/>
            </a:pPr>
            <a:r>
              <a:rPr lang="ru-RU" sz="4200">
                <a:latin typeface="Times New Roman"/>
                <a:ea typeface="Times New Roman"/>
                <a:cs typeface="Times New Roman"/>
                <a:sym typeface="Times New Roman"/>
              </a:rPr>
              <a:t>Значение циркулярной экономики для развития зеленой экономики, Органическое сельское хозяйство;</a:t>
            </a:r>
            <a:endParaRPr/>
          </a:p>
          <a:p>
            <a:pPr indent="-404050" lvl="0" marL="384048" rtl="0" algn="just">
              <a:lnSpc>
                <a:spcPct val="100000"/>
              </a:lnSpc>
              <a:spcBef>
                <a:spcPts val="0"/>
              </a:spcBef>
              <a:spcAft>
                <a:spcPts val="0"/>
              </a:spcAft>
              <a:buClr>
                <a:schemeClr val="dk2"/>
              </a:buClr>
              <a:buSzPct val="100000"/>
              <a:buFont typeface="Arial"/>
              <a:buChar char="•"/>
            </a:pPr>
            <a:r>
              <a:rPr lang="ru-RU" sz="4200">
                <a:latin typeface="Times New Roman"/>
                <a:ea typeface="Times New Roman"/>
                <a:cs typeface="Times New Roman"/>
                <a:sym typeface="Times New Roman"/>
              </a:rPr>
              <a:t>Биотехнологический инженеринг и охрана окружающей среды;</a:t>
            </a:r>
            <a:endParaRPr/>
          </a:p>
          <a:p>
            <a:pPr indent="-404050" lvl="0" marL="384048" rtl="0" algn="just">
              <a:lnSpc>
                <a:spcPct val="100000"/>
              </a:lnSpc>
              <a:spcBef>
                <a:spcPts val="0"/>
              </a:spcBef>
              <a:spcAft>
                <a:spcPts val="0"/>
              </a:spcAft>
              <a:buClr>
                <a:schemeClr val="dk2"/>
              </a:buClr>
              <a:buSzPct val="100000"/>
              <a:buFont typeface="Arial"/>
              <a:buChar char="•"/>
            </a:pPr>
            <a:r>
              <a:rPr lang="ru-RU" sz="4200">
                <a:latin typeface="Times New Roman"/>
                <a:ea typeface="Times New Roman"/>
                <a:cs typeface="Times New Roman"/>
                <a:sym typeface="Times New Roman"/>
              </a:rPr>
              <a:t>Роль робототехники в развитии зеленой экономики;</a:t>
            </a:r>
            <a:endParaRPr/>
          </a:p>
          <a:p>
            <a:pPr indent="-404050" lvl="0" marL="384048" rtl="0" algn="just">
              <a:lnSpc>
                <a:spcPct val="100000"/>
              </a:lnSpc>
              <a:spcBef>
                <a:spcPts val="0"/>
              </a:spcBef>
              <a:spcAft>
                <a:spcPts val="0"/>
              </a:spcAft>
              <a:buClr>
                <a:schemeClr val="dk2"/>
              </a:buClr>
              <a:buSzPct val="100000"/>
              <a:buFont typeface="Arial"/>
              <a:buChar char="•"/>
            </a:pPr>
            <a:r>
              <a:rPr lang="ru-RU" sz="4200">
                <a:latin typeface="Times New Roman"/>
                <a:ea typeface="Times New Roman"/>
                <a:cs typeface="Times New Roman"/>
                <a:sym typeface="Times New Roman"/>
              </a:rPr>
              <a:t>Важность Интернета вещей для раннего предупреждения населения об эпидемиях и мерах защиты;</a:t>
            </a:r>
            <a:endParaRPr/>
          </a:p>
          <a:p>
            <a:pPr indent="-404050" lvl="0" marL="384048" rtl="0" algn="just">
              <a:lnSpc>
                <a:spcPct val="100000"/>
              </a:lnSpc>
              <a:spcBef>
                <a:spcPts val="0"/>
              </a:spcBef>
              <a:spcAft>
                <a:spcPts val="0"/>
              </a:spcAft>
              <a:buClr>
                <a:schemeClr val="dk2"/>
              </a:buClr>
              <a:buSzPct val="100000"/>
              <a:buFont typeface="Arial"/>
              <a:buChar char="•"/>
            </a:pPr>
            <a:r>
              <a:rPr lang="ru-RU" sz="4200">
                <a:latin typeface="Times New Roman"/>
                <a:ea typeface="Times New Roman"/>
                <a:cs typeface="Times New Roman"/>
                <a:sym typeface="Times New Roman"/>
              </a:rPr>
              <a:t>Финансовая поддержка проектов зеленой экономики; </a:t>
            </a:r>
            <a:endParaRPr/>
          </a:p>
          <a:p>
            <a:pPr indent="-404050" lvl="0" marL="384048" rtl="0" algn="just">
              <a:lnSpc>
                <a:spcPct val="100000"/>
              </a:lnSpc>
              <a:spcBef>
                <a:spcPts val="0"/>
              </a:spcBef>
              <a:spcAft>
                <a:spcPts val="0"/>
              </a:spcAft>
              <a:buClr>
                <a:schemeClr val="dk2"/>
              </a:buClr>
              <a:buSzPct val="100000"/>
              <a:buFont typeface="Arial"/>
              <a:buChar char="•"/>
            </a:pPr>
            <a:r>
              <a:rPr lang="ru-RU" sz="4200">
                <a:latin typeface="Times New Roman"/>
                <a:ea typeface="Times New Roman"/>
                <a:cs typeface="Times New Roman"/>
                <a:sym typeface="Times New Roman"/>
              </a:rPr>
              <a:t>Социально-экономические аспекты развития зеленой экономики,, и др.</a:t>
            </a:r>
            <a:endParaRPr>
              <a:latin typeface="Times New Roman"/>
              <a:ea typeface="Times New Roman"/>
              <a:cs typeface="Times New Roman"/>
              <a:sym typeface="Times New Roman"/>
            </a:endParaRPr>
          </a:p>
        </p:txBody>
      </p:sp>
      <p:sp>
        <p:nvSpPr>
          <p:cNvPr id="228" name="Google Shape;228;p17"/>
          <p:cNvSpPr txBox="1"/>
          <p:nvPr>
            <p:ph type="title"/>
          </p:nvPr>
        </p:nvSpPr>
        <p:spPr>
          <a:xfrm>
            <a:off x="1065725" y="205872"/>
            <a:ext cx="7200900" cy="6264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Конференции по зеленой экономике </a:t>
            </a:r>
            <a:endParaRPr b="1" sz="3200">
              <a:solidFill>
                <a:srgbClr val="0097A7"/>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2" name="Shape 232"/>
        <p:cNvGrpSpPr/>
        <p:nvPr/>
      </p:nvGrpSpPr>
      <p:grpSpPr>
        <a:xfrm>
          <a:off x="0" y="0"/>
          <a:ext cx="0" cy="0"/>
          <a:chOff x="0" y="0"/>
          <a:chExt cx="0" cy="0"/>
        </a:xfrm>
      </p:grpSpPr>
      <p:sp>
        <p:nvSpPr>
          <p:cNvPr id="233" name="Google Shape;233;p18"/>
          <p:cNvSpPr txBox="1"/>
          <p:nvPr>
            <p:ph type="title"/>
          </p:nvPr>
        </p:nvSpPr>
        <p:spPr>
          <a:xfrm>
            <a:off x="907962" y="260648"/>
            <a:ext cx="8229600" cy="562074"/>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Конференция РИО+20</a:t>
            </a:r>
            <a:endParaRPr b="1" sz="3200">
              <a:solidFill>
                <a:srgbClr val="0097A7"/>
              </a:solidFill>
              <a:latin typeface="Times New Roman"/>
              <a:ea typeface="Times New Roman"/>
              <a:cs typeface="Times New Roman"/>
              <a:sym typeface="Times New Roman"/>
            </a:endParaRPr>
          </a:p>
        </p:txBody>
      </p:sp>
      <p:sp>
        <p:nvSpPr>
          <p:cNvPr id="234" name="Google Shape;234;p18"/>
          <p:cNvSpPr txBox="1"/>
          <p:nvPr>
            <p:ph idx="1" type="body"/>
          </p:nvPr>
        </p:nvSpPr>
        <p:spPr>
          <a:xfrm>
            <a:off x="683568" y="980778"/>
            <a:ext cx="8229600" cy="5472608"/>
          </a:xfrm>
          <a:prstGeom prst="rect">
            <a:avLst/>
          </a:prstGeom>
          <a:noFill/>
          <a:ln>
            <a:noFill/>
          </a:ln>
        </p:spPr>
        <p:txBody>
          <a:bodyPr anchorCtr="0" anchor="t" bIns="45700" lIns="91425" spcFirstLastPara="1" rIns="91425" wrap="square" tIns="45700">
            <a:normAutofit fontScale="25000" lnSpcReduction="20000"/>
          </a:bodyPr>
          <a:lstStyle/>
          <a:p>
            <a:pPr indent="0" lvl="0" marL="0" rtl="0" algn="just">
              <a:lnSpc>
                <a:spcPct val="100000"/>
              </a:lnSpc>
              <a:spcBef>
                <a:spcPts val="0"/>
              </a:spcBef>
              <a:spcAft>
                <a:spcPts val="0"/>
              </a:spcAft>
              <a:buNone/>
            </a:pPr>
            <a:r>
              <a:rPr lang="ru-RU" sz="8000">
                <a:latin typeface="Times New Roman"/>
                <a:ea typeface="Times New Roman"/>
                <a:cs typeface="Times New Roman"/>
                <a:sym typeface="Times New Roman"/>
              </a:rPr>
              <a:t>Рио+20» — краткое название Конференции Организации Объединенных Наций по устойчивому развитию, которая прошла в Рио-де-Жанейро, Бразилия, в июне 2012 года.</a:t>
            </a:r>
            <a:endParaRPr/>
          </a:p>
          <a:p>
            <a:pPr indent="0" lvl="0" marL="0" rtl="0" algn="just">
              <a:lnSpc>
                <a:spcPct val="100000"/>
              </a:lnSpc>
              <a:spcBef>
                <a:spcPts val="0"/>
              </a:spcBef>
              <a:spcAft>
                <a:spcPts val="0"/>
              </a:spcAft>
              <a:buNone/>
            </a:pPr>
            <a:r>
              <a:rPr lang="ru-RU" sz="8000">
                <a:latin typeface="Times New Roman"/>
                <a:ea typeface="Times New Roman"/>
                <a:cs typeface="Times New Roman"/>
                <a:sym typeface="Times New Roman"/>
              </a:rPr>
              <a:t>Спустя двадцать лет после Встречи на высшем уровне </a:t>
            </a:r>
            <a:r>
              <a:rPr lang="ru-RU" sz="8000" u="sng">
                <a:solidFill>
                  <a:schemeClr val="hlink"/>
                </a:solidFill>
                <a:latin typeface="Times New Roman"/>
                <a:ea typeface="Times New Roman"/>
                <a:cs typeface="Times New Roman"/>
                <a:sym typeface="Times New Roman"/>
                <a:hlinkClick r:id="rId3"/>
              </a:rPr>
              <a:t>«Планета Земля»</a:t>
            </a:r>
            <a:r>
              <a:rPr lang="ru-RU" sz="8000">
                <a:latin typeface="Times New Roman"/>
                <a:ea typeface="Times New Roman"/>
                <a:cs typeface="Times New Roman"/>
                <a:sym typeface="Times New Roman"/>
              </a:rPr>
              <a:t>, состоявшейся в 1992 году в Рио-де-Жанейро, где страны приняли Повестку дня на XXI век — пересмотренную концепцию экономического развития, достижения социальной справедливости и обеспечения охраны окружающей среды — ООН вновь пригласил правительства, международные организации с целью сообща выработать ряд действенных мер, способных снизить уровень нищеты и одновременно способствовать созданию достойных рабочих мест, чистой энергетики и более рациональному и справедливому использованию природных ресурсов.</a:t>
            </a:r>
            <a:endParaRPr/>
          </a:p>
          <a:p>
            <a:pPr indent="0" lvl="0" marL="0" rtl="0" algn="just">
              <a:lnSpc>
                <a:spcPct val="100000"/>
              </a:lnSpc>
              <a:spcBef>
                <a:spcPts val="0"/>
              </a:spcBef>
              <a:spcAft>
                <a:spcPts val="0"/>
              </a:spcAft>
              <a:buNone/>
            </a:pPr>
            <a:r>
              <a:rPr lang="ru-RU" sz="8000">
                <a:latin typeface="Times New Roman"/>
                <a:ea typeface="Times New Roman"/>
                <a:cs typeface="Times New Roman"/>
                <a:sym typeface="Times New Roman"/>
              </a:rPr>
              <a:t>На официальных дискуссиях обсуждались две главные темы: как создать «зеленую экономику» для достижения устойчивого развития и вывода людей из нищеты; и улучшение международной координации устойчивого развития.</a:t>
            </a:r>
            <a:endParaRPr/>
          </a:p>
          <a:p>
            <a:pPr indent="0" lvl="0" marL="0" rtl="0" algn="just">
              <a:lnSpc>
                <a:spcPct val="100000"/>
              </a:lnSpc>
              <a:spcBef>
                <a:spcPts val="0"/>
              </a:spcBef>
              <a:spcAft>
                <a:spcPts val="0"/>
              </a:spcAft>
              <a:buNone/>
            </a:pPr>
            <a:r>
              <a:rPr lang="ru-RU" sz="8000">
                <a:latin typeface="Times New Roman"/>
                <a:ea typeface="Times New Roman"/>
                <a:cs typeface="Times New Roman"/>
                <a:sym typeface="Times New Roman"/>
              </a:rPr>
              <a:t>На конференции государства-члены приняли решение начать процесс разработки комплекса </a:t>
            </a:r>
            <a:r>
              <a:rPr lang="ru-RU" sz="8000" u="sng">
                <a:solidFill>
                  <a:schemeClr val="hlink"/>
                </a:solidFill>
                <a:latin typeface="Times New Roman"/>
                <a:ea typeface="Times New Roman"/>
                <a:cs typeface="Times New Roman"/>
                <a:sym typeface="Times New Roman"/>
                <a:hlinkClick r:id="rId4"/>
              </a:rPr>
              <a:t>Целей устойчивого развития</a:t>
            </a:r>
            <a:r>
              <a:rPr lang="ru-RU" sz="8000">
                <a:latin typeface="Times New Roman"/>
                <a:ea typeface="Times New Roman"/>
                <a:cs typeface="Times New Roman"/>
                <a:sym typeface="Times New Roman"/>
              </a:rPr>
              <a:t> (ЦУР) на основе </a:t>
            </a:r>
            <a:r>
              <a:rPr lang="ru-RU" sz="8000" u="sng">
                <a:solidFill>
                  <a:schemeClr val="hlink"/>
                </a:solidFill>
                <a:latin typeface="Times New Roman"/>
                <a:ea typeface="Times New Roman"/>
                <a:cs typeface="Times New Roman"/>
                <a:sym typeface="Times New Roman"/>
                <a:hlinkClick r:id="rId5"/>
              </a:rPr>
              <a:t>Целей развития тысячелетия</a:t>
            </a:r>
            <a:r>
              <a:rPr lang="ru-RU" sz="8000">
                <a:latin typeface="Times New Roman"/>
                <a:ea typeface="Times New Roman"/>
                <a:cs typeface="Times New Roman"/>
                <a:sym typeface="Times New Roman"/>
              </a:rPr>
              <a:t> (ЦРТ) и в соответствии с повесткой дня в области развития на период после 2015 года.</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8" name="Shape 238"/>
        <p:cNvGrpSpPr/>
        <p:nvPr/>
      </p:nvGrpSpPr>
      <p:grpSpPr>
        <a:xfrm>
          <a:off x="0" y="0"/>
          <a:ext cx="0" cy="0"/>
          <a:chOff x="0" y="0"/>
          <a:chExt cx="0" cy="0"/>
        </a:xfrm>
      </p:grpSpPr>
      <p:sp>
        <p:nvSpPr>
          <p:cNvPr id="239" name="Google Shape;239;p19"/>
          <p:cNvSpPr txBox="1"/>
          <p:nvPr>
            <p:ph type="title"/>
          </p:nvPr>
        </p:nvSpPr>
        <p:spPr>
          <a:xfrm>
            <a:off x="492772" y="476672"/>
            <a:ext cx="72009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Конференция РИО+20</a:t>
            </a:r>
            <a:endParaRPr b="1" sz="3200">
              <a:solidFill>
                <a:srgbClr val="0097A7"/>
              </a:solidFill>
              <a:latin typeface="Times New Roman"/>
              <a:ea typeface="Times New Roman"/>
              <a:cs typeface="Times New Roman"/>
              <a:sym typeface="Times New Roman"/>
            </a:endParaRPr>
          </a:p>
        </p:txBody>
      </p:sp>
      <p:sp>
        <p:nvSpPr>
          <p:cNvPr id="240" name="Google Shape;240;p19"/>
          <p:cNvSpPr txBox="1"/>
          <p:nvPr>
            <p:ph idx="1" type="body"/>
          </p:nvPr>
        </p:nvSpPr>
        <p:spPr>
          <a:xfrm>
            <a:off x="467544" y="1428750"/>
            <a:ext cx="8424936" cy="4311352"/>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Clr>
                <a:schemeClr val="dk2"/>
              </a:buClr>
              <a:buSzPts val="2400"/>
              <a:buNone/>
            </a:pPr>
            <a:r>
              <a:rPr lang="ru-RU" sz="2400">
                <a:latin typeface="Times New Roman"/>
                <a:ea typeface="Times New Roman"/>
                <a:cs typeface="Times New Roman"/>
                <a:sym typeface="Times New Roman"/>
              </a:rPr>
              <a:t>В фокусе Конференции ООН по устойчивому развитию Рио+20  было два основных направления: - Зеленая экономика в контексте устойчивого развития; - Институциональные рамки устойчивого развития. Определены 7 ключевых тем для обсуждения на Конференции: энергетика; вода; океаны; снижение риска стихийных бедствий; устойчивые города; зеленые рабочие места; продовольственная безопасность и устойчивое сельское хозяйство.</a:t>
            </a:r>
            <a:endParaRPr/>
          </a:p>
          <a:p>
            <a:pPr indent="0" lvl="0" marL="0" rtl="0" algn="just">
              <a:lnSpc>
                <a:spcPct val="94000"/>
              </a:lnSpc>
              <a:spcBef>
                <a:spcPts val="1200"/>
              </a:spcBef>
              <a:spcAft>
                <a:spcPts val="0"/>
              </a:spcAft>
              <a:buClr>
                <a:schemeClr val="dk2"/>
              </a:buClr>
              <a:buSzPts val="2400"/>
              <a:buNone/>
            </a:pPr>
            <a:r>
              <a:t/>
            </a:r>
            <a:endParaRPr sz="2400">
              <a:latin typeface="Times New Roman"/>
              <a:ea typeface="Times New Roman"/>
              <a:cs typeface="Times New Roman"/>
              <a:sym typeface="Times New Roman"/>
            </a:endParaRPr>
          </a:p>
          <a:p>
            <a:pPr indent="0" lvl="0" marL="0" rtl="0" algn="just">
              <a:lnSpc>
                <a:spcPct val="94000"/>
              </a:lnSpc>
              <a:spcBef>
                <a:spcPts val="1200"/>
              </a:spcBef>
              <a:spcAft>
                <a:spcPts val="0"/>
              </a:spcAft>
              <a:buClr>
                <a:schemeClr val="dk2"/>
              </a:buClr>
              <a:buSzPts val="2400"/>
              <a:buNone/>
            </a:pPr>
            <a:r>
              <a:t/>
            </a:r>
            <a:endParaRPr i="1" sz="2400">
              <a:solidFill>
                <a:schemeClr val="dk1"/>
              </a:solidFill>
              <a:latin typeface="Times New Roman"/>
              <a:ea typeface="Times New Roman"/>
              <a:cs typeface="Times New Roman"/>
              <a:sym typeface="Times New Roman"/>
            </a:endParaRPr>
          </a:p>
          <a:p>
            <a:pPr indent="0" lvl="0" marL="0" rtl="0" algn="just">
              <a:lnSpc>
                <a:spcPct val="94000"/>
              </a:lnSpc>
              <a:spcBef>
                <a:spcPts val="1200"/>
              </a:spcBef>
              <a:spcAft>
                <a:spcPts val="0"/>
              </a:spcAft>
              <a:buClr>
                <a:schemeClr val="dk2"/>
              </a:buClr>
              <a:buSzPts val="2000"/>
              <a:buNone/>
            </a:pPr>
            <a:r>
              <a:rPr i="1" lang="ru-RU">
                <a:solidFill>
                  <a:schemeClr val="dk1"/>
                </a:solidFill>
                <a:latin typeface="Times New Roman"/>
                <a:ea typeface="Times New Roman"/>
                <a:cs typeface="Times New Roman"/>
                <a:sym typeface="Times New Roman"/>
              </a:rPr>
              <a:t> </a:t>
            </a:r>
            <a:r>
              <a:rPr i="1" lang="ru-RU"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http://www.ecoaccord.org/rio20/rio20_general.pdf</a:t>
            </a:r>
            <a:r>
              <a:rPr i="1" lang="ru-RU">
                <a:solidFill>
                  <a:schemeClr val="dk1"/>
                </a:solidFill>
                <a:latin typeface="Times New Roman"/>
                <a:ea typeface="Times New Roman"/>
                <a:cs typeface="Times New Roman"/>
                <a:sym typeface="Times New Roman"/>
              </a:rPr>
              <a:t> </a:t>
            </a:r>
            <a:endParaRPr i="1">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4" name="Shape 244"/>
        <p:cNvGrpSpPr/>
        <p:nvPr/>
      </p:nvGrpSpPr>
      <p:grpSpPr>
        <a:xfrm>
          <a:off x="0" y="0"/>
          <a:ext cx="0" cy="0"/>
          <a:chOff x="0" y="0"/>
          <a:chExt cx="0" cy="0"/>
        </a:xfrm>
      </p:grpSpPr>
      <p:sp>
        <p:nvSpPr>
          <p:cNvPr id="245" name="Google Shape;245;p20"/>
          <p:cNvSpPr txBox="1"/>
          <p:nvPr>
            <p:ph type="title"/>
          </p:nvPr>
        </p:nvSpPr>
        <p:spPr>
          <a:xfrm>
            <a:off x="708356" y="210959"/>
            <a:ext cx="8229600" cy="634082"/>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Конференция РИО+20</a:t>
            </a:r>
            <a:endParaRPr>
              <a:solidFill>
                <a:srgbClr val="0097A7"/>
              </a:solidFill>
            </a:endParaRPr>
          </a:p>
        </p:txBody>
      </p:sp>
      <p:sp>
        <p:nvSpPr>
          <p:cNvPr id="246" name="Google Shape;246;p20"/>
          <p:cNvSpPr txBox="1"/>
          <p:nvPr>
            <p:ph idx="1" type="body"/>
          </p:nvPr>
        </p:nvSpPr>
        <p:spPr>
          <a:xfrm>
            <a:off x="683568" y="863955"/>
            <a:ext cx="8229600" cy="5904656"/>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Clr>
                <a:schemeClr val="dk2"/>
              </a:buClr>
              <a:buSzPts val="2400"/>
              <a:buNone/>
            </a:pPr>
            <a:r>
              <a:rPr lang="ru-RU" sz="2400">
                <a:latin typeface="Times New Roman"/>
                <a:ea typeface="Times New Roman"/>
                <a:cs typeface="Times New Roman"/>
                <a:sym typeface="Times New Roman"/>
              </a:rPr>
              <a:t>На конференции ООН по устойчивому развитию "Рио+20" был принят итоговый документ с красноречивым названием "Будущее, которое мы хотим". В этой декларации определяются основные принципы перехода к устойчивому развитию, подразумевающему  экономический и социальный прогресс при условии сохранения окружающей среды. В работе саммита приняли участие свыше ста глав государств и правительств. В итоговом документе закреплено понятие "зеленой экономики" как инструмента устойчивого развития, выделены задачи борьбы с бедностью и создания новых рабочих мест. Конференция также согласилась для оценки развития в будущем использовать "сводный показатель благосостояния", который бы учитывал "динамику произведенного, природного и человеческого капиталов". </a:t>
            </a:r>
            <a:endParaRPr sz="2400">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0" name="Shape 250"/>
        <p:cNvGrpSpPr/>
        <p:nvPr/>
      </p:nvGrpSpPr>
      <p:grpSpPr>
        <a:xfrm>
          <a:off x="0" y="0"/>
          <a:ext cx="0" cy="0"/>
          <a:chOff x="0" y="0"/>
          <a:chExt cx="0" cy="0"/>
        </a:xfrm>
      </p:grpSpPr>
      <p:sp>
        <p:nvSpPr>
          <p:cNvPr id="251" name="Google Shape;251;p21"/>
          <p:cNvSpPr txBox="1"/>
          <p:nvPr>
            <p:ph type="title"/>
          </p:nvPr>
        </p:nvSpPr>
        <p:spPr>
          <a:xfrm>
            <a:off x="395536" y="476672"/>
            <a:ext cx="72009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Парижское соглашение по климату</a:t>
            </a:r>
            <a:endParaRPr b="1" sz="3200">
              <a:solidFill>
                <a:srgbClr val="0097A7"/>
              </a:solidFill>
              <a:latin typeface="Times New Roman"/>
              <a:ea typeface="Times New Roman"/>
              <a:cs typeface="Times New Roman"/>
              <a:sym typeface="Times New Roman"/>
            </a:endParaRPr>
          </a:p>
        </p:txBody>
      </p:sp>
      <p:sp>
        <p:nvSpPr>
          <p:cNvPr id="252" name="Google Shape;252;p21"/>
          <p:cNvSpPr txBox="1"/>
          <p:nvPr>
            <p:ph idx="1" type="body"/>
          </p:nvPr>
        </p:nvSpPr>
        <p:spPr>
          <a:xfrm>
            <a:off x="395536" y="1397842"/>
            <a:ext cx="8209012" cy="5024586"/>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Clr>
                <a:schemeClr val="dk2"/>
              </a:buClr>
              <a:buSzPts val="2000"/>
              <a:buNone/>
            </a:pPr>
            <a:r>
              <a:rPr lang="ru-RU" sz="2100">
                <a:latin typeface="Times New Roman"/>
                <a:ea typeface="Times New Roman"/>
                <a:cs typeface="Times New Roman"/>
                <a:sym typeface="Times New Roman"/>
              </a:rPr>
              <a:t>Парижское соглашение – юридически обязательный международный договор по тематике изменения климата. Он был принят 196 Сторонами на 21-й сессии Конференции Сторон Рамочной конвенции ООН об изменении климата (КС-21 РКИК ООН) 12 декабря 2015 года в Париже. Вступление Соглашения в силу состоялось 4 ноября 2016 года.</a:t>
            </a:r>
            <a:endParaRPr sz="2100"/>
          </a:p>
          <a:p>
            <a:pPr indent="0" lvl="0" marL="0" rtl="0" algn="just">
              <a:lnSpc>
                <a:spcPct val="94000"/>
              </a:lnSpc>
              <a:spcBef>
                <a:spcPts val="0"/>
              </a:spcBef>
              <a:spcAft>
                <a:spcPts val="0"/>
              </a:spcAft>
              <a:buClr>
                <a:schemeClr val="dk2"/>
              </a:buClr>
              <a:buSzPts val="2000"/>
              <a:buNone/>
            </a:pPr>
            <a:r>
              <a:t/>
            </a:r>
            <a:endParaRPr sz="2100">
              <a:latin typeface="Times New Roman"/>
              <a:ea typeface="Times New Roman"/>
              <a:cs typeface="Times New Roman"/>
              <a:sym typeface="Times New Roman"/>
            </a:endParaRPr>
          </a:p>
          <a:p>
            <a:pPr indent="0" lvl="0" marL="0" rtl="0" algn="just">
              <a:lnSpc>
                <a:spcPct val="94000"/>
              </a:lnSpc>
              <a:spcBef>
                <a:spcPts val="0"/>
              </a:spcBef>
              <a:spcAft>
                <a:spcPts val="0"/>
              </a:spcAft>
              <a:buClr>
                <a:schemeClr val="dk2"/>
              </a:buClr>
              <a:buSzPts val="2000"/>
              <a:buNone/>
            </a:pPr>
            <a:r>
              <a:rPr lang="ru-RU" sz="2100">
                <a:latin typeface="Times New Roman"/>
                <a:ea typeface="Times New Roman"/>
                <a:cs typeface="Times New Roman"/>
                <a:sym typeface="Times New Roman"/>
              </a:rPr>
              <a:t>Задача Парижского соглашения – удержание прироста глобальной средней температуры намного ниже 2 градусов Цельсия сверх доиндустриальных уровней при приложении усилий в целях ограничения роста температуры до 1,5 градусов Цельсия. Для выполнения этой стратегической цели страны стремятся к максимально скорому прохождению пика глобальной эмиссии парниковых газов для построения климатически нейтрального мира к середине XXI века.</a:t>
            </a:r>
            <a:endParaRPr sz="2100">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6" name="Shape 256"/>
        <p:cNvGrpSpPr/>
        <p:nvPr/>
      </p:nvGrpSpPr>
      <p:grpSpPr>
        <a:xfrm>
          <a:off x="0" y="0"/>
          <a:ext cx="0" cy="0"/>
          <a:chOff x="0" y="0"/>
          <a:chExt cx="0" cy="0"/>
        </a:xfrm>
      </p:grpSpPr>
      <p:sp>
        <p:nvSpPr>
          <p:cNvPr id="257" name="Google Shape;257;p22"/>
          <p:cNvSpPr txBox="1"/>
          <p:nvPr>
            <p:ph type="title"/>
          </p:nvPr>
        </p:nvSpPr>
        <p:spPr>
          <a:xfrm>
            <a:off x="1187624" y="142257"/>
            <a:ext cx="72009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Парижское соглашение по климату</a:t>
            </a:r>
            <a:endParaRPr b="1" sz="3200">
              <a:solidFill>
                <a:srgbClr val="0097A7"/>
              </a:solidFill>
              <a:latin typeface="Times New Roman"/>
              <a:ea typeface="Times New Roman"/>
              <a:cs typeface="Times New Roman"/>
              <a:sym typeface="Times New Roman"/>
            </a:endParaRPr>
          </a:p>
        </p:txBody>
      </p:sp>
      <p:pic>
        <p:nvPicPr>
          <p:cNvPr id="258" name="Google Shape;258;p22"/>
          <p:cNvPicPr preferRelativeResize="0"/>
          <p:nvPr>
            <p:ph idx="1" type="body"/>
          </p:nvPr>
        </p:nvPicPr>
        <p:blipFill rotWithShape="1">
          <a:blip r:embed="rId3">
            <a:alphaModFix/>
          </a:blip>
          <a:srcRect b="0" l="0" r="0" t="0"/>
          <a:stretch/>
        </p:blipFill>
        <p:spPr>
          <a:xfrm>
            <a:off x="2447764" y="775812"/>
            <a:ext cx="4572508" cy="593993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2" name="Shape 262"/>
        <p:cNvGrpSpPr/>
        <p:nvPr/>
      </p:nvGrpSpPr>
      <p:grpSpPr>
        <a:xfrm>
          <a:off x="0" y="0"/>
          <a:ext cx="0" cy="0"/>
          <a:chOff x="0" y="0"/>
          <a:chExt cx="0" cy="0"/>
        </a:xfrm>
      </p:grpSpPr>
      <p:sp>
        <p:nvSpPr>
          <p:cNvPr id="263" name="Google Shape;263;p23"/>
          <p:cNvSpPr txBox="1"/>
          <p:nvPr>
            <p:ph type="title"/>
          </p:nvPr>
        </p:nvSpPr>
        <p:spPr>
          <a:xfrm>
            <a:off x="346625" y="332650"/>
            <a:ext cx="7228800" cy="1485900"/>
          </a:xfrm>
          <a:prstGeom prst="rect">
            <a:avLst/>
          </a:prstGeom>
          <a:noFill/>
          <a:ln>
            <a:noFill/>
          </a:ln>
        </p:spPr>
        <p:txBody>
          <a:bodyPr anchorCtr="0" anchor="t" bIns="45700" lIns="91425" spcFirstLastPara="1" rIns="91425" wrap="square" tIns="45700">
            <a:normAutofit/>
          </a:bodyPr>
          <a:lstStyle/>
          <a:p>
            <a:pPr indent="0" lvl="0" marL="0" rtl="0" algn="ctr">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Определяемый на национальном уровне вклад Кыргызстана в Парижское соглашение</a:t>
            </a:r>
            <a:endParaRPr b="1" sz="3200">
              <a:solidFill>
                <a:srgbClr val="0097A7"/>
              </a:solidFill>
              <a:latin typeface="Times New Roman"/>
              <a:ea typeface="Times New Roman"/>
              <a:cs typeface="Times New Roman"/>
              <a:sym typeface="Times New Roman"/>
            </a:endParaRPr>
          </a:p>
        </p:txBody>
      </p:sp>
      <p:sp>
        <p:nvSpPr>
          <p:cNvPr id="264" name="Google Shape;264;p23"/>
          <p:cNvSpPr txBox="1"/>
          <p:nvPr>
            <p:ph idx="1" type="body"/>
          </p:nvPr>
        </p:nvSpPr>
        <p:spPr>
          <a:xfrm>
            <a:off x="323528" y="2171700"/>
            <a:ext cx="8424936" cy="4572000"/>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Clr>
                <a:schemeClr val="dk2"/>
              </a:buClr>
              <a:buSzPts val="2400"/>
              <a:buNone/>
            </a:pPr>
            <a:r>
              <a:rPr lang="ru-RU" sz="2400">
                <a:latin typeface="Times New Roman"/>
                <a:ea typeface="Times New Roman"/>
                <a:cs typeface="Times New Roman"/>
                <a:sym typeface="Times New Roman"/>
              </a:rPr>
              <a:t>Определяемые на национальном уровне вклады (ОНУВ) представляют собой обязательства по борьбе с изменением климата, которые направлены на ограничение глобального потепления значительно ниже 2 °C, предпочтительно до 1,5 °C. ОНУВ воплощают в себе усилия каждой страны по сокращению национальных выбросов и адаптации к воздействиям изменения климата. В 2015 году большинство стран, в том числе и Кыргызстан, представили свои Предполагаемые ОНУВ, которые считаются исходными обязательствами стран.</a:t>
            </a:r>
            <a:endParaRPr sz="2400">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9" name="Shape 269"/>
        <p:cNvGrpSpPr/>
        <p:nvPr/>
      </p:nvGrpSpPr>
      <p:grpSpPr>
        <a:xfrm>
          <a:off x="0" y="0"/>
          <a:ext cx="0" cy="0"/>
          <a:chOff x="0" y="0"/>
          <a:chExt cx="0" cy="0"/>
        </a:xfrm>
      </p:grpSpPr>
      <p:sp>
        <p:nvSpPr>
          <p:cNvPr id="270" name="Google Shape;270;p24"/>
          <p:cNvSpPr txBox="1"/>
          <p:nvPr>
            <p:ph type="title"/>
          </p:nvPr>
        </p:nvSpPr>
        <p:spPr>
          <a:xfrm>
            <a:off x="654968" y="548680"/>
            <a:ext cx="7834064" cy="1551012"/>
          </a:xfrm>
          <a:prstGeom prst="rect">
            <a:avLst/>
          </a:prstGeom>
          <a:noFill/>
          <a:ln>
            <a:noFill/>
          </a:ln>
        </p:spPr>
        <p:txBody>
          <a:bodyPr anchorCtr="0" anchor="t" bIns="45700" lIns="91425" spcFirstLastPara="1" rIns="91425" wrap="square" tIns="45700">
            <a:normAutofit/>
          </a:bodyPr>
          <a:lstStyle/>
          <a:p>
            <a:pPr indent="0" lvl="0" marL="0" rtl="0" algn="ctr">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Определяемый на национальном уровне вклад Кыргызстана в Парижское соглашение</a:t>
            </a:r>
            <a:endParaRPr b="1" sz="3200">
              <a:solidFill>
                <a:srgbClr val="0097A7"/>
              </a:solidFill>
              <a:latin typeface="Times New Roman"/>
              <a:ea typeface="Times New Roman"/>
              <a:cs typeface="Times New Roman"/>
              <a:sym typeface="Times New Roman"/>
            </a:endParaRPr>
          </a:p>
        </p:txBody>
      </p:sp>
      <p:sp>
        <p:nvSpPr>
          <p:cNvPr id="271" name="Google Shape;271;p24"/>
          <p:cNvSpPr txBox="1"/>
          <p:nvPr>
            <p:ph idx="1" type="body"/>
          </p:nvPr>
        </p:nvSpPr>
        <p:spPr>
          <a:xfrm>
            <a:off x="395536" y="2286000"/>
            <a:ext cx="8352928" cy="3581400"/>
          </a:xfrm>
          <a:prstGeom prst="rect">
            <a:avLst/>
          </a:prstGeom>
          <a:noFill/>
          <a:ln>
            <a:noFill/>
          </a:ln>
        </p:spPr>
        <p:txBody>
          <a:bodyPr anchorCtr="0" anchor="t" bIns="45700" lIns="91425" spcFirstLastPara="1" rIns="91425" wrap="square" tIns="45700">
            <a:normAutofit/>
          </a:bodyPr>
          <a:lstStyle/>
          <a:p>
            <a:pPr indent="0" lvl="0" marL="0" rtl="0" algn="just">
              <a:lnSpc>
                <a:spcPct val="94000"/>
              </a:lnSpc>
              <a:spcBef>
                <a:spcPts val="0"/>
              </a:spcBef>
              <a:spcAft>
                <a:spcPts val="0"/>
              </a:spcAft>
              <a:buClr>
                <a:schemeClr val="dk2"/>
              </a:buClr>
              <a:buSzPts val="2400"/>
              <a:buNone/>
            </a:pPr>
            <a:r>
              <a:rPr lang="ru-RU" sz="2400">
                <a:latin typeface="Times New Roman"/>
                <a:ea typeface="Times New Roman"/>
                <a:cs typeface="Times New Roman"/>
                <a:sym typeface="Times New Roman"/>
              </a:rPr>
              <a:t>Парижское соглашение призывает страны пересматривать и укреплять свои ОНУВ каждые пять лет. Однако становится все более очевидным, что необходимо предпринять срочные меры, чтобы обратить вспять нынешние неустойчивые тенденции, что ведет к тому, что правительства будут возлагать большие надежды на принятие амбициозных обязательств, которые никого не оставят позади.</a:t>
            </a:r>
            <a:endParaRPr sz="2400">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5" name="Shape 275"/>
        <p:cNvGrpSpPr/>
        <p:nvPr/>
      </p:nvGrpSpPr>
      <p:grpSpPr>
        <a:xfrm>
          <a:off x="0" y="0"/>
          <a:ext cx="0" cy="0"/>
          <a:chOff x="0" y="0"/>
          <a:chExt cx="0" cy="0"/>
        </a:xfrm>
      </p:grpSpPr>
      <p:sp>
        <p:nvSpPr>
          <p:cNvPr id="276" name="Google Shape;276;p25"/>
          <p:cNvSpPr txBox="1"/>
          <p:nvPr>
            <p:ph type="title"/>
          </p:nvPr>
        </p:nvSpPr>
        <p:spPr>
          <a:xfrm>
            <a:off x="467544" y="332656"/>
            <a:ext cx="72009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Определяемый на национальном уровне вклад Кыргызстана в Парижское соглашение</a:t>
            </a:r>
            <a:endParaRPr b="1" sz="3200">
              <a:solidFill>
                <a:srgbClr val="0097A7"/>
              </a:solidFill>
              <a:latin typeface="Times New Roman"/>
              <a:ea typeface="Times New Roman"/>
              <a:cs typeface="Times New Roman"/>
              <a:sym typeface="Times New Roman"/>
            </a:endParaRPr>
          </a:p>
        </p:txBody>
      </p:sp>
      <p:sp>
        <p:nvSpPr>
          <p:cNvPr id="277" name="Google Shape;277;p25"/>
          <p:cNvSpPr txBox="1"/>
          <p:nvPr>
            <p:ph idx="1" type="body"/>
          </p:nvPr>
        </p:nvSpPr>
        <p:spPr>
          <a:xfrm>
            <a:off x="323528" y="2171700"/>
            <a:ext cx="8496944" cy="4455368"/>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Clr>
                <a:schemeClr val="dk2"/>
              </a:buClr>
              <a:buSzPts val="2400"/>
              <a:buNone/>
            </a:pPr>
            <a:r>
              <a:rPr lang="ru-RU" sz="2400">
                <a:latin typeface="Times New Roman"/>
                <a:ea typeface="Times New Roman"/>
                <a:cs typeface="Times New Roman"/>
                <a:sym typeface="Times New Roman"/>
              </a:rPr>
              <a:t>Обновленный ОНУВ КР заявляет вклад страны во всемирное соглашение по борьбе с изменением климата тем, что в 2025 году будут сокращены выбросы парниковых газов (ПГ) на 16,63% от уровня выбросов ПГ по сценарию «Бизнес как обычно», а при условии международной поддержки на 36,61%. В 2030 году будут сокращены выбросы ПГ на 15,97 % от уровня выбросов ПГ по сценарию БКО, а при наличии международной поддержки на 43,62%.</a:t>
            </a:r>
            <a:endParaRPr/>
          </a:p>
          <a:p>
            <a:pPr indent="0" lvl="0" marL="0" rtl="0" algn="just">
              <a:lnSpc>
                <a:spcPct val="94000"/>
              </a:lnSpc>
              <a:spcBef>
                <a:spcPts val="1200"/>
              </a:spcBef>
              <a:spcAft>
                <a:spcPts val="0"/>
              </a:spcAft>
              <a:buClr>
                <a:schemeClr val="dk2"/>
              </a:buClr>
              <a:buSzPts val="2400"/>
              <a:buNone/>
            </a:pPr>
            <a:r>
              <a:t/>
            </a:r>
            <a:endParaRPr i="1" sz="2400">
              <a:solidFill>
                <a:schemeClr val="dk1"/>
              </a:solidFill>
              <a:latin typeface="Times New Roman"/>
              <a:ea typeface="Times New Roman"/>
              <a:cs typeface="Times New Roman"/>
              <a:sym typeface="Times New Roman"/>
            </a:endParaRPr>
          </a:p>
          <a:p>
            <a:pPr indent="0" lvl="0" marL="0" rtl="0" algn="just">
              <a:lnSpc>
                <a:spcPct val="94000"/>
              </a:lnSpc>
              <a:spcBef>
                <a:spcPts val="1200"/>
              </a:spcBef>
              <a:spcAft>
                <a:spcPts val="0"/>
              </a:spcAft>
              <a:buClr>
                <a:schemeClr val="dk2"/>
              </a:buClr>
              <a:buSzPts val="2000"/>
              <a:buNone/>
            </a:pPr>
            <a:r>
              <a:rPr i="1" lang="ru-RU">
                <a:solidFill>
                  <a:schemeClr val="dk1"/>
                </a:solidFill>
                <a:latin typeface="Times New Roman"/>
                <a:ea typeface="Times New Roman"/>
                <a:cs typeface="Times New Roman"/>
                <a:sym typeface="Times New Roman"/>
              </a:rPr>
              <a:t> </a:t>
            </a:r>
            <a:r>
              <a:rPr i="1" lang="ru-RU"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https://www.undp.org/ru/kyrgyzstan/press-releases</a:t>
            </a:r>
            <a:r>
              <a:rPr i="1" lang="ru-RU">
                <a:solidFill>
                  <a:schemeClr val="dk1"/>
                </a:solidFill>
                <a:latin typeface="Times New Roman"/>
                <a:ea typeface="Times New Roman"/>
                <a:cs typeface="Times New Roman"/>
                <a:sym typeface="Times New Roman"/>
              </a:rPr>
              <a:t> </a:t>
            </a:r>
            <a:endParaRPr i="1">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5" name="Shape 115"/>
        <p:cNvGrpSpPr/>
        <p:nvPr/>
      </p:nvGrpSpPr>
      <p:grpSpPr>
        <a:xfrm>
          <a:off x="0" y="0"/>
          <a:ext cx="0" cy="0"/>
          <a:chOff x="0" y="0"/>
          <a:chExt cx="0" cy="0"/>
        </a:xfrm>
      </p:grpSpPr>
      <p:sp>
        <p:nvSpPr>
          <p:cNvPr id="116" name="Google Shape;116;p3"/>
          <p:cNvSpPr txBox="1"/>
          <p:nvPr>
            <p:ph type="title"/>
          </p:nvPr>
        </p:nvSpPr>
        <p:spPr>
          <a:xfrm>
            <a:off x="971600" y="525810"/>
            <a:ext cx="7200900" cy="1485900"/>
          </a:xfrm>
          <a:prstGeom prst="rect">
            <a:avLst/>
          </a:prstGeom>
          <a:noFill/>
          <a:ln>
            <a:noFill/>
          </a:ln>
        </p:spPr>
        <p:txBody>
          <a:bodyPr anchorCtr="0" anchor="t" bIns="45700" lIns="91425" spcFirstLastPara="1" rIns="91425" wrap="square" tIns="45700">
            <a:normAutofit/>
          </a:bodyPr>
          <a:lstStyle/>
          <a:p>
            <a:pPr indent="0" lvl="0" marL="0" rtl="0" algn="ctr">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Природный капитал</a:t>
            </a:r>
            <a:endParaRPr b="1" sz="3200">
              <a:solidFill>
                <a:srgbClr val="0097A7"/>
              </a:solidFill>
              <a:latin typeface="Times New Roman"/>
              <a:ea typeface="Times New Roman"/>
              <a:cs typeface="Times New Roman"/>
              <a:sym typeface="Times New Roman"/>
            </a:endParaRPr>
          </a:p>
        </p:txBody>
      </p:sp>
      <p:sp>
        <p:nvSpPr>
          <p:cNvPr id="117" name="Google Shape;117;p3"/>
          <p:cNvSpPr txBox="1"/>
          <p:nvPr>
            <p:ph idx="1" type="body"/>
          </p:nvPr>
        </p:nvSpPr>
        <p:spPr>
          <a:xfrm>
            <a:off x="457250" y="1268760"/>
            <a:ext cx="8229600" cy="5112568"/>
          </a:xfrm>
          <a:prstGeom prst="rect">
            <a:avLst/>
          </a:prstGeom>
          <a:noFill/>
          <a:ln>
            <a:noFill/>
          </a:ln>
        </p:spPr>
        <p:txBody>
          <a:bodyPr anchorCtr="0" anchor="t" bIns="45700" lIns="91425" spcFirstLastPara="1" rIns="91425" wrap="square" tIns="45700">
            <a:normAutofit/>
          </a:bodyPr>
          <a:lstStyle/>
          <a:p>
            <a:pPr indent="0" lvl="0" marL="0" rtl="0" algn="just">
              <a:lnSpc>
                <a:spcPct val="94000"/>
              </a:lnSpc>
              <a:spcBef>
                <a:spcPts val="0"/>
              </a:spcBef>
              <a:spcAft>
                <a:spcPts val="0"/>
              </a:spcAft>
              <a:buNone/>
            </a:pPr>
            <a:r>
              <a:rPr b="1" lang="ru-RU" sz="2400">
                <a:latin typeface="Times New Roman"/>
                <a:ea typeface="Times New Roman"/>
                <a:cs typeface="Times New Roman"/>
                <a:sym typeface="Times New Roman"/>
              </a:rPr>
              <a:t>Естественный, или природный капитал </a:t>
            </a:r>
            <a:r>
              <a:rPr lang="ru-RU" sz="2400">
                <a:latin typeface="Times New Roman"/>
                <a:ea typeface="Times New Roman"/>
                <a:cs typeface="Times New Roman"/>
                <a:sym typeface="Times New Roman"/>
              </a:rPr>
              <a:t>(англ. Natural capital) — экономическая категория, обозначающая минеральные, растительные и животные составляющие биосферы, рассматриваемые как средства производства кислорода, фильтрации воды, защиты от эрозии и других составляющих экосистемы.</a:t>
            </a:r>
            <a:endParaRPr/>
          </a:p>
          <a:p>
            <a:pPr indent="0" lvl="0" marL="0" rtl="0" algn="just">
              <a:lnSpc>
                <a:spcPct val="94000"/>
              </a:lnSpc>
              <a:spcBef>
                <a:spcPts val="1200"/>
              </a:spcBef>
              <a:spcAft>
                <a:spcPts val="0"/>
              </a:spcAft>
              <a:buNone/>
            </a:pPr>
            <a:r>
              <a:t/>
            </a:r>
            <a:endParaRPr sz="2400">
              <a:latin typeface="Times New Roman"/>
              <a:ea typeface="Times New Roman"/>
              <a:cs typeface="Times New Roman"/>
              <a:sym typeface="Times New Roman"/>
            </a:endParaRPr>
          </a:p>
          <a:p>
            <a:pPr indent="0" lvl="0" marL="0" rtl="0" algn="just">
              <a:lnSpc>
                <a:spcPct val="94000"/>
              </a:lnSpc>
              <a:spcBef>
                <a:spcPts val="1200"/>
              </a:spcBef>
              <a:spcAft>
                <a:spcPts val="0"/>
              </a:spcAft>
              <a:buNone/>
            </a:pPr>
            <a:r>
              <a:rPr b="1" lang="ru-RU" sz="2400">
                <a:latin typeface="Times New Roman"/>
                <a:ea typeface="Times New Roman"/>
                <a:cs typeface="Times New Roman"/>
                <a:sym typeface="Times New Roman"/>
              </a:rPr>
              <a:t>Критический природный капитал:</a:t>
            </a:r>
            <a:r>
              <a:rPr lang="ru-RU" sz="2400">
                <a:latin typeface="Times New Roman"/>
                <a:ea typeface="Times New Roman"/>
                <a:cs typeface="Times New Roman"/>
                <a:sym typeface="Times New Roman"/>
              </a:rPr>
              <a:t> основные компоненты биосферы, природные блага, обеспечивающие условия ее устойчивости, которые не могут быть (по крайней мере, сейчас и в обозримом будущем) замещены или заменены антропогенным капиталом. Это прежде всего земля, а также природные ландшафты и генетический фонд.</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1" name="Shape 281"/>
        <p:cNvGrpSpPr/>
        <p:nvPr/>
      </p:nvGrpSpPr>
      <p:grpSpPr>
        <a:xfrm>
          <a:off x="0" y="0"/>
          <a:ext cx="0" cy="0"/>
          <a:chOff x="0" y="0"/>
          <a:chExt cx="0" cy="0"/>
        </a:xfrm>
      </p:grpSpPr>
      <p:sp>
        <p:nvSpPr>
          <p:cNvPr id="282" name="Google Shape;282;p26"/>
          <p:cNvSpPr txBox="1"/>
          <p:nvPr>
            <p:ph type="title"/>
          </p:nvPr>
        </p:nvSpPr>
        <p:spPr>
          <a:xfrm>
            <a:off x="611559" y="151265"/>
            <a:ext cx="72009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Что такое парниковые газы?</a:t>
            </a:r>
            <a:endParaRPr b="1" sz="3200">
              <a:solidFill>
                <a:srgbClr val="0097A7"/>
              </a:solidFill>
              <a:latin typeface="Times New Roman"/>
              <a:ea typeface="Times New Roman"/>
              <a:cs typeface="Times New Roman"/>
              <a:sym typeface="Times New Roman"/>
            </a:endParaRPr>
          </a:p>
        </p:txBody>
      </p:sp>
      <p:sp>
        <p:nvSpPr>
          <p:cNvPr id="283" name="Google Shape;283;p26"/>
          <p:cNvSpPr txBox="1"/>
          <p:nvPr>
            <p:ph idx="1" type="body"/>
          </p:nvPr>
        </p:nvSpPr>
        <p:spPr>
          <a:xfrm>
            <a:off x="611560" y="931590"/>
            <a:ext cx="8229600" cy="5737770"/>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None/>
            </a:pPr>
            <a:r>
              <a:rPr lang="ru-RU" sz="1800">
                <a:latin typeface="Times New Roman"/>
                <a:ea typeface="Times New Roman"/>
                <a:cs typeface="Times New Roman"/>
                <a:sym typeface="Times New Roman"/>
              </a:rPr>
              <a:t>Для Земли характерен естественный парниковый эффект, являющийся залогом жизни. Без него средняя температура Земли была бы невысокой, –18° по Цельсию. Естественный парниковый эффект обусловлен незначительным количеством водяного пара (H</a:t>
            </a:r>
            <a:r>
              <a:rPr baseline="-25000" lang="ru-RU" sz="1800">
                <a:latin typeface="Times New Roman"/>
                <a:ea typeface="Times New Roman"/>
                <a:cs typeface="Times New Roman"/>
                <a:sym typeface="Times New Roman"/>
              </a:rPr>
              <a:t>2</a:t>
            </a:r>
            <a:r>
              <a:rPr lang="ru-RU" sz="1800">
                <a:latin typeface="Times New Roman"/>
                <a:ea typeface="Times New Roman"/>
                <a:cs typeface="Times New Roman"/>
                <a:sym typeface="Times New Roman"/>
              </a:rPr>
              <a:t>O), диоксида углерода (СО</a:t>
            </a:r>
            <a:r>
              <a:rPr baseline="-25000" lang="ru-RU" sz="1800">
                <a:latin typeface="Times New Roman"/>
                <a:ea typeface="Times New Roman"/>
                <a:cs typeface="Times New Roman"/>
                <a:sym typeface="Times New Roman"/>
              </a:rPr>
              <a:t>2</a:t>
            </a:r>
            <a:r>
              <a:rPr lang="ru-RU" sz="1800">
                <a:latin typeface="Times New Roman"/>
                <a:ea typeface="Times New Roman"/>
                <a:cs typeface="Times New Roman"/>
                <a:sym typeface="Times New Roman"/>
              </a:rPr>
              <a:t>), метана (CH</a:t>
            </a:r>
            <a:r>
              <a:rPr baseline="-25000" lang="ru-RU" sz="1800">
                <a:latin typeface="Times New Roman"/>
                <a:ea typeface="Times New Roman"/>
                <a:cs typeface="Times New Roman"/>
                <a:sym typeface="Times New Roman"/>
              </a:rPr>
              <a:t>4</a:t>
            </a:r>
            <a:r>
              <a:rPr lang="ru-RU" sz="1800">
                <a:latin typeface="Times New Roman"/>
                <a:ea typeface="Times New Roman"/>
                <a:cs typeface="Times New Roman"/>
                <a:sym typeface="Times New Roman"/>
              </a:rPr>
              <a:t>) и закиси азота (N</a:t>
            </a:r>
            <a:r>
              <a:rPr baseline="-25000" lang="ru-RU" sz="1800">
                <a:latin typeface="Times New Roman"/>
                <a:ea typeface="Times New Roman"/>
                <a:cs typeface="Times New Roman"/>
                <a:sym typeface="Times New Roman"/>
              </a:rPr>
              <a:t>2</a:t>
            </a:r>
            <a:r>
              <a:rPr lang="ru-RU" sz="1800">
                <a:latin typeface="Times New Roman"/>
                <a:ea typeface="Times New Roman"/>
                <a:cs typeface="Times New Roman"/>
                <a:sym typeface="Times New Roman"/>
              </a:rPr>
              <a:t>O) в атмосфере. Эти газы пропускают солнечную радиацию, которая достигает поверхности Земли, но поглощают инфракрасное излучение, испускаемое Землей. Это ведет к нагреванию поверхности планеты до средней приземной температуры, которая на 33° по Цельсию выше, чем это было бы в отсутствие естественного парникового эффекта.</a:t>
            </a:r>
            <a:endParaRPr sz="2100"/>
          </a:p>
          <a:p>
            <a:pPr indent="0" lvl="0" marL="0" rtl="0" algn="just">
              <a:lnSpc>
                <a:spcPct val="94000"/>
              </a:lnSpc>
              <a:spcBef>
                <a:spcPts val="0"/>
              </a:spcBef>
              <a:spcAft>
                <a:spcPts val="0"/>
              </a:spcAft>
              <a:buNone/>
            </a:pPr>
            <a:r>
              <a:rPr lang="ru-RU" sz="1800">
                <a:latin typeface="Times New Roman"/>
                <a:ea typeface="Times New Roman"/>
                <a:cs typeface="Times New Roman"/>
                <a:sym typeface="Times New Roman"/>
              </a:rPr>
              <a:t>Важно различать «естественный» парниковый эффект и «усиленный» парниковый эффект. Под усиленным парниковым эффектом подразумевается нагревание планеты за счет повышенных концентраций парниковых газов в результате деятельности человека. Этот усиленный эффект чаще всего называют изменением климата или глобальным потеплением.</a:t>
            </a:r>
            <a:endParaRPr sz="2100"/>
          </a:p>
          <a:p>
            <a:pPr indent="0" lvl="0" marL="0" rtl="0" algn="just">
              <a:lnSpc>
                <a:spcPct val="94000"/>
              </a:lnSpc>
              <a:spcBef>
                <a:spcPts val="0"/>
              </a:spcBef>
              <a:spcAft>
                <a:spcPts val="0"/>
              </a:spcAft>
              <a:buNone/>
            </a:pPr>
            <a:r>
              <a:rPr lang="ru-RU" sz="1800">
                <a:latin typeface="Times New Roman"/>
                <a:ea typeface="Times New Roman"/>
                <a:cs typeface="Times New Roman"/>
                <a:sym typeface="Times New Roman"/>
              </a:rPr>
              <a:t>Основными парниковыми газами, концентрации которых возрастают, являются диоксид углерода, метан, закись азота, гидрохлорфторуглероды (ГХФУ), гидрофторуглероды (ГФУ) и </a:t>
            </a:r>
            <a:r>
              <a:rPr lang="ru-RU" sz="1800" u="sng">
                <a:solidFill>
                  <a:schemeClr val="hlink"/>
                </a:solidFill>
                <a:latin typeface="Times New Roman"/>
                <a:ea typeface="Times New Roman"/>
                <a:cs typeface="Times New Roman"/>
                <a:sym typeface="Times New Roman"/>
                <a:hlinkClick r:id="rId3"/>
              </a:rPr>
              <a:t>озон</a:t>
            </a:r>
            <a:r>
              <a:rPr lang="ru-RU" sz="1800">
                <a:latin typeface="Times New Roman"/>
                <a:ea typeface="Times New Roman"/>
                <a:cs typeface="Times New Roman"/>
                <a:sym typeface="Times New Roman"/>
              </a:rPr>
              <a:t> в нижних слоях атмосферы. Программой Глобальной службы атмосферы (ГСА) ВМО осуществляется мониторинг, анализ и публикация данных о парниковых газах, собираемых в пятидесяти странах мира: от высоких широт Арктики до Южного полюса.    </a:t>
            </a:r>
            <a:endParaRPr sz="1800">
              <a:latin typeface="Times New Roman"/>
              <a:ea typeface="Times New Roman"/>
              <a:cs typeface="Times New Roman"/>
              <a:sym typeface="Times New Roman"/>
            </a:endParaRPr>
          </a:p>
          <a:p>
            <a:pPr indent="0" lvl="0" marL="0" rtl="0" algn="l">
              <a:lnSpc>
                <a:spcPct val="94000"/>
              </a:lnSpc>
              <a:spcBef>
                <a:spcPts val="0"/>
              </a:spcBef>
              <a:spcAft>
                <a:spcPts val="0"/>
              </a:spcAft>
              <a:buNone/>
            </a:pPr>
            <a:r>
              <a:rPr i="1" lang="ru-RU" sz="1800" u="sng">
                <a:solidFill>
                  <a:schemeClr val="dk1"/>
                </a:solidFill>
                <a:latin typeface="Times New Roman"/>
                <a:ea typeface="Times New Roman"/>
                <a:cs typeface="Times New Roman"/>
                <a:sym typeface="Times New Roman"/>
                <a:hlinkClick r:id="rId4">
                  <a:extLst>
                    <a:ext uri="{A12FA001-AC4F-418D-AE19-62706E023703}">
                      <ahyp:hlinkClr val="tx"/>
                    </a:ext>
                  </a:extLst>
                </a:hlinkClick>
              </a:rPr>
              <a:t>https://youth.wmo.int/ru/content</a:t>
            </a:r>
            <a:r>
              <a:rPr i="1" lang="ru-RU" sz="1800">
                <a:solidFill>
                  <a:schemeClr val="dk1"/>
                </a:solidFill>
                <a:latin typeface="Times New Roman"/>
                <a:ea typeface="Times New Roman"/>
                <a:cs typeface="Times New Roman"/>
                <a:sym typeface="Times New Roman"/>
              </a:rPr>
              <a:t> </a:t>
            </a:r>
            <a:endParaRPr i="1" sz="1800">
              <a:solidFill>
                <a:schemeClr val="dk1"/>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7" name="Shape 287"/>
        <p:cNvGrpSpPr/>
        <p:nvPr/>
      </p:nvGrpSpPr>
      <p:grpSpPr>
        <a:xfrm>
          <a:off x="0" y="0"/>
          <a:ext cx="0" cy="0"/>
          <a:chOff x="0" y="0"/>
          <a:chExt cx="0" cy="0"/>
        </a:xfrm>
      </p:grpSpPr>
      <p:sp>
        <p:nvSpPr>
          <p:cNvPr id="288" name="Google Shape;288;p27"/>
          <p:cNvSpPr txBox="1"/>
          <p:nvPr>
            <p:ph type="title"/>
          </p:nvPr>
        </p:nvSpPr>
        <p:spPr>
          <a:xfrm>
            <a:off x="467544" y="260648"/>
            <a:ext cx="8424936" cy="1413892"/>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Программа ООН по окружающей среде (UNEP)</a:t>
            </a:r>
            <a:endParaRPr b="1" sz="3200">
              <a:solidFill>
                <a:srgbClr val="0097A7"/>
              </a:solidFill>
              <a:latin typeface="Times New Roman"/>
              <a:ea typeface="Times New Roman"/>
              <a:cs typeface="Times New Roman"/>
              <a:sym typeface="Times New Roman"/>
            </a:endParaRPr>
          </a:p>
        </p:txBody>
      </p:sp>
      <p:sp>
        <p:nvSpPr>
          <p:cNvPr id="289" name="Google Shape;289;p27"/>
          <p:cNvSpPr txBox="1"/>
          <p:nvPr>
            <p:ph idx="1" type="body"/>
          </p:nvPr>
        </p:nvSpPr>
        <p:spPr>
          <a:xfrm>
            <a:off x="467544" y="1484784"/>
            <a:ext cx="8517632" cy="4713387"/>
          </a:xfrm>
          <a:prstGeom prst="rect">
            <a:avLst/>
          </a:prstGeom>
          <a:noFill/>
          <a:ln>
            <a:noFill/>
          </a:ln>
        </p:spPr>
        <p:txBody>
          <a:bodyPr anchorCtr="0" anchor="t" bIns="45700" lIns="91425" spcFirstLastPara="1" rIns="91425" wrap="square" tIns="45700">
            <a:normAutofit/>
          </a:bodyPr>
          <a:lstStyle/>
          <a:p>
            <a:pPr indent="0" lvl="0" marL="0" rtl="0" algn="l">
              <a:lnSpc>
                <a:spcPct val="94000"/>
              </a:lnSpc>
              <a:spcBef>
                <a:spcPts val="0"/>
              </a:spcBef>
              <a:spcAft>
                <a:spcPts val="0"/>
              </a:spcAft>
              <a:buClr>
                <a:schemeClr val="dk2"/>
              </a:buClr>
              <a:buSzPts val="2000"/>
              <a:buNone/>
            </a:pPr>
            <a:r>
              <a:rPr lang="ru-RU">
                <a:solidFill>
                  <a:schemeClr val="dk1"/>
                </a:solidFill>
                <a:latin typeface="Times New Roman"/>
                <a:ea typeface="Times New Roman"/>
                <a:cs typeface="Times New Roman"/>
                <a:sym typeface="Times New Roman"/>
              </a:rPr>
              <a:t>ЮНЕП является основным органом ООН в сфере экологии, через который осуществляется сотрудничество государств и международных организаций по решению глобальных, региональных и национальных проблем в области охраны окружающей среды и устойчивого развития. Программа учреждена на основе резолюции Генеральной Ассамблеи ООН № 2997 от 15 декабря 1972 года. Основной целью ЮНЕП является организация и проведение мер, направленных на защиту и улучшение </a:t>
            </a:r>
            <a:r>
              <a:rPr lang="ru-RU">
                <a:solidFill>
                  <a:schemeClr val="dk1"/>
                </a:solidFill>
                <a:uFill>
                  <a:noFill/>
                </a:uFill>
                <a:latin typeface="Times New Roman"/>
                <a:ea typeface="Times New Roman"/>
                <a:cs typeface="Times New Roman"/>
                <a:sym typeface="Times New Roman"/>
                <a:hlinkClick r:id="rId3">
                  <a:extLst>
                    <a:ext uri="{A12FA001-AC4F-418D-AE19-62706E023703}">
                      <ahyp:hlinkClr val="tx"/>
                    </a:ext>
                  </a:extLst>
                </a:hlinkClick>
              </a:rPr>
              <a:t>окружающей среды</a:t>
            </a:r>
            <a:r>
              <a:rPr lang="ru-RU">
                <a:solidFill>
                  <a:schemeClr val="dk1"/>
                </a:solidFill>
                <a:latin typeface="Times New Roman"/>
                <a:ea typeface="Times New Roman"/>
                <a:cs typeface="Times New Roman"/>
                <a:sym typeface="Times New Roman"/>
              </a:rPr>
              <a:t> на благо нынешнего и будущих поколений. Девиз Программы — «Окружающая среда в интересах развития». Деятельность ЮНЕП включает в себя различные проекты в области </a:t>
            </a:r>
            <a:r>
              <a:rPr lang="ru-RU">
                <a:solidFill>
                  <a:schemeClr val="dk1"/>
                </a:solidFill>
                <a:uFill>
                  <a:noFill/>
                </a:uFill>
                <a:latin typeface="Times New Roman"/>
                <a:ea typeface="Times New Roman"/>
                <a:cs typeface="Times New Roman"/>
                <a:sym typeface="Times New Roman"/>
                <a:hlinkClick r:id="rId4">
                  <a:extLst>
                    <a:ext uri="{A12FA001-AC4F-418D-AE19-62706E023703}">
                      <ahyp:hlinkClr val="tx"/>
                    </a:ext>
                  </a:extLst>
                </a:hlinkClick>
              </a:rPr>
              <a:t>атмосферы Земли</a:t>
            </a:r>
            <a:r>
              <a:rPr lang="ru-RU">
                <a:solidFill>
                  <a:schemeClr val="dk1"/>
                </a:solidFill>
                <a:latin typeface="Times New Roman"/>
                <a:ea typeface="Times New Roman"/>
                <a:cs typeface="Times New Roman"/>
                <a:sym typeface="Times New Roman"/>
              </a:rPr>
              <a:t>, морских и наземных </a:t>
            </a:r>
            <a:r>
              <a:rPr lang="ru-RU">
                <a:solidFill>
                  <a:schemeClr val="dk1"/>
                </a:solidFill>
                <a:uFill>
                  <a:noFill/>
                </a:uFill>
                <a:latin typeface="Times New Roman"/>
                <a:ea typeface="Times New Roman"/>
                <a:cs typeface="Times New Roman"/>
                <a:sym typeface="Times New Roman"/>
                <a:hlinkClick r:id="rId5">
                  <a:extLst>
                    <a:ext uri="{A12FA001-AC4F-418D-AE19-62706E023703}">
                      <ahyp:hlinkClr val="tx"/>
                    </a:ext>
                  </a:extLst>
                </a:hlinkClick>
              </a:rPr>
              <a:t>экосистем</a:t>
            </a:r>
            <a:r>
              <a:rPr lang="ru-RU">
                <a:solidFill>
                  <a:schemeClr val="dk1"/>
                </a:solidFill>
                <a:latin typeface="Times New Roman"/>
                <a:ea typeface="Times New Roman"/>
                <a:cs typeface="Times New Roman"/>
                <a:sym typeface="Times New Roman"/>
              </a:rPr>
              <a:t>. Также ЮНЕП играет значительную роль в развитии международных конвенций в области экологии и </a:t>
            </a:r>
            <a:r>
              <a:rPr lang="ru-RU">
                <a:solidFill>
                  <a:schemeClr val="dk1"/>
                </a:solidFill>
                <a:uFill>
                  <a:noFill/>
                </a:uFill>
                <a:latin typeface="Times New Roman"/>
                <a:ea typeface="Times New Roman"/>
                <a:cs typeface="Times New Roman"/>
                <a:sym typeface="Times New Roman"/>
                <a:hlinkClick r:id="rId6">
                  <a:extLst>
                    <a:ext uri="{A12FA001-AC4F-418D-AE19-62706E023703}">
                      <ahyp:hlinkClr val="tx"/>
                    </a:ext>
                  </a:extLst>
                </a:hlinkClick>
              </a:rPr>
              <a:t>охраны окружающей среды</a:t>
            </a:r>
            <a:r>
              <a:rPr lang="ru-RU">
                <a:solidFill>
                  <a:schemeClr val="dk1"/>
                </a:solidFill>
                <a:latin typeface="Times New Roman"/>
                <a:ea typeface="Times New Roman"/>
                <a:cs typeface="Times New Roman"/>
                <a:sym typeface="Times New Roman"/>
              </a:rPr>
              <a:t>. ЮНЕП часто сотрудничает с государствами и </a:t>
            </a:r>
            <a:r>
              <a:rPr lang="ru-RU">
                <a:solidFill>
                  <a:schemeClr val="dk1"/>
                </a:solidFill>
                <a:uFill>
                  <a:noFill/>
                </a:uFill>
                <a:latin typeface="Times New Roman"/>
                <a:ea typeface="Times New Roman"/>
                <a:cs typeface="Times New Roman"/>
                <a:sym typeface="Times New Roman"/>
                <a:hlinkClick r:id="rId7">
                  <a:extLst>
                    <a:ext uri="{A12FA001-AC4F-418D-AE19-62706E023703}">
                      <ahyp:hlinkClr val="tx"/>
                    </a:ext>
                  </a:extLst>
                </a:hlinkClick>
              </a:rPr>
              <a:t>неправительственными международными организациями</a:t>
            </a:r>
            <a:r>
              <a:rPr lang="ru-RU">
                <a:solidFill>
                  <a:schemeClr val="dk1"/>
                </a:solidFill>
                <a:latin typeface="Times New Roman"/>
                <a:ea typeface="Times New Roman"/>
                <a:cs typeface="Times New Roman"/>
                <a:sym typeface="Times New Roman"/>
              </a:rPr>
              <a:t>. Также ЮНЕП часто спонсирует и содействует имплементации связанных с экологией проектов.</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3" name="Shape 293"/>
        <p:cNvGrpSpPr/>
        <p:nvPr/>
      </p:nvGrpSpPr>
      <p:grpSpPr>
        <a:xfrm>
          <a:off x="0" y="0"/>
          <a:ext cx="0" cy="0"/>
          <a:chOff x="0" y="0"/>
          <a:chExt cx="0" cy="0"/>
        </a:xfrm>
      </p:grpSpPr>
      <p:sp>
        <p:nvSpPr>
          <p:cNvPr id="294" name="Google Shape;294;p28"/>
          <p:cNvSpPr txBox="1"/>
          <p:nvPr>
            <p:ph type="title"/>
          </p:nvPr>
        </p:nvSpPr>
        <p:spPr>
          <a:xfrm>
            <a:off x="467544" y="380522"/>
            <a:ext cx="8424936"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Программа ООН по окружающей среде        ( UNEP)</a:t>
            </a:r>
            <a:endParaRPr b="1" sz="3200">
              <a:solidFill>
                <a:srgbClr val="0097A7"/>
              </a:solidFill>
              <a:latin typeface="Times New Roman"/>
              <a:ea typeface="Times New Roman"/>
              <a:cs typeface="Times New Roman"/>
              <a:sym typeface="Times New Roman"/>
            </a:endParaRPr>
          </a:p>
        </p:txBody>
      </p:sp>
      <p:sp>
        <p:nvSpPr>
          <p:cNvPr id="295" name="Google Shape;295;p28"/>
          <p:cNvSpPr txBox="1"/>
          <p:nvPr>
            <p:ph idx="1" type="body"/>
          </p:nvPr>
        </p:nvSpPr>
        <p:spPr>
          <a:xfrm>
            <a:off x="467544" y="1844824"/>
            <a:ext cx="8424936" cy="4824536"/>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Clr>
                <a:schemeClr val="dk2"/>
              </a:buClr>
              <a:buSzPts val="2200"/>
              <a:buNone/>
            </a:pPr>
            <a:r>
              <a:rPr lang="ru-RU" sz="2300">
                <a:solidFill>
                  <a:schemeClr val="dk1"/>
                </a:solidFill>
                <a:latin typeface="Times New Roman"/>
                <a:ea typeface="Times New Roman"/>
                <a:cs typeface="Times New Roman"/>
                <a:sym typeface="Times New Roman"/>
              </a:rPr>
              <a:t>В сферу деятельности ЮНЕП также входит разработка рекомендаций и международных договоров по таким вопросам, как потенциально опасные химикаты, трансграничное загрязнение воздуха и загрязнение международных судоходных русел.</a:t>
            </a:r>
            <a:endParaRPr sz="2100">
              <a:solidFill>
                <a:schemeClr val="dk1"/>
              </a:solidFill>
            </a:endParaRPr>
          </a:p>
          <a:p>
            <a:pPr indent="0" lvl="0" marL="0" rtl="0" algn="just">
              <a:lnSpc>
                <a:spcPct val="94000"/>
              </a:lnSpc>
              <a:spcBef>
                <a:spcPts val="0"/>
              </a:spcBef>
              <a:spcAft>
                <a:spcPts val="0"/>
              </a:spcAft>
              <a:buClr>
                <a:schemeClr val="dk2"/>
              </a:buClr>
              <a:buSzPts val="2200"/>
              <a:buNone/>
            </a:pPr>
            <a:r>
              <a:rPr lang="ru-RU" sz="2300">
                <a:solidFill>
                  <a:schemeClr val="dk1"/>
                </a:solidFill>
                <a:uFill>
                  <a:noFill/>
                </a:uFill>
                <a:latin typeface="Times New Roman"/>
                <a:ea typeface="Times New Roman"/>
                <a:cs typeface="Times New Roman"/>
                <a:sym typeface="Times New Roman"/>
                <a:hlinkClick r:id="rId3">
                  <a:extLst>
                    <a:ext uri="{A12FA001-AC4F-418D-AE19-62706E023703}">
                      <ahyp:hlinkClr val="tx"/>
                    </a:ext>
                  </a:extLst>
                </a:hlinkClick>
              </a:rPr>
              <a:t>Всемирная метеорологическая организация</a:t>
            </a:r>
            <a:r>
              <a:rPr lang="ru-RU" sz="2300">
                <a:solidFill>
                  <a:schemeClr val="dk1"/>
                </a:solidFill>
                <a:latin typeface="Times New Roman"/>
                <a:ea typeface="Times New Roman"/>
                <a:cs typeface="Times New Roman"/>
                <a:sym typeface="Times New Roman"/>
              </a:rPr>
              <a:t> совместно с ЮНЕП  основали </a:t>
            </a:r>
            <a:r>
              <a:rPr lang="ru-RU" sz="2300">
                <a:solidFill>
                  <a:schemeClr val="dk1"/>
                </a:solidFill>
                <a:uFill>
                  <a:noFill/>
                </a:uFill>
                <a:latin typeface="Times New Roman"/>
                <a:ea typeface="Times New Roman"/>
                <a:cs typeface="Times New Roman"/>
                <a:sym typeface="Times New Roman"/>
                <a:hlinkClick r:id="rId4">
                  <a:extLst>
                    <a:ext uri="{A12FA001-AC4F-418D-AE19-62706E023703}">
                      <ahyp:hlinkClr val="tx"/>
                    </a:ext>
                  </a:extLst>
                </a:hlinkClick>
              </a:rPr>
              <a:t>Межправительственную группу экспертов по изменению климата</a:t>
            </a:r>
            <a:r>
              <a:rPr lang="ru-RU" sz="2300">
                <a:solidFill>
                  <a:schemeClr val="dk1"/>
                </a:solidFill>
                <a:latin typeface="Times New Roman"/>
                <a:ea typeface="Times New Roman"/>
                <a:cs typeface="Times New Roman"/>
                <a:sym typeface="Times New Roman"/>
              </a:rPr>
              <a:t> (IPCC) в 1988 году. ЮНЕП является также одним из соучредителей </a:t>
            </a:r>
            <a:r>
              <a:rPr lang="ru-RU" sz="2300">
                <a:solidFill>
                  <a:schemeClr val="dk1"/>
                </a:solidFill>
                <a:uFill>
                  <a:noFill/>
                </a:uFill>
                <a:latin typeface="Times New Roman"/>
                <a:ea typeface="Times New Roman"/>
                <a:cs typeface="Times New Roman"/>
                <a:sym typeface="Times New Roman"/>
                <a:hlinkClick r:id="rId5">
                  <a:extLst>
                    <a:ext uri="{A12FA001-AC4F-418D-AE19-62706E023703}">
                      <ahyp:hlinkClr val="tx"/>
                    </a:ext>
                  </a:extLst>
                </a:hlinkClick>
              </a:rPr>
              <a:t>Глобального Экологического Фонда</a:t>
            </a:r>
            <a:r>
              <a:rPr lang="ru-RU" sz="2300">
                <a:solidFill>
                  <a:schemeClr val="dk1"/>
                </a:solidFill>
                <a:latin typeface="Times New Roman"/>
                <a:ea typeface="Times New Roman"/>
                <a:cs typeface="Times New Roman"/>
                <a:sym typeface="Times New Roman"/>
              </a:rPr>
              <a:t> (GEF).</a:t>
            </a:r>
            <a:endParaRPr sz="2300">
              <a:solidFill>
                <a:schemeClr val="dk1"/>
              </a:solidFill>
              <a:latin typeface="Times New Roman"/>
              <a:ea typeface="Times New Roman"/>
              <a:cs typeface="Times New Roman"/>
              <a:sym typeface="Times New Roman"/>
            </a:endParaRPr>
          </a:p>
          <a:p>
            <a:pPr indent="0" lvl="0" marL="0" rtl="0" algn="just">
              <a:lnSpc>
                <a:spcPct val="94000"/>
              </a:lnSpc>
              <a:spcBef>
                <a:spcPts val="0"/>
              </a:spcBef>
              <a:spcAft>
                <a:spcPts val="0"/>
              </a:spcAft>
              <a:buClr>
                <a:schemeClr val="dk2"/>
              </a:buClr>
              <a:buSzPts val="2200"/>
              <a:buNone/>
            </a:pPr>
            <a:r>
              <a:rPr lang="ru-RU" sz="2300">
                <a:solidFill>
                  <a:schemeClr val="dk1"/>
                </a:solidFill>
                <a:latin typeface="Times New Roman"/>
                <a:ea typeface="Times New Roman"/>
                <a:cs typeface="Times New Roman"/>
                <a:sym typeface="Times New Roman"/>
              </a:rPr>
              <a:t>Под эгидой ЮНЕП ежегодно отмечается </a:t>
            </a:r>
            <a:r>
              <a:rPr lang="ru-RU" sz="2300">
                <a:solidFill>
                  <a:schemeClr val="dk1"/>
                </a:solidFill>
                <a:uFill>
                  <a:noFill/>
                </a:uFill>
                <a:latin typeface="Times New Roman"/>
                <a:ea typeface="Times New Roman"/>
                <a:cs typeface="Times New Roman"/>
                <a:sym typeface="Times New Roman"/>
                <a:hlinkClick r:id="rId6">
                  <a:extLst>
                    <a:ext uri="{A12FA001-AC4F-418D-AE19-62706E023703}">
                      <ahyp:hlinkClr val="tx"/>
                    </a:ext>
                  </a:extLst>
                </a:hlinkClick>
              </a:rPr>
              <a:t>Всемирный день окружающей среды</a:t>
            </a:r>
            <a:r>
              <a:rPr lang="ru-RU" sz="2300">
                <a:solidFill>
                  <a:schemeClr val="dk1"/>
                </a:solidFill>
                <a:latin typeface="Times New Roman"/>
                <a:ea typeface="Times New Roman"/>
                <a:cs typeface="Times New Roman"/>
                <a:sym typeface="Times New Roman"/>
              </a:rPr>
              <a:t>.</a:t>
            </a:r>
            <a:endParaRPr sz="2300">
              <a:solidFill>
                <a:schemeClr val="dk1"/>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9" name="Shape 299"/>
        <p:cNvGrpSpPr/>
        <p:nvPr/>
      </p:nvGrpSpPr>
      <p:grpSpPr>
        <a:xfrm>
          <a:off x="0" y="0"/>
          <a:ext cx="0" cy="0"/>
          <a:chOff x="0" y="0"/>
          <a:chExt cx="0" cy="0"/>
        </a:xfrm>
      </p:grpSpPr>
      <p:sp>
        <p:nvSpPr>
          <p:cNvPr id="300" name="Google Shape;300;p29"/>
          <p:cNvSpPr txBox="1"/>
          <p:nvPr>
            <p:ph type="title"/>
          </p:nvPr>
        </p:nvSpPr>
        <p:spPr>
          <a:xfrm>
            <a:off x="457200" y="0"/>
            <a:ext cx="8229600" cy="9222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89000"/>
              </a:lnSpc>
              <a:spcBef>
                <a:spcPts val="0"/>
              </a:spcBef>
              <a:spcAft>
                <a:spcPts val="0"/>
              </a:spcAft>
              <a:buClr>
                <a:schemeClr val="dk2"/>
              </a:buClr>
              <a:buSzPct val="100000"/>
              <a:buFont typeface="Times New Roman"/>
              <a:buNone/>
            </a:pPr>
            <a:r>
              <a:rPr b="1" lang="ru-RU" sz="3200">
                <a:solidFill>
                  <a:srgbClr val="0097A7"/>
                </a:solidFill>
                <a:latin typeface="Times New Roman"/>
                <a:ea typeface="Times New Roman"/>
                <a:cs typeface="Times New Roman"/>
                <a:sym typeface="Times New Roman"/>
              </a:rPr>
              <a:t>Структура UNEP и основные направления работы</a:t>
            </a:r>
            <a:endParaRPr b="1" sz="3200">
              <a:solidFill>
                <a:srgbClr val="0097A7"/>
              </a:solidFill>
              <a:latin typeface="Times New Roman"/>
              <a:ea typeface="Times New Roman"/>
              <a:cs typeface="Times New Roman"/>
              <a:sym typeface="Times New Roman"/>
            </a:endParaRPr>
          </a:p>
        </p:txBody>
      </p:sp>
      <p:sp>
        <p:nvSpPr>
          <p:cNvPr id="301" name="Google Shape;301;p29"/>
          <p:cNvSpPr txBox="1"/>
          <p:nvPr>
            <p:ph idx="1" type="body"/>
          </p:nvPr>
        </p:nvSpPr>
        <p:spPr>
          <a:xfrm>
            <a:off x="323528" y="1052736"/>
            <a:ext cx="8632220" cy="5709004"/>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4000"/>
              </a:lnSpc>
              <a:spcBef>
                <a:spcPts val="0"/>
              </a:spcBef>
              <a:spcAft>
                <a:spcPts val="0"/>
              </a:spcAft>
              <a:buClr>
                <a:schemeClr val="dk2"/>
              </a:buClr>
              <a:buSzPts val="2000"/>
              <a:buNone/>
            </a:pPr>
            <a:r>
              <a:rPr lang="ru-RU">
                <a:latin typeface="Times New Roman"/>
                <a:ea typeface="Times New Roman"/>
                <a:cs typeface="Times New Roman"/>
                <a:sym typeface="Times New Roman"/>
              </a:rPr>
              <a:t>Управляющий Совет ЮНЕП состоял до 2012 из 58 государств, выбираемых на четырехгодичный срок. Места в Совете распределяются по географическому признаку. Роль Управляющего Совета состоит в определении основных направлений работы для различных экологических программ ООН и распространении идей сотрудничества по поводу вопросов окружающей среды среди государств, входящих в ООН. Секретариат ЮНЕП состоит из 890 сотрудников, примерно 500 из которых приезжают по контракту из других стран. Секретариат курирует имплементацию различной политики и программ ЮНЕП. Также Секретариат занимается распределением бюджета, размер которого достигает почти 105 миллионов американских долларов и фактически полностью состоит из взносов входящих в ЮНЕП государств.</a:t>
            </a:r>
            <a:endParaRPr/>
          </a:p>
          <a:p>
            <a:pPr indent="0" lvl="0" marL="0" rtl="0" algn="just">
              <a:lnSpc>
                <a:spcPct val="94000"/>
              </a:lnSpc>
              <a:spcBef>
                <a:spcPts val="0"/>
              </a:spcBef>
              <a:spcAft>
                <a:spcPts val="0"/>
              </a:spcAft>
              <a:buClr>
                <a:schemeClr val="dk2"/>
              </a:buClr>
              <a:buSzPts val="2000"/>
              <a:buNone/>
            </a:pPr>
            <a:r>
              <a:rPr lang="ru-RU">
                <a:latin typeface="Times New Roman"/>
                <a:ea typeface="Times New Roman"/>
                <a:cs typeface="Times New Roman"/>
                <a:sym typeface="Times New Roman"/>
              </a:rPr>
              <a:t> Работа ЮНЕП ведётся в следующих семи направлениях:</a:t>
            </a:r>
            <a:endParaRPr/>
          </a:p>
          <a:p>
            <a:pPr indent="-393573" lvl="0" marL="384048" rtl="0" algn="l">
              <a:lnSpc>
                <a:spcPct val="94000"/>
              </a:lnSpc>
              <a:spcBef>
                <a:spcPts val="0"/>
              </a:spcBef>
              <a:spcAft>
                <a:spcPts val="0"/>
              </a:spcAft>
              <a:buClr>
                <a:schemeClr val="dk2"/>
              </a:buClr>
              <a:buSzPts val="2000"/>
              <a:buFont typeface="Noto Sans Symbols"/>
              <a:buChar char="⮚"/>
            </a:pPr>
            <a:r>
              <a:rPr lang="ru-RU">
                <a:latin typeface="Times New Roman"/>
                <a:ea typeface="Times New Roman"/>
                <a:cs typeface="Times New Roman"/>
                <a:sym typeface="Times New Roman"/>
              </a:rPr>
              <a:t>Раннее предупреждение и оценка конфликтов</a:t>
            </a:r>
            <a:endParaRPr/>
          </a:p>
          <a:p>
            <a:pPr indent="-393573" lvl="0" marL="384048" rtl="0" algn="l">
              <a:lnSpc>
                <a:spcPct val="94000"/>
              </a:lnSpc>
              <a:spcBef>
                <a:spcPts val="0"/>
              </a:spcBef>
              <a:spcAft>
                <a:spcPts val="0"/>
              </a:spcAft>
              <a:buClr>
                <a:schemeClr val="dk2"/>
              </a:buClr>
              <a:buSzPts val="2000"/>
              <a:buFont typeface="Noto Sans Symbols"/>
              <a:buChar char="⮚"/>
            </a:pPr>
            <a:r>
              <a:rPr lang="ru-RU">
                <a:latin typeface="Times New Roman"/>
                <a:ea typeface="Times New Roman"/>
                <a:cs typeface="Times New Roman"/>
                <a:sym typeface="Times New Roman"/>
              </a:rPr>
              <a:t>Имплементация экологической политики</a:t>
            </a:r>
            <a:endParaRPr/>
          </a:p>
          <a:p>
            <a:pPr indent="-393573" lvl="0" marL="384048" rtl="0" algn="l">
              <a:lnSpc>
                <a:spcPct val="94000"/>
              </a:lnSpc>
              <a:spcBef>
                <a:spcPts val="0"/>
              </a:spcBef>
              <a:spcAft>
                <a:spcPts val="0"/>
              </a:spcAft>
              <a:buClr>
                <a:schemeClr val="dk2"/>
              </a:buClr>
              <a:buSzPts val="2000"/>
              <a:buFont typeface="Noto Sans Symbols"/>
              <a:buChar char="⮚"/>
            </a:pPr>
            <a:r>
              <a:rPr lang="ru-RU">
                <a:latin typeface="Times New Roman"/>
                <a:ea typeface="Times New Roman"/>
                <a:cs typeface="Times New Roman"/>
                <a:sym typeface="Times New Roman"/>
              </a:rPr>
              <a:t>Технология, производство и экономика</a:t>
            </a:r>
            <a:endParaRPr/>
          </a:p>
          <a:p>
            <a:pPr indent="-393573" lvl="0" marL="384048" rtl="0" algn="l">
              <a:lnSpc>
                <a:spcPct val="94000"/>
              </a:lnSpc>
              <a:spcBef>
                <a:spcPts val="0"/>
              </a:spcBef>
              <a:spcAft>
                <a:spcPts val="0"/>
              </a:spcAft>
              <a:buClr>
                <a:schemeClr val="dk2"/>
              </a:buClr>
              <a:buSzPts val="2000"/>
              <a:buFont typeface="Noto Sans Symbols"/>
              <a:buChar char="⮚"/>
            </a:pPr>
            <a:r>
              <a:rPr lang="ru-RU">
                <a:latin typeface="Times New Roman"/>
                <a:ea typeface="Times New Roman"/>
                <a:cs typeface="Times New Roman"/>
                <a:sym typeface="Times New Roman"/>
              </a:rPr>
              <a:t>Региональное сотрудничество</a:t>
            </a:r>
            <a:endParaRPr/>
          </a:p>
          <a:p>
            <a:pPr indent="-393573" lvl="0" marL="384048" rtl="0" algn="l">
              <a:lnSpc>
                <a:spcPct val="94000"/>
              </a:lnSpc>
              <a:spcBef>
                <a:spcPts val="0"/>
              </a:spcBef>
              <a:spcAft>
                <a:spcPts val="0"/>
              </a:spcAft>
              <a:buClr>
                <a:schemeClr val="dk2"/>
              </a:buClr>
              <a:buSzPts val="2000"/>
              <a:buFont typeface="Noto Sans Symbols"/>
              <a:buChar char="⮚"/>
            </a:pPr>
            <a:r>
              <a:rPr lang="ru-RU" u="sng">
                <a:solidFill>
                  <a:schemeClr val="hlink"/>
                </a:solidFill>
                <a:latin typeface="Times New Roman"/>
                <a:ea typeface="Times New Roman"/>
                <a:cs typeface="Times New Roman"/>
                <a:sym typeface="Times New Roman"/>
                <a:hlinkClick r:id="rId3"/>
              </a:rPr>
              <a:t>Экологическое право</a:t>
            </a:r>
            <a:r>
              <a:rPr lang="ru-RU">
                <a:latin typeface="Times New Roman"/>
                <a:ea typeface="Times New Roman"/>
                <a:cs typeface="Times New Roman"/>
                <a:sym typeface="Times New Roman"/>
              </a:rPr>
              <a:t> и конвенции</a:t>
            </a:r>
            <a:endParaRPr/>
          </a:p>
          <a:p>
            <a:pPr indent="-393573" lvl="0" marL="384048" rtl="0" algn="l">
              <a:lnSpc>
                <a:spcPct val="94000"/>
              </a:lnSpc>
              <a:spcBef>
                <a:spcPts val="0"/>
              </a:spcBef>
              <a:spcAft>
                <a:spcPts val="0"/>
              </a:spcAft>
              <a:buClr>
                <a:schemeClr val="dk2"/>
              </a:buClr>
              <a:buSzPts val="2000"/>
              <a:buFont typeface="Noto Sans Symbols"/>
              <a:buChar char="⮚"/>
            </a:pPr>
            <a:r>
              <a:rPr lang="ru-RU">
                <a:latin typeface="Times New Roman"/>
                <a:ea typeface="Times New Roman"/>
                <a:cs typeface="Times New Roman"/>
                <a:sym typeface="Times New Roman"/>
              </a:rPr>
              <a:t>Защита окружающей среды на глобальном уровне</a:t>
            </a:r>
            <a:endParaRPr/>
          </a:p>
          <a:p>
            <a:pPr indent="-393573" lvl="0" marL="384048" rtl="0" algn="l">
              <a:lnSpc>
                <a:spcPct val="94000"/>
              </a:lnSpc>
              <a:spcBef>
                <a:spcPts val="0"/>
              </a:spcBef>
              <a:spcAft>
                <a:spcPts val="0"/>
              </a:spcAft>
              <a:buClr>
                <a:schemeClr val="dk2"/>
              </a:buClr>
              <a:buSzPts val="2000"/>
              <a:buFont typeface="Noto Sans Symbols"/>
              <a:buChar char="⮚"/>
            </a:pPr>
            <a:r>
              <a:rPr lang="ru-RU">
                <a:latin typeface="Times New Roman"/>
                <a:ea typeface="Times New Roman"/>
                <a:cs typeface="Times New Roman"/>
                <a:sym typeface="Times New Roman"/>
              </a:rPr>
              <a:t>Коммуникации и общественная информация</a:t>
            </a:r>
            <a:endParaRPr>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5" name="Shape 305"/>
        <p:cNvGrpSpPr/>
        <p:nvPr/>
      </p:nvGrpSpPr>
      <p:grpSpPr>
        <a:xfrm>
          <a:off x="0" y="0"/>
          <a:ext cx="0" cy="0"/>
          <a:chOff x="0" y="0"/>
          <a:chExt cx="0" cy="0"/>
        </a:xfrm>
      </p:grpSpPr>
      <p:sp>
        <p:nvSpPr>
          <p:cNvPr id="306" name="Google Shape;306;p30"/>
          <p:cNvSpPr txBox="1"/>
          <p:nvPr>
            <p:ph type="title"/>
          </p:nvPr>
        </p:nvSpPr>
        <p:spPr>
          <a:xfrm>
            <a:off x="251520" y="188640"/>
            <a:ext cx="8712968"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Исполнительный Директор и отчеты UNEP</a:t>
            </a:r>
            <a:endParaRPr b="1" sz="3200">
              <a:solidFill>
                <a:srgbClr val="0097A7"/>
              </a:solidFill>
              <a:latin typeface="Times New Roman"/>
              <a:ea typeface="Times New Roman"/>
              <a:cs typeface="Times New Roman"/>
              <a:sym typeface="Times New Roman"/>
            </a:endParaRPr>
          </a:p>
        </p:txBody>
      </p:sp>
      <p:sp>
        <p:nvSpPr>
          <p:cNvPr id="307" name="Google Shape;307;p30"/>
          <p:cNvSpPr txBox="1"/>
          <p:nvPr>
            <p:ph idx="1" type="body"/>
          </p:nvPr>
        </p:nvSpPr>
        <p:spPr>
          <a:xfrm>
            <a:off x="493204" y="931590"/>
            <a:ext cx="8229600" cy="5589240"/>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Clr>
                <a:schemeClr val="dk2"/>
              </a:buClr>
              <a:buSzPts val="2100"/>
              <a:buNone/>
            </a:pPr>
            <a:r>
              <a:rPr lang="ru-RU" sz="2200">
                <a:solidFill>
                  <a:schemeClr val="dk1"/>
                </a:solidFill>
                <a:latin typeface="Times New Roman"/>
                <a:ea typeface="Times New Roman"/>
                <a:cs typeface="Times New Roman"/>
                <a:sym typeface="Times New Roman"/>
              </a:rPr>
              <a:t>Сейчас исполнительным директором ЮНЕП является Ингер Андерсен (</a:t>
            </a:r>
            <a:r>
              <a:rPr lang="ru-RU" sz="2200">
                <a:solidFill>
                  <a:schemeClr val="dk1"/>
                </a:solidFill>
                <a:uFill>
                  <a:noFill/>
                </a:uFill>
                <a:latin typeface="Times New Roman"/>
                <a:ea typeface="Times New Roman"/>
                <a:cs typeface="Times New Roman"/>
                <a:sym typeface="Times New Roman"/>
                <a:hlinkClick r:id="rId3">
                  <a:extLst>
                    <a:ext uri="{A12FA001-AC4F-418D-AE19-62706E023703}">
                      <ahyp:hlinkClr val="tx"/>
                    </a:ext>
                  </a:extLst>
                </a:hlinkClick>
              </a:rPr>
              <a:t>Дания</a:t>
            </a:r>
            <a:r>
              <a:rPr lang="ru-RU" sz="2200">
                <a:solidFill>
                  <a:schemeClr val="dk1"/>
                </a:solidFill>
                <a:latin typeface="Times New Roman"/>
                <a:ea typeface="Times New Roman"/>
                <a:cs typeface="Times New Roman"/>
                <a:sym typeface="Times New Roman"/>
              </a:rPr>
              <a:t>), сменившая на посту предыдущего директора в 2019 году.</a:t>
            </a:r>
            <a:endParaRPr sz="2200">
              <a:solidFill>
                <a:schemeClr val="dk1"/>
              </a:solidFill>
              <a:latin typeface="Times New Roman"/>
              <a:ea typeface="Times New Roman"/>
              <a:cs typeface="Times New Roman"/>
              <a:sym typeface="Times New Roman"/>
            </a:endParaRPr>
          </a:p>
          <a:p>
            <a:pPr indent="0" lvl="0" marL="0" rtl="0" algn="just">
              <a:lnSpc>
                <a:spcPct val="94000"/>
              </a:lnSpc>
              <a:spcBef>
                <a:spcPts val="0"/>
              </a:spcBef>
              <a:spcAft>
                <a:spcPts val="0"/>
              </a:spcAft>
              <a:buClr>
                <a:schemeClr val="dk2"/>
              </a:buClr>
              <a:buSzPts val="2100"/>
              <a:buNone/>
            </a:pPr>
            <a:r>
              <a:rPr lang="ru-RU" sz="2200">
                <a:solidFill>
                  <a:schemeClr val="dk1"/>
                </a:solidFill>
                <a:latin typeface="Times New Roman"/>
                <a:ea typeface="Times New Roman"/>
                <a:cs typeface="Times New Roman"/>
                <a:sym typeface="Times New Roman"/>
              </a:rPr>
              <a:t>ЮНЕП публикует большое количество докладов, отчётов и информационных бюллетеней. Например, четвёртая Глобальная Экологическая Инициатива (ГЭИ-4) является хорошим примером отчёта по экологии, развитию и человеческому благополучию и предоставляет аналитический материал и информацию для политиков и всей заинтересованной публики. </a:t>
            </a:r>
            <a:endParaRPr sz="2200">
              <a:solidFill>
                <a:schemeClr val="dk1"/>
              </a:solidFill>
              <a:latin typeface="Times New Roman"/>
              <a:ea typeface="Times New Roman"/>
              <a:cs typeface="Times New Roman"/>
              <a:sym typeface="Times New Roman"/>
            </a:endParaRPr>
          </a:p>
          <a:p>
            <a:pPr indent="0" lvl="0" marL="0" rtl="0" algn="just">
              <a:lnSpc>
                <a:spcPct val="94000"/>
              </a:lnSpc>
              <a:spcBef>
                <a:spcPts val="0"/>
              </a:spcBef>
              <a:spcAft>
                <a:spcPts val="0"/>
              </a:spcAft>
              <a:buClr>
                <a:schemeClr val="dk2"/>
              </a:buClr>
              <a:buSzPts val="2100"/>
              <a:buNone/>
            </a:pPr>
            <a:r>
              <a:rPr lang="ru-RU" sz="2200">
                <a:solidFill>
                  <a:schemeClr val="dk1"/>
                </a:solidFill>
                <a:latin typeface="Times New Roman"/>
                <a:ea typeface="Times New Roman"/>
                <a:cs typeface="Times New Roman"/>
                <a:sym typeface="Times New Roman"/>
              </a:rPr>
              <a:t>Одна из основных идей ГЭИ-4 — предостеречь человечество о том, что оно «живёт не по средствам». Отчёт отмечает, что человечество настолько велико, что объём ресурсов, необходимых для выживания, превышает количество доступных. Экологический императив (или количество земли, необходимой для обеспечения продуктами одного человека) составляет 21,9 гектара, в то время как биологические возможности Земли составляют в среднем 15,7 гектара на человека.</a:t>
            </a:r>
            <a:endParaRPr sz="2200">
              <a:solidFill>
                <a:schemeClr val="dk1"/>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1" name="Shape 311"/>
        <p:cNvGrpSpPr/>
        <p:nvPr/>
      </p:nvGrpSpPr>
      <p:grpSpPr>
        <a:xfrm>
          <a:off x="0" y="0"/>
          <a:ext cx="0" cy="0"/>
          <a:chOff x="0" y="0"/>
          <a:chExt cx="0" cy="0"/>
        </a:xfrm>
      </p:grpSpPr>
      <p:sp>
        <p:nvSpPr>
          <p:cNvPr id="312" name="Google Shape;312;p31"/>
          <p:cNvSpPr txBox="1"/>
          <p:nvPr>
            <p:ph type="title"/>
          </p:nvPr>
        </p:nvSpPr>
        <p:spPr>
          <a:xfrm>
            <a:off x="1028700" y="685800"/>
            <a:ext cx="72009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Инициатива Кыргызстана по развитию горных регионов.</a:t>
            </a:r>
            <a:endParaRPr b="1" sz="3200">
              <a:solidFill>
                <a:srgbClr val="0097A7"/>
              </a:solidFill>
              <a:latin typeface="Times New Roman"/>
              <a:ea typeface="Times New Roman"/>
              <a:cs typeface="Times New Roman"/>
              <a:sym typeface="Times New Roman"/>
            </a:endParaRPr>
          </a:p>
        </p:txBody>
      </p:sp>
      <p:sp>
        <p:nvSpPr>
          <p:cNvPr id="313" name="Google Shape;313;p31"/>
          <p:cNvSpPr txBox="1"/>
          <p:nvPr>
            <p:ph idx="1" type="body"/>
          </p:nvPr>
        </p:nvSpPr>
        <p:spPr>
          <a:xfrm>
            <a:off x="1028700" y="1844825"/>
            <a:ext cx="7468500" cy="4752600"/>
          </a:xfrm>
          <a:prstGeom prst="rect">
            <a:avLst/>
          </a:prstGeom>
          <a:noFill/>
          <a:ln>
            <a:noFill/>
          </a:ln>
        </p:spPr>
        <p:txBody>
          <a:bodyPr anchorCtr="0" anchor="t" bIns="45700" lIns="91425" spcFirstLastPara="1" rIns="91425" wrap="square" tIns="45700">
            <a:noAutofit/>
          </a:bodyPr>
          <a:lstStyle/>
          <a:p>
            <a:pPr indent="0" lvl="0" marL="0" rtl="0" algn="l">
              <a:lnSpc>
                <a:spcPct val="94000"/>
              </a:lnSpc>
              <a:spcBef>
                <a:spcPts val="0"/>
              </a:spcBef>
              <a:spcAft>
                <a:spcPts val="0"/>
              </a:spcAft>
              <a:buNone/>
            </a:pPr>
            <a:r>
              <a:rPr lang="ru-RU" sz="2100">
                <a:latin typeface="Times New Roman"/>
                <a:ea typeface="Times New Roman"/>
                <a:cs typeface="Times New Roman"/>
                <a:sym typeface="Times New Roman"/>
              </a:rPr>
              <a:t>Период с 2023 по 2027 годы включительно объявлен ООН по Инициативе Кыргызстана пятилетием действий по развитию горных регионов. Соответствующую резолюцию Генеральная Ассамблея приняла 14 декабря 2022 года. </a:t>
            </a:r>
            <a:endParaRPr sz="2100"/>
          </a:p>
          <a:p>
            <a:pPr indent="0" lvl="0" marL="0" rtl="0" algn="l">
              <a:lnSpc>
                <a:spcPct val="94000"/>
              </a:lnSpc>
              <a:spcBef>
                <a:spcPts val="0"/>
              </a:spcBef>
              <a:spcAft>
                <a:spcPts val="0"/>
              </a:spcAft>
              <a:buNone/>
            </a:pPr>
            <a:r>
              <a:rPr lang="ru-RU" sz="2100">
                <a:latin typeface="Times New Roman"/>
                <a:ea typeface="Times New Roman"/>
                <a:cs typeface="Times New Roman"/>
                <a:sym typeface="Times New Roman"/>
              </a:rPr>
              <a:t>Объявление «пятилетки» открывает широкие возможности для привлечения грантовой помощи и инвестиций в экономику горных стран, в том числе Кыргызстана, развитию «зеленой» экономики и технологий, созданию финансовых механизмов для укрепления сотрудничества между горными странами, развитию науки и образования в сфере устойчивого горного развития, реализации проектов и программ в области противодействия негативным последствиям изменения климата, сохранения биологического разнообразия и предупреждения стихийных бедствий в горных регионах.</a:t>
            </a:r>
            <a:endParaRPr sz="2100">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7" name="Shape 317"/>
        <p:cNvGrpSpPr/>
        <p:nvPr/>
      </p:nvGrpSpPr>
      <p:grpSpPr>
        <a:xfrm>
          <a:off x="0" y="0"/>
          <a:ext cx="0" cy="0"/>
          <a:chOff x="0" y="0"/>
          <a:chExt cx="0" cy="0"/>
        </a:xfrm>
      </p:grpSpPr>
      <p:sp>
        <p:nvSpPr>
          <p:cNvPr id="318" name="Google Shape;318;p32"/>
          <p:cNvSpPr txBox="1"/>
          <p:nvPr>
            <p:ph type="title"/>
          </p:nvPr>
        </p:nvSpPr>
        <p:spPr>
          <a:xfrm>
            <a:off x="683568" y="358924"/>
            <a:ext cx="72009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Цели устойчивого развития ООН и концепция Зеленой Экономики</a:t>
            </a:r>
            <a:endParaRPr b="1" sz="3200">
              <a:solidFill>
                <a:srgbClr val="0097A7"/>
              </a:solidFill>
              <a:latin typeface="Times New Roman"/>
              <a:ea typeface="Times New Roman"/>
              <a:cs typeface="Times New Roman"/>
              <a:sym typeface="Times New Roman"/>
            </a:endParaRPr>
          </a:p>
        </p:txBody>
      </p:sp>
      <p:sp>
        <p:nvSpPr>
          <p:cNvPr id="319" name="Google Shape;319;p32"/>
          <p:cNvSpPr txBox="1"/>
          <p:nvPr>
            <p:ph idx="1" type="body"/>
          </p:nvPr>
        </p:nvSpPr>
        <p:spPr>
          <a:xfrm>
            <a:off x="683568" y="1844824"/>
            <a:ext cx="8136904" cy="4311352"/>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Clr>
                <a:schemeClr val="dk2"/>
              </a:buClr>
              <a:buSzPts val="2100"/>
              <a:buNone/>
            </a:pPr>
            <a:r>
              <a:rPr lang="ru-RU" sz="2200">
                <a:latin typeface="Times New Roman"/>
                <a:ea typeface="Times New Roman"/>
                <a:cs typeface="Times New Roman"/>
                <a:sym typeface="Times New Roman"/>
              </a:rPr>
              <a:t>Устойчивое развитие — это такое развитие, при котором текущая деятельность и удовлетворение потребностей современного общества не наносит вреда для последующих поколений, а находит баланс между ними. Именно в такой формулировке в 1987 г. в докладе комиссии ООН по окружающей среде и развитию «Наше общее будущее» впервые прозвучало название концепции.</a:t>
            </a:r>
            <a:br>
              <a:rPr lang="ru-RU" sz="2200">
                <a:latin typeface="Times New Roman"/>
                <a:ea typeface="Times New Roman"/>
                <a:cs typeface="Times New Roman"/>
                <a:sym typeface="Times New Roman"/>
              </a:rPr>
            </a:br>
            <a:r>
              <a:rPr lang="ru-RU" sz="2200">
                <a:latin typeface="Times New Roman"/>
                <a:ea typeface="Times New Roman"/>
                <a:cs typeface="Times New Roman"/>
                <a:sym typeface="Times New Roman"/>
              </a:rPr>
              <a:t>Сейчас, под «устойчивым развитием» понимают экономический рост, который не наносит вреда окружающей среде, и способствует разрешению социальных проблем, находя баланс между экономическим, экологическим и социальным развитием.</a:t>
            </a:r>
            <a:endParaRPr sz="2100"/>
          </a:p>
          <a:p>
            <a:pPr indent="0" lvl="0" marL="0" rtl="0" algn="just">
              <a:lnSpc>
                <a:spcPct val="94000"/>
              </a:lnSpc>
              <a:spcBef>
                <a:spcPts val="1200"/>
              </a:spcBef>
              <a:spcAft>
                <a:spcPts val="0"/>
              </a:spcAft>
              <a:buClr>
                <a:schemeClr val="dk2"/>
              </a:buClr>
              <a:buSzPts val="2100"/>
              <a:buNone/>
            </a:pPr>
            <a:r>
              <a:t/>
            </a:r>
            <a:endParaRPr i="1" sz="2200">
              <a:solidFill>
                <a:schemeClr val="dk1"/>
              </a:solidFill>
              <a:latin typeface="Times New Roman"/>
              <a:ea typeface="Times New Roman"/>
              <a:cs typeface="Times New Roman"/>
              <a:sym typeface="Times New Roman"/>
            </a:endParaRPr>
          </a:p>
          <a:p>
            <a:pPr indent="0" lvl="0" marL="0" rtl="0" algn="l">
              <a:lnSpc>
                <a:spcPct val="94000"/>
              </a:lnSpc>
              <a:spcBef>
                <a:spcPts val="1200"/>
              </a:spcBef>
              <a:spcAft>
                <a:spcPts val="0"/>
              </a:spcAft>
              <a:buClr>
                <a:schemeClr val="dk2"/>
              </a:buClr>
              <a:buSzPts val="2000"/>
              <a:buNone/>
            </a:pPr>
            <a:r>
              <a:rPr i="1" lang="ru-RU" sz="2100">
                <a:solidFill>
                  <a:schemeClr val="dk1"/>
                </a:solidFill>
                <a:latin typeface="Times New Roman"/>
                <a:ea typeface="Times New Roman"/>
                <a:cs typeface="Times New Roman"/>
                <a:sym typeface="Times New Roman"/>
              </a:rPr>
              <a:t> </a:t>
            </a:r>
            <a:r>
              <a:rPr i="1" lang="ru-RU" sz="2100"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https://globalccm.com/sustainabledevelopment#</a:t>
            </a:r>
            <a:r>
              <a:rPr i="1" lang="ru-RU" sz="2100">
                <a:solidFill>
                  <a:schemeClr val="dk1"/>
                </a:solidFill>
                <a:latin typeface="Times New Roman"/>
                <a:ea typeface="Times New Roman"/>
                <a:cs typeface="Times New Roman"/>
                <a:sym typeface="Times New Roman"/>
              </a:rPr>
              <a:t>: </a:t>
            </a:r>
            <a:endParaRPr i="1" sz="2100">
              <a:solidFill>
                <a:schemeClr val="dk1"/>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3" name="Shape 323"/>
        <p:cNvGrpSpPr/>
        <p:nvPr/>
      </p:nvGrpSpPr>
      <p:grpSpPr>
        <a:xfrm>
          <a:off x="0" y="0"/>
          <a:ext cx="0" cy="0"/>
          <a:chOff x="0" y="0"/>
          <a:chExt cx="0" cy="0"/>
        </a:xfrm>
      </p:grpSpPr>
      <p:sp>
        <p:nvSpPr>
          <p:cNvPr id="324" name="Google Shape;324;p33"/>
          <p:cNvSpPr txBox="1"/>
          <p:nvPr>
            <p:ph type="title"/>
          </p:nvPr>
        </p:nvSpPr>
        <p:spPr>
          <a:xfrm>
            <a:off x="1223578" y="548680"/>
            <a:ext cx="72009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Цели устойчивого развития ООН и концепция Зеленой Экономики</a:t>
            </a:r>
            <a:endParaRPr b="1" sz="3200">
              <a:solidFill>
                <a:srgbClr val="0097A7"/>
              </a:solidFill>
              <a:latin typeface="Times New Roman"/>
              <a:ea typeface="Times New Roman"/>
              <a:cs typeface="Times New Roman"/>
              <a:sym typeface="Times New Roman"/>
            </a:endParaRPr>
          </a:p>
        </p:txBody>
      </p:sp>
      <p:pic>
        <p:nvPicPr>
          <p:cNvPr id="325" name="Google Shape;325;p33"/>
          <p:cNvPicPr preferRelativeResize="0"/>
          <p:nvPr>
            <p:ph idx="1" type="body"/>
          </p:nvPr>
        </p:nvPicPr>
        <p:blipFill rotWithShape="1">
          <a:blip r:embed="rId3">
            <a:alphaModFix/>
          </a:blip>
          <a:srcRect b="0" l="0" r="0" t="0"/>
          <a:stretch/>
        </p:blipFill>
        <p:spPr>
          <a:xfrm>
            <a:off x="1403648" y="1684487"/>
            <a:ext cx="6480720" cy="476884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0" name="Shape 330"/>
        <p:cNvGrpSpPr/>
        <p:nvPr/>
      </p:nvGrpSpPr>
      <p:grpSpPr>
        <a:xfrm>
          <a:off x="0" y="0"/>
          <a:ext cx="0" cy="0"/>
          <a:chOff x="0" y="0"/>
          <a:chExt cx="0" cy="0"/>
        </a:xfrm>
      </p:grpSpPr>
      <p:sp>
        <p:nvSpPr>
          <p:cNvPr id="331" name="Google Shape;331;p34"/>
          <p:cNvSpPr txBox="1"/>
          <p:nvPr>
            <p:ph type="title"/>
          </p:nvPr>
        </p:nvSpPr>
        <p:spPr>
          <a:xfrm>
            <a:off x="395536" y="332656"/>
            <a:ext cx="8424936" cy="1231032"/>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25 сентября 2015 года 193 страны приняли следующие 17 глобальных целей устойчивого развития :</a:t>
            </a:r>
            <a:br>
              <a:rPr b="1" lang="ru-RU" sz="3200">
                <a:solidFill>
                  <a:srgbClr val="0097A7"/>
                </a:solidFill>
                <a:latin typeface="Times New Roman"/>
                <a:ea typeface="Times New Roman"/>
                <a:cs typeface="Times New Roman"/>
                <a:sym typeface="Times New Roman"/>
              </a:rPr>
            </a:br>
            <a:endParaRPr b="1" sz="3200">
              <a:solidFill>
                <a:srgbClr val="0097A7"/>
              </a:solidFill>
              <a:latin typeface="Times New Roman"/>
              <a:ea typeface="Times New Roman"/>
              <a:cs typeface="Times New Roman"/>
              <a:sym typeface="Times New Roman"/>
            </a:endParaRPr>
          </a:p>
        </p:txBody>
      </p:sp>
      <p:pic>
        <p:nvPicPr>
          <p:cNvPr id="332" name="Google Shape;332;p34"/>
          <p:cNvPicPr preferRelativeResize="0"/>
          <p:nvPr>
            <p:ph idx="1" type="body"/>
          </p:nvPr>
        </p:nvPicPr>
        <p:blipFill rotWithShape="1">
          <a:blip r:embed="rId3">
            <a:alphaModFix/>
          </a:blip>
          <a:srcRect b="0" l="0" r="0" t="0"/>
          <a:stretch/>
        </p:blipFill>
        <p:spPr>
          <a:xfrm>
            <a:off x="375154" y="2204864"/>
            <a:ext cx="8115300" cy="402296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6" name="Shape 336"/>
        <p:cNvGrpSpPr/>
        <p:nvPr/>
      </p:nvGrpSpPr>
      <p:grpSpPr>
        <a:xfrm>
          <a:off x="0" y="0"/>
          <a:ext cx="0" cy="0"/>
          <a:chOff x="0" y="0"/>
          <a:chExt cx="0" cy="0"/>
        </a:xfrm>
      </p:grpSpPr>
      <p:sp>
        <p:nvSpPr>
          <p:cNvPr id="337" name="Google Shape;337;p35"/>
          <p:cNvSpPr txBox="1"/>
          <p:nvPr>
            <p:ph type="title"/>
          </p:nvPr>
        </p:nvSpPr>
        <p:spPr>
          <a:xfrm>
            <a:off x="563742" y="204514"/>
            <a:ext cx="8229600" cy="101328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Цели устойчивого развития ООН и концепция Зеленой Экономики</a:t>
            </a:r>
            <a:endParaRPr b="1" sz="3200">
              <a:solidFill>
                <a:srgbClr val="0097A7"/>
              </a:solidFill>
              <a:latin typeface="Times New Roman"/>
              <a:ea typeface="Times New Roman"/>
              <a:cs typeface="Times New Roman"/>
              <a:sym typeface="Times New Roman"/>
            </a:endParaRPr>
          </a:p>
        </p:txBody>
      </p:sp>
      <p:sp>
        <p:nvSpPr>
          <p:cNvPr id="338" name="Google Shape;338;p35"/>
          <p:cNvSpPr txBox="1"/>
          <p:nvPr>
            <p:ph idx="1" type="body"/>
          </p:nvPr>
        </p:nvSpPr>
        <p:spPr>
          <a:xfrm>
            <a:off x="420976" y="1351508"/>
            <a:ext cx="8229600" cy="5450756"/>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Clr>
                <a:schemeClr val="dk2"/>
              </a:buClr>
              <a:buSzPts val="2100"/>
              <a:buNone/>
            </a:pPr>
            <a:r>
              <a:rPr lang="ru-RU" sz="2100">
                <a:solidFill>
                  <a:schemeClr val="dk1"/>
                </a:solidFill>
                <a:latin typeface="Times New Roman"/>
                <a:ea typeface="Times New Roman"/>
                <a:cs typeface="Times New Roman"/>
                <a:sym typeface="Times New Roman"/>
              </a:rPr>
              <a:t>«Зеленая» Экономика (в ее различных формах) рассматривается как инструмент, который может использоваться для активизации разработки национальных стратегий и международного сотрудничества и содействия устойчивому развитию. Эта концепция привлекла к себе повышенное внимание международной общественности как один из инструментов для выхода из финансового кризиса 2008 года, а также в качестве одной из двух тем Конференции ООН по устойчивому развитию 2012 года («Рио+20»). На Конференции «Рио+20» правительства договорились рассматривать «зеленую» экономику в качестве одного из важных инструментов обеспечения устойчивого развития, отличительной особенностью которого является его инклюзивный характер и способность способствовать экономическому росту, занятости и ликвидации нищеты, обеспечивая при этом нормальное функционирование экосистем планеты.</a:t>
            </a:r>
            <a:endParaRPr i="1" sz="2100">
              <a:solidFill>
                <a:schemeClr val="dk1"/>
              </a:solidFill>
              <a:latin typeface="Times New Roman"/>
              <a:ea typeface="Times New Roman"/>
              <a:cs typeface="Times New Roman"/>
              <a:sym typeface="Times New Roman"/>
            </a:endParaRPr>
          </a:p>
          <a:p>
            <a:pPr indent="0" lvl="0" marL="0" rtl="0" algn="just">
              <a:lnSpc>
                <a:spcPct val="94000"/>
              </a:lnSpc>
              <a:spcBef>
                <a:spcPts val="1200"/>
              </a:spcBef>
              <a:spcAft>
                <a:spcPts val="0"/>
              </a:spcAft>
              <a:buClr>
                <a:schemeClr val="dk2"/>
              </a:buClr>
              <a:buSzPts val="2100"/>
              <a:buNone/>
            </a:pPr>
            <a:r>
              <a:rPr i="1" lang="ru-RU" sz="2100">
                <a:solidFill>
                  <a:schemeClr val="dk1"/>
                </a:solidFill>
                <a:latin typeface="Times New Roman"/>
                <a:ea typeface="Times New Roman"/>
                <a:cs typeface="Times New Roman"/>
                <a:sym typeface="Times New Roman"/>
              </a:rPr>
              <a:t> </a:t>
            </a:r>
            <a:r>
              <a:rPr i="1" lang="ru-RU"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https://sdgs.un.org/ru/topics/green-economy</a:t>
            </a:r>
            <a:r>
              <a:rPr i="1" lang="ru-RU">
                <a:solidFill>
                  <a:schemeClr val="dk1"/>
                </a:solidFill>
                <a:latin typeface="Times New Roman"/>
                <a:ea typeface="Times New Roman"/>
                <a:cs typeface="Times New Roman"/>
                <a:sym typeface="Times New Roman"/>
              </a:rPr>
              <a:t> </a:t>
            </a:r>
            <a:endParaRPr i="1" sz="2100">
              <a:solidFill>
                <a:schemeClr val="dk1"/>
              </a:solidFill>
              <a:latin typeface="Times New Roman"/>
              <a:ea typeface="Times New Roman"/>
              <a:cs typeface="Times New Roman"/>
              <a:sym typeface="Times New Roman"/>
            </a:endParaRPr>
          </a:p>
        </p:txBody>
      </p:sp>
      <p:sp>
        <p:nvSpPr>
          <p:cNvPr id="339" name="Google Shape;339;p35"/>
          <p:cNvSpPr/>
          <p:nvPr/>
        </p:nvSpPr>
        <p:spPr>
          <a:xfrm>
            <a:off x="467544" y="1028343"/>
            <a:ext cx="820891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1" name="Shape 121"/>
        <p:cNvGrpSpPr/>
        <p:nvPr/>
      </p:nvGrpSpPr>
      <p:grpSpPr>
        <a:xfrm>
          <a:off x="0" y="0"/>
          <a:ext cx="0" cy="0"/>
          <a:chOff x="0" y="0"/>
          <a:chExt cx="0" cy="0"/>
        </a:xfrm>
      </p:grpSpPr>
      <p:sp>
        <p:nvSpPr>
          <p:cNvPr id="122" name="Google Shape;122;p4"/>
          <p:cNvSpPr txBox="1"/>
          <p:nvPr>
            <p:ph type="title"/>
          </p:nvPr>
        </p:nvSpPr>
        <p:spPr>
          <a:xfrm>
            <a:off x="925025" y="507102"/>
            <a:ext cx="7200900" cy="1082700"/>
          </a:xfrm>
          <a:prstGeom prst="rect">
            <a:avLst/>
          </a:prstGeom>
          <a:noFill/>
          <a:ln>
            <a:noFill/>
          </a:ln>
        </p:spPr>
        <p:txBody>
          <a:bodyPr anchorCtr="0" anchor="t" bIns="45700" lIns="91425" spcFirstLastPara="1" rIns="91425" wrap="square" tIns="45700">
            <a:normAutofit/>
          </a:bodyPr>
          <a:lstStyle/>
          <a:p>
            <a:pPr indent="0" lvl="0" marL="0" rtl="0" algn="ctr">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Глобальные инициативы по продвижению Зеленой Экономики</a:t>
            </a:r>
            <a:endParaRPr b="1" sz="3200">
              <a:solidFill>
                <a:srgbClr val="0097A7"/>
              </a:solidFill>
              <a:latin typeface="Times New Roman"/>
              <a:ea typeface="Times New Roman"/>
              <a:cs typeface="Times New Roman"/>
              <a:sym typeface="Times New Roman"/>
            </a:endParaRPr>
          </a:p>
        </p:txBody>
      </p:sp>
      <p:sp>
        <p:nvSpPr>
          <p:cNvPr id="123" name="Google Shape;123;p4"/>
          <p:cNvSpPr txBox="1"/>
          <p:nvPr>
            <p:ph idx="1" type="body"/>
          </p:nvPr>
        </p:nvSpPr>
        <p:spPr>
          <a:xfrm>
            <a:off x="940435" y="1772816"/>
            <a:ext cx="7200900" cy="3581400"/>
          </a:xfrm>
          <a:prstGeom prst="rect">
            <a:avLst/>
          </a:prstGeom>
          <a:noFill/>
          <a:ln>
            <a:noFill/>
          </a:ln>
        </p:spPr>
        <p:txBody>
          <a:bodyPr anchorCtr="0" anchor="t" bIns="45700" lIns="91425" spcFirstLastPara="1" rIns="91425" wrap="square" tIns="45700">
            <a:normAutofit/>
          </a:bodyPr>
          <a:lstStyle/>
          <a:p>
            <a:pPr indent="0" lvl="0" marL="0" rtl="0" algn="just">
              <a:lnSpc>
                <a:spcPct val="94000"/>
              </a:lnSpc>
              <a:spcBef>
                <a:spcPts val="0"/>
              </a:spcBef>
              <a:spcAft>
                <a:spcPts val="0"/>
              </a:spcAft>
              <a:buClr>
                <a:schemeClr val="dk2"/>
              </a:buClr>
              <a:buSzPts val="2400"/>
              <a:buNone/>
            </a:pPr>
            <a:r>
              <a:rPr lang="ru-RU" sz="2400">
                <a:latin typeface="Times New Roman"/>
                <a:ea typeface="Times New Roman"/>
                <a:cs typeface="Times New Roman"/>
                <a:sym typeface="Times New Roman"/>
              </a:rPr>
              <a:t>В зеленой экономике рост доходов и занятости обеспечивается государственными и частными инвестициями, направляемыми на уменьшение выбросов углерода и загрязнения, создание «зеленых» рабочих мест, доступных для женщин и мужчин, и благоприятной среды для жизни и здоровья населения, повышение эффективности использования энергии, ресурсов и экосистемных услуг.</a:t>
            </a:r>
            <a:endParaRPr sz="2400">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3" name="Shape 343"/>
        <p:cNvGrpSpPr/>
        <p:nvPr/>
      </p:nvGrpSpPr>
      <p:grpSpPr>
        <a:xfrm>
          <a:off x="0" y="0"/>
          <a:ext cx="0" cy="0"/>
          <a:chOff x="0" y="0"/>
          <a:chExt cx="0" cy="0"/>
        </a:xfrm>
      </p:grpSpPr>
      <p:sp>
        <p:nvSpPr>
          <p:cNvPr id="344" name="Google Shape;344;p36"/>
          <p:cNvSpPr txBox="1"/>
          <p:nvPr>
            <p:ph type="title"/>
          </p:nvPr>
        </p:nvSpPr>
        <p:spPr>
          <a:xfrm>
            <a:off x="413064" y="332656"/>
            <a:ext cx="72009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Цели устойчивого развития ООН и концепция Зеленой Экономики</a:t>
            </a:r>
            <a:endParaRPr b="1" sz="3200">
              <a:solidFill>
                <a:srgbClr val="0097A7"/>
              </a:solidFill>
              <a:latin typeface="Times New Roman"/>
              <a:ea typeface="Times New Roman"/>
              <a:cs typeface="Times New Roman"/>
              <a:sym typeface="Times New Roman"/>
            </a:endParaRPr>
          </a:p>
        </p:txBody>
      </p:sp>
      <p:sp>
        <p:nvSpPr>
          <p:cNvPr id="345" name="Google Shape;345;p36"/>
          <p:cNvSpPr txBox="1"/>
          <p:nvPr>
            <p:ph idx="1" type="body"/>
          </p:nvPr>
        </p:nvSpPr>
        <p:spPr>
          <a:xfrm>
            <a:off x="413075" y="1503579"/>
            <a:ext cx="8517600" cy="4405800"/>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Clr>
                <a:schemeClr val="dk2"/>
              </a:buClr>
              <a:buSzPts val="2400"/>
              <a:buNone/>
            </a:pPr>
            <a:r>
              <a:rPr lang="ru-RU" sz="2400">
                <a:latin typeface="Times New Roman"/>
                <a:ea typeface="Times New Roman"/>
                <a:cs typeface="Times New Roman"/>
                <a:sym typeface="Times New Roman"/>
              </a:rPr>
              <a:t>Зеленая» экономика» – это экономика, направленная на сохранение благополучия общества, за счет эффективного использования природных ресурсов, а также обеспечивающая возвращение продуктов конечного пользования в производственный цикл. ЮНЕП определяет «зеленую» экономику как экономику, «которая повышает благосостояние людей и обеспечивает социальную справедливость, и при этом существенно снижает риски для окружающей среды и ее обеднение. В самом простом понимании «зеленая» экономика – это экономика с низкими выбросами углеродных соединений, эффективно использующая ресурсы и отвечающая интересам всего общества. </a:t>
            </a:r>
            <a:endParaRPr sz="2400">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9" name="Shape 349"/>
        <p:cNvGrpSpPr/>
        <p:nvPr/>
      </p:nvGrpSpPr>
      <p:grpSpPr>
        <a:xfrm>
          <a:off x="0" y="0"/>
          <a:ext cx="0" cy="0"/>
          <a:chOff x="0" y="0"/>
          <a:chExt cx="0" cy="0"/>
        </a:xfrm>
      </p:grpSpPr>
      <p:sp>
        <p:nvSpPr>
          <p:cNvPr id="350" name="Google Shape;350;p37"/>
          <p:cNvSpPr txBox="1"/>
          <p:nvPr>
            <p:ph type="title"/>
          </p:nvPr>
        </p:nvSpPr>
        <p:spPr>
          <a:xfrm>
            <a:off x="758519" y="404664"/>
            <a:ext cx="8229600" cy="994445"/>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Цели устойчивого развития и Концепция зеленой экономики</a:t>
            </a:r>
            <a:endParaRPr b="1" sz="3200">
              <a:solidFill>
                <a:srgbClr val="0097A7"/>
              </a:solidFill>
              <a:latin typeface="Times New Roman"/>
              <a:ea typeface="Times New Roman"/>
              <a:cs typeface="Times New Roman"/>
              <a:sym typeface="Times New Roman"/>
            </a:endParaRPr>
          </a:p>
        </p:txBody>
      </p:sp>
      <p:sp>
        <p:nvSpPr>
          <p:cNvPr id="351" name="Google Shape;351;p37"/>
          <p:cNvSpPr txBox="1"/>
          <p:nvPr>
            <p:ph idx="1" type="body"/>
          </p:nvPr>
        </p:nvSpPr>
        <p:spPr>
          <a:xfrm>
            <a:off x="683568" y="1582267"/>
            <a:ext cx="8229600" cy="4655046"/>
          </a:xfrm>
          <a:prstGeom prst="rect">
            <a:avLst/>
          </a:prstGeom>
          <a:noFill/>
          <a:ln>
            <a:noFill/>
          </a:ln>
        </p:spPr>
        <p:txBody>
          <a:bodyPr anchorCtr="0" anchor="t" bIns="45700" lIns="91425" spcFirstLastPara="1" rIns="91425" wrap="square" tIns="45700">
            <a:normAutofit lnSpcReduction="20000"/>
          </a:bodyPr>
          <a:lstStyle/>
          <a:p>
            <a:pPr indent="0" lvl="0" marL="0" rtl="0" algn="just">
              <a:lnSpc>
                <a:spcPct val="94000"/>
              </a:lnSpc>
              <a:spcBef>
                <a:spcPts val="0"/>
              </a:spcBef>
              <a:spcAft>
                <a:spcPts val="0"/>
              </a:spcAft>
              <a:buNone/>
            </a:pPr>
            <a:r>
              <a:rPr lang="ru-RU">
                <a:solidFill>
                  <a:schemeClr val="dk1"/>
                </a:solidFill>
                <a:latin typeface="Times New Roman"/>
                <a:ea typeface="Times New Roman"/>
                <a:cs typeface="Times New Roman"/>
                <a:sym typeface="Times New Roman"/>
              </a:rPr>
              <a:t>В «зеленой» экономике рост доходов и занятости обеспечивается государственными и частными инвестициями, уменьшающими выбросы углерода и загрязнение, повышающими эффективность использования энергии и ресурсов и предотвращающими утрату биоразнообразия и экосистемных услуг.</a:t>
            </a:r>
            <a:endParaRPr>
              <a:solidFill>
                <a:schemeClr val="dk1"/>
              </a:solidFill>
            </a:endParaRPr>
          </a:p>
          <a:p>
            <a:pPr indent="0" lvl="0" marL="0" rtl="0" algn="just">
              <a:lnSpc>
                <a:spcPct val="94000"/>
              </a:lnSpc>
              <a:spcBef>
                <a:spcPts val="0"/>
              </a:spcBef>
              <a:spcAft>
                <a:spcPts val="0"/>
              </a:spcAft>
              <a:buNone/>
            </a:pPr>
            <a:r>
              <a:rPr lang="ru-RU">
                <a:solidFill>
                  <a:schemeClr val="dk1"/>
                </a:solidFill>
                <a:latin typeface="Times New Roman"/>
                <a:ea typeface="Times New Roman"/>
                <a:cs typeface="Times New Roman"/>
                <a:sym typeface="Times New Roman"/>
              </a:rPr>
              <a:t>ЮНЕП определила 3 основных направления работ над показателями ЗЭ:</a:t>
            </a:r>
            <a:endParaRPr>
              <a:solidFill>
                <a:schemeClr val="dk1"/>
              </a:solidFill>
            </a:endParaRPr>
          </a:p>
          <a:p>
            <a:pPr indent="0" lvl="0" marL="0" rtl="0" algn="just">
              <a:lnSpc>
                <a:spcPct val="94000"/>
              </a:lnSpc>
              <a:spcBef>
                <a:spcPts val="0"/>
              </a:spcBef>
              <a:spcAft>
                <a:spcPts val="0"/>
              </a:spcAft>
              <a:buNone/>
            </a:pPr>
            <a:r>
              <a:rPr lang="ru-RU">
                <a:solidFill>
                  <a:schemeClr val="dk1"/>
                </a:solidFill>
                <a:latin typeface="Times New Roman"/>
                <a:ea typeface="Times New Roman"/>
                <a:cs typeface="Times New Roman"/>
                <a:sym typeface="Times New Roman"/>
              </a:rPr>
              <a:t>Показатели преобразования экономики (например, изменения в инвестициях: инвестиции в ВИЭ, общественный транспорт, др.);</a:t>
            </a:r>
            <a:endParaRPr>
              <a:solidFill>
                <a:schemeClr val="dk1"/>
              </a:solidFill>
            </a:endParaRPr>
          </a:p>
          <a:p>
            <a:pPr indent="0" lvl="0" marL="0" rtl="0" algn="just">
              <a:lnSpc>
                <a:spcPct val="94000"/>
              </a:lnSpc>
              <a:spcBef>
                <a:spcPts val="0"/>
              </a:spcBef>
              <a:spcAft>
                <a:spcPts val="0"/>
              </a:spcAft>
              <a:buNone/>
            </a:pPr>
            <a:r>
              <a:rPr lang="ru-RU">
                <a:solidFill>
                  <a:schemeClr val="dk1"/>
                </a:solidFill>
                <a:latin typeface="Times New Roman"/>
                <a:ea typeface="Times New Roman"/>
                <a:cs typeface="Times New Roman"/>
                <a:sym typeface="Times New Roman"/>
              </a:rPr>
              <a:t>Показатели эффективности использования ресурсов (материалов, энергии, воды, земли на единицу произведенной продукции, общего или подушевого ВВП);</a:t>
            </a:r>
            <a:endParaRPr>
              <a:solidFill>
                <a:schemeClr val="dk1"/>
              </a:solidFill>
            </a:endParaRPr>
          </a:p>
          <a:p>
            <a:pPr indent="0" lvl="0" marL="0" rtl="0" algn="just">
              <a:lnSpc>
                <a:spcPct val="94000"/>
              </a:lnSpc>
              <a:spcBef>
                <a:spcPts val="0"/>
              </a:spcBef>
              <a:spcAft>
                <a:spcPts val="0"/>
              </a:spcAft>
              <a:buNone/>
            </a:pPr>
            <a:r>
              <a:rPr lang="ru-RU">
                <a:solidFill>
                  <a:schemeClr val="dk1"/>
                </a:solidFill>
                <a:latin typeface="Times New Roman"/>
                <a:ea typeface="Times New Roman"/>
                <a:cs typeface="Times New Roman"/>
                <a:sym typeface="Times New Roman"/>
              </a:rPr>
              <a:t>Показатели прогресса и благосостояния (образование, здоровье, системы социальной защиты и др.).</a:t>
            </a:r>
            <a:endParaRPr>
              <a:solidFill>
                <a:schemeClr val="dk1"/>
              </a:solidFill>
            </a:endParaRPr>
          </a:p>
          <a:p>
            <a:pPr indent="0" lvl="0" marL="0" rtl="0" algn="just">
              <a:lnSpc>
                <a:spcPct val="94000"/>
              </a:lnSpc>
              <a:spcBef>
                <a:spcPts val="0"/>
              </a:spcBef>
              <a:spcAft>
                <a:spcPts val="0"/>
              </a:spcAft>
              <a:buNone/>
            </a:pPr>
            <a:r>
              <a:rPr lang="ru-RU">
                <a:solidFill>
                  <a:schemeClr val="dk1"/>
                </a:solidFill>
                <a:latin typeface="Times New Roman"/>
                <a:ea typeface="Times New Roman"/>
                <a:cs typeface="Times New Roman"/>
                <a:sym typeface="Times New Roman"/>
              </a:rPr>
              <a:t>ОЭСР разработала систему индикаторов зеленого роста, включающую оценку социально-экономических параметров, продуктивности использования природных ресурсов, экологической деятельности и другие. Их также необходимо проанализировать и адаптировать к условиям Кыргызстана. </a:t>
            </a:r>
            <a:endParaRPr>
              <a:solidFill>
                <a:schemeClr val="dk1"/>
              </a:solidFill>
              <a:latin typeface="Times New Roman"/>
              <a:ea typeface="Times New Roman"/>
              <a:cs typeface="Times New Roman"/>
              <a:sym typeface="Times New Roman"/>
            </a:endParaRPr>
          </a:p>
          <a:p>
            <a:pPr indent="0" lvl="0" marL="0" rtl="0" algn="just">
              <a:lnSpc>
                <a:spcPct val="94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lnSpc>
                <a:spcPct val="94000"/>
              </a:lnSpc>
              <a:spcBef>
                <a:spcPts val="0"/>
              </a:spcBef>
              <a:spcAft>
                <a:spcPts val="0"/>
              </a:spcAft>
              <a:buNone/>
            </a:pPr>
            <a:r>
              <a:rPr i="1" lang="ru-RU"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http://cbd.minjust.gov.kg/act/view/ru-ru/83126</a:t>
            </a:r>
            <a:r>
              <a:rPr i="1" lang="ru-RU">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5" name="Shape 355"/>
        <p:cNvGrpSpPr/>
        <p:nvPr/>
      </p:nvGrpSpPr>
      <p:grpSpPr>
        <a:xfrm>
          <a:off x="0" y="0"/>
          <a:ext cx="0" cy="0"/>
          <a:chOff x="0" y="0"/>
          <a:chExt cx="0" cy="0"/>
        </a:xfrm>
      </p:grpSpPr>
      <p:sp>
        <p:nvSpPr>
          <p:cNvPr id="356" name="Google Shape;356;p38"/>
          <p:cNvSpPr txBox="1"/>
          <p:nvPr>
            <p:ph type="title"/>
          </p:nvPr>
        </p:nvSpPr>
        <p:spPr>
          <a:xfrm>
            <a:off x="971550" y="116632"/>
            <a:ext cx="72009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Членство Кыргызстана в организациях по окружающей среде</a:t>
            </a:r>
            <a:endParaRPr b="1" sz="3200">
              <a:solidFill>
                <a:srgbClr val="0097A7"/>
              </a:solidFill>
              <a:latin typeface="Times New Roman"/>
              <a:ea typeface="Times New Roman"/>
              <a:cs typeface="Times New Roman"/>
              <a:sym typeface="Times New Roman"/>
            </a:endParaRPr>
          </a:p>
        </p:txBody>
      </p:sp>
      <p:sp>
        <p:nvSpPr>
          <p:cNvPr id="357" name="Google Shape;357;p38"/>
          <p:cNvSpPr txBox="1"/>
          <p:nvPr>
            <p:ph idx="1" type="body"/>
          </p:nvPr>
        </p:nvSpPr>
        <p:spPr>
          <a:xfrm>
            <a:off x="755576" y="1214946"/>
            <a:ext cx="8229600" cy="5643053"/>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Clr>
                <a:schemeClr val="dk2"/>
              </a:buClr>
              <a:buSzPts val="2000"/>
              <a:buNone/>
            </a:pPr>
            <a:r>
              <a:rPr lang="ru-RU">
                <a:solidFill>
                  <a:schemeClr val="dk1"/>
                </a:solidFill>
                <a:latin typeface="Times New Roman"/>
                <a:ea typeface="Times New Roman"/>
                <a:cs typeface="Times New Roman"/>
                <a:sym typeface="Times New Roman"/>
              </a:rPr>
              <a:t>Кыргызская Республика уделяет особое внимание вопросам международного сотрудничества, направленного на эффективное взаимодействие с зарубежными странами по реализации многосторонних и двухсторонних соглашений с целью решения трансграничных проблем в области охраны окружающей среды и рационального использования природных ресурсов.</a:t>
            </a:r>
            <a:endParaRPr>
              <a:solidFill>
                <a:schemeClr val="dk1"/>
              </a:solidFill>
            </a:endParaRPr>
          </a:p>
          <a:p>
            <a:pPr indent="0" lvl="0" marL="0" rtl="0" algn="just">
              <a:lnSpc>
                <a:spcPct val="94000"/>
              </a:lnSpc>
              <a:spcBef>
                <a:spcPts val="0"/>
              </a:spcBef>
              <a:spcAft>
                <a:spcPts val="0"/>
              </a:spcAft>
              <a:buClr>
                <a:schemeClr val="dk2"/>
              </a:buClr>
              <a:buSzPts val="2000"/>
              <a:buNone/>
            </a:pPr>
            <a:r>
              <a:rPr lang="ru-RU">
                <a:solidFill>
                  <a:schemeClr val="dk1"/>
                </a:solidFill>
                <a:latin typeface="Times New Roman"/>
                <a:ea typeface="Times New Roman"/>
                <a:cs typeface="Times New Roman"/>
                <a:sym typeface="Times New Roman"/>
              </a:rPr>
              <a:t>Кыргызстан в 1992 году вступил в Организацию Объединенных Наций (ООН). Республика стала членом ряда международных организаций в области охраны окружающей среды, таких как: Программа ООН окружающей среды (ЮНЕП), Программа развития ООН (ПРООН), Всемирная Метеорологическая Организация (ВМО), Организация ООН по продовольствию и сельскому хозяйству (ФАО), Всемирная Организация здравоохранения (ВОЗ), Организация ООН по науке, образования и культуре (ЮНЕСКО). С 1991 года является членом Содружества Независимых Государств, создан Межгосударственный Экологический Совет. В 1993 году вступила во Всемирную Торговую Организацию (ВТО).</a:t>
            </a:r>
            <a:endParaRPr>
              <a:solidFill>
                <a:schemeClr val="dk1"/>
              </a:solidFill>
              <a:latin typeface="Times New Roman"/>
              <a:ea typeface="Times New Roman"/>
              <a:cs typeface="Times New Roman"/>
              <a:sym typeface="Times New Roman"/>
            </a:endParaRPr>
          </a:p>
          <a:p>
            <a:pPr indent="0" lvl="0" marL="0" rtl="0" algn="just">
              <a:lnSpc>
                <a:spcPct val="94000"/>
              </a:lnSpc>
              <a:spcBef>
                <a:spcPts val="0"/>
              </a:spcBef>
              <a:spcAft>
                <a:spcPts val="0"/>
              </a:spcAft>
              <a:buClr>
                <a:schemeClr val="dk2"/>
              </a:buClr>
              <a:buSzPts val="2000"/>
              <a:buNone/>
            </a:pPr>
            <a:r>
              <a:t/>
            </a:r>
            <a:endParaRPr i="1">
              <a:solidFill>
                <a:schemeClr val="dk1"/>
              </a:solidFill>
              <a:latin typeface="Times New Roman"/>
              <a:ea typeface="Times New Roman"/>
              <a:cs typeface="Times New Roman"/>
              <a:sym typeface="Times New Roman"/>
            </a:endParaRPr>
          </a:p>
          <a:p>
            <a:pPr indent="0" lvl="0" marL="0" rtl="0" algn="l">
              <a:lnSpc>
                <a:spcPct val="94000"/>
              </a:lnSpc>
              <a:spcBef>
                <a:spcPts val="0"/>
              </a:spcBef>
              <a:spcAft>
                <a:spcPts val="0"/>
              </a:spcAft>
              <a:buClr>
                <a:schemeClr val="dk2"/>
              </a:buClr>
              <a:buSzPts val="2000"/>
              <a:buNone/>
            </a:pPr>
            <a:r>
              <a:rPr i="1" lang="ru-RU"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https://geoportal-kg.org/ru/</a:t>
            </a:r>
            <a:r>
              <a:rPr i="1" lang="ru-RU">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1" name="Shape 361"/>
        <p:cNvGrpSpPr/>
        <p:nvPr/>
      </p:nvGrpSpPr>
      <p:grpSpPr>
        <a:xfrm>
          <a:off x="0" y="0"/>
          <a:ext cx="0" cy="0"/>
          <a:chOff x="0" y="0"/>
          <a:chExt cx="0" cy="0"/>
        </a:xfrm>
      </p:grpSpPr>
      <p:sp>
        <p:nvSpPr>
          <p:cNvPr id="362" name="Google Shape;362;p39"/>
          <p:cNvSpPr txBox="1"/>
          <p:nvPr>
            <p:ph type="title"/>
          </p:nvPr>
        </p:nvSpPr>
        <p:spPr>
          <a:xfrm>
            <a:off x="546448" y="188640"/>
            <a:ext cx="72009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Членство Кыргызстана в организациях по окружающей среде</a:t>
            </a:r>
            <a:endParaRPr b="1" sz="3200">
              <a:solidFill>
                <a:srgbClr val="0097A7"/>
              </a:solidFill>
              <a:latin typeface="Times New Roman"/>
              <a:ea typeface="Times New Roman"/>
              <a:cs typeface="Times New Roman"/>
              <a:sym typeface="Times New Roman"/>
            </a:endParaRPr>
          </a:p>
        </p:txBody>
      </p:sp>
      <p:sp>
        <p:nvSpPr>
          <p:cNvPr id="363" name="Google Shape;363;p39"/>
          <p:cNvSpPr txBox="1"/>
          <p:nvPr>
            <p:ph idx="1" type="body"/>
          </p:nvPr>
        </p:nvSpPr>
        <p:spPr>
          <a:xfrm>
            <a:off x="539552" y="1484784"/>
            <a:ext cx="8229600" cy="4785395"/>
          </a:xfrm>
          <a:prstGeom prst="rect">
            <a:avLst/>
          </a:prstGeom>
          <a:noFill/>
          <a:ln>
            <a:noFill/>
          </a:ln>
        </p:spPr>
        <p:txBody>
          <a:bodyPr anchorCtr="0" anchor="t" bIns="45700" lIns="91425" spcFirstLastPara="1" rIns="91425" wrap="square" tIns="45700">
            <a:normAutofit lnSpcReduction="20000"/>
          </a:bodyPr>
          <a:lstStyle/>
          <a:p>
            <a:pPr indent="0" lvl="0" marL="0" rtl="0" algn="just">
              <a:lnSpc>
                <a:spcPct val="94000"/>
              </a:lnSpc>
              <a:spcBef>
                <a:spcPts val="0"/>
              </a:spcBef>
              <a:spcAft>
                <a:spcPts val="0"/>
              </a:spcAft>
              <a:buClr>
                <a:schemeClr val="dk2"/>
              </a:buClr>
              <a:buSzPts val="2000"/>
              <a:buNone/>
            </a:pPr>
            <a:r>
              <a:rPr lang="ru-RU">
                <a:latin typeface="Times New Roman"/>
                <a:ea typeface="Times New Roman"/>
                <a:cs typeface="Times New Roman"/>
                <a:sym typeface="Times New Roman"/>
              </a:rPr>
              <a:t>Кыргызская Республика на постоянной основе сотрудничает с международными организациями: Всемирным Банком (ВБ), Азиатским Банком Развития (АБР), Европейской Экономической Комиссией ООН (ЕЭК ООН), Европейским Банком Реконструкции и Развития (ЕБРР), , Организацией Экономического Сотрудничества и Развития (ОЭСР), Организацией по Безопасности и Сотрудничеству в Европе (ОБСЕ) и другими.</a:t>
            </a:r>
            <a:endParaRPr/>
          </a:p>
          <a:p>
            <a:pPr indent="0" lvl="0" marL="0" rtl="0" algn="just">
              <a:lnSpc>
                <a:spcPct val="94000"/>
              </a:lnSpc>
              <a:spcBef>
                <a:spcPts val="1200"/>
              </a:spcBef>
              <a:spcAft>
                <a:spcPts val="0"/>
              </a:spcAft>
              <a:buClr>
                <a:schemeClr val="dk2"/>
              </a:buClr>
              <a:buSzPts val="2000"/>
              <a:buNone/>
            </a:pPr>
            <a:r>
              <a:rPr lang="ru-RU">
                <a:latin typeface="Times New Roman"/>
                <a:ea typeface="Times New Roman"/>
                <a:cs typeface="Times New Roman"/>
                <a:sym typeface="Times New Roman"/>
              </a:rPr>
              <a:t>С 1992 года Кыргызская Республика является членом Европейской Экономической Комиссии, одной из первых в числе центрально-азиатских республик была выбрана для подготовки Обзора Результативности Экологической Деятельности (ОРЭД) в 2000 году, проводимого экспертами ЕЭК ООН. Также расширяется сотрудничество Кыргызстана с Глобальным Экологическим Фондом (ГЭФ), с 2001 года является членом Швейцарского Избирательного Округа ГЭФ, в состав которого входят все Центрально-Азиатские республики и Азербайджан. Кыргызстан была подписантом Киотского протокола, который, как известно, представляет собой дополнительный документ к Рамочной конвенции ООН об изменении климата (1992) и предшествовал Парижскому соглашению по климату.</a:t>
            </a:r>
            <a:endParaRPr>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7" name="Shape 367"/>
        <p:cNvGrpSpPr/>
        <p:nvPr/>
      </p:nvGrpSpPr>
      <p:grpSpPr>
        <a:xfrm>
          <a:off x="0" y="0"/>
          <a:ext cx="0" cy="0"/>
          <a:chOff x="0" y="0"/>
          <a:chExt cx="0" cy="0"/>
        </a:xfrm>
      </p:grpSpPr>
      <p:sp>
        <p:nvSpPr>
          <p:cNvPr id="368" name="Google Shape;368;p40"/>
          <p:cNvSpPr txBox="1"/>
          <p:nvPr>
            <p:ph type="title"/>
          </p:nvPr>
        </p:nvSpPr>
        <p:spPr>
          <a:xfrm>
            <a:off x="755576" y="404664"/>
            <a:ext cx="72009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Членство Кыргызстана в организациях по окружающей среде</a:t>
            </a:r>
            <a:endParaRPr b="1" sz="3200">
              <a:solidFill>
                <a:srgbClr val="0097A7"/>
              </a:solidFill>
              <a:latin typeface="Times New Roman"/>
              <a:ea typeface="Times New Roman"/>
              <a:cs typeface="Times New Roman"/>
              <a:sym typeface="Times New Roman"/>
            </a:endParaRPr>
          </a:p>
        </p:txBody>
      </p:sp>
      <p:sp>
        <p:nvSpPr>
          <p:cNvPr id="369" name="Google Shape;369;p40"/>
          <p:cNvSpPr txBox="1"/>
          <p:nvPr>
            <p:ph idx="1" type="body"/>
          </p:nvPr>
        </p:nvSpPr>
        <p:spPr>
          <a:xfrm>
            <a:off x="755576" y="2121276"/>
            <a:ext cx="8229600" cy="4713387"/>
          </a:xfrm>
          <a:prstGeom prst="rect">
            <a:avLst/>
          </a:prstGeom>
          <a:noFill/>
          <a:ln>
            <a:noFill/>
          </a:ln>
        </p:spPr>
        <p:txBody>
          <a:bodyPr anchorCtr="0" anchor="t" bIns="45700" lIns="91425" spcFirstLastPara="1" rIns="91425" wrap="square" tIns="45700">
            <a:normAutofit/>
          </a:bodyPr>
          <a:lstStyle/>
          <a:p>
            <a:pPr indent="0" lvl="0" marL="0" rtl="0" algn="just">
              <a:lnSpc>
                <a:spcPct val="94000"/>
              </a:lnSpc>
              <a:spcBef>
                <a:spcPts val="0"/>
              </a:spcBef>
              <a:spcAft>
                <a:spcPts val="0"/>
              </a:spcAft>
              <a:buClr>
                <a:schemeClr val="dk2"/>
              </a:buClr>
              <a:buSzPts val="2000"/>
              <a:buNone/>
            </a:pPr>
            <a:r>
              <a:rPr lang="ru-RU">
                <a:latin typeface="Times New Roman"/>
                <a:ea typeface="Times New Roman"/>
                <a:cs typeface="Times New Roman"/>
                <a:sym typeface="Times New Roman"/>
              </a:rPr>
              <a:t>Являясь полноправным членом 13 международных экологических конвенций и 3-х протоколов, Кыргызстан, с одной стороны, включен в общемировой процесс экологической деятельности, а с другой – становится полноправным членом мирового сообщества и имеет право на получение технической и финансовой помощи развитых стран, получает возможность внедрять новые современные технологии в производство, развивать нетрадиционные виды производства энергии. Все международные экологические конвенции, подписанные и/или ратифицированные Кыргызстаном, носят глобальный характер и имеют большое международное значение. Кыргызстан предпринимает определенные шаги для исполнения принятых по ним обязательств.</a:t>
            </a:r>
            <a:endParaRPr>
              <a:latin typeface="Times New Roman"/>
              <a:ea typeface="Times New Roman"/>
              <a:cs typeface="Times New Roman"/>
              <a:sym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3" name="Shape 373"/>
        <p:cNvGrpSpPr/>
        <p:nvPr/>
      </p:nvGrpSpPr>
      <p:grpSpPr>
        <a:xfrm>
          <a:off x="0" y="0"/>
          <a:ext cx="0" cy="0"/>
          <a:chOff x="0" y="0"/>
          <a:chExt cx="0" cy="0"/>
        </a:xfrm>
      </p:grpSpPr>
      <p:sp>
        <p:nvSpPr>
          <p:cNvPr id="374" name="Google Shape;374;p41"/>
          <p:cNvSpPr txBox="1"/>
          <p:nvPr>
            <p:ph type="title"/>
          </p:nvPr>
        </p:nvSpPr>
        <p:spPr>
          <a:xfrm>
            <a:off x="539552" y="286916"/>
            <a:ext cx="72009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Региональный экологический центр Центральной Азии</a:t>
            </a:r>
            <a:endParaRPr b="1" sz="3200">
              <a:solidFill>
                <a:srgbClr val="0097A7"/>
              </a:solidFill>
              <a:latin typeface="Times New Roman"/>
              <a:ea typeface="Times New Roman"/>
              <a:cs typeface="Times New Roman"/>
              <a:sym typeface="Times New Roman"/>
            </a:endParaRPr>
          </a:p>
        </p:txBody>
      </p:sp>
      <p:sp>
        <p:nvSpPr>
          <p:cNvPr id="375" name="Google Shape;375;p41"/>
          <p:cNvSpPr txBox="1"/>
          <p:nvPr>
            <p:ph idx="1" type="body"/>
          </p:nvPr>
        </p:nvSpPr>
        <p:spPr>
          <a:xfrm>
            <a:off x="529208" y="1484784"/>
            <a:ext cx="8199009" cy="5085184"/>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Clr>
                <a:schemeClr val="dk2"/>
              </a:buClr>
              <a:buSzPts val="1600"/>
              <a:buNone/>
            </a:pPr>
            <a:r>
              <a:rPr lang="ru-RU" sz="1800" cap="none">
                <a:latin typeface="Times New Roman"/>
                <a:ea typeface="Times New Roman"/>
                <a:cs typeface="Times New Roman"/>
                <a:sym typeface="Times New Roman"/>
              </a:rPr>
              <a:t>МИССИЯ И ЦЕЛИ РЭЦ ЦА:</a:t>
            </a:r>
            <a:endParaRPr sz="1800" cap="none">
              <a:latin typeface="Times New Roman"/>
              <a:ea typeface="Times New Roman"/>
              <a:cs typeface="Times New Roman"/>
              <a:sym typeface="Times New Roman"/>
            </a:endParaRPr>
          </a:p>
          <a:p>
            <a:pPr indent="-396748" lvl="0" marL="384048" rtl="0" algn="just">
              <a:lnSpc>
                <a:spcPct val="94000"/>
              </a:lnSpc>
              <a:spcBef>
                <a:spcPts val="0"/>
              </a:spcBef>
              <a:spcAft>
                <a:spcPts val="0"/>
              </a:spcAft>
              <a:buClr>
                <a:schemeClr val="dk2"/>
              </a:buClr>
              <a:buSzPts val="1800"/>
              <a:buChar char="■"/>
            </a:pPr>
            <a:r>
              <a:rPr lang="ru-RU" sz="1800">
                <a:latin typeface="Times New Roman"/>
                <a:ea typeface="Times New Roman"/>
                <a:cs typeface="Times New Roman"/>
                <a:sym typeface="Times New Roman"/>
              </a:rPr>
              <a:t>На сегодняшний день в Центральной Азии функционирует большое количество</a:t>
            </a:r>
            <a:r>
              <a:rPr b="1" lang="ru-RU" sz="1800">
                <a:latin typeface="Times New Roman"/>
                <a:ea typeface="Times New Roman"/>
                <a:cs typeface="Times New Roman"/>
                <a:sym typeface="Times New Roman"/>
              </a:rPr>
              <a:t> </a:t>
            </a:r>
            <a:r>
              <a:rPr lang="ru-RU" sz="1800">
                <a:latin typeface="Times New Roman"/>
                <a:ea typeface="Times New Roman"/>
                <a:cs typeface="Times New Roman"/>
                <a:sym typeface="Times New Roman"/>
              </a:rPr>
              <a:t>экологических организаций, которые занимают определенную нишу и участвуют в решении тех или иных экологических проблем. Заинтересованность сторон в решении экологических проблем Центральной Азии продолжает увеличиваться.</a:t>
            </a:r>
            <a:endParaRPr sz="2200"/>
          </a:p>
          <a:p>
            <a:pPr indent="-396748" lvl="0" marL="384048" rtl="0" algn="just">
              <a:lnSpc>
                <a:spcPct val="94000"/>
              </a:lnSpc>
              <a:spcBef>
                <a:spcPts val="0"/>
              </a:spcBef>
              <a:spcAft>
                <a:spcPts val="0"/>
              </a:spcAft>
              <a:buClr>
                <a:schemeClr val="dk2"/>
              </a:buClr>
              <a:buSzPts val="1800"/>
              <a:buChar char="■"/>
            </a:pPr>
            <a:r>
              <a:rPr lang="ru-RU" sz="1800">
                <a:latin typeface="Times New Roman"/>
                <a:ea typeface="Times New Roman"/>
                <a:cs typeface="Times New Roman"/>
                <a:sym typeface="Times New Roman"/>
              </a:rPr>
              <a:t>Региональный экологический центр Центральной Азии обладает уникальным мандатом, полученным от пяти стран ЦА. Его миссия</a:t>
            </a:r>
            <a:r>
              <a:rPr b="1" lang="ru-RU" sz="1800">
                <a:latin typeface="Times New Roman"/>
                <a:ea typeface="Times New Roman"/>
                <a:cs typeface="Times New Roman"/>
                <a:sym typeface="Times New Roman"/>
              </a:rPr>
              <a:t> </a:t>
            </a:r>
            <a:r>
              <a:rPr lang="ru-RU" sz="1800">
                <a:latin typeface="Times New Roman"/>
                <a:ea typeface="Times New Roman"/>
                <a:cs typeface="Times New Roman"/>
                <a:sym typeface="Times New Roman"/>
              </a:rPr>
              <a:t>заключается в содействии центральноазиатским странам в решении их национальных и региональных проблем в сфере охраны окружающей среды.</a:t>
            </a:r>
            <a:endParaRPr sz="2200"/>
          </a:p>
          <a:p>
            <a:pPr indent="-396748" lvl="0" marL="384048" rtl="0" algn="just">
              <a:lnSpc>
                <a:spcPct val="94000"/>
              </a:lnSpc>
              <a:spcBef>
                <a:spcPts val="0"/>
              </a:spcBef>
              <a:spcAft>
                <a:spcPts val="0"/>
              </a:spcAft>
              <a:buClr>
                <a:schemeClr val="dk2"/>
              </a:buClr>
              <a:buSzPts val="1800"/>
              <a:buChar char="■"/>
            </a:pPr>
            <a:r>
              <a:rPr lang="ru-RU" sz="1800">
                <a:latin typeface="Times New Roman"/>
                <a:ea typeface="Times New Roman"/>
                <a:cs typeface="Times New Roman"/>
                <a:sym typeface="Times New Roman"/>
              </a:rPr>
              <a:t>Для этого РЭЦЦА предоставляет возможность создания площадки для межгосударственного и межведомственного диалога, что позволяет внедрять в регионе ноу-хау, новые знания и технологии. В свою очередь, это способствует разработке и применению инновационных экологических политик, подходов и методик, вовлечению общественности в процесс принятия решений по экологическим вопросам и улучшению обмена информацией на региональном уровне.</a:t>
            </a:r>
            <a:endParaRPr sz="2200"/>
          </a:p>
          <a:p>
            <a:pPr indent="0" lvl="0" marL="0" rtl="0" algn="just">
              <a:lnSpc>
                <a:spcPct val="94000"/>
              </a:lnSpc>
              <a:spcBef>
                <a:spcPts val="0"/>
              </a:spcBef>
              <a:spcAft>
                <a:spcPts val="0"/>
              </a:spcAft>
              <a:buClr>
                <a:schemeClr val="dk2"/>
              </a:buClr>
              <a:buSzPts val="1600"/>
              <a:buNone/>
            </a:pPr>
            <a:r>
              <a:t/>
            </a:r>
            <a:endParaRPr i="1" sz="1800">
              <a:solidFill>
                <a:schemeClr val="dk1"/>
              </a:solidFill>
              <a:latin typeface="Times New Roman"/>
              <a:ea typeface="Times New Roman"/>
              <a:cs typeface="Times New Roman"/>
              <a:sym typeface="Times New Roman"/>
            </a:endParaRPr>
          </a:p>
          <a:p>
            <a:pPr indent="0" lvl="0" marL="0" rtl="0" algn="just">
              <a:lnSpc>
                <a:spcPct val="94000"/>
              </a:lnSpc>
              <a:spcBef>
                <a:spcPts val="0"/>
              </a:spcBef>
              <a:spcAft>
                <a:spcPts val="0"/>
              </a:spcAft>
              <a:buClr>
                <a:schemeClr val="dk2"/>
              </a:buClr>
              <a:buSzPts val="1600"/>
              <a:buNone/>
            </a:pPr>
            <a:r>
              <a:rPr i="1" lang="ru-RU" sz="1800">
                <a:solidFill>
                  <a:schemeClr val="dk1"/>
                </a:solidFill>
                <a:latin typeface="Times New Roman"/>
                <a:ea typeface="Times New Roman"/>
                <a:cs typeface="Times New Roman"/>
                <a:sym typeface="Times New Roman"/>
              </a:rPr>
              <a:t> </a:t>
            </a:r>
            <a:r>
              <a:rPr i="1" lang="ru-RU" sz="1800"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https://carececo.org/main/about/mission/</a:t>
            </a:r>
            <a:r>
              <a:rPr i="1" lang="ru-RU" sz="1800">
                <a:solidFill>
                  <a:schemeClr val="dk1"/>
                </a:solidFill>
                <a:latin typeface="Times New Roman"/>
                <a:ea typeface="Times New Roman"/>
                <a:cs typeface="Times New Roman"/>
                <a:sym typeface="Times New Roman"/>
              </a:rPr>
              <a:t> </a:t>
            </a:r>
            <a:endParaRPr i="1" sz="1800">
              <a:solidFill>
                <a:schemeClr val="dk1"/>
              </a:solidFill>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9" name="Shape 379"/>
        <p:cNvGrpSpPr/>
        <p:nvPr/>
      </p:nvGrpSpPr>
      <p:grpSpPr>
        <a:xfrm>
          <a:off x="0" y="0"/>
          <a:ext cx="0" cy="0"/>
          <a:chOff x="0" y="0"/>
          <a:chExt cx="0" cy="0"/>
        </a:xfrm>
      </p:grpSpPr>
      <p:sp>
        <p:nvSpPr>
          <p:cNvPr id="380" name="Google Shape;380;p42"/>
          <p:cNvSpPr txBox="1"/>
          <p:nvPr>
            <p:ph type="title"/>
          </p:nvPr>
        </p:nvSpPr>
        <p:spPr>
          <a:xfrm>
            <a:off x="925034" y="381794"/>
            <a:ext cx="7200900" cy="74295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Страновой офис РЭЦЦА</a:t>
            </a:r>
            <a:endParaRPr b="1" sz="3200">
              <a:solidFill>
                <a:srgbClr val="0097A7"/>
              </a:solidFill>
              <a:latin typeface="Times New Roman"/>
              <a:ea typeface="Times New Roman"/>
              <a:cs typeface="Times New Roman"/>
              <a:sym typeface="Times New Roman"/>
            </a:endParaRPr>
          </a:p>
        </p:txBody>
      </p:sp>
      <p:sp>
        <p:nvSpPr>
          <p:cNvPr id="381" name="Google Shape;381;p42"/>
          <p:cNvSpPr txBox="1"/>
          <p:nvPr>
            <p:ph idx="1" type="body"/>
          </p:nvPr>
        </p:nvSpPr>
        <p:spPr>
          <a:xfrm>
            <a:off x="755576" y="1124744"/>
            <a:ext cx="8229600" cy="5544616"/>
          </a:xfrm>
          <a:prstGeom prst="rect">
            <a:avLst/>
          </a:prstGeom>
          <a:noFill/>
          <a:ln>
            <a:noFill/>
          </a:ln>
        </p:spPr>
        <p:txBody>
          <a:bodyPr anchorCtr="0" anchor="t" bIns="45700" lIns="91425" spcFirstLastPara="1" rIns="91425" wrap="square" tIns="45700">
            <a:noAutofit/>
          </a:bodyPr>
          <a:lstStyle/>
          <a:p>
            <a:pPr indent="0" lvl="0" marL="0" rtl="0" algn="l">
              <a:lnSpc>
                <a:spcPct val="94000"/>
              </a:lnSpc>
              <a:spcBef>
                <a:spcPts val="0"/>
              </a:spcBef>
              <a:spcAft>
                <a:spcPts val="0"/>
              </a:spcAft>
              <a:buClr>
                <a:schemeClr val="dk2"/>
              </a:buClr>
              <a:buSzPts val="1800"/>
              <a:buNone/>
            </a:pPr>
            <a:r>
              <a:rPr lang="ru-RU" sz="2200">
                <a:latin typeface="Times New Roman"/>
                <a:ea typeface="Times New Roman"/>
                <a:cs typeface="Times New Roman"/>
                <a:sym typeface="Times New Roman"/>
              </a:rPr>
              <a:t>Страновой офис РЭЦЦА ( Региональный Экологический центр Центральной Азии ) в Кыргызской Республике, создан в 2001 году в г. Бишкек.</a:t>
            </a:r>
            <a:endParaRPr sz="2400"/>
          </a:p>
          <a:p>
            <a:pPr indent="0" lvl="0" marL="0" rtl="0" algn="l">
              <a:lnSpc>
                <a:spcPct val="94000"/>
              </a:lnSpc>
              <a:spcBef>
                <a:spcPts val="0"/>
              </a:spcBef>
              <a:spcAft>
                <a:spcPts val="0"/>
              </a:spcAft>
              <a:buClr>
                <a:schemeClr val="dk2"/>
              </a:buClr>
              <a:buSzPts val="1800"/>
              <a:buNone/>
            </a:pPr>
            <a:r>
              <a:rPr b="1" lang="ru-RU" sz="2200">
                <a:latin typeface="Times New Roman"/>
                <a:ea typeface="Times New Roman"/>
                <a:cs typeface="Times New Roman"/>
                <a:sym typeface="Times New Roman"/>
              </a:rPr>
              <a:t>Цель:</a:t>
            </a:r>
            <a:endParaRPr sz="2200">
              <a:latin typeface="Times New Roman"/>
              <a:ea typeface="Times New Roman"/>
              <a:cs typeface="Times New Roman"/>
              <a:sym typeface="Times New Roman"/>
            </a:endParaRPr>
          </a:p>
          <a:p>
            <a:pPr indent="-409447" lvl="0" marL="384048" rtl="0" algn="l">
              <a:lnSpc>
                <a:spcPct val="94000"/>
              </a:lnSpc>
              <a:spcBef>
                <a:spcPts val="0"/>
              </a:spcBef>
              <a:spcAft>
                <a:spcPts val="0"/>
              </a:spcAft>
              <a:buClr>
                <a:schemeClr val="dk2"/>
              </a:buClr>
              <a:buSzPts val="2200"/>
              <a:buFont typeface="Noto Sans Symbols"/>
              <a:buChar char="⮚"/>
            </a:pPr>
            <a:r>
              <a:rPr lang="ru-RU" sz="2200">
                <a:latin typeface="Times New Roman"/>
                <a:ea typeface="Times New Roman"/>
                <a:cs typeface="Times New Roman"/>
                <a:sym typeface="Times New Roman"/>
              </a:rPr>
              <a:t>Представлять РЭЦЦА в Кыргызстане и выполнять миссию РЭЦЦА в соответствии с Уставом РЭЦЦА.</a:t>
            </a:r>
            <a:endParaRPr sz="2400"/>
          </a:p>
          <a:p>
            <a:pPr indent="0" lvl="0" marL="0" rtl="0" algn="l">
              <a:lnSpc>
                <a:spcPct val="94000"/>
              </a:lnSpc>
              <a:spcBef>
                <a:spcPts val="0"/>
              </a:spcBef>
              <a:spcAft>
                <a:spcPts val="0"/>
              </a:spcAft>
              <a:buClr>
                <a:schemeClr val="dk2"/>
              </a:buClr>
              <a:buSzPts val="1800"/>
              <a:buNone/>
            </a:pPr>
            <a:r>
              <a:rPr b="1" lang="ru-RU" sz="2200">
                <a:latin typeface="Times New Roman"/>
                <a:ea typeface="Times New Roman"/>
                <a:cs typeface="Times New Roman"/>
                <a:sym typeface="Times New Roman"/>
              </a:rPr>
              <a:t>Задачи:</a:t>
            </a:r>
            <a:endParaRPr sz="2200">
              <a:latin typeface="Times New Roman"/>
              <a:ea typeface="Times New Roman"/>
              <a:cs typeface="Times New Roman"/>
              <a:sym typeface="Times New Roman"/>
            </a:endParaRPr>
          </a:p>
          <a:p>
            <a:pPr indent="-409447" lvl="0" marL="384048" rtl="0" algn="l">
              <a:lnSpc>
                <a:spcPct val="94000"/>
              </a:lnSpc>
              <a:spcBef>
                <a:spcPts val="0"/>
              </a:spcBef>
              <a:spcAft>
                <a:spcPts val="0"/>
              </a:spcAft>
              <a:buClr>
                <a:schemeClr val="dk2"/>
              </a:buClr>
              <a:buSzPts val="2200"/>
              <a:buFont typeface="Noto Sans Symbols"/>
              <a:buChar char="⮚"/>
            </a:pPr>
            <a:r>
              <a:rPr lang="ru-RU" sz="2200">
                <a:latin typeface="Times New Roman"/>
                <a:ea typeface="Times New Roman"/>
                <a:cs typeface="Times New Roman"/>
                <a:sym typeface="Times New Roman"/>
              </a:rPr>
              <a:t>реализация региональной программы РЭЦЦА в Кыргызстане;</a:t>
            </a:r>
            <a:endParaRPr sz="2400"/>
          </a:p>
          <a:p>
            <a:pPr indent="-409447" lvl="0" marL="384048" rtl="0" algn="l">
              <a:lnSpc>
                <a:spcPct val="94000"/>
              </a:lnSpc>
              <a:spcBef>
                <a:spcPts val="0"/>
              </a:spcBef>
              <a:spcAft>
                <a:spcPts val="0"/>
              </a:spcAft>
              <a:buClr>
                <a:schemeClr val="dk2"/>
              </a:buClr>
              <a:buSzPts val="2200"/>
              <a:buFont typeface="Noto Sans Symbols"/>
              <a:buChar char="⮚"/>
            </a:pPr>
            <a:r>
              <a:rPr lang="ru-RU" sz="2200">
                <a:latin typeface="Times New Roman"/>
                <a:ea typeface="Times New Roman"/>
                <a:cs typeface="Times New Roman"/>
                <a:sym typeface="Times New Roman"/>
              </a:rPr>
              <a:t>поддержка инициатив в Кыргызстане, направленная на оздоровление окружающей среды и устойчивое развитие,</a:t>
            </a:r>
            <a:endParaRPr sz="2400"/>
          </a:p>
          <a:p>
            <a:pPr indent="-409447" lvl="0" marL="384048" rtl="0" algn="l">
              <a:lnSpc>
                <a:spcPct val="94000"/>
              </a:lnSpc>
              <a:spcBef>
                <a:spcPts val="0"/>
              </a:spcBef>
              <a:spcAft>
                <a:spcPts val="0"/>
              </a:spcAft>
              <a:buClr>
                <a:schemeClr val="dk2"/>
              </a:buClr>
              <a:buSzPts val="2200"/>
              <a:buFont typeface="Noto Sans Symbols"/>
              <a:buChar char="⮚"/>
            </a:pPr>
            <a:r>
              <a:rPr lang="ru-RU" sz="2200">
                <a:latin typeface="Times New Roman"/>
                <a:ea typeface="Times New Roman"/>
                <a:cs typeface="Times New Roman"/>
                <a:sym typeface="Times New Roman"/>
              </a:rPr>
              <a:t>поддержка и распространение Образования для устойчивого развития (ОУР),</a:t>
            </a:r>
            <a:endParaRPr sz="2400"/>
          </a:p>
          <a:p>
            <a:pPr indent="-409447" lvl="0" marL="384048" rtl="0" algn="l">
              <a:lnSpc>
                <a:spcPct val="94000"/>
              </a:lnSpc>
              <a:spcBef>
                <a:spcPts val="0"/>
              </a:spcBef>
              <a:spcAft>
                <a:spcPts val="0"/>
              </a:spcAft>
              <a:buClr>
                <a:schemeClr val="dk2"/>
              </a:buClr>
              <a:buSzPts val="2200"/>
              <a:buFont typeface="Noto Sans Symbols"/>
              <a:buChar char="⮚"/>
            </a:pPr>
            <a:r>
              <a:rPr lang="ru-RU" sz="2200">
                <a:latin typeface="Times New Roman"/>
                <a:ea typeface="Times New Roman"/>
                <a:cs typeface="Times New Roman"/>
                <a:sym typeface="Times New Roman"/>
              </a:rPr>
              <a:t>развитие партнерских отношений с донорами для развития Филиала, программ и проектов,</a:t>
            </a:r>
            <a:endParaRPr sz="2400"/>
          </a:p>
          <a:p>
            <a:pPr indent="-409447" lvl="0" marL="384048" rtl="0" algn="l">
              <a:lnSpc>
                <a:spcPct val="94000"/>
              </a:lnSpc>
              <a:spcBef>
                <a:spcPts val="0"/>
              </a:spcBef>
              <a:spcAft>
                <a:spcPts val="0"/>
              </a:spcAft>
              <a:buClr>
                <a:schemeClr val="dk2"/>
              </a:buClr>
              <a:buSzPts val="2200"/>
              <a:buFont typeface="Noto Sans Symbols"/>
              <a:buChar char="⮚"/>
            </a:pPr>
            <a:r>
              <a:rPr lang="ru-RU" sz="2200">
                <a:latin typeface="Times New Roman"/>
                <a:ea typeface="Times New Roman"/>
                <a:cs typeface="Times New Roman"/>
                <a:sym typeface="Times New Roman"/>
              </a:rPr>
              <a:t>сотрудничество с НПО, правительственных организациями и бизнес-структурами в сфере охраны окружающей среды</a:t>
            </a:r>
            <a:endParaRPr sz="22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7" name="Shape 127"/>
        <p:cNvGrpSpPr/>
        <p:nvPr/>
      </p:nvGrpSpPr>
      <p:grpSpPr>
        <a:xfrm>
          <a:off x="0" y="0"/>
          <a:ext cx="0" cy="0"/>
          <a:chOff x="0" y="0"/>
          <a:chExt cx="0" cy="0"/>
        </a:xfrm>
      </p:grpSpPr>
      <p:sp>
        <p:nvSpPr>
          <p:cNvPr id="128" name="Google Shape;128;p5"/>
          <p:cNvSpPr txBox="1"/>
          <p:nvPr>
            <p:ph idx="1" type="body"/>
          </p:nvPr>
        </p:nvSpPr>
        <p:spPr>
          <a:xfrm>
            <a:off x="1028700" y="2286000"/>
            <a:ext cx="7200900" cy="4455368"/>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Clr>
                <a:schemeClr val="dk2"/>
              </a:buClr>
              <a:buSzPts val="2400"/>
              <a:buNone/>
            </a:pPr>
            <a:r>
              <a:rPr lang="ru-RU" sz="2400">
                <a:latin typeface="Times New Roman"/>
                <a:ea typeface="Times New Roman"/>
                <a:cs typeface="Times New Roman"/>
                <a:sym typeface="Times New Roman"/>
              </a:rPr>
              <a:t>Идея «зеленой» экономики была сформулирована экспертным сообществом в докладе ЮНЕП «Глобальный “зеленый” новый курс», опубликованном в 2008 г. в разгар мирового финансового кризиса, как стратегия создания принципиально новой экономической парадигмы, которая позволит одновременно вывести мировую экономику из рецессии и создать основы для «зеленой экономики», переход к которой в конечном счете обеспечит устойчивость экономическому, социальному и экологическому развитию. </a:t>
            </a:r>
            <a:endParaRPr sz="2400">
              <a:latin typeface="Times New Roman"/>
              <a:ea typeface="Times New Roman"/>
              <a:cs typeface="Times New Roman"/>
              <a:sym typeface="Times New Roman"/>
            </a:endParaRPr>
          </a:p>
        </p:txBody>
      </p:sp>
      <p:sp>
        <p:nvSpPr>
          <p:cNvPr id="129" name="Google Shape;129;p5"/>
          <p:cNvSpPr txBox="1"/>
          <p:nvPr>
            <p:ph type="title"/>
          </p:nvPr>
        </p:nvSpPr>
        <p:spPr>
          <a:xfrm>
            <a:off x="925025" y="507102"/>
            <a:ext cx="7200900" cy="1082700"/>
          </a:xfrm>
          <a:prstGeom prst="rect">
            <a:avLst/>
          </a:prstGeom>
          <a:noFill/>
          <a:ln>
            <a:noFill/>
          </a:ln>
        </p:spPr>
        <p:txBody>
          <a:bodyPr anchorCtr="0" anchor="t" bIns="45700" lIns="91425" spcFirstLastPara="1" rIns="91425" wrap="square" tIns="45700">
            <a:normAutofit/>
          </a:bodyPr>
          <a:lstStyle/>
          <a:p>
            <a:pPr indent="0" lvl="0" marL="0" rtl="0" algn="ctr">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Глобальные инициативы по продвижению Зеленой Экономики</a:t>
            </a:r>
            <a:endParaRPr b="1" sz="3200">
              <a:solidFill>
                <a:srgbClr val="0097A7"/>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3" name="Shape 133"/>
        <p:cNvGrpSpPr/>
        <p:nvPr/>
      </p:nvGrpSpPr>
      <p:grpSpPr>
        <a:xfrm>
          <a:off x="0" y="0"/>
          <a:ext cx="0" cy="0"/>
          <a:chOff x="0" y="0"/>
          <a:chExt cx="0" cy="0"/>
        </a:xfrm>
      </p:grpSpPr>
      <p:sp>
        <p:nvSpPr>
          <p:cNvPr id="134" name="Google Shape;134;p6"/>
          <p:cNvSpPr txBox="1"/>
          <p:nvPr>
            <p:ph idx="1" type="body"/>
          </p:nvPr>
        </p:nvSpPr>
        <p:spPr>
          <a:xfrm>
            <a:off x="518875" y="1744824"/>
            <a:ext cx="8229600" cy="4626000"/>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Clr>
                <a:schemeClr val="dk2"/>
              </a:buClr>
              <a:buSzPts val="2400"/>
              <a:buNone/>
            </a:pPr>
            <a:r>
              <a:rPr lang="ru-RU" sz="2400">
                <a:latin typeface="Times New Roman"/>
                <a:ea typeface="Times New Roman"/>
                <a:cs typeface="Times New Roman"/>
                <a:sym typeface="Times New Roman"/>
              </a:rPr>
              <a:t>Концепция, предложенная ЮНЕП, сразу привлекла к себе пристальное внимание со стороны международных организаций – ООН, Всемирного банка, ОЭСР, «Большой восьмерки» и «Большой двадцатки». В значительной степени это связано с тем, что, несмотря на многолетние попытки мирового сообщества найти способ, как осуществлять экономический рост без ущерба для окружающей среды и исчерпания природных ресурсов, найти эффективного  решения в глобальных масштабах так и не удалось.</a:t>
            </a:r>
            <a:endParaRPr sz="2400">
              <a:latin typeface="Times New Roman"/>
              <a:ea typeface="Times New Roman"/>
              <a:cs typeface="Times New Roman"/>
              <a:sym typeface="Times New Roman"/>
            </a:endParaRPr>
          </a:p>
          <a:p>
            <a:pPr indent="0" lvl="0" marL="0" rtl="0" algn="just">
              <a:lnSpc>
                <a:spcPct val="94000"/>
              </a:lnSpc>
              <a:spcBef>
                <a:spcPts val="0"/>
              </a:spcBef>
              <a:spcAft>
                <a:spcPts val="0"/>
              </a:spcAft>
              <a:buClr>
                <a:schemeClr val="dk2"/>
              </a:buClr>
              <a:buSzPts val="2400"/>
              <a:buNone/>
            </a:pPr>
            <a:r>
              <a:t/>
            </a:r>
            <a:endParaRPr sz="2400">
              <a:latin typeface="Times New Roman"/>
              <a:ea typeface="Times New Roman"/>
              <a:cs typeface="Times New Roman"/>
              <a:sym typeface="Times New Roman"/>
            </a:endParaRPr>
          </a:p>
          <a:p>
            <a:pPr indent="0" lvl="0" marL="0" rtl="0" algn="l">
              <a:lnSpc>
                <a:spcPct val="94000"/>
              </a:lnSpc>
              <a:spcBef>
                <a:spcPts val="1200"/>
              </a:spcBef>
              <a:spcAft>
                <a:spcPts val="0"/>
              </a:spcAft>
              <a:buClr>
                <a:schemeClr val="dk2"/>
              </a:buClr>
              <a:buSzPts val="2000"/>
              <a:buNone/>
            </a:pPr>
            <a:r>
              <a:rPr i="1" lang="ru-RU" u="sng">
                <a:solidFill>
                  <a:srgbClr val="000000"/>
                </a:solidFill>
                <a:latin typeface="Times New Roman"/>
                <a:ea typeface="Times New Roman"/>
                <a:cs typeface="Times New Roman"/>
                <a:sym typeface="Times New Roman"/>
                <a:hlinkClick r:id="rId3">
                  <a:extLst>
                    <a:ext uri="{A12FA001-AC4F-418D-AE19-62706E023703}">
                      <ahyp:hlinkClr val="tx"/>
                    </a:ext>
                  </a:extLst>
                </a:hlinkClick>
              </a:rPr>
              <a:t>http://inion.ru/site/assets/files/2523/2016_so_zelenaia_ekonomika.pdf</a:t>
            </a:r>
            <a:r>
              <a:rPr i="1" lang="ru-RU" u="sng">
                <a:solidFill>
                  <a:srgbClr val="000000"/>
                </a:solidFill>
                <a:latin typeface="Times New Roman"/>
                <a:ea typeface="Times New Roman"/>
                <a:cs typeface="Times New Roman"/>
                <a:sym typeface="Times New Roman"/>
              </a:rPr>
              <a:t> </a:t>
            </a:r>
            <a:endParaRPr i="1" u="sng">
              <a:solidFill>
                <a:srgbClr val="000000"/>
              </a:solidFill>
              <a:latin typeface="Times New Roman"/>
              <a:ea typeface="Times New Roman"/>
              <a:cs typeface="Times New Roman"/>
              <a:sym typeface="Times New Roman"/>
            </a:endParaRPr>
          </a:p>
        </p:txBody>
      </p:sp>
      <p:sp>
        <p:nvSpPr>
          <p:cNvPr id="135" name="Google Shape;135;p6"/>
          <p:cNvSpPr txBox="1"/>
          <p:nvPr>
            <p:ph type="title"/>
          </p:nvPr>
        </p:nvSpPr>
        <p:spPr>
          <a:xfrm>
            <a:off x="925025" y="507102"/>
            <a:ext cx="7200900" cy="1082700"/>
          </a:xfrm>
          <a:prstGeom prst="rect">
            <a:avLst/>
          </a:prstGeom>
          <a:noFill/>
          <a:ln>
            <a:noFill/>
          </a:ln>
        </p:spPr>
        <p:txBody>
          <a:bodyPr anchorCtr="0" anchor="t" bIns="45700" lIns="91425" spcFirstLastPara="1" rIns="91425" wrap="square" tIns="45700">
            <a:normAutofit/>
          </a:bodyPr>
          <a:lstStyle/>
          <a:p>
            <a:pPr indent="0" lvl="0" marL="0" rtl="0" algn="ctr">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Глобальные инициативы по продвижению Зеленой Экономики</a:t>
            </a:r>
            <a:endParaRPr b="1" sz="3200">
              <a:solidFill>
                <a:srgbClr val="0097A7"/>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0" name="Shape 140"/>
        <p:cNvGrpSpPr/>
        <p:nvPr/>
      </p:nvGrpSpPr>
      <p:grpSpPr>
        <a:xfrm>
          <a:off x="0" y="0"/>
          <a:ext cx="0" cy="0"/>
          <a:chOff x="0" y="0"/>
          <a:chExt cx="0" cy="0"/>
        </a:xfrm>
      </p:grpSpPr>
      <p:sp>
        <p:nvSpPr>
          <p:cNvPr id="141" name="Google Shape;141;p7"/>
          <p:cNvSpPr txBox="1"/>
          <p:nvPr>
            <p:ph idx="1" type="body"/>
          </p:nvPr>
        </p:nvSpPr>
        <p:spPr>
          <a:xfrm>
            <a:off x="251575" y="1556811"/>
            <a:ext cx="8496900" cy="4986900"/>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Clr>
                <a:schemeClr val="dk2"/>
              </a:buClr>
              <a:buSzPts val="2400"/>
              <a:buNone/>
            </a:pPr>
            <a:r>
              <a:rPr lang="ru-RU" sz="2400">
                <a:latin typeface="Times New Roman"/>
                <a:ea typeface="Times New Roman"/>
                <a:cs typeface="Times New Roman"/>
                <a:sym typeface="Times New Roman"/>
              </a:rPr>
              <a:t>С 2016 года Кыргызская Республика является членом Глобального партнерства за действия в интересах зеленой экономики (</a:t>
            </a:r>
            <a:r>
              <a:rPr lang="ru-RU" sz="2400" u="sng">
                <a:solidFill>
                  <a:schemeClr val="hlink"/>
                </a:solidFill>
                <a:latin typeface="Times New Roman"/>
                <a:ea typeface="Times New Roman"/>
                <a:cs typeface="Times New Roman"/>
                <a:sym typeface="Times New Roman"/>
                <a:hlinkClick r:id="rId3"/>
              </a:rPr>
              <a:t>PAGE</a:t>
            </a:r>
            <a:r>
              <a:rPr lang="ru-RU" sz="2400">
                <a:latin typeface="Times New Roman"/>
                <a:ea typeface="Times New Roman"/>
                <a:cs typeface="Times New Roman"/>
                <a:sym typeface="Times New Roman"/>
              </a:rPr>
              <a:t>), совместной инициативы пяти учреждений </a:t>
            </a:r>
            <a:endParaRPr sz="2400">
              <a:latin typeface="Times New Roman"/>
              <a:ea typeface="Times New Roman"/>
              <a:cs typeface="Times New Roman"/>
              <a:sym typeface="Times New Roman"/>
            </a:endParaRPr>
          </a:p>
          <a:p>
            <a:pPr indent="0" lvl="0" marL="0" rtl="0" algn="just">
              <a:lnSpc>
                <a:spcPct val="94000"/>
              </a:lnSpc>
              <a:spcBef>
                <a:spcPts val="0"/>
              </a:spcBef>
              <a:spcAft>
                <a:spcPts val="0"/>
              </a:spcAft>
              <a:buClr>
                <a:schemeClr val="dk2"/>
              </a:buClr>
              <a:buSzPts val="2400"/>
              <a:buNone/>
            </a:pPr>
            <a:r>
              <a:rPr b="1" lang="ru-RU" sz="2400">
                <a:latin typeface="Times New Roman"/>
                <a:ea typeface="Times New Roman"/>
                <a:cs typeface="Times New Roman"/>
                <a:sym typeface="Times New Roman"/>
              </a:rPr>
              <a:t>ООН - ПРООН, ЮНЕП, МОТ, ЮНИДО и ЮНИТАР.</a:t>
            </a:r>
            <a:endParaRPr/>
          </a:p>
          <a:p>
            <a:pPr indent="0" lvl="0" marL="0" rtl="0" algn="just">
              <a:lnSpc>
                <a:spcPct val="94000"/>
              </a:lnSpc>
              <a:spcBef>
                <a:spcPts val="0"/>
              </a:spcBef>
              <a:spcAft>
                <a:spcPts val="0"/>
              </a:spcAft>
              <a:buClr>
                <a:schemeClr val="dk2"/>
              </a:buClr>
              <a:buSzPts val="2400"/>
              <a:buNone/>
            </a:pPr>
            <a:r>
              <a:rPr lang="ru-RU" sz="2400">
                <a:latin typeface="Times New Roman"/>
                <a:ea typeface="Times New Roman"/>
                <a:cs typeface="Times New Roman"/>
                <a:sym typeface="Times New Roman"/>
              </a:rPr>
              <a:t>Цели этой инициативы состоят в том, чтобы поддержать переход Кыргызской Республики к зеленой экономике, что ведет к повышению благосостояния и социальной справедливости, в то же время значительно снижая риски и дисбаланс в окружающей среде. Партнерство достигается путем предоставления технической и финансовой поддержки для анализа возможностей зеленой экономики, реформирования политики во всех секторах экономики и создания индивидуального и институционального потенциала для обеспечения устойчивости.</a:t>
            </a:r>
            <a:endParaRPr>
              <a:latin typeface="Times New Roman"/>
              <a:ea typeface="Times New Roman"/>
              <a:cs typeface="Times New Roman"/>
              <a:sym typeface="Times New Roman"/>
            </a:endParaRPr>
          </a:p>
        </p:txBody>
      </p:sp>
      <p:sp>
        <p:nvSpPr>
          <p:cNvPr id="142" name="Google Shape;142;p7"/>
          <p:cNvSpPr txBox="1"/>
          <p:nvPr>
            <p:ph type="title"/>
          </p:nvPr>
        </p:nvSpPr>
        <p:spPr>
          <a:xfrm>
            <a:off x="925025" y="507102"/>
            <a:ext cx="7200900" cy="1082700"/>
          </a:xfrm>
          <a:prstGeom prst="rect">
            <a:avLst/>
          </a:prstGeom>
          <a:noFill/>
          <a:ln>
            <a:noFill/>
          </a:ln>
        </p:spPr>
        <p:txBody>
          <a:bodyPr anchorCtr="0" anchor="t" bIns="45700" lIns="91425" spcFirstLastPara="1" rIns="91425" wrap="square" tIns="45700">
            <a:normAutofit/>
          </a:bodyPr>
          <a:lstStyle/>
          <a:p>
            <a:pPr indent="0" lvl="0" marL="0" rtl="0" algn="ctr">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Глобальные инициативы по продвижению Зеленой Экономики</a:t>
            </a:r>
            <a:endParaRPr b="1" sz="3200">
              <a:solidFill>
                <a:srgbClr val="0097A7"/>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6" name="Shape 146"/>
        <p:cNvGrpSpPr/>
        <p:nvPr/>
      </p:nvGrpSpPr>
      <p:grpSpPr>
        <a:xfrm>
          <a:off x="0" y="0"/>
          <a:ext cx="0" cy="0"/>
          <a:chOff x="0" y="0"/>
          <a:chExt cx="0" cy="0"/>
        </a:xfrm>
      </p:grpSpPr>
      <p:sp>
        <p:nvSpPr>
          <p:cNvPr id="147" name="Google Shape;147;p8"/>
          <p:cNvSpPr txBox="1"/>
          <p:nvPr>
            <p:ph idx="1" type="body"/>
          </p:nvPr>
        </p:nvSpPr>
        <p:spPr>
          <a:xfrm>
            <a:off x="467550" y="1906251"/>
            <a:ext cx="7935900" cy="4441200"/>
          </a:xfrm>
          <a:prstGeom prst="rect">
            <a:avLst/>
          </a:prstGeom>
          <a:noFill/>
          <a:ln>
            <a:noFill/>
          </a:ln>
        </p:spPr>
        <p:txBody>
          <a:bodyPr anchorCtr="0" anchor="t" bIns="45700" lIns="91425" spcFirstLastPara="1" rIns="91425" wrap="square" tIns="45700">
            <a:noAutofit/>
          </a:bodyPr>
          <a:lstStyle/>
          <a:p>
            <a:pPr indent="0" lvl="0" marL="0" rtl="0" algn="just">
              <a:lnSpc>
                <a:spcPct val="94000"/>
              </a:lnSpc>
              <a:spcBef>
                <a:spcPts val="0"/>
              </a:spcBef>
              <a:spcAft>
                <a:spcPts val="0"/>
              </a:spcAft>
              <a:buClr>
                <a:schemeClr val="dk2"/>
              </a:buClr>
              <a:buSzPts val="2400"/>
              <a:buNone/>
            </a:pPr>
            <a:r>
              <a:rPr lang="ru-RU" sz="2400">
                <a:latin typeface="Times New Roman"/>
                <a:ea typeface="Times New Roman"/>
                <a:cs typeface="Times New Roman"/>
                <a:sym typeface="Times New Roman"/>
              </a:rPr>
              <a:t>CED( Center for environment and Development),  в партнерстве с TSPC АУЦА проводит оценку обучения «зеленой экономике» для Кыргызской Республики, финансируемую инициативой «Партнерство ради действий по зеленой экономике» (PAGE  - Partnership on action for green economy). Оценка сосредоточена на потребностях разработчиков политики в ключевых секторах (чистая энергия, устойчивое сельское хозяйство, устойчивые частные финансы) и научные круги.</a:t>
            </a:r>
            <a:endParaRPr sz="2400">
              <a:latin typeface="Times New Roman"/>
              <a:ea typeface="Times New Roman"/>
              <a:cs typeface="Times New Roman"/>
              <a:sym typeface="Times New Roman"/>
            </a:endParaRPr>
          </a:p>
        </p:txBody>
      </p:sp>
      <p:sp>
        <p:nvSpPr>
          <p:cNvPr id="148" name="Google Shape;148;p8"/>
          <p:cNvSpPr txBox="1"/>
          <p:nvPr>
            <p:ph type="title"/>
          </p:nvPr>
        </p:nvSpPr>
        <p:spPr>
          <a:xfrm>
            <a:off x="925025" y="507102"/>
            <a:ext cx="7200900" cy="1082700"/>
          </a:xfrm>
          <a:prstGeom prst="rect">
            <a:avLst/>
          </a:prstGeom>
          <a:noFill/>
          <a:ln>
            <a:noFill/>
          </a:ln>
        </p:spPr>
        <p:txBody>
          <a:bodyPr anchorCtr="0" anchor="t" bIns="45700" lIns="91425" spcFirstLastPara="1" rIns="91425" wrap="square" tIns="45700">
            <a:normAutofit/>
          </a:bodyPr>
          <a:lstStyle/>
          <a:p>
            <a:pPr indent="0" lvl="0" marL="0" rtl="0" algn="ctr">
              <a:lnSpc>
                <a:spcPct val="89000"/>
              </a:lnSpc>
              <a:spcBef>
                <a:spcPts val="0"/>
              </a:spcBef>
              <a:spcAft>
                <a:spcPts val="0"/>
              </a:spcAft>
              <a:buClr>
                <a:schemeClr val="dk2"/>
              </a:buClr>
              <a:buSzPts val="3200"/>
              <a:buFont typeface="Times New Roman"/>
              <a:buNone/>
            </a:pPr>
            <a:r>
              <a:rPr b="1" lang="ru-RU" sz="3200">
                <a:solidFill>
                  <a:srgbClr val="0097A7"/>
                </a:solidFill>
                <a:latin typeface="Times New Roman"/>
                <a:ea typeface="Times New Roman"/>
                <a:cs typeface="Times New Roman"/>
                <a:sym typeface="Times New Roman"/>
              </a:rPr>
              <a:t>Глобальные инициативы по продвижению Зеленой Экономики</a:t>
            </a:r>
            <a:endParaRPr b="1" sz="3200">
              <a:solidFill>
                <a:srgbClr val="0097A7"/>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2" name="Shape 152"/>
        <p:cNvGrpSpPr/>
        <p:nvPr/>
      </p:nvGrpSpPr>
      <p:grpSpPr>
        <a:xfrm>
          <a:off x="0" y="0"/>
          <a:ext cx="0" cy="0"/>
          <a:chOff x="0" y="0"/>
          <a:chExt cx="0" cy="0"/>
        </a:xfrm>
      </p:grpSpPr>
      <p:sp>
        <p:nvSpPr>
          <p:cNvPr id="153" name="Google Shape;153;p9"/>
          <p:cNvSpPr txBox="1"/>
          <p:nvPr>
            <p:ph idx="1" type="body"/>
          </p:nvPr>
        </p:nvSpPr>
        <p:spPr>
          <a:xfrm>
            <a:off x="683568" y="908720"/>
            <a:ext cx="7704856" cy="5328592"/>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2"/>
              </a:buClr>
              <a:buSzPts val="2400"/>
              <a:buNone/>
            </a:pPr>
            <a:r>
              <a:rPr lang="ru-RU" sz="2400">
                <a:latin typeface="Times New Roman"/>
                <a:ea typeface="Times New Roman"/>
                <a:cs typeface="Times New Roman"/>
                <a:sym typeface="Times New Roman"/>
              </a:rPr>
              <a:t>Методология оценки основана на руководстве, подготовленной UNITAR, и проверена с заинтересованными сторонами и с командой по оцениванию задачи.</a:t>
            </a:r>
            <a:endParaRPr/>
          </a:p>
          <a:p>
            <a:pPr indent="0" lvl="0" marL="0" rtl="0" algn="just">
              <a:lnSpc>
                <a:spcPct val="100000"/>
              </a:lnSpc>
              <a:spcBef>
                <a:spcPts val="0"/>
              </a:spcBef>
              <a:spcAft>
                <a:spcPts val="0"/>
              </a:spcAft>
              <a:buClr>
                <a:schemeClr val="dk2"/>
              </a:buClr>
              <a:buSzPts val="2400"/>
              <a:buNone/>
            </a:pPr>
            <a:r>
              <a:t/>
            </a:r>
            <a:endParaRPr sz="2400">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2"/>
              </a:buClr>
              <a:buSzPts val="2400"/>
              <a:buNone/>
            </a:pPr>
            <a:r>
              <a:rPr lang="ru-RU" sz="2400">
                <a:latin typeface="Times New Roman"/>
                <a:ea typeface="Times New Roman"/>
                <a:cs typeface="Times New Roman"/>
                <a:sym typeface="Times New Roman"/>
              </a:rPr>
              <a:t>Данные для оценки собираются через письменный обзор соответствующих политических документов и отчетов; опросы и индивидуальные интервью с лицами, определяющими политику; тематические исследования и обзор существующих учебных программ в университетах, имеющих отношение к «зеленой» экономике. </a:t>
            </a:r>
            <a:endParaRPr i="1" sz="24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000"/>
              <a:buNone/>
            </a:pPr>
            <a:r>
              <a:rPr i="1" lang="ru-RU"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http://economics.auca.kg/?p=682</a:t>
            </a:r>
            <a:r>
              <a:rPr i="1" lang="ru-RU">
                <a:solidFill>
                  <a:schemeClr val="dk1"/>
                </a:solidFill>
                <a:latin typeface="Times New Roman"/>
                <a:ea typeface="Times New Roman"/>
                <a:cs typeface="Times New Roman"/>
                <a:sym typeface="Times New Roman"/>
              </a:rPr>
              <a:t> </a:t>
            </a:r>
            <a:endParaRPr i="1">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Уголки">
  <a:themeElements>
    <a:clrScheme name="Уголки">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2023-05-07T14:38:03Z</dcterms:created>
  <dc:creator>Пользователь</dc:creator>
</cp:coreProperties>
</file>