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4" r:id="rId2"/>
    <p:sldId id="273" r:id="rId3"/>
    <p:sldId id="275" r:id="rId4"/>
    <p:sldId id="277" r:id="rId5"/>
    <p:sldId id="278" r:id="rId6"/>
    <p:sldId id="279" r:id="rId7"/>
    <p:sldId id="274" r:id="rId8"/>
  </p:sldIdLst>
  <p:sldSz cx="9144000" cy="6858000" type="screen4x3"/>
  <p:notesSz cx="6710363" cy="9842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85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0986" y="0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7C799-D587-459E-AD5F-5E9A761459D0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8188"/>
            <a:ext cx="4921250" cy="3690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037" y="4675188"/>
            <a:ext cx="5368290" cy="4429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48667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0986" y="9348667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3C3D3-CAEB-4DB5-8AED-AD50B042D7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0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FE34-3350-4FEF-ACF2-154E3C11F3FC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E1F9-8E10-46BE-9794-5D822BE5ECA1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1678-7076-4F60-B6CF-4485F0AF6C1B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3398-D5D6-48FC-A179-9E2C4E4767A0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BF9B-7902-4B71-A63E-0FA04861D54C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DFF4-A18B-48AD-A64B-9EF4AE113503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3562-D958-4CE6-A9A5-A3F5A1DEC1FF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6B2F-FD5F-4C03-88AA-CB723D294198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A6C-E512-4604-B461-EC446CC28EDE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6B6E-2930-4670-9AC8-9E4CD7F8FB14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4353A-FD72-49A6-A8AB-0D3BC41997CE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FE3D-363E-433F-9803-0BC55441F54E}" type="datetime1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1580" y="2060848"/>
            <a:ext cx="7430283" cy="158417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презентации проектов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HSS\Logos+Flyers\HSS Logos\2013\HSS_4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4592" y="188640"/>
            <a:ext cx="1514542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HSS\Logos+Flyers\Sonstige Logos\ger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1080120" cy="107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31640" y="5715"/>
            <a:ext cx="6074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y-KG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КЫРГЫЗСТАНДЫН ӨНҮГҮҮСҮНӨ БАГЫТТАЛГАН ӨНӨКТӨШТҮК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03648" y="4153997"/>
            <a:ext cx="381642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ru-RU" sz="18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Узакбаев</a:t>
            </a: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Карабек</a:t>
            </a: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Эргешбаевич</a:t>
            </a:r>
            <a:endParaRPr lang="en-US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для защиты прое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кта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8803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последнем занятии каждый слушатель должен представить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Заполненную форму проекта с титульным листом.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Краткую презентацию проекта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Power Point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(5 минут)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87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по презентации проекта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97152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 реализации проекта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Сроки реализации (длительность)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Стоимость проекта и источники финансирования</a:t>
            </a: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Объем 1 страниц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lv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40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по презентации проекта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9715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Описание проблем и потребностей</a:t>
            </a:r>
          </a:p>
          <a:p>
            <a:pPr marL="0" lvl="0" indent="0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Объем 1 страница</a:t>
            </a:r>
          </a:p>
          <a:p>
            <a:pPr marL="0" lv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мероприятия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Ожидаемые результаты с разделением по категориям</a:t>
            </a:r>
          </a:p>
          <a:p>
            <a:pPr marL="0" lvl="0" indent="0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Объем 1-2 страница</a:t>
            </a:r>
          </a:p>
          <a:p>
            <a:pPr marL="0" lvl="0" indent="0">
              <a:buNone/>
            </a:pPr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5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по презентации проекта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9715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</a:rPr>
              <a:t>     План по обеспечению устойчивости проекта, включая </a:t>
            </a:r>
            <a:endParaRPr lang="ru-RU" sz="2800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</a:rPr>
              <a:t>кто </a:t>
            </a:r>
            <a:r>
              <a:rPr lang="ru-RU" sz="2800" dirty="0">
                <a:latin typeface="Times New Roman" pitchFamily="18" charset="0"/>
              </a:rPr>
              <a:t>и каким образом будет осуществлять техническое обслуживание </a:t>
            </a:r>
            <a:r>
              <a:rPr lang="ru-RU" sz="2800" dirty="0" smtClean="0">
                <a:latin typeface="Times New Roman" pitchFamily="18" charset="0"/>
              </a:rPr>
              <a:t>объектов </a:t>
            </a:r>
            <a:r>
              <a:rPr lang="ru-RU" sz="2800" dirty="0">
                <a:latin typeface="Times New Roman" pitchFamily="18" charset="0"/>
              </a:rPr>
              <a:t>созданных проектом,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</a:rPr>
              <a:t>источники </a:t>
            </a:r>
            <a:r>
              <a:rPr lang="ru-RU" sz="2800" dirty="0">
                <a:latin typeface="Times New Roman" pitchFamily="18" charset="0"/>
              </a:rPr>
              <a:t>финансовых средств для обеспечения функционирования результатов проекта. 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</a:rPr>
              <a:t>доступность для жителей </a:t>
            </a:r>
            <a:r>
              <a:rPr lang="ru-RU" sz="2800" dirty="0">
                <a:latin typeface="Times New Roman" pitchFamily="18" charset="0"/>
              </a:rPr>
              <a:t>села </a:t>
            </a:r>
            <a:r>
              <a:rPr lang="ru-RU" sz="2800" dirty="0" smtClean="0">
                <a:latin typeface="Times New Roman" pitchFamily="18" charset="0"/>
              </a:rPr>
              <a:t>использование результатами </a:t>
            </a:r>
            <a:r>
              <a:rPr lang="ru-RU" sz="2800" dirty="0">
                <a:latin typeface="Times New Roman" pitchFamily="18" charset="0"/>
              </a:rPr>
              <a:t>проекта 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</a:rPr>
              <a:t>воздействие </a:t>
            </a:r>
            <a:r>
              <a:rPr lang="ru-RU" sz="2800" dirty="0">
                <a:latin typeface="Times New Roman" pitchFamily="18" charset="0"/>
              </a:rPr>
              <a:t>на окружающую среду.</a:t>
            </a:r>
          </a:p>
          <a:p>
            <a:pPr marL="0" lvl="0" indent="0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Объем 1-2 страница</a:t>
            </a:r>
          </a:p>
          <a:p>
            <a:pPr marL="0" lvl="0" indent="0">
              <a:buNone/>
            </a:pPr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45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53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по презентации проекта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9715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</a:rPr>
              <a:t>     Польза проекта для жителей села,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улучшение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которой находились жители.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Польза должна быть шире чем Цель проекта.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целью проекта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является обеспечение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чистой питьевой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водой, а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пользой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будет: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-3960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уменьшение количества инфекционных заболеваний, </a:t>
            </a:r>
          </a:p>
          <a:p>
            <a:pPr indent="-396000">
              <a:lnSpc>
                <a:spcPts val="336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уменьшение времени на доставку воды (женщины, дети и т.д.),</a:t>
            </a:r>
          </a:p>
          <a:p>
            <a:pPr indent="-396000">
              <a:lnSpc>
                <a:spcPts val="336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улучшение условий для ведения домашнего хозяйства.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Объем 1 страница</a:t>
            </a:r>
          </a:p>
          <a:p>
            <a:pPr marL="0" lvl="0" indent="0">
              <a:buNone/>
            </a:pPr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4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по презентации проекта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248472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населения в проекте.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Роль слушателя в проекте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Объем -  1 страница</a:t>
            </a:r>
            <a:endParaRPr lang="ru-RU" sz="2200" i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8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234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Рекомендации  по презентации проектов </vt:lpstr>
      <vt:lpstr>Материалы для защиты проекта</vt:lpstr>
      <vt:lpstr>Рекомендации по презентации проекта</vt:lpstr>
      <vt:lpstr>Рекомендации по презентации проекта</vt:lpstr>
      <vt:lpstr>Рекомендации по презентации проекта</vt:lpstr>
      <vt:lpstr>Рекомендации по презентации проекта</vt:lpstr>
      <vt:lpstr>Рекомендации по презентации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Demokratisierung in Kirgisistan 1991 – 2013</dc:title>
  <dc:creator>Карабек</dc:creator>
  <cp:lastModifiedBy>Карабек</cp:lastModifiedBy>
  <cp:revision>174</cp:revision>
  <cp:lastPrinted>2013-05-10T12:23:32Z</cp:lastPrinted>
  <dcterms:modified xsi:type="dcterms:W3CDTF">2021-05-17T10:32:36Z</dcterms:modified>
</cp:coreProperties>
</file>