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4"/>
  </p:notesMasterIdLst>
  <p:sldIdLst>
    <p:sldId id="256" r:id="rId2"/>
    <p:sldId id="285" r:id="rId3"/>
    <p:sldId id="257" r:id="rId4"/>
    <p:sldId id="258" r:id="rId5"/>
    <p:sldId id="259" r:id="rId6"/>
    <p:sldId id="281" r:id="rId7"/>
    <p:sldId id="260" r:id="rId8"/>
    <p:sldId id="287" r:id="rId9"/>
    <p:sldId id="288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70" r:id="rId19"/>
    <p:sldId id="272" r:id="rId20"/>
    <p:sldId id="273" r:id="rId21"/>
    <p:sldId id="269" r:id="rId22"/>
    <p:sldId id="274" r:id="rId23"/>
    <p:sldId id="275" r:id="rId24"/>
    <p:sldId id="276" r:id="rId25"/>
    <p:sldId id="277" r:id="rId26"/>
    <p:sldId id="278" r:id="rId27"/>
    <p:sldId id="279" r:id="rId28"/>
    <p:sldId id="282" r:id="rId29"/>
    <p:sldId id="290" r:id="rId30"/>
    <p:sldId id="291" r:id="rId31"/>
    <p:sldId id="292" r:id="rId32"/>
    <p:sldId id="283" r:id="rId33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62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DC7C7D-D487-4EA3-A0C2-7D6F9F4105AD}" type="datetimeFigureOut">
              <a:rPr lang="ru-RU" smtClean="0"/>
              <a:t>13.03.2018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400"/>
            <a:ext cx="5486400" cy="44767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D1E86E-D909-46A6-856E-8F52517ABE6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DAD48F-8EBD-4137-B836-758D6BE21C20}" type="slidenum">
              <a:rPr lang="ru-RU" smtClean="0"/>
              <a:pPr/>
              <a:t>29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238507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D1E86E-D909-46A6-856E-8F52517ABE67}" type="slidenum">
              <a:rPr lang="ru-RU" smtClean="0"/>
              <a:t>31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1AE3C-E430-48E2-91B7-B4F4550BA224}" type="datetimeFigureOut">
              <a:rPr lang="ru-RU" smtClean="0"/>
              <a:pPr/>
              <a:t>13.03.2018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D2DC3-3BF5-4562-BF78-DA1A99E9A0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1AE3C-E430-48E2-91B7-B4F4550BA224}" type="datetimeFigureOut">
              <a:rPr lang="ru-RU" smtClean="0"/>
              <a:pPr/>
              <a:t>13.03.2018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D2DC3-3BF5-4562-BF78-DA1A99E9A0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1AE3C-E430-48E2-91B7-B4F4550BA224}" type="datetimeFigureOut">
              <a:rPr lang="ru-RU" smtClean="0"/>
              <a:pPr/>
              <a:t>13.03.2018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D2DC3-3BF5-4562-BF78-DA1A99E9A0DE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1AE3C-E430-48E2-91B7-B4F4550BA224}" type="datetimeFigureOut">
              <a:rPr lang="ru-RU" smtClean="0"/>
              <a:pPr/>
              <a:t>13.03.2018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D2DC3-3BF5-4562-BF78-DA1A99E9A0D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1AE3C-E430-48E2-91B7-B4F4550BA224}" type="datetimeFigureOut">
              <a:rPr lang="ru-RU" smtClean="0"/>
              <a:pPr/>
              <a:t>13.03.2018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D2DC3-3BF5-4562-BF78-DA1A99E9A0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1AE3C-E430-48E2-91B7-B4F4550BA224}" type="datetimeFigureOut">
              <a:rPr lang="ru-RU" smtClean="0"/>
              <a:pPr/>
              <a:t>13.03.2018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D2DC3-3BF5-4562-BF78-DA1A99E9A0D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1AE3C-E430-48E2-91B7-B4F4550BA224}" type="datetimeFigureOut">
              <a:rPr lang="ru-RU" smtClean="0"/>
              <a:pPr/>
              <a:t>13.03.2018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D2DC3-3BF5-4562-BF78-DA1A99E9A0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1AE3C-E430-48E2-91B7-B4F4550BA224}" type="datetimeFigureOut">
              <a:rPr lang="ru-RU" smtClean="0"/>
              <a:pPr/>
              <a:t>13.03.2018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D2DC3-3BF5-4562-BF78-DA1A99E9A0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1AE3C-E430-48E2-91B7-B4F4550BA224}" type="datetimeFigureOut">
              <a:rPr lang="ru-RU" smtClean="0"/>
              <a:pPr/>
              <a:t>13.03.2018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D2DC3-3BF5-4562-BF78-DA1A99E9A0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1AE3C-E430-48E2-91B7-B4F4550BA224}" type="datetimeFigureOut">
              <a:rPr lang="ru-RU" smtClean="0"/>
              <a:pPr/>
              <a:t>13.03.2018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D2DC3-3BF5-4562-BF78-DA1A99E9A0D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1AE3C-E430-48E2-91B7-B4F4550BA224}" type="datetimeFigureOut">
              <a:rPr lang="ru-RU" smtClean="0"/>
              <a:pPr/>
              <a:t>13.03.2018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D2DC3-3BF5-4562-BF78-DA1A99E9A0D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85E1AE3C-E430-48E2-91B7-B4F4550BA224}" type="datetimeFigureOut">
              <a:rPr lang="ru-RU" smtClean="0"/>
              <a:pPr/>
              <a:t>13.03.2018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A3D2DC3-3BF5-4562-BF78-DA1A99E9A0D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siapress.ru/images/news/main/26094.jpg" TargetMode="Externa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573016"/>
            <a:ext cx="7772400" cy="1296144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>
                <a:latin typeface="Times New Roman Tj" pitchFamily="18" charset="-52"/>
              </a:rPr>
              <a:t>Пешгирии стресс </a:t>
            </a:r>
            <a:br>
              <a:rPr lang="ru-RU" b="1" dirty="0" smtClean="0">
                <a:latin typeface="Times New Roman Tj" pitchFamily="18" charset="-52"/>
              </a:rPr>
            </a:br>
            <a:r>
              <a:rPr lang="ru-RU" b="1" dirty="0" smtClean="0">
                <a:latin typeface="Times New Roman Tj" pitchFamily="18" charset="-52"/>
              </a:rPr>
              <a:t>дар раванди </a:t>
            </a:r>
            <a:r>
              <a:rPr lang="ru-RU" b="1" dirty="0">
                <a:latin typeface="Times New Roman Tj" pitchFamily="18" charset="-52"/>
              </a:rPr>
              <a:t>идоракунї</a:t>
            </a:r>
            <a:endParaRPr lang="ru-RU" dirty="0">
              <a:latin typeface="Times New Roman Tj" pitchFamily="18" charset="-52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4869160"/>
            <a:ext cx="7776864" cy="1368152"/>
          </a:xfrm>
        </p:spPr>
        <p:txBody>
          <a:bodyPr>
            <a:normAutofit fontScale="77500" lnSpcReduction="20000"/>
          </a:bodyPr>
          <a:lstStyle/>
          <a:p>
            <a:endParaRPr lang="ru-RU" b="1" i="1" dirty="0" smtClean="0">
              <a:solidFill>
                <a:schemeClr val="tx1"/>
              </a:solidFill>
              <a:latin typeface="Times New Roman Tj" pitchFamily="18" charset="-52"/>
            </a:endParaRPr>
          </a:p>
          <a:p>
            <a:endParaRPr lang="ru-RU" sz="2800" b="1" i="1" dirty="0" smtClean="0">
              <a:solidFill>
                <a:schemeClr val="tx1"/>
              </a:solidFill>
              <a:latin typeface="Times New Roman Tj" pitchFamily="18" charset="-52"/>
            </a:endParaRPr>
          </a:p>
          <a:p>
            <a:r>
              <a:rPr lang="ru-RU" sz="2800" b="1" i="1" dirty="0" smtClean="0">
                <a:solidFill>
                  <a:schemeClr val="tx1"/>
                </a:solidFill>
                <a:latin typeface="Times New Roman Tj" pitchFamily="18" charset="-52"/>
              </a:rPr>
              <a:t>Файзализода </a:t>
            </a:r>
            <a:r>
              <a:rPr lang="ru-RU" sz="2800" b="1" i="1" dirty="0">
                <a:solidFill>
                  <a:schemeClr val="tx1"/>
                </a:solidFill>
                <a:latin typeface="Times New Roman Tj" pitchFamily="18" charset="-52"/>
              </a:rPr>
              <a:t>Љумахон Хол </a:t>
            </a:r>
          </a:p>
          <a:p>
            <a:r>
              <a:rPr lang="ru-RU" sz="2800" b="1" i="1" dirty="0">
                <a:solidFill>
                  <a:schemeClr val="tx1"/>
                </a:solidFill>
                <a:latin typeface="Times New Roman Tj" pitchFamily="18" charset="-52"/>
              </a:rPr>
              <a:t>доктори илмњои педагогї, профессор</a:t>
            </a:r>
            <a:endParaRPr lang="ru-RU" sz="2800" i="1" dirty="0">
              <a:solidFill>
                <a:schemeClr val="tx1"/>
              </a:solidFill>
              <a:latin typeface="Times New Roman Tj" pitchFamily="18" charset="-52"/>
            </a:endParaRPr>
          </a:p>
          <a:p>
            <a:endParaRPr lang="ru-RU" dirty="0"/>
          </a:p>
        </p:txBody>
      </p:sp>
      <p:pic>
        <p:nvPicPr>
          <p:cNvPr id="4" name="Picture 2" descr="C:\Users\user\Desktop\izbavitsja-ot-stress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2288" y="548680"/>
            <a:ext cx="5486400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302462997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51520" y="1340768"/>
            <a:ext cx="8640959" cy="4896544"/>
          </a:xfrm>
        </p:spPr>
        <p:txBody>
          <a:bodyPr/>
          <a:lstStyle/>
          <a:p>
            <a:pPr algn="just"/>
            <a:r>
              <a:rPr lang="ru-RU" sz="2500" dirty="0" smtClean="0">
                <a:latin typeface="Times New Roman Tj" pitchFamily="18" charset="-52"/>
              </a:rPr>
              <a:t>Ба </a:t>
            </a:r>
            <a:r>
              <a:rPr lang="ru-RU" sz="2500" dirty="0" err="1" smtClean="0">
                <a:latin typeface="Times New Roman Tj" pitchFamily="18" charset="-52"/>
              </a:rPr>
              <a:t>азсаргузаронии</a:t>
            </a:r>
            <a:r>
              <a:rPr lang="ru-RU" sz="2500" dirty="0" smtClean="0">
                <a:latin typeface="Times New Roman Tj" pitchFamily="18" charset="-52"/>
              </a:rPr>
              <a:t> стресс </a:t>
            </a:r>
            <a:r>
              <a:rPr lang="ru-RU" sz="2500" dirty="0" err="1" smtClean="0">
                <a:latin typeface="Times New Roman Tj" pitchFamily="18" charset="-52"/>
              </a:rPr>
              <a:t>азсаргузаронии</a:t>
            </a:r>
            <a:r>
              <a:rPr lang="ru-RU" sz="2500" dirty="0" smtClean="0">
                <a:latin typeface="Times New Roman Tj" pitchFamily="18" charset="-52"/>
              </a:rPr>
              <a:t> </a:t>
            </a:r>
            <a:r>
              <a:rPr lang="ru-RU" sz="2500" dirty="0" err="1" smtClean="0">
                <a:latin typeface="Times New Roman Tj" pitchFamily="18" charset="-52"/>
              </a:rPr>
              <a:t>фрустратсия</a:t>
            </a:r>
            <a:r>
              <a:rPr lang="ru-RU" sz="2500" dirty="0" smtClean="0">
                <a:latin typeface="Times New Roman Tj" pitchFamily="18" charset="-52"/>
              </a:rPr>
              <a:t> (</a:t>
            </a:r>
            <a:r>
              <a:rPr lang="ru-RU" sz="2500" dirty="0" err="1" smtClean="0">
                <a:latin typeface="Times New Roman Tj" pitchFamily="18" charset="-52"/>
              </a:rPr>
              <a:t>фиреб</a:t>
            </a:r>
            <a:r>
              <a:rPr lang="ru-RU" sz="2500" dirty="0" smtClean="0">
                <a:latin typeface="Times New Roman Tj" pitchFamily="18" charset="-52"/>
              </a:rPr>
              <a:t>, </a:t>
            </a:r>
            <a:r>
              <a:rPr lang="ru-RU" sz="2500" dirty="0" err="1" smtClean="0">
                <a:latin typeface="Times New Roman Tj" pitchFamily="18" charset="-52"/>
              </a:rPr>
              <a:t>нокомї</a:t>
            </a:r>
            <a:r>
              <a:rPr lang="ru-RU" sz="2500" dirty="0" smtClean="0">
                <a:latin typeface="Times New Roman Tj" pitchFamily="18" charset="-52"/>
              </a:rPr>
              <a:t>) </a:t>
            </a:r>
            <a:r>
              <a:rPr lang="ru-RU" sz="2500" dirty="0" err="1" smtClean="0">
                <a:latin typeface="Times New Roman Tj" pitchFamily="18" charset="-52"/>
              </a:rPr>
              <a:t>хеле</a:t>
            </a:r>
            <a:r>
              <a:rPr lang="ru-RU" sz="2500" dirty="0" smtClean="0">
                <a:latin typeface="Times New Roman Tj" pitchFamily="18" charset="-52"/>
              </a:rPr>
              <a:t> </a:t>
            </a:r>
            <a:r>
              <a:rPr lang="ru-RU" sz="2500" dirty="0" err="1" smtClean="0">
                <a:latin typeface="Times New Roman Tj" pitchFamily="18" charset="-52"/>
              </a:rPr>
              <a:t>наздик</a:t>
            </a:r>
            <a:r>
              <a:rPr lang="ru-RU" sz="2500" dirty="0" smtClean="0">
                <a:latin typeface="Times New Roman Tj" pitchFamily="18" charset="-52"/>
              </a:rPr>
              <a:t> </a:t>
            </a:r>
            <a:r>
              <a:rPr lang="ru-RU" sz="2500" dirty="0" err="1" smtClean="0">
                <a:latin typeface="Times New Roman Tj" pitchFamily="18" charset="-52"/>
              </a:rPr>
              <a:t>аст</a:t>
            </a:r>
            <a:r>
              <a:rPr lang="ru-RU" sz="2500" dirty="0" smtClean="0">
                <a:latin typeface="Times New Roman Tj" pitchFamily="18" charset="-52"/>
              </a:rPr>
              <a:t>. </a:t>
            </a:r>
          </a:p>
          <a:p>
            <a:pPr algn="just"/>
            <a:r>
              <a:rPr lang="ru-RU" sz="2500" dirty="0" err="1" smtClean="0">
                <a:latin typeface="Times New Roman Tj" pitchFamily="18" charset="-52"/>
              </a:rPr>
              <a:t>Фрустратсия</a:t>
            </a:r>
            <a:r>
              <a:rPr lang="ru-RU" sz="2500" dirty="0" smtClean="0">
                <a:latin typeface="Times New Roman Tj" pitchFamily="18" charset="-52"/>
              </a:rPr>
              <a:t> </a:t>
            </a:r>
            <a:r>
              <a:rPr lang="ru-RU" sz="2500" dirty="0" err="1" smtClean="0">
                <a:latin typeface="Times New Roman Tj" pitchFamily="18" charset="-52"/>
              </a:rPr>
              <a:t>њамчун</a:t>
            </a:r>
            <a:r>
              <a:rPr lang="ru-RU" sz="2500" dirty="0" smtClean="0">
                <a:latin typeface="Times New Roman Tj" pitchFamily="18" charset="-52"/>
              </a:rPr>
              <a:t> </a:t>
            </a:r>
            <a:r>
              <a:rPr lang="ru-RU" sz="2500" dirty="0" err="1" smtClean="0">
                <a:latin typeface="Times New Roman Tj" pitchFamily="18" charset="-52"/>
              </a:rPr>
              <a:t>азсаргузаронии</a:t>
            </a:r>
            <a:r>
              <a:rPr lang="ru-RU" sz="2500" dirty="0" smtClean="0">
                <a:latin typeface="Times New Roman Tj" pitchFamily="18" charset="-52"/>
              </a:rPr>
              <a:t> </a:t>
            </a:r>
            <a:r>
              <a:rPr lang="ru-RU" sz="2500" dirty="0" err="1" smtClean="0">
                <a:latin typeface="Times New Roman Tj" pitchFamily="18" charset="-52"/>
              </a:rPr>
              <a:t>пуршиддат</a:t>
            </a:r>
            <a:r>
              <a:rPr lang="ru-RU" sz="2500" dirty="0" smtClean="0">
                <a:latin typeface="Times New Roman Tj" pitchFamily="18" charset="-52"/>
              </a:rPr>
              <a:t>, </a:t>
            </a:r>
            <a:r>
              <a:rPr lang="ru-RU" sz="2500" dirty="0" err="1" smtClean="0">
                <a:latin typeface="Times New Roman Tj" pitchFamily="18" charset="-52"/>
              </a:rPr>
              <a:t>пуризтироб</a:t>
            </a:r>
            <a:r>
              <a:rPr lang="ru-RU" sz="2500" dirty="0" smtClean="0">
                <a:latin typeface="Times New Roman Tj" pitchFamily="18" charset="-52"/>
              </a:rPr>
              <a:t>, </a:t>
            </a:r>
            <a:r>
              <a:rPr lang="ru-RU" sz="2500" dirty="0" err="1" smtClean="0">
                <a:latin typeface="Times New Roman Tj" pitchFamily="18" charset="-52"/>
              </a:rPr>
              <a:t>дилшикастагї</a:t>
            </a:r>
            <a:r>
              <a:rPr lang="ru-RU" sz="2500" dirty="0" smtClean="0">
                <a:latin typeface="Times New Roman Tj" pitchFamily="18" charset="-52"/>
              </a:rPr>
              <a:t>, </a:t>
            </a:r>
            <a:r>
              <a:rPr lang="ru-RU" sz="2500" dirty="0" err="1" smtClean="0">
                <a:latin typeface="Times New Roman Tj" pitchFamily="18" charset="-52"/>
              </a:rPr>
              <a:t>хашм</a:t>
            </a:r>
            <a:r>
              <a:rPr lang="ru-RU" sz="2500" dirty="0" smtClean="0">
                <a:latin typeface="Times New Roman Tj" pitchFamily="18" charset="-52"/>
              </a:rPr>
              <a:t>, </a:t>
            </a:r>
            <a:r>
              <a:rPr lang="ru-RU" sz="2500" dirty="0" err="1" smtClean="0">
                <a:latin typeface="Times New Roman Tj" pitchFamily="18" charset="-52"/>
              </a:rPr>
              <a:t>ки</a:t>
            </a:r>
            <a:r>
              <a:rPr lang="ru-RU" sz="2500" dirty="0" smtClean="0">
                <a:latin typeface="Times New Roman Tj" pitchFamily="18" charset="-52"/>
              </a:rPr>
              <a:t> </a:t>
            </a:r>
            <a:r>
              <a:rPr lang="ru-RU" sz="2500" dirty="0" err="1" smtClean="0">
                <a:latin typeface="Times New Roman Tj" pitchFamily="18" charset="-52"/>
              </a:rPr>
              <a:t>одамро</a:t>
            </a:r>
            <a:r>
              <a:rPr lang="ru-RU" sz="2500" dirty="0" smtClean="0">
                <a:latin typeface="Times New Roman Tj" pitchFamily="18" charset="-52"/>
              </a:rPr>
              <a:t> </a:t>
            </a:r>
            <a:r>
              <a:rPr lang="ru-RU" sz="2500" dirty="0" err="1" smtClean="0">
                <a:latin typeface="Times New Roman Tj" pitchFamily="18" charset="-52"/>
              </a:rPr>
              <a:t>њангоми</a:t>
            </a:r>
            <a:r>
              <a:rPr lang="ru-RU" sz="2500" dirty="0" smtClean="0">
                <a:latin typeface="Times New Roman Tj" pitchFamily="18" charset="-52"/>
              </a:rPr>
              <a:t> дар </a:t>
            </a:r>
            <a:r>
              <a:rPr lang="ru-RU" sz="2500" dirty="0" err="1" smtClean="0">
                <a:latin typeface="Times New Roman Tj" pitchFamily="18" charset="-52"/>
              </a:rPr>
              <a:t>роњи</a:t>
            </a:r>
            <a:r>
              <a:rPr lang="ru-RU" sz="2500" dirty="0" smtClean="0">
                <a:latin typeface="Times New Roman Tj" pitchFamily="18" charset="-52"/>
              </a:rPr>
              <a:t> </a:t>
            </a:r>
            <a:r>
              <a:rPr lang="ru-RU" sz="2500" dirty="0" err="1" smtClean="0">
                <a:latin typeface="Times New Roman Tj" pitchFamily="18" charset="-52"/>
              </a:rPr>
              <a:t>расидан</a:t>
            </a:r>
            <a:r>
              <a:rPr lang="ru-RU" sz="2500" dirty="0" smtClean="0">
                <a:latin typeface="Times New Roman Tj" pitchFamily="18" charset="-52"/>
              </a:rPr>
              <a:t> ба </a:t>
            </a:r>
            <a:r>
              <a:rPr lang="ru-RU" sz="2500" dirty="0" err="1" smtClean="0">
                <a:latin typeface="Times New Roman Tj" pitchFamily="18" charset="-52"/>
              </a:rPr>
              <a:t>маќсад</a:t>
            </a:r>
            <a:r>
              <a:rPr lang="ru-RU" sz="2500" dirty="0" smtClean="0">
                <a:latin typeface="Times New Roman Tj" pitchFamily="18" charset="-52"/>
              </a:rPr>
              <a:t>, </a:t>
            </a:r>
            <a:r>
              <a:rPr lang="ru-RU" sz="2500" dirty="0" err="1" smtClean="0">
                <a:latin typeface="Times New Roman Tj" pitchFamily="18" charset="-52"/>
              </a:rPr>
              <a:t>ќонеъ</a:t>
            </a:r>
            <a:r>
              <a:rPr lang="ru-RU" sz="2500" dirty="0" smtClean="0">
                <a:latin typeface="Times New Roman Tj" pitchFamily="18" charset="-52"/>
              </a:rPr>
              <a:t> </a:t>
            </a:r>
            <a:r>
              <a:rPr lang="ru-RU" sz="2500" dirty="0" err="1" smtClean="0">
                <a:latin typeface="Times New Roman Tj" pitchFamily="18" charset="-52"/>
              </a:rPr>
              <a:t>гардонидани</a:t>
            </a:r>
            <a:r>
              <a:rPr lang="ru-RU" sz="2500" dirty="0" smtClean="0">
                <a:latin typeface="Times New Roman Tj" pitchFamily="18" charset="-52"/>
              </a:rPr>
              <a:t> </a:t>
            </a:r>
            <a:r>
              <a:rPr lang="ru-RU" sz="2500" dirty="0" err="1" smtClean="0">
                <a:latin typeface="Times New Roman Tj" pitchFamily="18" charset="-52"/>
              </a:rPr>
              <a:t>талабот</a:t>
            </a:r>
            <a:r>
              <a:rPr lang="ru-RU" sz="2500" dirty="0" smtClean="0">
                <a:latin typeface="Times New Roman Tj" pitchFamily="18" charset="-52"/>
              </a:rPr>
              <a:t> </a:t>
            </a:r>
            <a:r>
              <a:rPr lang="ru-RU" sz="2500" dirty="0" err="1" smtClean="0">
                <a:latin typeface="Times New Roman Tj" pitchFamily="18" charset="-52"/>
              </a:rPr>
              <a:t>халал</a:t>
            </a:r>
            <a:r>
              <a:rPr lang="ru-RU" sz="2500" dirty="0" smtClean="0">
                <a:latin typeface="Times New Roman Tj" pitchFamily="18" charset="-52"/>
              </a:rPr>
              <a:t> </a:t>
            </a:r>
            <a:r>
              <a:rPr lang="ru-RU" sz="2500" dirty="0" err="1" smtClean="0">
                <a:latin typeface="Times New Roman Tj" pitchFamily="18" charset="-52"/>
              </a:rPr>
              <a:t>мерасонанд</a:t>
            </a:r>
            <a:r>
              <a:rPr lang="ru-RU" sz="2500" dirty="0" smtClean="0">
                <a:latin typeface="Times New Roman Tj" pitchFamily="18" charset="-52"/>
              </a:rPr>
              <a:t>, </a:t>
            </a:r>
            <a:r>
              <a:rPr lang="ru-RU" sz="2500" dirty="0" err="1" smtClean="0">
                <a:latin typeface="Times New Roman Tj" pitchFamily="18" charset="-52"/>
              </a:rPr>
              <a:t>фаро</a:t>
            </a:r>
            <a:r>
              <a:rPr lang="ru-RU" sz="2500" dirty="0" smtClean="0">
                <a:latin typeface="Times New Roman Tj" pitchFamily="18" charset="-52"/>
              </a:rPr>
              <a:t> </a:t>
            </a:r>
            <a:r>
              <a:rPr lang="ru-RU" sz="2500" dirty="0" err="1" smtClean="0">
                <a:latin typeface="Times New Roman Tj" pitchFamily="18" charset="-52"/>
              </a:rPr>
              <a:t>мегирад</a:t>
            </a:r>
            <a:r>
              <a:rPr lang="ru-RU" sz="2500" dirty="0" smtClean="0">
                <a:latin typeface="Times New Roman Tj" pitchFamily="18" charset="-52"/>
              </a:rPr>
              <a:t>. </a:t>
            </a:r>
          </a:p>
          <a:p>
            <a:pPr algn="just"/>
            <a:r>
              <a:rPr lang="ru-RU" sz="2500" dirty="0" err="1" smtClean="0">
                <a:latin typeface="Times New Roman Tj" pitchFamily="18" charset="-52"/>
              </a:rPr>
              <a:t>Ва</a:t>
            </a:r>
            <a:r>
              <a:rPr lang="ru-RU" sz="2500" dirty="0" smtClean="0">
                <a:latin typeface="Times New Roman Tj" pitchFamily="18" charset="-52"/>
              </a:rPr>
              <a:t> </a:t>
            </a:r>
            <a:r>
              <a:rPr lang="ru-RU" sz="2500" dirty="0" err="1" smtClean="0">
                <a:latin typeface="Times New Roman Tj" pitchFamily="18" charset="-52"/>
              </a:rPr>
              <a:t>монеањое</a:t>
            </a:r>
            <a:r>
              <a:rPr lang="ru-RU" sz="2500" dirty="0" smtClean="0">
                <a:latin typeface="Times New Roman Tj" pitchFamily="18" charset="-52"/>
              </a:rPr>
              <a:t>, </a:t>
            </a:r>
            <a:r>
              <a:rPr lang="ru-RU" sz="2500" dirty="0" err="1" smtClean="0">
                <a:latin typeface="Times New Roman Tj" pitchFamily="18" charset="-52"/>
              </a:rPr>
              <a:t>ки</a:t>
            </a:r>
            <a:r>
              <a:rPr lang="ru-RU" sz="2500" dirty="0" smtClean="0">
                <a:latin typeface="Times New Roman Tj" pitchFamily="18" charset="-52"/>
              </a:rPr>
              <a:t> одам </a:t>
            </a:r>
            <a:r>
              <a:rPr lang="ru-RU" sz="2500" dirty="0" err="1" smtClean="0">
                <a:latin typeface="Times New Roman Tj" pitchFamily="18" charset="-52"/>
              </a:rPr>
              <a:t>бо</a:t>
            </a:r>
            <a:r>
              <a:rPr lang="ru-RU" sz="2500" dirty="0" smtClean="0">
                <a:latin typeface="Times New Roman Tj" pitchFamily="18" charset="-52"/>
              </a:rPr>
              <a:t> </a:t>
            </a:r>
            <a:r>
              <a:rPr lang="ru-RU" sz="2500" dirty="0" err="1" smtClean="0">
                <a:latin typeface="Times New Roman Tj" pitchFamily="18" charset="-52"/>
              </a:rPr>
              <a:t>онњо</a:t>
            </a:r>
            <a:r>
              <a:rPr lang="ru-RU" sz="2500" dirty="0" smtClean="0">
                <a:latin typeface="Times New Roman Tj" pitchFamily="18" charset="-52"/>
              </a:rPr>
              <a:t> </a:t>
            </a:r>
            <a:r>
              <a:rPr lang="ru-RU" sz="2500" dirty="0" err="1" smtClean="0">
                <a:latin typeface="Times New Roman Tj" pitchFamily="18" charset="-52"/>
              </a:rPr>
              <a:t>рў</a:t>
            </a:r>
            <a:r>
              <a:rPr lang="ru-RU" sz="2500" dirty="0" smtClean="0">
                <a:latin typeface="Times New Roman Tj" pitchFamily="18" charset="-52"/>
              </a:rPr>
              <a:t> ба </a:t>
            </a:r>
            <a:r>
              <a:rPr lang="ru-RU" sz="2500" dirty="0" err="1" smtClean="0">
                <a:latin typeface="Times New Roman Tj" pitchFamily="18" charset="-52"/>
              </a:rPr>
              <a:t>рў</a:t>
            </a:r>
            <a:r>
              <a:rPr lang="ru-RU" sz="2500" dirty="0" smtClean="0">
                <a:latin typeface="Times New Roman Tj" pitchFamily="18" charset="-52"/>
              </a:rPr>
              <a:t> </a:t>
            </a:r>
            <a:r>
              <a:rPr lang="ru-RU" sz="2500" dirty="0" err="1" smtClean="0">
                <a:latin typeface="Times New Roman Tj" pitchFamily="18" charset="-52"/>
              </a:rPr>
              <a:t>мешавад</a:t>
            </a:r>
            <a:r>
              <a:rPr lang="ru-RU" sz="2500" dirty="0" smtClean="0">
                <a:latin typeface="Times New Roman Tj" pitchFamily="18" charset="-52"/>
              </a:rPr>
              <a:t>, </a:t>
            </a:r>
            <a:r>
              <a:rPr lang="ru-RU" sz="2500" dirty="0" err="1" smtClean="0">
                <a:latin typeface="Times New Roman Tj" pitchFamily="18" charset="-52"/>
              </a:rPr>
              <a:t>метавонанд</a:t>
            </a:r>
            <a:r>
              <a:rPr lang="ru-RU" sz="2500" dirty="0" smtClean="0">
                <a:latin typeface="Times New Roman Tj" pitchFamily="18" charset="-52"/>
              </a:rPr>
              <a:t> </a:t>
            </a:r>
            <a:r>
              <a:rPr lang="ru-RU" sz="2500" dirty="0" err="1" smtClean="0">
                <a:latin typeface="Times New Roman Tj" pitchFamily="18" charset="-52"/>
              </a:rPr>
              <a:t>њам</a:t>
            </a:r>
            <a:r>
              <a:rPr lang="ru-RU" sz="2500" dirty="0" smtClean="0">
                <a:latin typeface="Times New Roman Tj" pitchFamily="18" charset="-52"/>
              </a:rPr>
              <a:t> </a:t>
            </a:r>
            <a:r>
              <a:rPr lang="ru-RU" sz="2500" dirty="0" err="1" smtClean="0">
                <a:latin typeface="Times New Roman Tj" pitchFamily="18" charset="-52"/>
              </a:rPr>
              <a:t>объективї</a:t>
            </a:r>
            <a:r>
              <a:rPr lang="ru-RU" sz="2500" dirty="0" smtClean="0">
                <a:latin typeface="Times New Roman Tj" pitchFamily="18" charset="-52"/>
              </a:rPr>
              <a:t> </a:t>
            </a:r>
            <a:r>
              <a:rPr lang="ru-RU" sz="2500" dirty="0" err="1" smtClean="0">
                <a:latin typeface="Times New Roman Tj" pitchFamily="18" charset="-52"/>
              </a:rPr>
              <a:t>ва</a:t>
            </a:r>
            <a:r>
              <a:rPr lang="ru-RU" sz="2500" dirty="0" smtClean="0">
                <a:latin typeface="Times New Roman Tj" pitchFamily="18" charset="-52"/>
              </a:rPr>
              <a:t> </a:t>
            </a:r>
            <a:r>
              <a:rPr lang="ru-RU" sz="2500" dirty="0" err="1" smtClean="0">
                <a:latin typeface="Times New Roman Tj" pitchFamily="18" charset="-52"/>
              </a:rPr>
              <a:t>њам</a:t>
            </a:r>
            <a:r>
              <a:rPr lang="ru-RU" sz="2500" dirty="0" smtClean="0">
                <a:latin typeface="Times New Roman Tj" pitchFamily="18" charset="-52"/>
              </a:rPr>
              <a:t> </a:t>
            </a:r>
            <a:r>
              <a:rPr lang="ru-RU" sz="2500" dirty="0" err="1" smtClean="0">
                <a:latin typeface="Times New Roman Tj" pitchFamily="18" charset="-52"/>
              </a:rPr>
              <a:t>субъективї</a:t>
            </a:r>
            <a:r>
              <a:rPr lang="ru-RU" sz="2500" dirty="0" smtClean="0">
                <a:latin typeface="Times New Roman Tj" pitchFamily="18" charset="-52"/>
              </a:rPr>
              <a:t> </a:t>
            </a:r>
            <a:r>
              <a:rPr lang="ru-RU" sz="2500" dirty="0" err="1" smtClean="0">
                <a:latin typeface="Times New Roman Tj" pitchFamily="18" charset="-52"/>
              </a:rPr>
              <a:t>њалли</a:t>
            </a:r>
            <a:r>
              <a:rPr lang="ru-RU" sz="2500" dirty="0" smtClean="0">
                <a:latin typeface="Times New Roman Tj" pitchFamily="18" charset="-52"/>
              </a:rPr>
              <a:t> </a:t>
            </a:r>
            <a:r>
              <a:rPr lang="ru-RU" sz="2500" dirty="0" err="1" smtClean="0">
                <a:latin typeface="Times New Roman Tj" pitchFamily="18" charset="-52"/>
              </a:rPr>
              <a:t>худро</a:t>
            </a:r>
            <a:r>
              <a:rPr lang="ru-RU" sz="2500" dirty="0" smtClean="0">
                <a:latin typeface="Times New Roman Tj" pitchFamily="18" charset="-52"/>
              </a:rPr>
              <a:t> </a:t>
            </a:r>
            <a:r>
              <a:rPr lang="ru-RU" sz="2500" dirty="0" err="1" smtClean="0">
                <a:latin typeface="Times New Roman Tj" pitchFamily="18" charset="-52"/>
              </a:rPr>
              <a:t>наёбанд</a:t>
            </a:r>
            <a:r>
              <a:rPr lang="ru-RU" sz="2500" dirty="0" smtClean="0">
                <a:latin typeface="Times New Roman Tj" pitchFamily="18" charset="-52"/>
              </a:rPr>
              <a:t>. </a:t>
            </a:r>
            <a:r>
              <a:rPr lang="ru-RU" sz="2500" i="1" dirty="0" smtClean="0">
                <a:solidFill>
                  <a:srgbClr val="FF0000"/>
                </a:solidFill>
                <a:latin typeface="Times New Roman Tj" pitchFamily="18" charset="-52"/>
              </a:rPr>
              <a:t>(</a:t>
            </a:r>
            <a:r>
              <a:rPr lang="ru-RU" sz="2500" i="1" dirty="0" err="1" smtClean="0">
                <a:solidFill>
                  <a:srgbClr val="FF0000"/>
                </a:solidFill>
                <a:latin typeface="Times New Roman Tj" pitchFamily="18" charset="-52"/>
              </a:rPr>
              <a:t>Масалан</a:t>
            </a:r>
            <a:r>
              <a:rPr lang="ru-RU" sz="2500" i="1" dirty="0" smtClean="0">
                <a:solidFill>
                  <a:srgbClr val="FF0000"/>
                </a:solidFill>
                <a:latin typeface="Times New Roman Tj" pitchFamily="18" charset="-52"/>
              </a:rPr>
              <a:t>, дар </a:t>
            </a:r>
            <a:r>
              <a:rPr lang="ru-RU" sz="2500" i="1" dirty="0" err="1" smtClean="0">
                <a:solidFill>
                  <a:srgbClr val="FF0000"/>
                </a:solidFill>
                <a:latin typeface="Times New Roman Tj" pitchFamily="18" charset="-52"/>
              </a:rPr>
              <a:t>муколамаи</a:t>
            </a:r>
            <a:r>
              <a:rPr lang="ru-RU" sz="2500" i="1" dirty="0" smtClean="0">
                <a:solidFill>
                  <a:srgbClr val="FF0000"/>
                </a:solidFill>
                <a:latin typeface="Times New Roman Tj" pitchFamily="18" charset="-52"/>
              </a:rPr>
              <a:t> «</a:t>
            </a:r>
            <a:r>
              <a:rPr lang="ru-RU" sz="2500" i="1" dirty="0" err="1" smtClean="0">
                <a:solidFill>
                  <a:srgbClr val="FF0000"/>
                </a:solidFill>
                <a:latin typeface="Times New Roman Tj" pitchFamily="18" charset="-52"/>
              </a:rPr>
              <a:t>роњбар</a:t>
            </a:r>
            <a:r>
              <a:rPr lang="ru-RU" sz="2500" i="1" dirty="0" smtClean="0">
                <a:solidFill>
                  <a:srgbClr val="FF0000"/>
                </a:solidFill>
                <a:latin typeface="Times New Roman Tj" pitchFamily="18" charset="-52"/>
              </a:rPr>
              <a:t>- </a:t>
            </a:r>
            <a:r>
              <a:rPr lang="ru-RU" sz="2500" i="1" dirty="0" err="1" smtClean="0">
                <a:solidFill>
                  <a:srgbClr val="FF0000"/>
                </a:solidFill>
                <a:latin typeface="Times New Roman Tj" pitchFamily="18" charset="-52"/>
              </a:rPr>
              <a:t>тобеъ</a:t>
            </a:r>
            <a:r>
              <a:rPr lang="ru-RU" sz="2500" i="1" dirty="0" smtClean="0">
                <a:solidFill>
                  <a:srgbClr val="FF0000"/>
                </a:solidFill>
                <a:latin typeface="Times New Roman Tj" pitchFamily="18" charset="-52"/>
              </a:rPr>
              <a:t>» </a:t>
            </a:r>
            <a:r>
              <a:rPr lang="ru-RU" sz="2500" i="1" dirty="0" err="1" smtClean="0">
                <a:solidFill>
                  <a:srgbClr val="FF0000"/>
                </a:solidFill>
                <a:latin typeface="Times New Roman Tj" pitchFamily="18" charset="-52"/>
              </a:rPr>
              <a:t>якуми</a:t>
            </a:r>
            <a:r>
              <a:rPr lang="ru-RU" sz="25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500" i="1" dirty="0" err="1" smtClean="0">
                <a:solidFill>
                  <a:srgbClr val="FF0000"/>
                </a:solidFill>
                <a:latin typeface="Times New Roman Tj" pitchFamily="18" charset="-52"/>
              </a:rPr>
              <a:t>метавонад</a:t>
            </a:r>
            <a:r>
              <a:rPr lang="ru-RU" sz="25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500" i="1" dirty="0" err="1" smtClean="0">
                <a:solidFill>
                  <a:srgbClr val="FF0000"/>
                </a:solidFill>
                <a:latin typeface="Times New Roman Tj" pitchFamily="18" charset="-52"/>
              </a:rPr>
              <a:t>њангоми</a:t>
            </a:r>
            <a:r>
              <a:rPr lang="ru-RU" sz="25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500" i="1" dirty="0" err="1" smtClean="0">
                <a:solidFill>
                  <a:srgbClr val="FF0000"/>
                </a:solidFill>
                <a:latin typeface="Times New Roman Tj" pitchFamily="18" charset="-52"/>
              </a:rPr>
              <a:t>мубоњиса</a:t>
            </a:r>
            <a:r>
              <a:rPr lang="ru-RU" sz="25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500" i="1" dirty="0" err="1" smtClean="0">
                <a:solidFill>
                  <a:srgbClr val="FF0000"/>
                </a:solidFill>
                <a:latin typeface="Times New Roman Tj" pitchFamily="18" charset="-52"/>
              </a:rPr>
              <a:t>овоз</a:t>
            </a:r>
            <a:r>
              <a:rPr lang="ru-RU" sz="2500" i="1" dirty="0" smtClean="0">
                <a:solidFill>
                  <a:srgbClr val="FF0000"/>
                </a:solidFill>
                <a:latin typeface="Times New Roman Tj" pitchFamily="18" charset="-52"/>
              </a:rPr>
              <a:t> баланд </a:t>
            </a:r>
            <a:r>
              <a:rPr lang="ru-RU" sz="2500" i="1" dirty="0" err="1" smtClean="0">
                <a:solidFill>
                  <a:srgbClr val="FF0000"/>
                </a:solidFill>
                <a:latin typeface="Times New Roman Tj" pitchFamily="18" charset="-52"/>
              </a:rPr>
              <a:t>кунад</a:t>
            </a:r>
            <a:r>
              <a:rPr lang="ru-RU" sz="2500" i="1" dirty="0" smtClean="0">
                <a:solidFill>
                  <a:srgbClr val="FF0000"/>
                </a:solidFill>
                <a:latin typeface="Times New Roman Tj" pitchFamily="18" charset="-52"/>
              </a:rPr>
              <a:t>, </a:t>
            </a:r>
            <a:r>
              <a:rPr lang="ru-RU" sz="2500" i="1" dirty="0" err="1" smtClean="0">
                <a:solidFill>
                  <a:srgbClr val="FF0000"/>
                </a:solidFill>
                <a:latin typeface="Times New Roman Tj" pitchFamily="18" charset="-52"/>
              </a:rPr>
              <a:t>дуюмї</a:t>
            </a:r>
            <a:r>
              <a:rPr lang="ru-RU" sz="2500" i="1" dirty="0" smtClean="0">
                <a:solidFill>
                  <a:srgbClr val="FF0000"/>
                </a:solidFill>
                <a:latin typeface="Times New Roman Tj" pitchFamily="18" charset="-52"/>
              </a:rPr>
              <a:t> - не, </a:t>
            </a:r>
            <a:r>
              <a:rPr lang="ru-RU" sz="2500" i="1" dirty="0" err="1" smtClean="0">
                <a:solidFill>
                  <a:srgbClr val="FF0000"/>
                </a:solidFill>
                <a:latin typeface="Times New Roman Tj" pitchFamily="18" charset="-52"/>
              </a:rPr>
              <a:t>њарчанд</a:t>
            </a:r>
            <a:r>
              <a:rPr lang="ru-RU" sz="25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500" i="1" dirty="0" err="1" smtClean="0">
                <a:solidFill>
                  <a:srgbClr val="FF0000"/>
                </a:solidFill>
                <a:latin typeface="Times New Roman Tj" pitchFamily="18" charset="-52"/>
              </a:rPr>
              <a:t>барои</a:t>
            </a:r>
            <a:r>
              <a:rPr lang="ru-RU" sz="2500" i="1" dirty="0" smtClean="0">
                <a:solidFill>
                  <a:srgbClr val="FF0000"/>
                </a:solidFill>
                <a:latin typeface="Times New Roman Tj" pitchFamily="18" charset="-52"/>
              </a:rPr>
              <a:t> он </a:t>
            </a:r>
            <a:r>
              <a:rPr lang="ru-RU" sz="2500" i="1" dirty="0" err="1" smtClean="0">
                <a:solidFill>
                  <a:srgbClr val="FF0000"/>
                </a:solidFill>
                <a:latin typeface="Times New Roman Tj" pitchFamily="18" charset="-52"/>
              </a:rPr>
              <a:t>имкониятњои</a:t>
            </a:r>
            <a:r>
              <a:rPr lang="ru-RU" sz="25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500" i="1" dirty="0" err="1" smtClean="0">
                <a:solidFill>
                  <a:srgbClr val="FF0000"/>
                </a:solidFill>
                <a:latin typeface="Times New Roman Tj" pitchFamily="18" charset="-52"/>
              </a:rPr>
              <a:t>физиологиро</a:t>
            </a:r>
            <a:r>
              <a:rPr lang="ru-RU" sz="25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500" i="1" dirty="0" err="1" smtClean="0">
                <a:solidFill>
                  <a:srgbClr val="FF0000"/>
                </a:solidFill>
                <a:latin typeface="Times New Roman Tj" pitchFamily="18" charset="-52"/>
              </a:rPr>
              <a:t>дорад</a:t>
            </a:r>
            <a:r>
              <a:rPr lang="ru-RU" sz="2500" i="1" dirty="0" smtClean="0">
                <a:solidFill>
                  <a:srgbClr val="FF0000"/>
                </a:solidFill>
                <a:latin typeface="Times New Roman Tj" pitchFamily="18" charset="-52"/>
              </a:rPr>
              <a:t>).</a:t>
            </a:r>
            <a:r>
              <a:rPr lang="ru-RU" sz="2500" dirty="0" smtClean="0">
                <a:latin typeface="Times New Roman Tj" pitchFamily="18" charset="-52"/>
              </a:rPr>
              <a:t>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30432"/>
          </a:xfrm>
        </p:spPr>
        <p:txBody>
          <a:bodyPr/>
          <a:lstStyle/>
          <a:p>
            <a:r>
              <a:rPr lang="ru-RU" b="1" dirty="0" err="1" smtClean="0">
                <a:latin typeface="Times New Roman Tj" pitchFamily="18" charset="-52"/>
              </a:rPr>
              <a:t>Фрустратсия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51520" y="1340768"/>
            <a:ext cx="8640959" cy="4896544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3200" dirty="0" err="1" smtClean="0">
                <a:latin typeface="Times New Roman Tj" pitchFamily="18" charset="-52"/>
              </a:rPr>
              <a:t>Фрустратсия</a:t>
            </a:r>
            <a:r>
              <a:rPr lang="ru-RU" sz="3200" dirty="0" smtClean="0">
                <a:latin typeface="Times New Roman Tj" pitchFamily="18" charset="-52"/>
              </a:rPr>
              <a:t> </a:t>
            </a:r>
            <a:r>
              <a:rPr lang="ru-RU" sz="3200" dirty="0" err="1" smtClean="0">
                <a:latin typeface="Times New Roman Tj" pitchFamily="18" charset="-52"/>
              </a:rPr>
              <a:t>њангоме</a:t>
            </a:r>
            <a:r>
              <a:rPr lang="ru-RU" sz="3200" dirty="0" smtClean="0">
                <a:latin typeface="Times New Roman Tj" pitchFamily="18" charset="-52"/>
              </a:rPr>
              <a:t> ба </a:t>
            </a:r>
            <a:r>
              <a:rPr lang="ru-RU" sz="3200" dirty="0" err="1" smtClean="0">
                <a:latin typeface="Times New Roman Tj" pitchFamily="18" charset="-52"/>
              </a:rPr>
              <a:t>вуљуд</a:t>
            </a:r>
            <a:r>
              <a:rPr lang="ru-RU" sz="3200" dirty="0" smtClean="0">
                <a:latin typeface="Times New Roman Tj" pitchFamily="18" charset="-52"/>
              </a:rPr>
              <a:t> </a:t>
            </a:r>
            <a:r>
              <a:rPr lang="ru-RU" sz="3200" dirty="0" err="1" smtClean="0">
                <a:latin typeface="Times New Roman Tj" pitchFamily="18" charset="-52"/>
              </a:rPr>
              <a:t>меояд</a:t>
            </a:r>
            <a:r>
              <a:rPr lang="ru-RU" sz="3200" dirty="0" smtClean="0">
                <a:latin typeface="Times New Roman Tj" pitchFamily="18" charset="-52"/>
              </a:rPr>
              <a:t>, </a:t>
            </a:r>
            <a:r>
              <a:rPr lang="ru-RU" sz="3200" dirty="0" err="1" smtClean="0">
                <a:latin typeface="Times New Roman Tj" pitchFamily="18" charset="-52"/>
              </a:rPr>
              <a:t>ки</a:t>
            </a:r>
            <a:r>
              <a:rPr lang="ru-RU" sz="3200" dirty="0" smtClean="0">
                <a:latin typeface="Times New Roman Tj" pitchFamily="18" charset="-52"/>
              </a:rPr>
              <a:t> одам </a:t>
            </a:r>
            <a:r>
              <a:rPr lang="ru-RU" sz="3200" dirty="0" err="1" smtClean="0">
                <a:latin typeface="Times New Roman Tj" pitchFamily="18" charset="-52"/>
              </a:rPr>
              <a:t>чизеро</a:t>
            </a:r>
            <a:r>
              <a:rPr lang="ru-RU" sz="3200" dirty="0" smtClean="0">
                <a:latin typeface="Times New Roman Tj" pitchFamily="18" charset="-52"/>
              </a:rPr>
              <a:t> </a:t>
            </a:r>
            <a:r>
              <a:rPr lang="ru-RU" sz="3200" dirty="0" err="1" smtClean="0">
                <a:latin typeface="Times New Roman Tj" pitchFamily="18" charset="-52"/>
              </a:rPr>
              <a:t>хеле</a:t>
            </a:r>
            <a:r>
              <a:rPr lang="ru-RU" sz="3200" dirty="0" smtClean="0">
                <a:latin typeface="Times New Roman Tj" pitchFamily="18" charset="-52"/>
              </a:rPr>
              <a:t> </a:t>
            </a:r>
            <a:r>
              <a:rPr lang="ru-RU" sz="3200" dirty="0" err="1" smtClean="0">
                <a:latin typeface="Times New Roman Tj" pitchFamily="18" charset="-52"/>
              </a:rPr>
              <a:t>зиёд</a:t>
            </a:r>
            <a:r>
              <a:rPr lang="ru-RU" sz="3200" dirty="0" smtClean="0">
                <a:latin typeface="Times New Roman Tj" pitchFamily="18" charset="-52"/>
              </a:rPr>
              <a:t> </a:t>
            </a:r>
            <a:r>
              <a:rPr lang="ru-RU" sz="3200" dirty="0" err="1" smtClean="0">
                <a:latin typeface="Times New Roman Tj" pitchFamily="18" charset="-52"/>
              </a:rPr>
              <a:t>орзу</a:t>
            </a:r>
            <a:r>
              <a:rPr lang="ru-RU" sz="3200" dirty="0" smtClean="0">
                <a:latin typeface="Times New Roman Tj" pitchFamily="18" charset="-52"/>
              </a:rPr>
              <a:t> </a:t>
            </a:r>
            <a:r>
              <a:rPr lang="ru-RU" sz="3200" dirty="0" err="1" smtClean="0">
                <a:latin typeface="Times New Roman Tj" pitchFamily="18" charset="-52"/>
              </a:rPr>
              <a:t>кунад</a:t>
            </a:r>
            <a:r>
              <a:rPr lang="ru-RU" sz="3200" dirty="0" smtClean="0">
                <a:latin typeface="Times New Roman Tj" pitchFamily="18" charset="-52"/>
              </a:rPr>
              <a:t> </a:t>
            </a:r>
            <a:r>
              <a:rPr lang="ru-RU" sz="3200" i="1" dirty="0" smtClean="0">
                <a:solidFill>
                  <a:srgbClr val="7030A0"/>
                </a:solidFill>
                <a:latin typeface="Times New Roman Tj" pitchFamily="18" charset="-52"/>
              </a:rPr>
              <a:t>(Он </a:t>
            </a:r>
            <a:r>
              <a:rPr lang="ru-RU" sz="3200" i="1" dirty="0" err="1" smtClean="0">
                <a:solidFill>
                  <a:srgbClr val="7030A0"/>
                </a:solidFill>
                <a:latin typeface="Times New Roman Tj" pitchFamily="18" charset="-52"/>
              </a:rPr>
              <a:t>чизеро</a:t>
            </a:r>
            <a:r>
              <a:rPr lang="ru-RU" sz="3200" i="1" dirty="0" smtClean="0">
                <a:solidFill>
                  <a:srgbClr val="7030A0"/>
                </a:solidFill>
                <a:latin typeface="Times New Roman Tj" pitchFamily="18" charset="-52"/>
              </a:rPr>
              <a:t>, </a:t>
            </a:r>
            <a:r>
              <a:rPr lang="ru-RU" sz="3200" i="1" dirty="0" err="1" smtClean="0">
                <a:solidFill>
                  <a:srgbClr val="7030A0"/>
                </a:solidFill>
                <a:latin typeface="Times New Roman Tj" pitchFamily="18" charset="-52"/>
              </a:rPr>
              <a:t>ки</a:t>
            </a:r>
            <a:r>
              <a:rPr lang="ru-RU" sz="32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3200" i="1" dirty="0" err="1" smtClean="0">
                <a:solidFill>
                  <a:srgbClr val="7030A0"/>
                </a:solidFill>
                <a:latin typeface="Times New Roman Tj" pitchFamily="18" charset="-52"/>
              </a:rPr>
              <a:t>хеле</a:t>
            </a:r>
            <a:r>
              <a:rPr lang="ru-RU" sz="32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3200" i="1" dirty="0" err="1" smtClean="0">
                <a:solidFill>
                  <a:srgbClr val="7030A0"/>
                </a:solidFill>
                <a:latin typeface="Times New Roman Tj" pitchFamily="18" charset="-52"/>
              </a:rPr>
              <a:t>мехоњад</a:t>
            </a:r>
            <a:r>
              <a:rPr lang="ru-RU" sz="3200" i="1" dirty="0" smtClean="0">
                <a:solidFill>
                  <a:srgbClr val="7030A0"/>
                </a:solidFill>
                <a:latin typeface="Times New Roman Tj" pitchFamily="18" charset="-52"/>
              </a:rPr>
              <a:t>, вале </a:t>
            </a:r>
            <a:r>
              <a:rPr lang="ru-RU" sz="3200" i="1" dirty="0" err="1" smtClean="0">
                <a:solidFill>
                  <a:srgbClr val="7030A0"/>
                </a:solidFill>
                <a:latin typeface="Times New Roman Tj" pitchFamily="18" charset="-52"/>
              </a:rPr>
              <a:t>наметавонад</a:t>
            </a:r>
            <a:r>
              <a:rPr lang="ru-RU" sz="32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3200" i="1" dirty="0" err="1" smtClean="0">
                <a:solidFill>
                  <a:srgbClr val="7030A0"/>
                </a:solidFill>
                <a:latin typeface="Times New Roman Tj" pitchFamily="18" charset="-52"/>
              </a:rPr>
              <a:t>онро</a:t>
            </a:r>
            <a:r>
              <a:rPr lang="ru-RU" sz="32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3200" i="1" dirty="0" err="1" smtClean="0">
                <a:solidFill>
                  <a:srgbClr val="7030A0"/>
                </a:solidFill>
                <a:latin typeface="Times New Roman Tj" pitchFamily="18" charset="-52"/>
              </a:rPr>
              <a:t>дошта</a:t>
            </a:r>
            <a:r>
              <a:rPr lang="ru-RU" sz="32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3200" i="1" dirty="0" err="1" smtClean="0">
                <a:solidFill>
                  <a:srgbClr val="7030A0"/>
                </a:solidFill>
                <a:latin typeface="Times New Roman Tj" pitchFamily="18" charset="-52"/>
              </a:rPr>
              <a:t>бошад</a:t>
            </a:r>
            <a:r>
              <a:rPr lang="ru-RU" sz="3200" i="1" dirty="0" smtClean="0">
                <a:solidFill>
                  <a:srgbClr val="7030A0"/>
                </a:solidFill>
                <a:latin typeface="Times New Roman Tj" pitchFamily="18" charset="-52"/>
              </a:rPr>
              <a:t>)</a:t>
            </a:r>
            <a:r>
              <a:rPr lang="ru-RU" sz="3200" dirty="0" smtClean="0">
                <a:latin typeface="Times New Roman Tj" pitchFamily="18" charset="-52"/>
              </a:rPr>
              <a:t>. </a:t>
            </a:r>
          </a:p>
          <a:p>
            <a:pPr algn="just"/>
            <a:r>
              <a:rPr lang="ru-RU" sz="3200" dirty="0" smtClean="0">
                <a:latin typeface="Times New Roman Tj" pitchFamily="18" charset="-52"/>
              </a:rPr>
              <a:t>Он </a:t>
            </a:r>
            <a:r>
              <a:rPr lang="ru-RU" sz="3200" dirty="0" err="1" smtClean="0">
                <a:latin typeface="Times New Roman Tj" pitchFamily="18" charset="-52"/>
              </a:rPr>
              <a:t>гоњ</a:t>
            </a:r>
            <a:r>
              <a:rPr lang="ru-RU" sz="3200" dirty="0" smtClean="0">
                <a:latin typeface="Times New Roman Tj" pitchFamily="18" charset="-52"/>
              </a:rPr>
              <a:t>, </a:t>
            </a:r>
            <a:r>
              <a:rPr lang="ru-RU" sz="3200" dirty="0" err="1" smtClean="0">
                <a:latin typeface="Times New Roman Tj" pitchFamily="18" charset="-52"/>
              </a:rPr>
              <a:t>вай</a:t>
            </a:r>
            <a:r>
              <a:rPr lang="ru-RU" sz="3200" dirty="0" smtClean="0">
                <a:latin typeface="Times New Roman Tj" pitchFamily="18" charset="-52"/>
              </a:rPr>
              <a:t> аз </a:t>
            </a:r>
            <a:r>
              <a:rPr lang="ru-RU" sz="3200" dirty="0" err="1" smtClean="0">
                <a:latin typeface="Times New Roman Tj" pitchFamily="18" charset="-52"/>
              </a:rPr>
              <a:t>ќафои</a:t>
            </a:r>
            <a:r>
              <a:rPr lang="ru-RU" sz="3200" dirty="0" smtClean="0">
                <a:latin typeface="Times New Roman Tj" pitchFamily="18" charset="-52"/>
              </a:rPr>
              <a:t> худ </a:t>
            </a:r>
            <a:r>
              <a:rPr lang="ru-RU" sz="3200" dirty="0" err="1" smtClean="0">
                <a:latin typeface="Times New Roman Tj" pitchFamily="18" charset="-52"/>
              </a:rPr>
              <a:t>вайроншавии</a:t>
            </a:r>
            <a:r>
              <a:rPr lang="ru-RU" sz="3200" dirty="0" smtClean="0">
                <a:latin typeface="Times New Roman Tj" pitchFamily="18" charset="-52"/>
              </a:rPr>
              <a:t> </a:t>
            </a:r>
            <a:r>
              <a:rPr lang="ru-RU" sz="3200" dirty="0" err="1" smtClean="0">
                <a:latin typeface="Times New Roman Tj" pitchFamily="18" charset="-52"/>
              </a:rPr>
              <a:t>эњсосотро</a:t>
            </a:r>
            <a:r>
              <a:rPr lang="ru-RU" sz="3200" dirty="0" smtClean="0">
                <a:latin typeface="Times New Roman Tj" pitchFamily="18" charset="-52"/>
              </a:rPr>
              <a:t> ба </a:t>
            </a:r>
            <a:r>
              <a:rPr lang="ru-RU" sz="3200" dirty="0" err="1" smtClean="0">
                <a:latin typeface="Times New Roman Tj" pitchFamily="18" charset="-52"/>
              </a:rPr>
              <a:t>миён</a:t>
            </a:r>
            <a:r>
              <a:rPr lang="ru-RU" sz="3200" dirty="0" smtClean="0">
                <a:latin typeface="Times New Roman Tj" pitchFamily="18" charset="-52"/>
              </a:rPr>
              <a:t> </a:t>
            </a:r>
            <a:r>
              <a:rPr lang="ru-RU" sz="3200" dirty="0" err="1" smtClean="0">
                <a:latin typeface="Times New Roman Tj" pitchFamily="18" charset="-52"/>
              </a:rPr>
              <a:t>меоварад</a:t>
            </a:r>
            <a:r>
              <a:rPr lang="ru-RU" sz="3200" dirty="0" smtClean="0">
                <a:latin typeface="Times New Roman Tj" pitchFamily="18" charset="-52"/>
              </a:rPr>
              <a:t>, </a:t>
            </a:r>
            <a:r>
              <a:rPr lang="ru-RU" sz="3200" dirty="0" err="1" smtClean="0">
                <a:latin typeface="Times New Roman Tj" pitchFamily="18" charset="-52"/>
              </a:rPr>
              <a:t>ки</a:t>
            </a:r>
            <a:r>
              <a:rPr lang="ru-RU" sz="3200" dirty="0" smtClean="0">
                <a:latin typeface="Times New Roman Tj" pitchFamily="18" charset="-52"/>
              </a:rPr>
              <a:t> </a:t>
            </a:r>
            <a:r>
              <a:rPr lang="ru-RU" sz="3200" dirty="0" err="1" smtClean="0">
                <a:latin typeface="Times New Roman Tj" pitchFamily="18" charset="-52"/>
              </a:rPr>
              <a:t>бо</a:t>
            </a:r>
            <a:r>
              <a:rPr lang="ru-RU" sz="3200" dirty="0" smtClean="0">
                <a:latin typeface="Times New Roman Tj" pitchFamily="18" charset="-52"/>
              </a:rPr>
              <a:t> </a:t>
            </a:r>
            <a:r>
              <a:rPr lang="ru-RU" sz="3200" dirty="0" err="1" smtClean="0">
                <a:latin typeface="Times New Roman Tj" pitchFamily="18" charset="-52"/>
              </a:rPr>
              <a:t>болоравии</a:t>
            </a:r>
            <a:r>
              <a:rPr lang="ru-RU" sz="3200" dirty="0" smtClean="0">
                <a:latin typeface="Times New Roman Tj" pitchFamily="18" charset="-52"/>
              </a:rPr>
              <a:t> </a:t>
            </a:r>
            <a:r>
              <a:rPr lang="ru-RU" sz="3200" dirty="0" err="1" smtClean="0">
                <a:latin typeface="Times New Roman Tj" pitchFamily="18" charset="-52"/>
              </a:rPr>
              <a:t>њолати</a:t>
            </a:r>
            <a:r>
              <a:rPr lang="ru-RU" sz="3200" dirty="0" smtClean="0">
                <a:latin typeface="Times New Roman Tj" pitchFamily="18" charset="-52"/>
              </a:rPr>
              <a:t> </a:t>
            </a:r>
            <a:r>
              <a:rPr lang="ru-RU" sz="3200" dirty="0" err="1" smtClean="0">
                <a:latin typeface="Times New Roman Tj" pitchFamily="18" charset="-52"/>
              </a:rPr>
              <a:t>мољарољўї</a:t>
            </a:r>
            <a:r>
              <a:rPr lang="ru-RU" sz="3200" dirty="0" smtClean="0">
                <a:latin typeface="Times New Roman Tj" pitchFamily="18" charset="-52"/>
              </a:rPr>
              <a:t>, </a:t>
            </a:r>
            <a:r>
              <a:rPr lang="ru-RU" sz="3200" dirty="0" err="1" smtClean="0">
                <a:latin typeface="Times New Roman Tj" pitchFamily="18" charset="-52"/>
              </a:rPr>
              <a:t>тарсу</a:t>
            </a:r>
            <a:r>
              <a:rPr lang="ru-RU" sz="3200" dirty="0" smtClean="0">
                <a:latin typeface="Times New Roman Tj" pitchFamily="18" charset="-52"/>
              </a:rPr>
              <a:t> </a:t>
            </a:r>
            <a:r>
              <a:rPr lang="ru-RU" sz="3200" dirty="0" err="1" smtClean="0">
                <a:latin typeface="Times New Roman Tj" pitchFamily="18" charset="-52"/>
              </a:rPr>
              <a:t>њарос</a:t>
            </a:r>
            <a:r>
              <a:rPr lang="ru-RU" sz="3200" dirty="0" smtClean="0">
                <a:latin typeface="Times New Roman Tj" pitchFamily="18" charset="-52"/>
              </a:rPr>
              <a:t>, паст </a:t>
            </a:r>
            <a:r>
              <a:rPr lang="ru-RU" sz="3200" dirty="0" err="1" smtClean="0">
                <a:latin typeface="Times New Roman Tj" pitchFamily="18" charset="-52"/>
              </a:rPr>
              <a:t>шудани</a:t>
            </a:r>
            <a:r>
              <a:rPr lang="ru-RU" sz="3200" dirty="0" smtClean="0">
                <a:latin typeface="Times New Roman Tj" pitchFamily="18" charset="-52"/>
              </a:rPr>
              <a:t> </a:t>
            </a:r>
            <a:r>
              <a:rPr lang="ru-RU" sz="3200" dirty="0" err="1" smtClean="0">
                <a:latin typeface="Times New Roman Tj" pitchFamily="18" charset="-52"/>
              </a:rPr>
              <a:t>фаъолияти</a:t>
            </a:r>
            <a:r>
              <a:rPr lang="ru-RU" sz="3200" dirty="0" smtClean="0">
                <a:latin typeface="Times New Roman Tj" pitchFamily="18" charset="-52"/>
              </a:rPr>
              <a:t> </a:t>
            </a:r>
            <a:r>
              <a:rPr lang="ru-RU" sz="3200" dirty="0" err="1" smtClean="0">
                <a:latin typeface="Times New Roman Tj" pitchFamily="18" charset="-52"/>
              </a:rPr>
              <a:t>корї</a:t>
            </a:r>
            <a:r>
              <a:rPr lang="ru-RU" sz="3200" dirty="0" smtClean="0">
                <a:latin typeface="Times New Roman Tj" pitchFamily="18" charset="-52"/>
              </a:rPr>
              <a:t> </a:t>
            </a:r>
            <a:r>
              <a:rPr lang="ru-RU" sz="3200" dirty="0" err="1" smtClean="0">
                <a:latin typeface="Times New Roman Tj" pitchFamily="18" charset="-52"/>
              </a:rPr>
              <a:t>ва</a:t>
            </a:r>
            <a:r>
              <a:rPr lang="ru-RU" sz="3200" dirty="0" smtClean="0">
                <a:latin typeface="Times New Roman Tj" pitchFamily="18" charset="-52"/>
              </a:rPr>
              <a:t> дар </a:t>
            </a:r>
            <a:r>
              <a:rPr lang="ru-RU" sz="3200" dirty="0" err="1" smtClean="0">
                <a:latin typeface="Times New Roman Tj" pitchFamily="18" charset="-52"/>
              </a:rPr>
              <a:t>баъзе</a:t>
            </a:r>
            <a:r>
              <a:rPr lang="ru-RU" sz="3200" dirty="0" smtClean="0">
                <a:latin typeface="Times New Roman Tj" pitchFamily="18" charset="-52"/>
              </a:rPr>
              <a:t> </a:t>
            </a:r>
            <a:r>
              <a:rPr lang="ru-RU" sz="3200" dirty="0" err="1" smtClean="0">
                <a:latin typeface="Times New Roman Tj" pitchFamily="18" charset="-52"/>
              </a:rPr>
              <a:t>мавридњои</a:t>
            </a:r>
            <a:r>
              <a:rPr lang="ru-RU" sz="3200" dirty="0" smtClean="0">
                <a:latin typeface="Times New Roman Tj" pitchFamily="18" charset="-52"/>
              </a:rPr>
              <a:t> </a:t>
            </a:r>
            <a:r>
              <a:rPr lang="ru-RU" sz="3200" dirty="0" err="1" smtClean="0">
                <a:latin typeface="Times New Roman Tj" pitchFamily="18" charset="-52"/>
              </a:rPr>
              <a:t>мураккаб</a:t>
            </a:r>
            <a:r>
              <a:rPr lang="ru-RU" sz="3200" dirty="0" smtClean="0">
                <a:latin typeface="Times New Roman Tj" pitchFamily="18" charset="-52"/>
              </a:rPr>
              <a:t> (</a:t>
            </a:r>
            <a:r>
              <a:rPr lang="ru-RU" sz="3200" dirty="0" err="1" smtClean="0">
                <a:latin typeface="Times New Roman Tj" pitchFamily="18" charset="-52"/>
              </a:rPr>
              <a:t>невротикї</a:t>
            </a:r>
            <a:r>
              <a:rPr lang="ru-RU" sz="3200" dirty="0" smtClean="0">
                <a:latin typeface="Times New Roman Tj" pitchFamily="18" charset="-52"/>
              </a:rPr>
              <a:t>) аз </a:t>
            </a:r>
            <a:r>
              <a:rPr lang="ru-RU" sz="3200" dirty="0" err="1" smtClean="0">
                <a:latin typeface="Times New Roman Tj" pitchFamily="18" charset="-52"/>
              </a:rPr>
              <a:t>меъёр</a:t>
            </a:r>
            <a:r>
              <a:rPr lang="ru-RU" sz="3200" dirty="0" smtClean="0">
                <a:latin typeface="Times New Roman Tj" pitchFamily="18" charset="-52"/>
              </a:rPr>
              <a:t> </a:t>
            </a:r>
            <a:r>
              <a:rPr lang="ru-RU" sz="3200" dirty="0" err="1" smtClean="0">
                <a:latin typeface="Times New Roman Tj" pitchFamily="18" charset="-52"/>
              </a:rPr>
              <a:t>дур</a:t>
            </a:r>
            <a:r>
              <a:rPr lang="ru-RU" sz="3200" dirty="0" smtClean="0">
                <a:latin typeface="Times New Roman Tj" pitchFamily="18" charset="-52"/>
              </a:rPr>
              <a:t> </a:t>
            </a:r>
            <a:r>
              <a:rPr lang="ru-RU" sz="3200" dirty="0" err="1" smtClean="0">
                <a:latin typeface="Times New Roman Tj" pitchFamily="18" charset="-52"/>
              </a:rPr>
              <a:t>шудан</a:t>
            </a:r>
            <a:r>
              <a:rPr lang="ru-RU" sz="3200" dirty="0" smtClean="0">
                <a:latin typeface="Times New Roman Tj" pitchFamily="18" charset="-52"/>
              </a:rPr>
              <a:t> ба </a:t>
            </a:r>
            <a:r>
              <a:rPr lang="ru-RU" sz="3200" dirty="0" err="1" smtClean="0">
                <a:latin typeface="Times New Roman Tj" pitchFamily="18" charset="-52"/>
              </a:rPr>
              <a:t>назар</a:t>
            </a:r>
            <a:r>
              <a:rPr lang="ru-RU" sz="3200" dirty="0" smtClean="0">
                <a:latin typeface="Times New Roman Tj" pitchFamily="18" charset="-52"/>
              </a:rPr>
              <a:t> </a:t>
            </a:r>
            <a:r>
              <a:rPr lang="ru-RU" sz="3200" dirty="0" err="1" smtClean="0">
                <a:latin typeface="Times New Roman Tj" pitchFamily="18" charset="-52"/>
              </a:rPr>
              <a:t>мерасад</a:t>
            </a:r>
            <a:r>
              <a:rPr lang="ru-RU" sz="3200" dirty="0" smtClean="0">
                <a:latin typeface="Times New Roman Tj" pitchFamily="18" charset="-52"/>
              </a:rPr>
              <a:t>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30432"/>
          </a:xfrm>
        </p:spPr>
        <p:txBody>
          <a:bodyPr/>
          <a:lstStyle/>
          <a:p>
            <a:r>
              <a:rPr lang="ru-RU" b="1" dirty="0" err="1" smtClean="0">
                <a:latin typeface="Times New Roman Tj" pitchFamily="18" charset="-52"/>
              </a:rPr>
              <a:t>Фрустратсия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51521" y="1700808"/>
            <a:ext cx="8640960" cy="4425355"/>
          </a:xfrm>
        </p:spPr>
        <p:txBody>
          <a:bodyPr/>
          <a:lstStyle/>
          <a:p>
            <a:pPr algn="just"/>
            <a:r>
              <a:rPr lang="ru-RU" sz="2600" dirty="0" err="1" smtClean="0">
                <a:latin typeface="Times New Roman Tj" pitchFamily="18" charset="-52"/>
              </a:rPr>
              <a:t>Агар</a:t>
            </a:r>
            <a:r>
              <a:rPr lang="ru-RU" sz="2600" dirty="0" smtClean="0">
                <a:latin typeface="Times New Roman Tj" pitchFamily="18" charset="-52"/>
              </a:rPr>
              <a:t> </a:t>
            </a:r>
            <a:r>
              <a:rPr lang="ru-RU" sz="2600" dirty="0" err="1" smtClean="0">
                <a:latin typeface="Times New Roman Tj" pitchFamily="18" charset="-52"/>
              </a:rPr>
              <a:t>стресси</a:t>
            </a:r>
            <a:r>
              <a:rPr lang="ru-RU" sz="2600" dirty="0" smtClean="0">
                <a:latin typeface="Times New Roman Tj" pitchFamily="18" charset="-52"/>
              </a:rPr>
              <a:t> </a:t>
            </a:r>
            <a:r>
              <a:rPr lang="ru-RU" sz="2600" dirty="0" err="1" smtClean="0">
                <a:latin typeface="Times New Roman Tj" pitchFamily="18" charset="-52"/>
              </a:rPr>
              <a:t>эњсосотї</a:t>
            </a:r>
            <a:r>
              <a:rPr lang="ru-RU" sz="2600" dirty="0" smtClean="0">
                <a:latin typeface="Times New Roman Tj" pitchFamily="18" charset="-52"/>
              </a:rPr>
              <a:t> </a:t>
            </a:r>
            <a:r>
              <a:rPr lang="ru-RU" sz="2600" dirty="0" err="1" smtClean="0">
                <a:latin typeface="Times New Roman Tj" pitchFamily="18" charset="-52"/>
              </a:rPr>
              <a:t>бо</a:t>
            </a:r>
            <a:r>
              <a:rPr lang="ru-RU" sz="2600" dirty="0" smtClean="0">
                <a:latin typeface="Times New Roman Tj" pitchFamily="18" charset="-52"/>
              </a:rPr>
              <a:t> </a:t>
            </a:r>
            <a:r>
              <a:rPr lang="ru-RU" sz="2600" dirty="0" err="1" smtClean="0">
                <a:latin typeface="Times New Roman Tj" pitchFamily="18" charset="-52"/>
              </a:rPr>
              <a:t>сарбории</a:t>
            </a:r>
            <a:r>
              <a:rPr lang="ru-RU" sz="2600" dirty="0" smtClean="0">
                <a:latin typeface="Times New Roman Tj" pitchFamily="18" charset="-52"/>
              </a:rPr>
              <a:t> </a:t>
            </a:r>
            <a:r>
              <a:rPr lang="ru-RU" sz="2600" dirty="0" err="1" smtClean="0">
                <a:latin typeface="Times New Roman Tj" pitchFamily="18" charset="-52"/>
              </a:rPr>
              <a:t>физиологї</a:t>
            </a:r>
            <a:r>
              <a:rPr lang="ru-RU" sz="2600" dirty="0" smtClean="0">
                <a:latin typeface="Times New Roman Tj" pitchFamily="18" charset="-52"/>
              </a:rPr>
              <a:t> </a:t>
            </a:r>
            <a:r>
              <a:rPr lang="ru-RU" sz="2600" dirty="0" err="1" smtClean="0">
                <a:latin typeface="Times New Roman Tj" pitchFamily="18" charset="-52"/>
              </a:rPr>
              <a:t>ва</a:t>
            </a:r>
            <a:r>
              <a:rPr lang="ru-RU" sz="2600" dirty="0" smtClean="0">
                <a:latin typeface="Times New Roman Tj" pitchFamily="18" charset="-52"/>
              </a:rPr>
              <a:t> </a:t>
            </a:r>
            <a:r>
              <a:rPr lang="ru-RU" sz="2600" dirty="0" err="1" smtClean="0">
                <a:latin typeface="Times New Roman Tj" pitchFamily="18" charset="-52"/>
              </a:rPr>
              <a:t>эмотсионалї</a:t>
            </a:r>
            <a:r>
              <a:rPr lang="ru-RU" sz="2600" dirty="0" smtClean="0">
                <a:latin typeface="Times New Roman Tj" pitchFamily="18" charset="-52"/>
              </a:rPr>
              <a:t> </a:t>
            </a:r>
            <a:r>
              <a:rPr lang="ru-RU" sz="2600" dirty="0" err="1" smtClean="0">
                <a:latin typeface="Times New Roman Tj" pitchFamily="18" charset="-52"/>
              </a:rPr>
              <a:t>алоќаманд</a:t>
            </a:r>
            <a:r>
              <a:rPr lang="ru-RU" sz="2600" dirty="0" smtClean="0">
                <a:latin typeface="Times New Roman Tj" pitchFamily="18" charset="-52"/>
              </a:rPr>
              <a:t> </a:t>
            </a:r>
            <a:r>
              <a:rPr lang="ru-RU" sz="2600" dirty="0" err="1" smtClean="0">
                <a:latin typeface="Times New Roman Tj" pitchFamily="18" charset="-52"/>
              </a:rPr>
              <a:t>бошад</a:t>
            </a:r>
            <a:r>
              <a:rPr lang="ru-RU" sz="2600" dirty="0" smtClean="0">
                <a:latin typeface="Times New Roman Tj" pitchFamily="18" charset="-52"/>
              </a:rPr>
              <a:t>, пас, </a:t>
            </a:r>
            <a:r>
              <a:rPr lang="ru-RU" sz="2600" dirty="0" err="1" smtClean="0">
                <a:latin typeface="Times New Roman Tj" pitchFamily="18" charset="-52"/>
              </a:rPr>
              <a:t>стресси</a:t>
            </a:r>
            <a:r>
              <a:rPr lang="ru-RU" sz="2600" dirty="0" smtClean="0">
                <a:latin typeface="Times New Roman Tj" pitchFamily="18" charset="-52"/>
              </a:rPr>
              <a:t> </a:t>
            </a:r>
            <a:r>
              <a:rPr lang="ru-RU" sz="2600" dirty="0" err="1" smtClean="0">
                <a:latin typeface="Times New Roman Tj" pitchFamily="18" charset="-52"/>
              </a:rPr>
              <a:t>иттилоотї</a:t>
            </a:r>
            <a:r>
              <a:rPr lang="ru-RU" sz="2600" dirty="0" smtClean="0">
                <a:latin typeface="Times New Roman Tj" pitchFamily="18" charset="-52"/>
              </a:rPr>
              <a:t> </a:t>
            </a:r>
            <a:r>
              <a:rPr lang="ru-RU" sz="2600" dirty="0" err="1" smtClean="0">
                <a:latin typeface="Times New Roman Tj" pitchFamily="18" charset="-52"/>
              </a:rPr>
              <a:t>бо</a:t>
            </a:r>
            <a:r>
              <a:rPr lang="ru-RU" sz="2600" dirty="0" smtClean="0">
                <a:latin typeface="Times New Roman Tj" pitchFamily="18" charset="-52"/>
              </a:rPr>
              <a:t> </a:t>
            </a:r>
            <a:r>
              <a:rPr lang="ru-RU" sz="2600" dirty="0" err="1" smtClean="0">
                <a:latin typeface="Times New Roman Tj" pitchFamily="18" charset="-52"/>
              </a:rPr>
              <a:t>надоштани</a:t>
            </a:r>
            <a:r>
              <a:rPr lang="ru-RU" sz="2600" dirty="0" smtClean="0">
                <a:latin typeface="Times New Roman Tj" pitchFamily="18" charset="-52"/>
              </a:rPr>
              <a:t> </a:t>
            </a:r>
            <a:r>
              <a:rPr lang="ru-RU" sz="2600" dirty="0" err="1" smtClean="0">
                <a:latin typeface="Times New Roman Tj" pitchFamily="18" charset="-52"/>
              </a:rPr>
              <a:t>имконияти</a:t>
            </a:r>
            <a:r>
              <a:rPr lang="ru-RU" sz="2600" dirty="0" smtClean="0">
                <a:latin typeface="Times New Roman Tj" pitchFamily="18" charset="-52"/>
              </a:rPr>
              <a:t> аз </a:t>
            </a:r>
            <a:r>
              <a:rPr lang="ru-RU" sz="2600" dirty="0" err="1" smtClean="0">
                <a:latin typeface="Times New Roman Tj" pitchFamily="18" charset="-52"/>
              </a:rPr>
              <a:t>уњдаи</a:t>
            </a:r>
            <a:r>
              <a:rPr lang="ru-RU" sz="2600" dirty="0" smtClean="0">
                <a:latin typeface="Times New Roman Tj" pitchFamily="18" charset="-52"/>
              </a:rPr>
              <a:t> сели </a:t>
            </a:r>
            <a:r>
              <a:rPr lang="ru-RU" sz="2600" dirty="0" err="1" smtClean="0">
                <a:latin typeface="Times New Roman Tj" pitchFamily="18" charset="-52"/>
              </a:rPr>
              <a:t>иттилоот</a:t>
            </a:r>
            <a:r>
              <a:rPr lang="ru-RU" sz="2600" dirty="0" smtClean="0">
                <a:latin typeface="Times New Roman Tj" pitchFamily="18" charset="-52"/>
              </a:rPr>
              <a:t> </a:t>
            </a:r>
            <a:r>
              <a:rPr lang="ru-RU" sz="2600" dirty="0" err="1" smtClean="0">
                <a:latin typeface="Times New Roman Tj" pitchFamily="18" charset="-52"/>
              </a:rPr>
              <a:t>набаромадан</a:t>
            </a:r>
            <a:r>
              <a:rPr lang="ru-RU" sz="2600" dirty="0" smtClean="0">
                <a:latin typeface="Times New Roman Tj" pitchFamily="18" charset="-52"/>
              </a:rPr>
              <a:t> </a:t>
            </a:r>
            <a:r>
              <a:rPr lang="ru-RU" sz="2600" dirty="0" err="1" smtClean="0">
                <a:latin typeface="Times New Roman Tj" pitchFamily="18" charset="-52"/>
              </a:rPr>
              <a:t>алоќаманд</a:t>
            </a:r>
            <a:r>
              <a:rPr lang="ru-RU" sz="2600" dirty="0" smtClean="0">
                <a:latin typeface="Times New Roman Tj" pitchFamily="18" charset="-52"/>
              </a:rPr>
              <a:t> </a:t>
            </a:r>
            <a:r>
              <a:rPr lang="ru-RU" sz="2600" dirty="0" err="1" smtClean="0">
                <a:latin typeface="Times New Roman Tj" pitchFamily="18" charset="-52"/>
              </a:rPr>
              <a:t>мебошад</a:t>
            </a:r>
            <a:r>
              <a:rPr lang="ru-RU" sz="2600" dirty="0" smtClean="0">
                <a:latin typeface="Times New Roman Tj" pitchFamily="18" charset="-52"/>
              </a:rPr>
              <a:t>. </a:t>
            </a:r>
          </a:p>
          <a:p>
            <a:pPr algn="just"/>
            <a:r>
              <a:rPr lang="ru-RU" sz="2600" dirty="0" smtClean="0">
                <a:latin typeface="Times New Roman Tj" pitchFamily="18" charset="-52"/>
              </a:rPr>
              <a:t>Стресс </a:t>
            </a:r>
            <a:r>
              <a:rPr lang="ru-RU" sz="2600" dirty="0" err="1" smtClean="0">
                <a:latin typeface="Times New Roman Tj" pitchFamily="18" charset="-52"/>
              </a:rPr>
              <a:t>метавонад</a:t>
            </a:r>
            <a:r>
              <a:rPr lang="ru-RU" sz="2600" dirty="0" smtClean="0">
                <a:latin typeface="Times New Roman Tj" pitchFamily="18" charset="-52"/>
              </a:rPr>
              <a:t>, </a:t>
            </a:r>
            <a:r>
              <a:rPr lang="ru-RU" sz="2600" dirty="0" err="1" smtClean="0">
                <a:latin typeface="Times New Roman Tj" pitchFamily="18" charset="-52"/>
              </a:rPr>
              <a:t>натанњо</a:t>
            </a:r>
            <a:r>
              <a:rPr lang="ru-RU" sz="2600" dirty="0" smtClean="0">
                <a:latin typeface="Times New Roman Tj" pitchFamily="18" charset="-52"/>
              </a:rPr>
              <a:t> дар </a:t>
            </a:r>
            <a:r>
              <a:rPr lang="ru-RU" sz="2600" dirty="0" err="1" smtClean="0">
                <a:latin typeface="Times New Roman Tj" pitchFamily="18" charset="-52"/>
              </a:rPr>
              <a:t>њолати</a:t>
            </a:r>
            <a:r>
              <a:rPr lang="ru-RU" sz="2600" dirty="0" smtClean="0">
                <a:latin typeface="Times New Roman Tj" pitchFamily="18" charset="-52"/>
              </a:rPr>
              <a:t> ба </a:t>
            </a:r>
            <a:r>
              <a:rPr lang="ru-RU" sz="2600" dirty="0" err="1" smtClean="0">
                <a:latin typeface="Times New Roman Tj" pitchFamily="18" charset="-52"/>
              </a:rPr>
              <a:t>вуљудоии</a:t>
            </a:r>
            <a:r>
              <a:rPr lang="ru-RU" sz="2600" dirty="0" smtClean="0">
                <a:latin typeface="Times New Roman Tj" pitchFamily="18" charset="-52"/>
              </a:rPr>
              <a:t> </a:t>
            </a:r>
            <a:r>
              <a:rPr lang="ru-RU" sz="2600" dirty="0" err="1" smtClean="0">
                <a:latin typeface="Times New Roman Tj" pitchFamily="18" charset="-52"/>
              </a:rPr>
              <a:t>ангезандаи</a:t>
            </a:r>
            <a:r>
              <a:rPr lang="ru-RU" sz="2600" dirty="0" smtClean="0">
                <a:latin typeface="Times New Roman Tj" pitchFamily="18" charset="-52"/>
              </a:rPr>
              <a:t> </a:t>
            </a:r>
            <a:r>
              <a:rPr lang="ru-RU" sz="2600" dirty="0" err="1" smtClean="0">
                <a:latin typeface="Times New Roman Tj" pitchFamily="18" charset="-52"/>
              </a:rPr>
              <a:t>пурќувват</a:t>
            </a:r>
            <a:r>
              <a:rPr lang="ru-RU" sz="2600" dirty="0" smtClean="0">
                <a:latin typeface="Times New Roman Tj" pitchFamily="18" charset="-52"/>
              </a:rPr>
              <a:t>, балки дар </a:t>
            </a:r>
            <a:r>
              <a:rPr lang="ru-RU" sz="2600" dirty="0" err="1" smtClean="0">
                <a:latin typeface="Times New Roman Tj" pitchFamily="18" charset="-52"/>
              </a:rPr>
              <a:t>њолати</a:t>
            </a:r>
            <a:r>
              <a:rPr lang="ru-RU" sz="2600" dirty="0" smtClean="0">
                <a:latin typeface="Times New Roman Tj" pitchFamily="18" charset="-52"/>
              </a:rPr>
              <a:t> </a:t>
            </a:r>
            <a:r>
              <a:rPr lang="ru-RU" sz="2600" dirty="0" err="1" smtClean="0">
                <a:latin typeface="Times New Roman Tj" pitchFamily="18" charset="-52"/>
              </a:rPr>
              <a:t>пайдо</a:t>
            </a:r>
            <a:r>
              <a:rPr lang="ru-RU" sz="2600" dirty="0" smtClean="0">
                <a:latin typeface="Times New Roman Tj" pitchFamily="18" charset="-52"/>
              </a:rPr>
              <a:t> </a:t>
            </a:r>
            <a:r>
              <a:rPr lang="ru-RU" sz="2600" dirty="0" err="1" smtClean="0">
                <a:latin typeface="Times New Roman Tj" pitchFamily="18" charset="-52"/>
              </a:rPr>
              <a:t>шудани</a:t>
            </a:r>
            <a:r>
              <a:rPr lang="ru-RU" sz="2600" dirty="0" smtClean="0">
                <a:latin typeface="Times New Roman Tj" pitchFamily="18" charset="-52"/>
              </a:rPr>
              <a:t> </a:t>
            </a:r>
            <a:r>
              <a:rPr lang="ru-RU" sz="2600" dirty="0" err="1" smtClean="0">
                <a:latin typeface="Times New Roman Tj" pitchFamily="18" charset="-52"/>
              </a:rPr>
              <a:t>таъсиррасонињои</a:t>
            </a:r>
            <a:r>
              <a:rPr lang="ru-RU" sz="2600" dirty="0" smtClean="0">
                <a:latin typeface="Times New Roman Tj" pitchFamily="18" charset="-52"/>
              </a:rPr>
              <a:t> </a:t>
            </a:r>
            <a:r>
              <a:rPr lang="ru-RU" sz="2600" dirty="0" err="1" smtClean="0">
                <a:latin typeface="Times New Roman Tj" pitchFamily="18" charset="-52"/>
              </a:rPr>
              <a:t>хурди</a:t>
            </a:r>
            <a:r>
              <a:rPr lang="ru-RU" sz="2600" dirty="0" smtClean="0">
                <a:latin typeface="Times New Roman Tj" pitchFamily="18" charset="-52"/>
              </a:rPr>
              <a:t> </a:t>
            </a:r>
            <a:r>
              <a:rPr lang="ru-RU" sz="2600" dirty="0" err="1" smtClean="0">
                <a:latin typeface="Times New Roman Tj" pitchFamily="18" charset="-52"/>
              </a:rPr>
              <a:t>доимии</a:t>
            </a:r>
            <a:r>
              <a:rPr lang="ru-RU" sz="2600" dirty="0" smtClean="0">
                <a:latin typeface="Times New Roman Tj" pitchFamily="18" charset="-52"/>
              </a:rPr>
              <a:t> </a:t>
            </a:r>
            <a:r>
              <a:rPr lang="ru-RU" sz="2600" dirty="0" err="1" smtClean="0">
                <a:latin typeface="Times New Roman Tj" pitchFamily="18" charset="-52"/>
              </a:rPr>
              <a:t>манфї</a:t>
            </a:r>
            <a:r>
              <a:rPr lang="ru-RU" sz="2600" dirty="0" smtClean="0">
                <a:latin typeface="Times New Roman Tj" pitchFamily="18" charset="-52"/>
              </a:rPr>
              <a:t>, </a:t>
            </a:r>
            <a:r>
              <a:rPr lang="ru-RU" sz="2600" dirty="0" err="1" smtClean="0">
                <a:latin typeface="Times New Roman Tj" pitchFamily="18" charset="-52"/>
              </a:rPr>
              <a:t>ки</a:t>
            </a:r>
            <a:r>
              <a:rPr lang="ru-RU" sz="2600" dirty="0" smtClean="0">
                <a:latin typeface="Times New Roman Tj" pitchFamily="18" charset="-52"/>
              </a:rPr>
              <a:t> ба одам </a:t>
            </a:r>
            <a:r>
              <a:rPr lang="ru-RU" sz="2600" dirty="0" err="1" smtClean="0">
                <a:latin typeface="Times New Roman Tj" pitchFamily="18" charset="-52"/>
              </a:rPr>
              <a:t>тањдид</a:t>
            </a:r>
            <a:r>
              <a:rPr lang="ru-RU" sz="2600" dirty="0" smtClean="0">
                <a:latin typeface="Times New Roman Tj" pitchFamily="18" charset="-52"/>
              </a:rPr>
              <a:t> карда, </a:t>
            </a:r>
            <a:r>
              <a:rPr lang="ru-RU" sz="2600" dirty="0" err="1" smtClean="0">
                <a:latin typeface="Times New Roman Tj" pitchFamily="18" charset="-52"/>
              </a:rPr>
              <a:t>тарс</a:t>
            </a:r>
            <a:r>
              <a:rPr lang="ru-RU" sz="2600" dirty="0" smtClean="0">
                <a:latin typeface="Times New Roman Tj" pitchFamily="18" charset="-52"/>
              </a:rPr>
              <a:t>, </a:t>
            </a:r>
            <a:r>
              <a:rPr lang="ru-RU" sz="2600" dirty="0" err="1" smtClean="0">
                <a:latin typeface="Times New Roman Tj" pitchFamily="18" charset="-52"/>
              </a:rPr>
              <a:t>ранљурї</a:t>
            </a:r>
            <a:r>
              <a:rPr lang="ru-RU" sz="2600" dirty="0" smtClean="0">
                <a:latin typeface="Times New Roman Tj" pitchFamily="18" charset="-52"/>
              </a:rPr>
              <a:t>, </a:t>
            </a:r>
            <a:r>
              <a:rPr lang="ru-RU" sz="2600" dirty="0" err="1" smtClean="0">
                <a:latin typeface="Times New Roman Tj" pitchFamily="18" charset="-52"/>
              </a:rPr>
              <a:t>хавфро</a:t>
            </a:r>
            <a:r>
              <a:rPr lang="ru-RU" sz="2600" dirty="0" smtClean="0">
                <a:latin typeface="Times New Roman Tj" pitchFamily="18" charset="-52"/>
              </a:rPr>
              <a:t> ба </a:t>
            </a:r>
            <a:r>
              <a:rPr lang="ru-RU" sz="2600" dirty="0" err="1" smtClean="0">
                <a:latin typeface="Times New Roman Tj" pitchFamily="18" charset="-52"/>
              </a:rPr>
              <a:t>вуљуд</a:t>
            </a:r>
            <a:r>
              <a:rPr lang="ru-RU" sz="2600" dirty="0" smtClean="0">
                <a:latin typeface="Times New Roman Tj" pitchFamily="18" charset="-52"/>
              </a:rPr>
              <a:t> </a:t>
            </a:r>
            <a:r>
              <a:rPr lang="ru-RU" sz="2600" dirty="0" err="1" smtClean="0">
                <a:latin typeface="Times New Roman Tj" pitchFamily="18" charset="-52"/>
              </a:rPr>
              <a:t>меоварад</a:t>
            </a:r>
            <a:r>
              <a:rPr lang="ru-RU" sz="2600" dirty="0" smtClean="0">
                <a:latin typeface="Times New Roman Tj" pitchFamily="18" charset="-52"/>
              </a:rPr>
              <a:t>, </a:t>
            </a:r>
            <a:r>
              <a:rPr lang="ru-RU" sz="2600" dirty="0" err="1" smtClean="0">
                <a:latin typeface="Times New Roman Tj" pitchFamily="18" charset="-52"/>
              </a:rPr>
              <a:t>њамчунин</a:t>
            </a:r>
            <a:r>
              <a:rPr lang="ru-RU" sz="2600" dirty="0" smtClean="0">
                <a:latin typeface="Times New Roman Tj" pitchFamily="18" charset="-52"/>
              </a:rPr>
              <a:t> дар </a:t>
            </a:r>
            <a:r>
              <a:rPr lang="ru-RU" sz="2600" dirty="0" err="1" smtClean="0">
                <a:latin typeface="Times New Roman Tj" pitchFamily="18" charset="-52"/>
              </a:rPr>
              <a:t>њолати</a:t>
            </a:r>
            <a:r>
              <a:rPr lang="ru-RU" sz="2600" dirty="0" smtClean="0">
                <a:latin typeface="Times New Roman Tj" pitchFamily="18" charset="-52"/>
              </a:rPr>
              <a:t> </a:t>
            </a:r>
            <a:r>
              <a:rPr lang="ru-RU" sz="2600" dirty="0" err="1" smtClean="0">
                <a:latin typeface="Times New Roman Tj" pitchFamily="18" charset="-52"/>
              </a:rPr>
              <a:t>коркарди</a:t>
            </a:r>
            <a:r>
              <a:rPr lang="ru-RU" sz="2600" dirty="0" smtClean="0">
                <a:latin typeface="Times New Roman Tj" pitchFamily="18" charset="-52"/>
              </a:rPr>
              <a:t> </a:t>
            </a:r>
            <a:r>
              <a:rPr lang="ru-RU" sz="2600" dirty="0" err="1" smtClean="0">
                <a:latin typeface="Times New Roman Tj" pitchFamily="18" charset="-52"/>
              </a:rPr>
              <a:t>њамарўзаи</a:t>
            </a:r>
            <a:r>
              <a:rPr lang="ru-RU" sz="2600" dirty="0" smtClean="0">
                <a:latin typeface="Times New Roman Tj" pitchFamily="18" charset="-52"/>
              </a:rPr>
              <a:t> </a:t>
            </a:r>
            <a:r>
              <a:rPr lang="ru-RU" sz="2600" dirty="0" err="1" smtClean="0">
                <a:latin typeface="Times New Roman Tj" pitchFamily="18" charset="-52"/>
              </a:rPr>
              <a:t>хеле</a:t>
            </a:r>
            <a:r>
              <a:rPr lang="ru-RU" sz="2600" dirty="0" smtClean="0">
                <a:latin typeface="Times New Roman Tj" pitchFamily="18" charset="-52"/>
              </a:rPr>
              <a:t> </a:t>
            </a:r>
            <a:r>
              <a:rPr lang="ru-RU" sz="2600" dirty="0" err="1" smtClean="0">
                <a:latin typeface="Times New Roman Tj" pitchFamily="18" charset="-52"/>
              </a:rPr>
              <a:t>зиёди</a:t>
            </a:r>
            <a:r>
              <a:rPr lang="ru-RU" sz="2600" dirty="0" smtClean="0">
                <a:latin typeface="Times New Roman Tj" pitchFamily="18" charset="-52"/>
              </a:rPr>
              <a:t> </a:t>
            </a:r>
            <a:r>
              <a:rPr lang="ru-RU" sz="2600" dirty="0" err="1" smtClean="0">
                <a:latin typeface="Times New Roman Tj" pitchFamily="18" charset="-52"/>
              </a:rPr>
              <a:t>иттилоот</a:t>
            </a:r>
            <a:r>
              <a:rPr lang="ru-RU" sz="2600" dirty="0" smtClean="0">
                <a:latin typeface="Times New Roman Tj" pitchFamily="18" charset="-52"/>
              </a:rPr>
              <a:t> </a:t>
            </a:r>
            <a:r>
              <a:rPr lang="ru-RU" sz="2600" dirty="0" err="1" smtClean="0">
                <a:latin typeface="Times New Roman Tj" pitchFamily="18" charset="-52"/>
              </a:rPr>
              <a:t>пайдо</a:t>
            </a:r>
            <a:r>
              <a:rPr lang="ru-RU" sz="2600" dirty="0" smtClean="0">
                <a:latin typeface="Times New Roman Tj" pitchFamily="18" charset="-52"/>
              </a:rPr>
              <a:t> </a:t>
            </a:r>
            <a:r>
              <a:rPr lang="ru-RU" sz="2600" dirty="0" err="1" smtClean="0">
                <a:latin typeface="Times New Roman Tj" pitchFamily="18" charset="-52"/>
              </a:rPr>
              <a:t>шавад</a:t>
            </a:r>
            <a:r>
              <a:rPr lang="ru-RU" sz="2600" dirty="0" smtClean="0">
                <a:latin typeface="Times New Roman Tj" pitchFamily="18" charset="-52"/>
              </a:rPr>
              <a:t>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err="1" smtClean="0">
                <a:latin typeface="Times New Roman Tj" pitchFamily="18" charset="-52"/>
              </a:rPr>
              <a:t>Стрессро</a:t>
            </a:r>
            <a:r>
              <a:rPr lang="ru-RU" sz="3600" b="1" dirty="0" smtClean="0">
                <a:latin typeface="Times New Roman Tj" pitchFamily="18" charset="-52"/>
              </a:rPr>
              <a:t> ба </a:t>
            </a:r>
            <a:r>
              <a:rPr lang="ru-RU" sz="3600" b="1" dirty="0" err="1" smtClean="0">
                <a:latin typeface="Times New Roman Tj" pitchFamily="18" charset="-52"/>
              </a:rPr>
              <a:t>стресси</a:t>
            </a:r>
            <a:r>
              <a:rPr lang="ru-RU" sz="3600" b="1" dirty="0" smtClean="0">
                <a:latin typeface="Times New Roman Tj" pitchFamily="18" charset="-52"/>
              </a:rPr>
              <a:t> </a:t>
            </a:r>
            <a:r>
              <a:rPr lang="ru-RU" sz="3600" b="1" dirty="0" err="1" smtClean="0">
                <a:latin typeface="Times New Roman Tj" pitchFamily="18" charset="-52"/>
              </a:rPr>
              <a:t>эњсосотї</a:t>
            </a:r>
            <a:r>
              <a:rPr lang="ru-RU" sz="3600" b="1" dirty="0" smtClean="0">
                <a:latin typeface="Times New Roman Tj" pitchFamily="18" charset="-52"/>
              </a:rPr>
              <a:t> </a:t>
            </a:r>
            <a:r>
              <a:rPr lang="ru-RU" sz="3600" b="1" dirty="0" err="1" smtClean="0">
                <a:latin typeface="Times New Roman Tj" pitchFamily="18" charset="-52"/>
              </a:rPr>
              <a:t>ва</a:t>
            </a:r>
            <a:r>
              <a:rPr lang="ru-RU" sz="3600" b="1" dirty="0" smtClean="0">
                <a:latin typeface="Times New Roman Tj" pitchFamily="18" charset="-52"/>
              </a:rPr>
              <a:t> </a:t>
            </a:r>
            <a:r>
              <a:rPr lang="ru-RU" sz="3600" b="1" dirty="0" err="1" smtClean="0">
                <a:latin typeface="Times New Roman Tj" pitchFamily="18" charset="-52"/>
              </a:rPr>
              <a:t>иттилоотї</a:t>
            </a:r>
            <a:r>
              <a:rPr lang="ru-RU" sz="3600" b="1" dirty="0" smtClean="0">
                <a:latin typeface="Times New Roman Tj" pitchFamily="18" charset="-52"/>
              </a:rPr>
              <a:t> </a:t>
            </a:r>
            <a:r>
              <a:rPr lang="ru-RU" sz="3600" b="1" dirty="0" err="1" smtClean="0">
                <a:latin typeface="Times New Roman Tj" pitchFamily="18" charset="-52"/>
              </a:rPr>
              <a:t>људо</a:t>
            </a:r>
            <a:r>
              <a:rPr lang="ru-RU" sz="3600" b="1" dirty="0" smtClean="0">
                <a:latin typeface="Times New Roman Tj" pitchFamily="18" charset="-52"/>
              </a:rPr>
              <a:t> </a:t>
            </a:r>
            <a:r>
              <a:rPr lang="ru-RU" sz="3600" b="1" dirty="0" err="1" smtClean="0">
                <a:latin typeface="Times New Roman Tj" pitchFamily="18" charset="-52"/>
              </a:rPr>
              <a:t>мекунанд</a:t>
            </a:r>
            <a:endParaRPr lang="ru-RU" sz="3600" b="1" dirty="0">
              <a:latin typeface="Times New Roman Tj" pitchFamily="18" charset="-52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51520" y="1340768"/>
            <a:ext cx="8640959" cy="4785395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q"/>
            </a:pP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Одамон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ба стресс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муносибати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гуногун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доранд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: аз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болоравии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фаъолият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то ба депрессия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афтодан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</a:p>
          <a:p>
            <a:pPr algn="just">
              <a:buFont typeface="Wingdings" pitchFamily="2" charset="2"/>
              <a:buChar char="q"/>
            </a:pP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Ба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зуњурёбии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стресс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хусусиятњои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фардии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одамон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ањамияти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калон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дорад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</a:p>
          <a:p>
            <a:pPr algn="just">
              <a:buFont typeface="Wingdings" pitchFamily="2" charset="2"/>
              <a:buChar char="q"/>
            </a:pP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Одаме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пайдо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нест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ки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 ба стресс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муносибати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айнан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якхела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дошта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бошад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</a:p>
          <a:p>
            <a:pPr algn="just">
              <a:buFont typeface="Wingdings" pitchFamily="2" charset="2"/>
              <a:buChar char="q"/>
            </a:pP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Ќисми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бештари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стрессњо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дар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њаёти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инсон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аз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љониби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худи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инсон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ба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вуљуд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меоянд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</a:p>
          <a:p>
            <a:pPr algn="just">
              <a:buFont typeface="Wingdings" pitchFamily="2" charset="2"/>
              <a:buChar char="q"/>
            </a:pP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Стресс яке аз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падидањои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муњим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дар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њаёти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инсон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аст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. Г. Селе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таъкид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мекунад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ки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озодии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пурра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аз стресс ин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марг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аст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Вай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имкон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медињад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ки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душворињои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баамаломадаро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њамчун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«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омодагии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љангї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»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ќабул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намоем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ва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ба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шароити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нав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мутобиќ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шавем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  <a:endParaRPr lang="ru-RU" dirty="0">
              <a:solidFill>
                <a:schemeClr val="tx1"/>
              </a:solidFill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err="1" smtClean="0">
                <a:latin typeface="Times New Roman Tj" pitchFamily="18" charset="-52"/>
              </a:rPr>
              <a:t>Муносибати</a:t>
            </a:r>
            <a:r>
              <a:rPr lang="ru-RU" sz="3600" b="1" dirty="0" smtClean="0">
                <a:latin typeface="Times New Roman Tj" pitchFamily="18" charset="-52"/>
              </a:rPr>
              <a:t> </a:t>
            </a:r>
            <a:r>
              <a:rPr lang="ru-RU" sz="3600" b="1" dirty="0" err="1" smtClean="0">
                <a:latin typeface="Times New Roman Tj" pitchFamily="18" charset="-52"/>
              </a:rPr>
              <a:t>одамон</a:t>
            </a:r>
            <a:r>
              <a:rPr lang="ru-RU" sz="3600" b="1" dirty="0" smtClean="0">
                <a:latin typeface="Times New Roman Tj" pitchFamily="18" charset="-52"/>
              </a:rPr>
              <a:t> ба стресс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51520" y="1556792"/>
            <a:ext cx="8640959" cy="4569371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>
                <a:latin typeface="Times New Roman Tj" pitchFamily="18" charset="-52"/>
              </a:rPr>
              <a:t>Дар </a:t>
            </a:r>
            <a:r>
              <a:rPr lang="ru-RU" dirty="0" err="1" smtClean="0">
                <a:latin typeface="Times New Roman Tj" pitchFamily="18" charset="-52"/>
              </a:rPr>
              <a:t>њолати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такрор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шудани</a:t>
            </a:r>
            <a:r>
              <a:rPr lang="ru-RU" dirty="0" smtClean="0">
                <a:latin typeface="Times New Roman Tj" pitchFamily="18" charset="-52"/>
              </a:rPr>
              <a:t> стресс одам ба он </a:t>
            </a:r>
            <a:r>
              <a:rPr lang="ru-RU" dirty="0" err="1" smtClean="0">
                <a:latin typeface="Times New Roman Tj" pitchFamily="18" charset="-52"/>
              </a:rPr>
              <a:t>мутобиќ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мешавад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ва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аксуламалњои</a:t>
            </a:r>
            <a:r>
              <a:rPr lang="ru-RU" dirty="0" smtClean="0">
                <a:latin typeface="Times New Roman Tj" pitchFamily="18" charset="-52"/>
              </a:rPr>
              <a:t> стресс </a:t>
            </a:r>
            <a:r>
              <a:rPr lang="ru-RU" dirty="0" err="1" smtClean="0">
                <a:latin typeface="Times New Roman Tj" pitchFamily="18" charset="-52"/>
              </a:rPr>
              <a:t>сусттар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мешаванд</a:t>
            </a:r>
            <a:r>
              <a:rPr lang="ru-RU" dirty="0" smtClean="0">
                <a:latin typeface="Times New Roman Tj" pitchFamily="18" charset="-52"/>
              </a:rPr>
              <a:t>. Ин </a:t>
            </a:r>
            <a:r>
              <a:rPr lang="ru-RU" dirty="0" err="1" smtClean="0">
                <a:latin typeface="Times New Roman Tj" pitchFamily="18" charset="-52"/>
              </a:rPr>
              <a:t>маънои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онро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дорад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ки</a:t>
            </a:r>
            <a:r>
              <a:rPr lang="ru-RU" dirty="0" smtClean="0">
                <a:latin typeface="Times New Roman Tj" pitchFamily="18" charset="-52"/>
              </a:rPr>
              <a:t> дар </a:t>
            </a:r>
            <a:r>
              <a:rPr lang="ru-RU" dirty="0" err="1" smtClean="0">
                <a:latin typeface="Times New Roman Tj" pitchFamily="18" charset="-52"/>
              </a:rPr>
              <a:t>њудудњои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муайян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устувории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психикии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зиддистрессиро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машќ</a:t>
            </a:r>
            <a:r>
              <a:rPr lang="ru-RU" dirty="0" smtClean="0">
                <a:latin typeface="Times New Roman Tj" pitchFamily="18" charset="-52"/>
              </a:rPr>
              <a:t> кардан </a:t>
            </a:r>
            <a:r>
              <a:rPr lang="ru-RU" dirty="0" err="1" smtClean="0">
                <a:latin typeface="Times New Roman Tj" pitchFamily="18" charset="-52"/>
              </a:rPr>
              <a:t>мумкин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аст</a:t>
            </a:r>
            <a:r>
              <a:rPr lang="ru-RU" dirty="0" smtClean="0">
                <a:latin typeface="Times New Roman Tj" pitchFamily="18" charset="-52"/>
              </a:rPr>
              <a:t>.</a:t>
            </a:r>
          </a:p>
          <a:p>
            <a:pPr algn="just"/>
            <a:r>
              <a:rPr lang="ru-RU" dirty="0" smtClean="0">
                <a:latin typeface="Times New Roman Tj" pitchFamily="18" charset="-52"/>
              </a:rPr>
              <a:t>Дар </a:t>
            </a:r>
            <a:r>
              <a:rPr lang="ru-RU" dirty="0" err="1" smtClean="0">
                <a:latin typeface="Times New Roman Tj" pitchFamily="18" charset="-52"/>
              </a:rPr>
              <a:t>баъзе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лањзањо</a:t>
            </a:r>
            <a:r>
              <a:rPr lang="ru-RU" dirty="0" smtClean="0">
                <a:latin typeface="Times New Roman Tj" pitchFamily="18" charset="-52"/>
              </a:rPr>
              <a:t> стресс </a:t>
            </a:r>
            <a:r>
              <a:rPr lang="ru-RU" dirty="0" err="1" smtClean="0">
                <a:latin typeface="Times New Roman Tj" pitchFamily="18" charset="-52"/>
              </a:rPr>
              <a:t>метавонад</a:t>
            </a:r>
            <a:r>
              <a:rPr lang="ru-RU" dirty="0" smtClean="0">
                <a:latin typeface="Times New Roman Tj" pitchFamily="18" charset="-52"/>
              </a:rPr>
              <a:t> ба </a:t>
            </a:r>
            <a:r>
              <a:rPr lang="ru-RU" dirty="0" err="1" smtClean="0">
                <a:latin typeface="Times New Roman Tj" pitchFamily="18" charset="-52"/>
              </a:rPr>
              <a:t>фаъолияти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кории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инсон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таъсири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мусбат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расонад</a:t>
            </a:r>
            <a:r>
              <a:rPr lang="ru-RU" dirty="0" smtClean="0">
                <a:latin typeface="Times New Roman Tj" pitchFamily="18" charset="-52"/>
              </a:rPr>
              <a:t>.</a:t>
            </a:r>
          </a:p>
          <a:p>
            <a:pPr algn="just"/>
            <a:r>
              <a:rPr lang="ru-RU" dirty="0" err="1" smtClean="0">
                <a:latin typeface="Times New Roman Tj" pitchFamily="18" charset="-52"/>
              </a:rPr>
              <a:t>Масалан</a:t>
            </a:r>
            <a:r>
              <a:rPr lang="ru-RU" dirty="0" smtClean="0">
                <a:latin typeface="Times New Roman Tj" pitchFamily="18" charset="-52"/>
              </a:rPr>
              <a:t>, дар </a:t>
            </a:r>
            <a:r>
              <a:rPr lang="ru-RU" dirty="0" err="1" smtClean="0">
                <a:latin typeface="Times New Roman Tj" pitchFamily="18" charset="-52"/>
              </a:rPr>
              <a:t>намудњои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алоњидаи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фаъолияти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эљодї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инчунин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дар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варзиш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шахсият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њолати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эмотсионалии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стрессро</a:t>
            </a:r>
            <a:r>
              <a:rPr lang="ru-RU" dirty="0" smtClean="0">
                <a:latin typeface="Times New Roman Tj" pitchFamily="18" charset="-52"/>
              </a:rPr>
              <a:t> аз </a:t>
            </a:r>
            <a:r>
              <a:rPr lang="ru-RU" dirty="0" err="1" smtClean="0">
                <a:latin typeface="Times New Roman Tj" pitchFamily="18" charset="-52"/>
              </a:rPr>
              <a:t>сар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мегузаронад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ки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онро</a:t>
            </a:r>
            <a:r>
              <a:rPr lang="ru-RU" dirty="0" smtClean="0">
                <a:latin typeface="Times New Roman Tj" pitchFamily="18" charset="-52"/>
              </a:rPr>
              <a:t> дар </a:t>
            </a:r>
            <a:r>
              <a:rPr lang="ru-RU" dirty="0" err="1" smtClean="0">
                <a:latin typeface="Times New Roman Tj" pitchFamily="18" charset="-52"/>
              </a:rPr>
              <a:t>фаъолият</a:t>
            </a:r>
            <a:r>
              <a:rPr lang="ru-RU" dirty="0" smtClean="0">
                <a:latin typeface="Times New Roman Tj" pitchFamily="18" charset="-52"/>
              </a:rPr>
              <a:t>  </a:t>
            </a:r>
            <a:r>
              <a:rPr lang="ru-RU" dirty="0" err="1" smtClean="0">
                <a:latin typeface="Times New Roman Tj" pitchFamily="18" charset="-52"/>
              </a:rPr>
              <a:t>њамроњї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мекунад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ва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њиссиёти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махсусро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бедор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мекунад</a:t>
            </a:r>
            <a:r>
              <a:rPr lang="ru-RU" dirty="0" smtClean="0">
                <a:latin typeface="Times New Roman Tj" pitchFamily="18" charset="-52"/>
              </a:rPr>
              <a:t>: аз </a:t>
            </a:r>
            <a:r>
              <a:rPr lang="ru-RU" dirty="0" err="1" smtClean="0">
                <a:latin typeface="Times New Roman Tj" pitchFamily="18" charset="-52"/>
              </a:rPr>
              <a:t>њушёрї</a:t>
            </a:r>
            <a:r>
              <a:rPr lang="ru-RU" dirty="0" smtClean="0">
                <a:latin typeface="Times New Roman Tj" pitchFamily="18" charset="-52"/>
              </a:rPr>
              <a:t> то </a:t>
            </a:r>
            <a:r>
              <a:rPr lang="ru-RU" dirty="0" err="1" smtClean="0">
                <a:latin typeface="Times New Roman Tj" pitchFamily="18" charset="-52"/>
              </a:rPr>
              <a:t>болидагї</a:t>
            </a:r>
            <a:r>
              <a:rPr lang="ru-RU" dirty="0" smtClean="0">
                <a:latin typeface="Times New Roman Tj" pitchFamily="18" charset="-52"/>
              </a:rPr>
              <a:t>.</a:t>
            </a:r>
          </a:p>
          <a:p>
            <a:pPr algn="just"/>
            <a:endParaRPr lang="ru-RU" dirty="0" smtClean="0">
              <a:latin typeface="Times New Roman Tj" pitchFamily="18" charset="-52"/>
            </a:endParaRPr>
          </a:p>
          <a:p>
            <a:pPr algn="just"/>
            <a:endParaRPr lang="ru-RU" dirty="0">
              <a:solidFill>
                <a:schemeClr val="tx1"/>
              </a:solidFill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err="1" smtClean="0">
                <a:latin typeface="Times New Roman Tj" pitchFamily="18" charset="-52"/>
              </a:rPr>
              <a:t>Муносибати</a:t>
            </a:r>
            <a:r>
              <a:rPr lang="ru-RU" sz="3600" b="1" dirty="0" smtClean="0">
                <a:latin typeface="Times New Roman Tj" pitchFamily="18" charset="-52"/>
              </a:rPr>
              <a:t> </a:t>
            </a:r>
            <a:r>
              <a:rPr lang="ru-RU" sz="3600" b="1" dirty="0" err="1" smtClean="0">
                <a:latin typeface="Times New Roman Tj" pitchFamily="18" charset="-52"/>
              </a:rPr>
              <a:t>одамон</a:t>
            </a:r>
            <a:r>
              <a:rPr lang="ru-RU" sz="3600" b="1" dirty="0" smtClean="0">
                <a:latin typeface="Times New Roman Tj" pitchFamily="18" charset="-52"/>
              </a:rPr>
              <a:t> ба стресс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51520" y="1844824"/>
            <a:ext cx="8640959" cy="4281339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>
                <a:latin typeface="Times New Roman Tj" pitchFamily="18" charset="-52"/>
              </a:rPr>
              <a:t>Одам </a:t>
            </a:r>
            <a:r>
              <a:rPr lang="ru-RU" dirty="0" err="1" smtClean="0">
                <a:latin typeface="Times New Roman Tj" pitchFamily="18" charset="-52"/>
              </a:rPr>
              <a:t>метавонад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њатто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њисси</a:t>
            </a:r>
            <a:r>
              <a:rPr lang="ru-RU" dirty="0" smtClean="0">
                <a:latin typeface="Times New Roman Tj" pitchFamily="18" charset="-52"/>
              </a:rPr>
              <a:t> эйфория (</a:t>
            </a:r>
            <a:r>
              <a:rPr lang="ru-RU" dirty="0" err="1" smtClean="0">
                <a:latin typeface="Times New Roman Tj" pitchFamily="18" charset="-52"/>
              </a:rPr>
              <a:t>кайфияти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беандоза</a:t>
            </a:r>
            <a:r>
              <a:rPr lang="ru-RU" dirty="0" smtClean="0">
                <a:latin typeface="Times New Roman Tj" pitchFamily="18" charset="-52"/>
              </a:rPr>
              <a:t>)-</a:t>
            </a:r>
            <a:r>
              <a:rPr lang="ru-RU" dirty="0" err="1" smtClean="0">
                <a:latin typeface="Times New Roman Tj" pitchFamily="18" charset="-52"/>
              </a:rPr>
              <a:t>ро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ки</a:t>
            </a:r>
            <a:r>
              <a:rPr lang="ru-RU" dirty="0" smtClean="0">
                <a:latin typeface="Times New Roman Tj" pitchFamily="18" charset="-52"/>
              </a:rPr>
              <a:t> аз </a:t>
            </a:r>
            <a:r>
              <a:rPr lang="ru-RU" dirty="0" err="1" smtClean="0">
                <a:latin typeface="Times New Roman Tj" pitchFamily="18" charset="-52"/>
              </a:rPr>
              <a:t>таъсири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гормони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серотонин</a:t>
            </a:r>
            <a:r>
              <a:rPr lang="ru-RU" dirty="0" smtClean="0">
                <a:latin typeface="Times New Roman Tj" pitchFamily="18" charset="-52"/>
              </a:rPr>
              <a:t> ба </a:t>
            </a:r>
            <a:r>
              <a:rPr lang="ru-RU" dirty="0" err="1" smtClean="0">
                <a:latin typeface="Times New Roman Tj" pitchFamily="18" charset="-52"/>
              </a:rPr>
              <a:t>вуљуд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омада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ѓадудњои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болои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гурдаро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људо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мекунад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ва</a:t>
            </a:r>
            <a:r>
              <a:rPr lang="ru-RU" dirty="0" smtClean="0">
                <a:latin typeface="Times New Roman Tj" pitchFamily="18" charset="-52"/>
              </a:rPr>
              <a:t> он </a:t>
            </a:r>
            <a:r>
              <a:rPr lang="ru-RU" dirty="0" err="1" smtClean="0">
                <a:latin typeface="Times New Roman Tj" pitchFamily="18" charset="-52"/>
              </a:rPr>
              <a:t>омили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зарурии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аксуламали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психофизиологї</a:t>
            </a:r>
            <a:r>
              <a:rPr lang="ru-RU" dirty="0" smtClean="0">
                <a:latin typeface="Times New Roman Tj" pitchFamily="18" charset="-52"/>
              </a:rPr>
              <a:t> бар </a:t>
            </a:r>
            <a:r>
              <a:rPr lang="ru-RU" dirty="0" err="1" smtClean="0">
                <a:latin typeface="Times New Roman Tj" pitchFamily="18" charset="-52"/>
              </a:rPr>
              <a:t>зидди</a:t>
            </a:r>
            <a:r>
              <a:rPr lang="ru-RU" dirty="0" smtClean="0">
                <a:latin typeface="Times New Roman Tj" pitchFamily="18" charset="-52"/>
              </a:rPr>
              <a:t> стресс </a:t>
            </a:r>
            <a:r>
              <a:rPr lang="ru-RU" dirty="0" err="1" smtClean="0">
                <a:latin typeface="Times New Roman Tj" pitchFamily="18" charset="-52"/>
              </a:rPr>
              <a:t>мегардад</a:t>
            </a:r>
            <a:r>
              <a:rPr lang="ru-RU" dirty="0" smtClean="0">
                <a:latin typeface="Times New Roman Tj" pitchFamily="18" charset="-52"/>
              </a:rPr>
              <a:t>, ба </a:t>
            </a:r>
            <a:r>
              <a:rPr lang="ru-RU" dirty="0" err="1" smtClean="0">
                <a:latin typeface="Times New Roman Tj" pitchFamily="18" charset="-52"/>
              </a:rPr>
              <a:t>вуљуд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оварад</a:t>
            </a:r>
            <a:r>
              <a:rPr lang="ru-RU" dirty="0" smtClean="0">
                <a:latin typeface="Times New Roman Tj" pitchFamily="18" charset="-52"/>
              </a:rPr>
              <a:t>. </a:t>
            </a:r>
          </a:p>
          <a:p>
            <a:pPr algn="just"/>
            <a:r>
              <a:rPr lang="ru-RU" dirty="0" smtClean="0">
                <a:latin typeface="Times New Roman Tj" pitchFamily="18" charset="-52"/>
              </a:rPr>
              <a:t>Ин гормон </a:t>
            </a:r>
            <a:r>
              <a:rPr lang="ru-RU" dirty="0" err="1" smtClean="0">
                <a:latin typeface="Times New Roman Tj" pitchFamily="18" charset="-52"/>
              </a:rPr>
              <a:t>њисси</a:t>
            </a:r>
            <a:r>
              <a:rPr lang="ru-RU" dirty="0" smtClean="0">
                <a:latin typeface="Times New Roman Tj" pitchFamily="18" charset="-52"/>
              </a:rPr>
              <a:t>  </a:t>
            </a:r>
            <a:r>
              <a:rPr lang="ru-RU" dirty="0" err="1" smtClean="0">
                <a:latin typeface="Times New Roman Tj" pitchFamily="18" charset="-52"/>
              </a:rPr>
              <a:t>некбинї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њиссиёт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ва</a:t>
            </a:r>
            <a:r>
              <a:rPr lang="ru-RU" dirty="0" smtClean="0">
                <a:latin typeface="Times New Roman Tj" pitchFamily="18" charset="-52"/>
              </a:rPr>
              <a:t> «</a:t>
            </a:r>
            <a:r>
              <a:rPr lang="ru-RU" dirty="0" err="1" smtClean="0">
                <a:latin typeface="Times New Roman Tj" pitchFamily="18" charset="-52"/>
              </a:rPr>
              <a:t>бепарвої</a:t>
            </a:r>
            <a:r>
              <a:rPr lang="ru-RU" dirty="0" smtClean="0">
                <a:latin typeface="Times New Roman Tj" pitchFamily="18" charset="-52"/>
              </a:rPr>
              <a:t>»-</a:t>
            </a:r>
            <a:r>
              <a:rPr lang="ru-RU" dirty="0" err="1" smtClean="0">
                <a:latin typeface="Times New Roman Tj" pitchFamily="18" charset="-52"/>
              </a:rPr>
              <a:t>ро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зиёд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мекунад</a:t>
            </a:r>
            <a:r>
              <a:rPr lang="ru-RU" dirty="0" smtClean="0">
                <a:latin typeface="Times New Roman Tj" pitchFamily="18" charset="-52"/>
              </a:rPr>
              <a:t>.</a:t>
            </a:r>
          </a:p>
          <a:p>
            <a:pPr algn="just"/>
            <a:r>
              <a:rPr lang="ru-RU" dirty="0" err="1" smtClean="0">
                <a:latin typeface="Times New Roman Tj" pitchFamily="18" charset="-52"/>
              </a:rPr>
              <a:t>Хавф</a:t>
            </a:r>
            <a:r>
              <a:rPr lang="ru-RU" dirty="0" smtClean="0">
                <a:latin typeface="Times New Roman Tj" pitchFamily="18" charset="-52"/>
              </a:rPr>
              <a:t> дар он </a:t>
            </a:r>
            <a:r>
              <a:rPr lang="ru-RU" dirty="0" err="1" smtClean="0">
                <a:latin typeface="Times New Roman Tj" pitchFamily="18" charset="-52"/>
              </a:rPr>
              <a:t>аст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ки</a:t>
            </a:r>
            <a:r>
              <a:rPr lang="ru-RU" dirty="0" smtClean="0">
                <a:latin typeface="Times New Roman Tj" pitchFamily="18" charset="-52"/>
              </a:rPr>
              <a:t> ин </a:t>
            </a:r>
            <a:r>
              <a:rPr lang="ru-RU" dirty="0" err="1" smtClean="0">
                <a:latin typeface="Times New Roman Tj" pitchFamily="18" charset="-52"/>
              </a:rPr>
              <a:t>њолат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метавонад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њисси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камолоти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худро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ки</a:t>
            </a:r>
            <a:r>
              <a:rPr lang="ru-RU" dirty="0" smtClean="0">
                <a:latin typeface="Times New Roman Tj" pitchFamily="18" charset="-52"/>
              </a:rPr>
              <a:t> дар бисёр </a:t>
            </a:r>
            <a:r>
              <a:rPr lang="ru-RU" dirty="0" err="1" smtClean="0">
                <a:latin typeface="Times New Roman Tj" pitchFamily="18" charset="-52"/>
              </a:rPr>
              <a:t>њолат</a:t>
            </a:r>
            <a:r>
              <a:rPr lang="ru-RU" dirty="0" smtClean="0">
                <a:latin typeface="Times New Roman Tj" pitchFamily="18" charset="-52"/>
              </a:rPr>
              <a:t> ба </a:t>
            </a:r>
            <a:r>
              <a:rPr lang="ru-RU" dirty="0" err="1" smtClean="0">
                <a:latin typeface="Times New Roman Tj" pitchFamily="18" charset="-52"/>
              </a:rPr>
              <a:t>иштибоњ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оварда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мерасонад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тавлид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созад</a:t>
            </a:r>
            <a:r>
              <a:rPr lang="ru-RU" dirty="0" smtClean="0">
                <a:latin typeface="Times New Roman Tj" pitchFamily="18" charset="-52"/>
              </a:rPr>
              <a:t>. </a:t>
            </a:r>
            <a:endParaRPr lang="ru-RU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err="1" smtClean="0">
                <a:latin typeface="Times New Roman Tj" pitchFamily="18" charset="-52"/>
              </a:rPr>
              <a:t>Муносибати</a:t>
            </a:r>
            <a:r>
              <a:rPr lang="ru-RU" sz="3600" b="1" dirty="0" smtClean="0">
                <a:latin typeface="Times New Roman Tj" pitchFamily="18" charset="-52"/>
              </a:rPr>
              <a:t> </a:t>
            </a:r>
            <a:r>
              <a:rPr lang="ru-RU" sz="3600" b="1" dirty="0" err="1" smtClean="0">
                <a:latin typeface="Times New Roman Tj" pitchFamily="18" charset="-52"/>
              </a:rPr>
              <a:t>одамон</a:t>
            </a:r>
            <a:r>
              <a:rPr lang="ru-RU" sz="3600" b="1" dirty="0" smtClean="0">
                <a:latin typeface="Times New Roman Tj" pitchFamily="18" charset="-52"/>
              </a:rPr>
              <a:t> ба стресс</a:t>
            </a:r>
            <a:endParaRPr lang="ru-RU" sz="3600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51520" y="1484784"/>
            <a:ext cx="8640959" cy="4641379"/>
          </a:xfrm>
        </p:spPr>
        <p:txBody>
          <a:bodyPr/>
          <a:lstStyle/>
          <a:p>
            <a:pPr marL="457200" lvl="0" indent="-457200" algn="just">
              <a:buFont typeface="+mj-lt"/>
              <a:buAutoNum type="arabicPeriod"/>
            </a:pPr>
            <a:r>
              <a:rPr lang="ru-RU" dirty="0" err="1" smtClean="0">
                <a:solidFill>
                  <a:srgbClr val="7030A0"/>
                </a:solidFill>
                <a:latin typeface="Times New Roman Tj" pitchFamily="18" charset="-52"/>
              </a:rPr>
              <a:t>Мутаваљењи</a:t>
            </a:r>
            <a:r>
              <a:rPr lang="ru-RU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Times New Roman Tj" pitchFamily="18" charset="-52"/>
              </a:rPr>
              <a:t>танњо</a:t>
            </a:r>
            <a:r>
              <a:rPr lang="ru-RU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Times New Roman Tj" pitchFamily="18" charset="-52"/>
              </a:rPr>
              <a:t>ягона</a:t>
            </a:r>
            <a:r>
              <a:rPr lang="ru-RU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Times New Roman Tj" pitchFamily="18" charset="-52"/>
              </a:rPr>
              <a:t>алтернатива</a:t>
            </a:r>
            <a:r>
              <a:rPr lang="ru-RU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Times New Roman Tj" pitchFamily="18" charset="-52"/>
              </a:rPr>
              <a:t>шудан</a:t>
            </a:r>
            <a:r>
              <a:rPr lang="ru-RU" dirty="0" smtClean="0">
                <a:solidFill>
                  <a:srgbClr val="7030A0"/>
                </a:solidFill>
                <a:latin typeface="Times New Roman Tj" pitchFamily="18" charset="-52"/>
              </a:rPr>
              <a:t>. Стресс </a:t>
            </a:r>
            <a:r>
              <a:rPr lang="ru-RU" dirty="0" err="1" smtClean="0">
                <a:solidFill>
                  <a:srgbClr val="7030A0"/>
                </a:solidFill>
                <a:latin typeface="Times New Roman Tj" pitchFamily="18" charset="-52"/>
              </a:rPr>
              <a:t>њолати</a:t>
            </a:r>
            <a:r>
              <a:rPr lang="ru-RU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Times New Roman Tj" pitchFamily="18" charset="-52"/>
              </a:rPr>
              <a:t>фикр</a:t>
            </a:r>
            <a:r>
              <a:rPr lang="ru-RU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Times New Roman Tj" pitchFamily="18" charset="-52"/>
              </a:rPr>
              <a:t>кардани</a:t>
            </a:r>
            <a:r>
              <a:rPr lang="ru-RU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Times New Roman Tj" pitchFamily="18" charset="-52"/>
              </a:rPr>
              <a:t>якчанд</a:t>
            </a:r>
            <a:r>
              <a:rPr lang="ru-RU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Times New Roman Tj" pitchFamily="18" charset="-52"/>
              </a:rPr>
              <a:t>алтернативаро</a:t>
            </a:r>
            <a:r>
              <a:rPr lang="ru-RU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Times New Roman Tj" pitchFamily="18" charset="-52"/>
              </a:rPr>
              <a:t>душвор</a:t>
            </a:r>
            <a:r>
              <a:rPr lang="ru-RU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Times New Roman Tj" pitchFamily="18" charset="-52"/>
              </a:rPr>
              <a:t>мегардонад</a:t>
            </a:r>
            <a:r>
              <a:rPr lang="ru-RU" dirty="0" smtClean="0">
                <a:solidFill>
                  <a:srgbClr val="7030A0"/>
                </a:solidFill>
                <a:latin typeface="Times New Roman Tj" pitchFamily="18" charset="-52"/>
              </a:rPr>
              <a:t>, одам дар </a:t>
            </a:r>
            <a:r>
              <a:rPr lang="ru-RU" dirty="0" err="1" smtClean="0">
                <a:solidFill>
                  <a:srgbClr val="7030A0"/>
                </a:solidFill>
                <a:latin typeface="Times New Roman Tj" pitchFamily="18" charset="-52"/>
              </a:rPr>
              <a:t>рафтор</a:t>
            </a:r>
            <a:r>
              <a:rPr lang="ru-RU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Times New Roman Tj" pitchFamily="18" charset="-52"/>
              </a:rPr>
              <a:t>ва</a:t>
            </a:r>
            <a:r>
              <a:rPr lang="ru-RU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Times New Roman Tj" pitchFamily="18" charset="-52"/>
              </a:rPr>
              <a:t>фикрронї</a:t>
            </a:r>
            <a:r>
              <a:rPr lang="ru-RU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Times New Roman Tj" pitchFamily="18" charset="-52"/>
              </a:rPr>
              <a:t>душворї</a:t>
            </a:r>
            <a:r>
              <a:rPr lang="ru-RU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Times New Roman Tj" pitchFamily="18" charset="-52"/>
              </a:rPr>
              <a:t>мекашад</a:t>
            </a:r>
            <a:r>
              <a:rPr lang="ru-RU" dirty="0" smtClean="0">
                <a:solidFill>
                  <a:srgbClr val="7030A0"/>
                </a:solidFill>
                <a:latin typeface="Times New Roman Tj" pitchFamily="18" charset="-52"/>
              </a:rPr>
              <a:t>.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ru-RU" dirty="0" err="1" smtClean="0">
                <a:solidFill>
                  <a:srgbClr val="7030A0"/>
                </a:solidFill>
                <a:latin typeface="Times New Roman Tj" pitchFamily="18" charset="-52"/>
              </a:rPr>
              <a:t>Осонгардонии</a:t>
            </a:r>
            <a:r>
              <a:rPr lang="ru-RU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Times New Roman Tj" pitchFamily="18" charset="-52"/>
              </a:rPr>
              <a:t>дарки</a:t>
            </a:r>
            <a:r>
              <a:rPr lang="ru-RU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Times New Roman Tj" pitchFamily="18" charset="-52"/>
              </a:rPr>
              <a:t>раќиб</a:t>
            </a:r>
            <a:r>
              <a:rPr lang="ru-RU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Times New Roman Tj" pitchFamily="18" charset="-52"/>
              </a:rPr>
              <a:t>ва</a:t>
            </a:r>
            <a:r>
              <a:rPr lang="ru-RU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Times New Roman Tj" pitchFamily="18" charset="-52"/>
              </a:rPr>
              <a:t>ќобилиятњои</a:t>
            </a:r>
            <a:r>
              <a:rPr lang="ru-RU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Times New Roman Tj" pitchFamily="18" charset="-52"/>
              </a:rPr>
              <a:t>ў</a:t>
            </a:r>
            <a:r>
              <a:rPr lang="ru-RU" dirty="0" smtClean="0">
                <a:solidFill>
                  <a:srgbClr val="7030A0"/>
                </a:solidFill>
                <a:latin typeface="Times New Roman Tj" pitchFamily="18" charset="-52"/>
              </a:rPr>
              <a:t>. Стресс </a:t>
            </a:r>
            <a:r>
              <a:rPr lang="ru-RU" dirty="0" err="1" smtClean="0">
                <a:solidFill>
                  <a:srgbClr val="7030A0"/>
                </a:solidFill>
                <a:latin typeface="Times New Roman Tj" pitchFamily="18" charset="-52"/>
              </a:rPr>
              <a:t>ќабули</a:t>
            </a:r>
            <a:r>
              <a:rPr lang="ru-RU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Times New Roman Tj" pitchFamily="18" charset="-52"/>
              </a:rPr>
              <a:t>сиёњу</a:t>
            </a:r>
            <a:r>
              <a:rPr lang="ru-RU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Times New Roman Tj" pitchFamily="18" charset="-52"/>
              </a:rPr>
              <a:t>сафеди</a:t>
            </a:r>
            <a:r>
              <a:rPr lang="ru-RU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Times New Roman Tj" pitchFamily="18" charset="-52"/>
              </a:rPr>
              <a:t>оламро</a:t>
            </a:r>
            <a:r>
              <a:rPr lang="ru-RU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Times New Roman Tj" pitchFamily="18" charset="-52"/>
              </a:rPr>
              <a:t>зиёд</a:t>
            </a:r>
            <a:r>
              <a:rPr lang="ru-RU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Times New Roman Tj" pitchFamily="18" charset="-52"/>
              </a:rPr>
              <a:t>мегардонад</a:t>
            </a:r>
            <a:r>
              <a:rPr lang="ru-RU" dirty="0" smtClean="0">
                <a:solidFill>
                  <a:srgbClr val="7030A0"/>
                </a:solidFill>
                <a:latin typeface="Times New Roman Tj" pitchFamily="18" charset="-52"/>
              </a:rPr>
              <a:t>, </a:t>
            </a:r>
            <a:r>
              <a:rPr lang="ru-RU" dirty="0" err="1" smtClean="0">
                <a:solidFill>
                  <a:srgbClr val="7030A0"/>
                </a:solidFill>
                <a:latin typeface="Times New Roman Tj" pitchFamily="18" charset="-52"/>
              </a:rPr>
              <a:t>тобишњо</a:t>
            </a:r>
            <a:r>
              <a:rPr lang="ru-RU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Times New Roman Tj" pitchFamily="18" charset="-52"/>
              </a:rPr>
              <a:t>љой</a:t>
            </a:r>
            <a:r>
              <a:rPr lang="ru-RU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Times New Roman Tj" pitchFamily="18" charset="-52"/>
              </a:rPr>
              <a:t>дошта</a:t>
            </a:r>
            <a:r>
              <a:rPr lang="ru-RU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Times New Roman Tj" pitchFamily="18" charset="-52"/>
              </a:rPr>
              <a:t>наметавонанд</a:t>
            </a:r>
            <a:r>
              <a:rPr lang="ru-RU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Times New Roman Tj" pitchFamily="18" charset="-52"/>
              </a:rPr>
              <a:t>ва</a:t>
            </a:r>
            <a:r>
              <a:rPr lang="ru-RU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Times New Roman Tj" pitchFamily="18" charset="-52"/>
              </a:rPr>
              <a:t>таассуроти</a:t>
            </a:r>
            <a:r>
              <a:rPr lang="ru-RU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Times New Roman Tj" pitchFamily="18" charset="-52"/>
              </a:rPr>
              <a:t>комилан</a:t>
            </a:r>
            <a:r>
              <a:rPr lang="ru-RU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Times New Roman Tj" pitchFamily="18" charset="-52"/>
              </a:rPr>
              <a:t>номувофиќ</a:t>
            </a:r>
            <a:r>
              <a:rPr lang="ru-RU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Times New Roman Tj" pitchFamily="18" charset="-52"/>
              </a:rPr>
              <a:t>пайдо</a:t>
            </a:r>
            <a:r>
              <a:rPr lang="ru-RU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Times New Roman Tj" pitchFamily="18" charset="-52"/>
              </a:rPr>
              <a:t>мегардад</a:t>
            </a:r>
            <a:r>
              <a:rPr lang="ru-RU" dirty="0" smtClean="0">
                <a:solidFill>
                  <a:srgbClr val="7030A0"/>
                </a:solidFill>
                <a:latin typeface="Times New Roman Tj" pitchFamily="18" charset="-52"/>
              </a:rPr>
              <a:t>.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ru-RU" dirty="0" err="1" smtClean="0">
                <a:solidFill>
                  <a:srgbClr val="7030A0"/>
                </a:solidFill>
                <a:latin typeface="Times New Roman Tj" pitchFamily="18" charset="-52"/>
              </a:rPr>
              <a:t>Мондашавї</a:t>
            </a:r>
            <a:r>
              <a:rPr lang="ru-RU" dirty="0" smtClean="0">
                <a:solidFill>
                  <a:srgbClr val="7030A0"/>
                </a:solidFill>
                <a:latin typeface="Times New Roman Tj" pitchFamily="18" charset="-52"/>
              </a:rPr>
              <a:t>. </a:t>
            </a:r>
            <a:r>
              <a:rPr lang="ru-RU" dirty="0" err="1" smtClean="0">
                <a:solidFill>
                  <a:srgbClr val="7030A0"/>
                </a:solidFill>
                <a:latin typeface="Times New Roman Tj" pitchFamily="18" charset="-52"/>
              </a:rPr>
              <a:t>Агар</a:t>
            </a:r>
            <a:r>
              <a:rPr lang="ru-RU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Times New Roman Tj" pitchFamily="18" charset="-52"/>
              </a:rPr>
              <a:t>њолати</a:t>
            </a:r>
            <a:r>
              <a:rPr lang="ru-RU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Times New Roman Tj" pitchFamily="18" charset="-52"/>
              </a:rPr>
              <a:t>мондашавї</a:t>
            </a:r>
            <a:r>
              <a:rPr lang="ru-RU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Times New Roman Tj" pitchFamily="18" charset="-52"/>
              </a:rPr>
              <a:t>дер</a:t>
            </a:r>
            <a:r>
              <a:rPr lang="ru-RU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Times New Roman Tj" pitchFamily="18" charset="-52"/>
              </a:rPr>
              <a:t>давом</a:t>
            </a:r>
            <a:r>
              <a:rPr lang="ru-RU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Times New Roman Tj" pitchFamily="18" charset="-52"/>
              </a:rPr>
              <a:t>кунад</a:t>
            </a:r>
            <a:r>
              <a:rPr lang="ru-RU" dirty="0" smtClean="0">
                <a:solidFill>
                  <a:srgbClr val="7030A0"/>
                </a:solidFill>
                <a:latin typeface="Times New Roman Tj" pitchFamily="18" charset="-52"/>
              </a:rPr>
              <a:t>, он ба </a:t>
            </a:r>
            <a:r>
              <a:rPr lang="ru-RU" dirty="0" err="1" smtClean="0">
                <a:solidFill>
                  <a:srgbClr val="7030A0"/>
                </a:solidFill>
                <a:latin typeface="Times New Roman Tj" pitchFamily="18" charset="-52"/>
              </a:rPr>
              <a:t>афзоиши</a:t>
            </a:r>
            <a:r>
              <a:rPr lang="ru-RU" dirty="0" smtClean="0">
                <a:solidFill>
                  <a:srgbClr val="7030A0"/>
                </a:solidFill>
                <a:latin typeface="Times New Roman Tj" pitchFamily="18" charset="-52"/>
              </a:rPr>
              <a:t>  </a:t>
            </a:r>
            <a:r>
              <a:rPr lang="ru-RU" dirty="0" err="1" smtClean="0">
                <a:solidFill>
                  <a:srgbClr val="7030A0"/>
                </a:solidFill>
                <a:latin typeface="Times New Roman Tj" pitchFamily="18" charset="-52"/>
              </a:rPr>
              <a:t>озурдахотирї</a:t>
            </a:r>
            <a:r>
              <a:rPr lang="ru-RU" dirty="0" smtClean="0">
                <a:solidFill>
                  <a:srgbClr val="7030A0"/>
                </a:solidFill>
                <a:latin typeface="Times New Roman Tj" pitchFamily="18" charset="-52"/>
              </a:rPr>
              <a:t>, </a:t>
            </a:r>
            <a:r>
              <a:rPr lang="ru-RU" dirty="0" err="1" smtClean="0">
                <a:solidFill>
                  <a:srgbClr val="7030A0"/>
                </a:solidFill>
                <a:latin typeface="Times New Roman Tj" pitchFamily="18" charset="-52"/>
              </a:rPr>
              <a:t>аксуламалњои</a:t>
            </a:r>
            <a:r>
              <a:rPr lang="ru-RU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Times New Roman Tj" pitchFamily="18" charset="-52"/>
              </a:rPr>
              <a:t>руњї</a:t>
            </a:r>
            <a:r>
              <a:rPr lang="ru-RU" dirty="0" smtClean="0">
                <a:solidFill>
                  <a:srgbClr val="7030A0"/>
                </a:solidFill>
                <a:latin typeface="Times New Roman Tj" pitchFamily="18" charset="-52"/>
              </a:rPr>
              <a:t> (</a:t>
            </a:r>
            <a:r>
              <a:rPr lang="ru-RU" dirty="0" err="1" smtClean="0">
                <a:solidFill>
                  <a:srgbClr val="7030A0"/>
                </a:solidFill>
                <a:latin typeface="Times New Roman Tj" pitchFamily="18" charset="-52"/>
              </a:rPr>
              <a:t>параноидњо</a:t>
            </a:r>
            <a:r>
              <a:rPr lang="ru-RU" dirty="0" smtClean="0">
                <a:solidFill>
                  <a:srgbClr val="7030A0"/>
                </a:solidFill>
                <a:latin typeface="Times New Roman Tj" pitchFamily="18" charset="-52"/>
              </a:rPr>
              <a:t>), </a:t>
            </a:r>
            <a:r>
              <a:rPr lang="ru-RU" dirty="0" err="1" smtClean="0">
                <a:solidFill>
                  <a:srgbClr val="7030A0"/>
                </a:solidFill>
                <a:latin typeface="Times New Roman Tj" pitchFamily="18" charset="-52"/>
              </a:rPr>
              <a:t>ба</a:t>
            </a:r>
            <a:r>
              <a:rPr lang="ru-RU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Times New Roman Tj" pitchFamily="18" charset="-52"/>
              </a:rPr>
              <a:t>афзудани</a:t>
            </a:r>
            <a:r>
              <a:rPr lang="ru-RU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Times New Roman Tj" pitchFamily="18" charset="-52"/>
              </a:rPr>
              <a:t>шубња</a:t>
            </a:r>
            <a:r>
              <a:rPr lang="ru-RU" dirty="0" smtClean="0">
                <a:solidFill>
                  <a:srgbClr val="7030A0"/>
                </a:solidFill>
                <a:latin typeface="Times New Roman Tj" pitchFamily="18" charset="-52"/>
              </a:rPr>
              <a:t>, </a:t>
            </a:r>
            <a:r>
              <a:rPr lang="ru-RU" dirty="0" err="1" smtClean="0">
                <a:solidFill>
                  <a:srgbClr val="7030A0"/>
                </a:solidFill>
                <a:latin typeface="Times New Roman Tj" pitchFamily="18" charset="-52"/>
              </a:rPr>
              <a:t>душманї</a:t>
            </a:r>
            <a:r>
              <a:rPr lang="ru-RU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Times New Roman Tj" pitchFamily="18" charset="-52"/>
              </a:rPr>
              <a:t>ва</a:t>
            </a:r>
            <a:r>
              <a:rPr lang="ru-RU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Times New Roman Tj" pitchFamily="18" charset="-52"/>
              </a:rPr>
              <a:t>аксуламалњои</a:t>
            </a:r>
            <a:r>
              <a:rPr lang="ru-RU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Times New Roman Tj" pitchFamily="18" charset="-52"/>
              </a:rPr>
              <a:t>муњофизатї</a:t>
            </a:r>
            <a:r>
              <a:rPr lang="ru-RU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Times New Roman Tj" pitchFamily="18" charset="-52"/>
              </a:rPr>
              <a:t>оварда</a:t>
            </a:r>
            <a:r>
              <a:rPr lang="ru-RU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Times New Roman Tj" pitchFamily="18" charset="-52"/>
              </a:rPr>
              <a:t>мерасонад</a:t>
            </a:r>
            <a:r>
              <a:rPr lang="ru-RU" dirty="0" smtClean="0">
                <a:solidFill>
                  <a:srgbClr val="7030A0"/>
                </a:solidFill>
                <a:latin typeface="Times New Roman Tj" pitchFamily="18" charset="-52"/>
              </a:rPr>
              <a:t>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074448"/>
          </a:xfrm>
        </p:spPr>
        <p:txBody>
          <a:bodyPr>
            <a:normAutofit/>
          </a:bodyPr>
          <a:lstStyle/>
          <a:p>
            <a:r>
              <a:rPr lang="ru-RU" sz="4000" b="1" dirty="0" err="1" smtClean="0">
                <a:latin typeface="Times New Roman Tj" pitchFamily="18" charset="-52"/>
              </a:rPr>
              <a:t>Оќибатњои</a:t>
            </a:r>
            <a:r>
              <a:rPr lang="ru-RU" sz="4000" b="1" dirty="0" smtClean="0">
                <a:latin typeface="Times New Roman Tj" pitchFamily="18" charset="-52"/>
              </a:rPr>
              <a:t> </a:t>
            </a:r>
            <a:r>
              <a:rPr lang="ru-RU" sz="4000" b="1" dirty="0" err="1" smtClean="0">
                <a:latin typeface="Times New Roman Tj" pitchFamily="18" charset="-52"/>
              </a:rPr>
              <a:t>манфии</a:t>
            </a:r>
            <a:r>
              <a:rPr lang="ru-RU" sz="4000" b="1" dirty="0" smtClean="0">
                <a:latin typeface="Times New Roman Tj" pitchFamily="18" charset="-52"/>
              </a:rPr>
              <a:t> стресс:</a:t>
            </a:r>
            <a:endParaRPr lang="ru-RU" sz="4000" b="1" dirty="0">
              <a:latin typeface="Times New Roman Tj" pitchFamily="18" charset="-52"/>
            </a:endParaRP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51520" y="1484784"/>
            <a:ext cx="8640959" cy="4641379"/>
          </a:xfrm>
        </p:spPr>
        <p:txBody>
          <a:bodyPr>
            <a:normAutofit lnSpcReduction="10000"/>
          </a:bodyPr>
          <a:lstStyle/>
          <a:p>
            <a:pPr marL="457200" lvl="0" indent="-457200" algn="just">
              <a:buNone/>
            </a:pPr>
            <a:r>
              <a:rPr lang="ru-RU" sz="2800" dirty="0" smtClean="0">
                <a:latin typeface="Times New Roman Tj" pitchFamily="18" charset="-52"/>
              </a:rPr>
              <a:t>4. </a:t>
            </a:r>
            <a:r>
              <a:rPr lang="ru-RU" sz="2800" dirty="0" err="1" smtClean="0">
                <a:latin typeface="Times New Roman Tj" pitchFamily="18" charset="-52"/>
              </a:rPr>
              <a:t>Муваќќатан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мањдуд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кардани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пешомадњо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ва</a:t>
            </a:r>
            <a:r>
              <a:rPr lang="ru-RU" sz="2800" dirty="0" smtClean="0">
                <a:latin typeface="Times New Roman Tj" pitchFamily="18" charset="-52"/>
              </a:rPr>
              <a:t> ба </a:t>
            </a:r>
            <a:r>
              <a:rPr lang="ru-RU" sz="2800" dirty="0" err="1" smtClean="0">
                <a:latin typeface="Times New Roman Tj" pitchFamily="18" charset="-52"/>
              </a:rPr>
              <a:t>назар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нагирифтани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оќибатњои</a:t>
            </a:r>
            <a:r>
              <a:rPr lang="ru-RU" sz="2800" dirty="0" smtClean="0">
                <a:latin typeface="Times New Roman Tj" pitchFamily="18" charset="-52"/>
              </a:rPr>
              <a:t> он. </a:t>
            </a:r>
            <a:r>
              <a:rPr lang="ru-RU" sz="2800" dirty="0" err="1" smtClean="0">
                <a:latin typeface="Times New Roman Tj" pitchFamily="18" charset="-52"/>
              </a:rPr>
              <a:t>Диќќат</a:t>
            </a:r>
            <a:r>
              <a:rPr lang="ru-RU" sz="2800" dirty="0" smtClean="0">
                <a:latin typeface="Times New Roman Tj" pitchFamily="18" charset="-52"/>
              </a:rPr>
              <a:t> дар бисёр </a:t>
            </a:r>
            <a:r>
              <a:rPr lang="ru-RU" sz="2800" dirty="0" err="1" smtClean="0">
                <a:latin typeface="Times New Roman Tj" pitchFamily="18" charset="-52"/>
              </a:rPr>
              <a:t>маврид</a:t>
            </a:r>
            <a:r>
              <a:rPr lang="ru-RU" sz="2800" dirty="0" smtClean="0">
                <a:latin typeface="Times New Roman Tj" pitchFamily="18" charset="-52"/>
              </a:rPr>
              <a:t> дар </a:t>
            </a:r>
            <a:r>
              <a:rPr lang="ru-RU" sz="2800" dirty="0" err="1" smtClean="0">
                <a:latin typeface="Times New Roman Tj" pitchFamily="18" charset="-52"/>
              </a:rPr>
              <a:t>њолати</a:t>
            </a:r>
            <a:r>
              <a:rPr lang="ru-RU" sz="2800" dirty="0" smtClean="0">
                <a:latin typeface="Times New Roman Tj" pitchFamily="18" charset="-52"/>
              </a:rPr>
              <a:t> стресс </a:t>
            </a:r>
            <a:r>
              <a:rPr lang="ru-RU" sz="2800" dirty="0" err="1" smtClean="0">
                <a:latin typeface="Times New Roman Tj" pitchFamily="18" charset="-52"/>
              </a:rPr>
              <a:t>танњо</a:t>
            </a:r>
            <a:r>
              <a:rPr lang="ru-RU" sz="2800" dirty="0" smtClean="0">
                <a:latin typeface="Times New Roman Tj" pitchFamily="18" charset="-52"/>
              </a:rPr>
              <a:t> дар </a:t>
            </a:r>
            <a:r>
              <a:rPr lang="ru-RU" sz="2800" dirty="0" err="1" smtClean="0">
                <a:latin typeface="Times New Roman Tj" pitchFamily="18" charset="-52"/>
              </a:rPr>
              <a:t>ваъияти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тањдидкунанда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равона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мегардад</a:t>
            </a:r>
            <a:r>
              <a:rPr lang="ru-RU" sz="2800" dirty="0" smtClean="0">
                <a:latin typeface="Times New Roman Tj" pitchFamily="18" charset="-52"/>
              </a:rPr>
              <a:t>. </a:t>
            </a:r>
            <a:r>
              <a:rPr lang="ru-RU" sz="2800" dirty="0" err="1" smtClean="0">
                <a:latin typeface="Times New Roman Tj" pitchFamily="18" charset="-52"/>
              </a:rPr>
              <a:t>Оянда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бошад</a:t>
            </a:r>
            <a:r>
              <a:rPr lang="ru-RU" sz="2800" dirty="0" smtClean="0">
                <a:latin typeface="Times New Roman Tj" pitchFamily="18" charset="-52"/>
              </a:rPr>
              <a:t>, дар ин </a:t>
            </a:r>
            <a:r>
              <a:rPr lang="ru-RU" sz="2800" dirty="0" err="1" smtClean="0">
                <a:latin typeface="Times New Roman Tj" pitchFamily="18" charset="-52"/>
              </a:rPr>
              <a:t>маврид</a:t>
            </a:r>
            <a:r>
              <a:rPr lang="ru-RU" sz="2800" dirty="0" smtClean="0">
                <a:latin typeface="Times New Roman Tj" pitchFamily="18" charset="-52"/>
              </a:rPr>
              <a:t> то </a:t>
            </a:r>
            <a:r>
              <a:rPr lang="ru-RU" sz="2800" dirty="0" err="1" smtClean="0">
                <a:latin typeface="Times New Roman Tj" pitchFamily="18" charset="-52"/>
              </a:rPr>
              <a:t>њалли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проблемаи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љойдошта</a:t>
            </a:r>
            <a:r>
              <a:rPr lang="ru-RU" sz="2800" dirty="0" smtClean="0">
                <a:latin typeface="Times New Roman Tj" pitchFamily="18" charset="-52"/>
              </a:rPr>
              <a:t>, </a:t>
            </a:r>
            <a:r>
              <a:rPr lang="ru-RU" sz="2800" dirty="0" err="1" smtClean="0">
                <a:latin typeface="Times New Roman Tj" pitchFamily="18" charset="-52"/>
              </a:rPr>
              <a:t>беањамият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аст</a:t>
            </a:r>
            <a:r>
              <a:rPr lang="ru-RU" sz="2800" dirty="0" smtClean="0">
                <a:latin typeface="Times New Roman Tj" pitchFamily="18" charset="-52"/>
              </a:rPr>
              <a:t>. </a:t>
            </a:r>
          </a:p>
          <a:p>
            <a:pPr marL="457200" lvl="0" indent="-457200" algn="just">
              <a:buNone/>
            </a:pPr>
            <a:r>
              <a:rPr lang="ru-RU" sz="2800" dirty="0" smtClean="0">
                <a:latin typeface="Times New Roman Tj" pitchFamily="18" charset="-52"/>
              </a:rPr>
              <a:t>5. </a:t>
            </a:r>
            <a:r>
              <a:rPr lang="ru-RU" sz="2800" dirty="0" err="1" smtClean="0">
                <a:latin typeface="Times New Roman Tj" pitchFamily="18" charset="-52"/>
              </a:rPr>
              <a:t>Пастшавии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њисси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масъулиятшиносї</a:t>
            </a:r>
            <a:r>
              <a:rPr lang="ru-RU" sz="2800" dirty="0" smtClean="0">
                <a:latin typeface="Times New Roman Tj" pitchFamily="18" charset="-52"/>
              </a:rPr>
              <a:t> дар </a:t>
            </a:r>
            <a:r>
              <a:rPr lang="ru-RU" sz="2800" dirty="0" err="1" smtClean="0">
                <a:latin typeface="Times New Roman Tj" pitchFamily="18" charset="-52"/>
              </a:rPr>
              <a:t>хотимаи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ќарор</a:t>
            </a:r>
            <a:r>
              <a:rPr lang="ru-RU" sz="2800" dirty="0" smtClean="0">
                <a:latin typeface="Times New Roman Tj" pitchFamily="18" charset="-52"/>
              </a:rPr>
              <a:t>. Одам </a:t>
            </a:r>
            <a:r>
              <a:rPr lang="ru-RU" sz="2800" dirty="0" err="1" smtClean="0">
                <a:latin typeface="Times New Roman Tj" pitchFamily="18" charset="-52"/>
              </a:rPr>
              <a:t>сабаби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натиљаи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бади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корашро</a:t>
            </a:r>
            <a:r>
              <a:rPr lang="ru-RU" sz="2800" dirty="0" smtClean="0">
                <a:latin typeface="Times New Roman Tj" pitchFamily="18" charset="-52"/>
              </a:rPr>
              <a:t> ба </a:t>
            </a:r>
            <a:r>
              <a:rPr lang="ru-RU" sz="2800" dirty="0" err="1" smtClean="0">
                <a:latin typeface="Times New Roman Tj" pitchFamily="18" charset="-52"/>
              </a:rPr>
              <a:t>зиммаи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амали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раќиб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мегузорад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ва</a:t>
            </a:r>
            <a:r>
              <a:rPr lang="ru-RU" sz="2800" dirty="0" smtClean="0">
                <a:latin typeface="Times New Roman Tj" pitchFamily="18" charset="-52"/>
              </a:rPr>
              <a:t> ин </a:t>
            </a:r>
            <a:r>
              <a:rPr lang="ru-RU" sz="2800" dirty="0" err="1" smtClean="0">
                <a:latin typeface="Times New Roman Tj" pitchFamily="18" charset="-52"/>
              </a:rPr>
              <a:t>имкон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медињад</a:t>
            </a:r>
            <a:r>
              <a:rPr lang="ru-RU" sz="2800" dirty="0" smtClean="0">
                <a:latin typeface="Times New Roman Tj" pitchFamily="18" charset="-52"/>
              </a:rPr>
              <a:t>, </a:t>
            </a:r>
            <a:r>
              <a:rPr lang="ru-RU" sz="2800" dirty="0" err="1" smtClean="0">
                <a:latin typeface="Times New Roman Tj" pitchFamily="18" charset="-52"/>
              </a:rPr>
              <a:t>ки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ў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худро</a:t>
            </a:r>
            <a:r>
              <a:rPr lang="ru-RU" sz="2800" dirty="0" smtClean="0">
                <a:latin typeface="Times New Roman Tj" pitchFamily="18" charset="-52"/>
              </a:rPr>
              <a:t>  дар </a:t>
            </a:r>
            <a:r>
              <a:rPr lang="ru-RU" sz="2800" dirty="0" err="1" smtClean="0">
                <a:latin typeface="Times New Roman Tj" pitchFamily="18" charset="-52"/>
              </a:rPr>
              <a:t>ќабули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ќарори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нодуруст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гунањкор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њисоб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накунад</a:t>
            </a:r>
            <a:r>
              <a:rPr lang="ru-RU" sz="2800" dirty="0" smtClean="0">
                <a:latin typeface="Times New Roman Tj" pitchFamily="18" charset="-52"/>
              </a:rPr>
              <a:t>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err="1" smtClean="0">
                <a:latin typeface="Times New Roman Tj" pitchFamily="18" charset="-52"/>
              </a:rPr>
              <a:t>Оќибатњои</a:t>
            </a:r>
            <a:r>
              <a:rPr lang="ru-RU" sz="4000" b="1" dirty="0" smtClean="0">
                <a:latin typeface="Times New Roman Tj" pitchFamily="18" charset="-52"/>
              </a:rPr>
              <a:t> </a:t>
            </a:r>
            <a:r>
              <a:rPr lang="ru-RU" sz="4000" b="1" dirty="0" err="1" smtClean="0">
                <a:latin typeface="Times New Roman Tj" pitchFamily="18" charset="-52"/>
              </a:rPr>
              <a:t>манфии</a:t>
            </a:r>
            <a:r>
              <a:rPr lang="ru-RU" sz="4000" b="1" dirty="0" smtClean="0">
                <a:latin typeface="Times New Roman Tj" pitchFamily="18" charset="-52"/>
              </a:rPr>
              <a:t> стресс:</a:t>
            </a:r>
            <a:endParaRPr lang="ru-RU" sz="40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51520" y="260648"/>
            <a:ext cx="8640959" cy="5865515"/>
          </a:xfrm>
        </p:spPr>
        <p:txBody>
          <a:bodyPr>
            <a:normAutofit fontScale="85000"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sz="2700" dirty="0" smtClean="0">
                <a:solidFill>
                  <a:srgbClr val="7030A0"/>
                </a:solidFill>
                <a:latin typeface="Times New Roman Tj" pitchFamily="18" charset="-52"/>
              </a:rPr>
              <a:t>Стресс на </a:t>
            </a:r>
            <a:r>
              <a:rPr lang="ru-RU" sz="2700" dirty="0" err="1" smtClean="0">
                <a:solidFill>
                  <a:srgbClr val="7030A0"/>
                </a:solidFill>
                <a:latin typeface="Times New Roman Tj" pitchFamily="18" charset="-52"/>
              </a:rPr>
              <a:t>танњо</a:t>
            </a:r>
            <a:r>
              <a:rPr lang="ru-RU" sz="27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700" dirty="0" err="1" smtClean="0">
                <a:solidFill>
                  <a:srgbClr val="7030A0"/>
                </a:solidFill>
                <a:latin typeface="Times New Roman Tj" pitchFamily="18" charset="-52"/>
              </a:rPr>
              <a:t>рафтори</a:t>
            </a:r>
            <a:r>
              <a:rPr lang="ru-RU" sz="27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700" dirty="0" err="1" smtClean="0">
                <a:solidFill>
                  <a:srgbClr val="7030A0"/>
                </a:solidFill>
                <a:latin typeface="Times New Roman Tj" pitchFamily="18" charset="-52"/>
              </a:rPr>
              <a:t>инсон</a:t>
            </a:r>
            <a:r>
              <a:rPr lang="ru-RU" sz="2700" dirty="0" smtClean="0">
                <a:solidFill>
                  <a:srgbClr val="7030A0"/>
                </a:solidFill>
                <a:latin typeface="Times New Roman Tj" pitchFamily="18" charset="-52"/>
              </a:rPr>
              <a:t>, балки </a:t>
            </a:r>
            <a:r>
              <a:rPr lang="ru-RU" sz="2700" dirty="0" err="1" smtClean="0">
                <a:solidFill>
                  <a:srgbClr val="7030A0"/>
                </a:solidFill>
                <a:latin typeface="Times New Roman Tj" pitchFamily="18" charset="-52"/>
              </a:rPr>
              <a:t>сухангўиашро</a:t>
            </a:r>
            <a:r>
              <a:rPr lang="ru-RU" sz="2700" dirty="0" smtClean="0">
                <a:solidFill>
                  <a:srgbClr val="7030A0"/>
                </a:solidFill>
                <a:latin typeface="Times New Roman Tj" pitchFamily="18" charset="-52"/>
              </a:rPr>
              <a:t> низ </a:t>
            </a:r>
            <a:r>
              <a:rPr lang="ru-RU" sz="2700" dirty="0" err="1" smtClean="0">
                <a:solidFill>
                  <a:srgbClr val="7030A0"/>
                </a:solidFill>
                <a:latin typeface="Times New Roman Tj" pitchFamily="18" charset="-52"/>
              </a:rPr>
              <a:t>дигар</a:t>
            </a:r>
            <a:r>
              <a:rPr lang="ru-RU" sz="27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700" dirty="0" err="1" smtClean="0">
                <a:solidFill>
                  <a:srgbClr val="7030A0"/>
                </a:solidFill>
                <a:latin typeface="Times New Roman Tj" pitchFamily="18" charset="-52"/>
              </a:rPr>
              <a:t>мекунад</a:t>
            </a:r>
            <a:r>
              <a:rPr lang="ru-RU" sz="2700" dirty="0" smtClean="0">
                <a:solidFill>
                  <a:srgbClr val="7030A0"/>
                </a:solidFill>
                <a:latin typeface="Times New Roman Tj" pitchFamily="18" charset="-52"/>
              </a:rPr>
              <a:t>. </a:t>
            </a:r>
            <a:r>
              <a:rPr lang="ru-RU" sz="2700" dirty="0" err="1" smtClean="0">
                <a:solidFill>
                  <a:srgbClr val="7030A0"/>
                </a:solidFill>
                <a:latin typeface="Times New Roman Tj" pitchFamily="18" charset="-52"/>
              </a:rPr>
              <a:t>Таѓйир</a:t>
            </a:r>
            <a:r>
              <a:rPr lang="ru-RU" sz="27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700" dirty="0" err="1" smtClean="0">
                <a:solidFill>
                  <a:srgbClr val="7030A0"/>
                </a:solidFill>
                <a:latin typeface="Times New Roman Tj" pitchFamily="18" charset="-52"/>
              </a:rPr>
              <a:t>ёфтани</a:t>
            </a:r>
            <a:r>
              <a:rPr lang="ru-RU" sz="27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700" dirty="0" err="1" smtClean="0">
                <a:solidFill>
                  <a:srgbClr val="7030A0"/>
                </a:solidFill>
                <a:latin typeface="Times New Roman Tj" pitchFamily="18" charset="-52"/>
              </a:rPr>
              <a:t>сухангўї</a:t>
            </a:r>
            <a:r>
              <a:rPr lang="ru-RU" sz="2700" dirty="0" smtClean="0">
                <a:solidFill>
                  <a:srgbClr val="7030A0"/>
                </a:solidFill>
                <a:latin typeface="Times New Roman Tj" pitchFamily="18" charset="-52"/>
              </a:rPr>
              <a:t> дар </a:t>
            </a:r>
            <a:r>
              <a:rPr lang="ru-RU" sz="2700" dirty="0" err="1" smtClean="0">
                <a:solidFill>
                  <a:srgbClr val="7030A0"/>
                </a:solidFill>
                <a:latin typeface="Times New Roman Tj" pitchFamily="18" charset="-52"/>
              </a:rPr>
              <a:t>ваќти</a:t>
            </a:r>
            <a:r>
              <a:rPr lang="ru-RU" sz="2700" dirty="0" smtClean="0">
                <a:solidFill>
                  <a:srgbClr val="7030A0"/>
                </a:solidFill>
                <a:latin typeface="Times New Roman Tj" pitchFamily="18" charset="-52"/>
              </a:rPr>
              <a:t> стресс </a:t>
            </a:r>
            <a:r>
              <a:rPr lang="ru-RU" sz="2700" dirty="0" err="1" smtClean="0">
                <a:solidFill>
                  <a:srgbClr val="7030A0"/>
                </a:solidFill>
                <a:latin typeface="Times New Roman Tj" pitchFamily="18" charset="-52"/>
              </a:rPr>
              <a:t>метавонад</a:t>
            </a:r>
            <a:r>
              <a:rPr lang="ru-RU" sz="27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700" dirty="0" err="1" smtClean="0">
                <a:solidFill>
                  <a:srgbClr val="7030A0"/>
                </a:solidFill>
                <a:latin typeface="Times New Roman Tj" pitchFamily="18" charset="-52"/>
              </a:rPr>
              <a:t>хеле</a:t>
            </a:r>
            <a:r>
              <a:rPr lang="ru-RU" sz="27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700" dirty="0" err="1" smtClean="0">
                <a:solidFill>
                  <a:srgbClr val="7030A0"/>
                </a:solidFill>
                <a:latin typeface="Times New Roman Tj" pitchFamily="18" charset="-52"/>
              </a:rPr>
              <a:t>гуногун</a:t>
            </a:r>
            <a:r>
              <a:rPr lang="ru-RU" sz="2700" dirty="0" smtClean="0">
                <a:solidFill>
                  <a:srgbClr val="7030A0"/>
                </a:solidFill>
                <a:latin typeface="Times New Roman Tj" pitchFamily="18" charset="-52"/>
              </a:rPr>
              <a:t>  </a:t>
            </a:r>
            <a:r>
              <a:rPr lang="ru-RU" sz="2700" dirty="0" err="1" smtClean="0">
                <a:solidFill>
                  <a:srgbClr val="7030A0"/>
                </a:solidFill>
                <a:latin typeface="Times New Roman Tj" pitchFamily="18" charset="-52"/>
              </a:rPr>
              <a:t>бошад</a:t>
            </a:r>
            <a:r>
              <a:rPr lang="ru-RU" sz="2700" dirty="0" smtClean="0">
                <a:solidFill>
                  <a:srgbClr val="7030A0"/>
                </a:solidFill>
                <a:latin typeface="Times New Roman Tj" pitchFamily="18" charset="-52"/>
              </a:rPr>
              <a:t>.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700" dirty="0" smtClean="0">
                <a:solidFill>
                  <a:srgbClr val="7030A0"/>
                </a:solidFill>
                <a:latin typeface="Times New Roman Tj" pitchFamily="18" charset="-52"/>
              </a:rPr>
              <a:t>Сухан </a:t>
            </a:r>
            <a:r>
              <a:rPr lang="ru-RU" sz="2700" dirty="0" err="1" smtClean="0">
                <a:solidFill>
                  <a:srgbClr val="7030A0"/>
                </a:solidFill>
                <a:latin typeface="Times New Roman Tj" pitchFamily="18" charset="-52"/>
              </a:rPr>
              <a:t>метавонад</a:t>
            </a:r>
            <a:r>
              <a:rPr lang="ru-RU" sz="27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700" dirty="0" err="1" smtClean="0">
                <a:solidFill>
                  <a:srgbClr val="7030A0"/>
                </a:solidFill>
                <a:latin typeface="Times New Roman Tj" pitchFamily="18" charset="-52"/>
              </a:rPr>
              <a:t>боњаяљон</a:t>
            </a:r>
            <a:r>
              <a:rPr lang="ru-RU" sz="2700" dirty="0" smtClean="0">
                <a:solidFill>
                  <a:srgbClr val="7030A0"/>
                </a:solidFill>
                <a:latin typeface="Times New Roman Tj" pitchFamily="18" charset="-52"/>
              </a:rPr>
              <a:t>, </a:t>
            </a:r>
            <a:r>
              <a:rPr lang="ru-RU" sz="2700" dirty="0" err="1" smtClean="0">
                <a:solidFill>
                  <a:srgbClr val="7030A0"/>
                </a:solidFill>
                <a:latin typeface="Times New Roman Tj" pitchFamily="18" charset="-52"/>
              </a:rPr>
              <a:t>бештар</a:t>
            </a:r>
            <a:r>
              <a:rPr lang="ru-RU" sz="27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700" dirty="0" err="1" smtClean="0">
                <a:solidFill>
                  <a:srgbClr val="7030A0"/>
                </a:solidFill>
                <a:latin typeface="Times New Roman Tj" pitchFamily="18" charset="-52"/>
              </a:rPr>
              <a:t>бо</a:t>
            </a:r>
            <a:r>
              <a:rPr lang="ru-RU" sz="27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700" dirty="0" err="1" smtClean="0">
                <a:solidFill>
                  <a:srgbClr val="7030A0"/>
                </a:solidFill>
                <a:latin typeface="Times New Roman Tj" pitchFamily="18" charset="-52"/>
              </a:rPr>
              <a:t>истифодаи</a:t>
            </a:r>
            <a:r>
              <a:rPr lang="ru-RU" sz="27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700" dirty="0" err="1" smtClean="0">
                <a:solidFill>
                  <a:srgbClr val="7030A0"/>
                </a:solidFill>
                <a:latin typeface="Times New Roman Tj" pitchFamily="18" charset="-52"/>
              </a:rPr>
              <a:t>нидоњо</a:t>
            </a:r>
            <a:r>
              <a:rPr lang="ru-RU" sz="2700" dirty="0" smtClean="0">
                <a:solidFill>
                  <a:srgbClr val="7030A0"/>
                </a:solidFill>
                <a:latin typeface="Times New Roman Tj" pitchFamily="18" charset="-52"/>
              </a:rPr>
              <a:t> ё </a:t>
            </a:r>
            <a:r>
              <a:rPr lang="ru-RU" sz="2700" dirty="0" err="1" smtClean="0">
                <a:solidFill>
                  <a:srgbClr val="7030A0"/>
                </a:solidFill>
                <a:latin typeface="Times New Roman Tj" pitchFamily="18" charset="-52"/>
              </a:rPr>
              <a:t>иборањои</a:t>
            </a:r>
            <a:r>
              <a:rPr lang="ru-RU" sz="2700" dirty="0" smtClean="0">
                <a:solidFill>
                  <a:srgbClr val="7030A0"/>
                </a:solidFill>
                <a:latin typeface="Times New Roman Tj" pitchFamily="18" charset="-52"/>
              </a:rPr>
              <a:t>  «</a:t>
            </a:r>
            <a:r>
              <a:rPr lang="ru-RU" sz="2700" dirty="0" err="1" smtClean="0">
                <a:solidFill>
                  <a:srgbClr val="7030A0"/>
                </a:solidFill>
                <a:latin typeface="Times New Roman Tj" pitchFamily="18" charset="-52"/>
              </a:rPr>
              <a:t>чунин</a:t>
            </a:r>
            <a:r>
              <a:rPr lang="ru-RU" sz="27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700" dirty="0" err="1" smtClean="0">
                <a:solidFill>
                  <a:srgbClr val="7030A0"/>
                </a:solidFill>
                <a:latin typeface="Times New Roman Tj" pitchFamily="18" charset="-52"/>
              </a:rPr>
              <a:t>гўем</a:t>
            </a:r>
            <a:r>
              <a:rPr lang="ru-RU" sz="2700" dirty="0" smtClean="0">
                <a:solidFill>
                  <a:srgbClr val="7030A0"/>
                </a:solidFill>
                <a:latin typeface="Times New Roman Tj" pitchFamily="18" charset="-52"/>
              </a:rPr>
              <a:t>», «</a:t>
            </a:r>
            <a:r>
              <a:rPr lang="ru-RU" sz="2700" dirty="0" err="1" smtClean="0">
                <a:solidFill>
                  <a:srgbClr val="7030A0"/>
                </a:solidFill>
                <a:latin typeface="Times New Roman Tj" pitchFamily="18" charset="-52"/>
              </a:rPr>
              <a:t>шумо</a:t>
            </a:r>
            <a:r>
              <a:rPr lang="ru-RU" sz="27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700" dirty="0" err="1" smtClean="0">
                <a:solidFill>
                  <a:srgbClr val="7030A0"/>
                </a:solidFill>
                <a:latin typeface="Times New Roman Tj" pitchFamily="18" charset="-52"/>
              </a:rPr>
              <a:t>медонед</a:t>
            </a:r>
            <a:r>
              <a:rPr lang="ru-RU" sz="2700" dirty="0" smtClean="0">
                <a:solidFill>
                  <a:srgbClr val="7030A0"/>
                </a:solidFill>
                <a:latin typeface="Times New Roman Tj" pitchFamily="18" charset="-52"/>
              </a:rPr>
              <a:t>» </a:t>
            </a:r>
            <a:r>
              <a:rPr lang="ru-RU" sz="2700" dirty="0" err="1" smtClean="0">
                <a:solidFill>
                  <a:srgbClr val="7030A0"/>
                </a:solidFill>
                <a:latin typeface="Times New Roman Tj" pitchFamily="18" charset="-52"/>
              </a:rPr>
              <a:t>бошад</a:t>
            </a:r>
            <a:r>
              <a:rPr lang="ru-RU" sz="2700" dirty="0" smtClean="0">
                <a:solidFill>
                  <a:srgbClr val="7030A0"/>
                </a:solidFill>
                <a:latin typeface="Times New Roman Tj" pitchFamily="18" charset="-52"/>
              </a:rPr>
              <a:t>. 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700" dirty="0" err="1" smtClean="0">
                <a:solidFill>
                  <a:srgbClr val="7030A0"/>
                </a:solidFill>
                <a:latin typeface="Times New Roman Tj" pitchFamily="18" charset="-52"/>
              </a:rPr>
              <a:t>Такрори</a:t>
            </a:r>
            <a:r>
              <a:rPr lang="ru-RU" sz="27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700" dirty="0" err="1" smtClean="0">
                <a:solidFill>
                  <a:srgbClr val="7030A0"/>
                </a:solidFill>
                <a:latin typeface="Times New Roman Tj" pitchFamily="18" charset="-52"/>
              </a:rPr>
              <a:t>сухан</a:t>
            </a:r>
            <a:r>
              <a:rPr lang="ru-RU" sz="2700" dirty="0" smtClean="0">
                <a:solidFill>
                  <a:srgbClr val="7030A0"/>
                </a:solidFill>
                <a:latin typeface="Times New Roman Tj" pitchFamily="18" charset="-52"/>
              </a:rPr>
              <a:t>, </a:t>
            </a:r>
            <a:r>
              <a:rPr lang="ru-RU" sz="2700" dirty="0" err="1" smtClean="0">
                <a:solidFill>
                  <a:srgbClr val="7030A0"/>
                </a:solidFill>
                <a:latin typeface="Times New Roman Tj" pitchFamily="18" charset="-52"/>
              </a:rPr>
              <a:t>ибора</a:t>
            </a:r>
            <a:r>
              <a:rPr lang="ru-RU" sz="27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700" dirty="0" err="1" smtClean="0">
                <a:solidFill>
                  <a:srgbClr val="7030A0"/>
                </a:solidFill>
                <a:latin typeface="Times New Roman Tj" pitchFamily="18" charset="-52"/>
              </a:rPr>
              <a:t>ва</a:t>
            </a:r>
            <a:r>
              <a:rPr lang="ru-RU" sz="27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700" dirty="0" err="1" smtClean="0">
                <a:solidFill>
                  <a:srgbClr val="7030A0"/>
                </a:solidFill>
                <a:latin typeface="Times New Roman Tj" pitchFamily="18" charset="-52"/>
              </a:rPr>
              <a:t>љумла</a:t>
            </a:r>
            <a:r>
              <a:rPr lang="ru-RU" sz="2700" dirty="0" smtClean="0">
                <a:solidFill>
                  <a:srgbClr val="7030A0"/>
                </a:solidFill>
                <a:latin typeface="Times New Roman Tj" pitchFamily="18" charset="-52"/>
              </a:rPr>
              <a:t> ба </a:t>
            </a:r>
            <a:r>
              <a:rPr lang="ru-RU" sz="2700" dirty="0" err="1" smtClean="0">
                <a:solidFill>
                  <a:srgbClr val="7030A0"/>
                </a:solidFill>
                <a:latin typeface="Times New Roman Tj" pitchFamily="18" charset="-52"/>
              </a:rPr>
              <a:t>назар</a:t>
            </a:r>
            <a:r>
              <a:rPr lang="ru-RU" sz="27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700" dirty="0" err="1" smtClean="0">
                <a:solidFill>
                  <a:srgbClr val="7030A0"/>
                </a:solidFill>
                <a:latin typeface="Times New Roman Tj" pitchFamily="18" charset="-52"/>
              </a:rPr>
              <a:t>мерасад</a:t>
            </a:r>
            <a:r>
              <a:rPr lang="ru-RU" sz="2700" dirty="0" smtClean="0">
                <a:solidFill>
                  <a:srgbClr val="7030A0"/>
                </a:solidFill>
                <a:latin typeface="Times New Roman Tj" pitchFamily="18" charset="-52"/>
              </a:rPr>
              <a:t>, </a:t>
            </a:r>
            <a:r>
              <a:rPr lang="ru-RU" sz="2700" dirty="0" err="1" smtClean="0">
                <a:solidFill>
                  <a:srgbClr val="7030A0"/>
                </a:solidFill>
                <a:latin typeface="Times New Roman Tj" pitchFamily="18" charset="-52"/>
              </a:rPr>
              <a:t>инчунин</a:t>
            </a:r>
            <a:r>
              <a:rPr lang="ru-RU" sz="2700" dirty="0" smtClean="0">
                <a:solidFill>
                  <a:srgbClr val="7030A0"/>
                </a:solidFill>
                <a:latin typeface="Times New Roman Tj" pitchFamily="18" charset="-52"/>
              </a:rPr>
              <a:t>  </a:t>
            </a:r>
            <a:r>
              <a:rPr lang="ru-RU" sz="2700" dirty="0" err="1" smtClean="0">
                <a:solidFill>
                  <a:srgbClr val="7030A0"/>
                </a:solidFill>
                <a:latin typeface="Times New Roman Tj" pitchFamily="18" charset="-52"/>
              </a:rPr>
              <a:t>ислоњи</a:t>
            </a:r>
            <a:r>
              <a:rPr lang="ru-RU" sz="27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700" dirty="0" err="1" smtClean="0">
                <a:solidFill>
                  <a:srgbClr val="7030A0"/>
                </a:solidFill>
                <a:latin typeface="Times New Roman Tj" pitchFamily="18" charset="-52"/>
              </a:rPr>
              <a:t>калимаву</a:t>
            </a:r>
            <a:r>
              <a:rPr lang="ru-RU" sz="27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700" dirty="0" err="1" smtClean="0">
                <a:solidFill>
                  <a:srgbClr val="7030A0"/>
                </a:solidFill>
                <a:latin typeface="Times New Roman Tj" pitchFamily="18" charset="-52"/>
              </a:rPr>
              <a:t>иборањои</a:t>
            </a:r>
            <a:r>
              <a:rPr lang="ru-RU" sz="27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700" dirty="0" err="1" smtClean="0">
                <a:solidFill>
                  <a:srgbClr val="7030A0"/>
                </a:solidFill>
                <a:latin typeface="Times New Roman Tj" pitchFamily="18" charset="-52"/>
              </a:rPr>
              <a:t>гуфташуда</a:t>
            </a:r>
            <a:r>
              <a:rPr lang="ru-RU" sz="27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700" dirty="0" err="1" smtClean="0">
                <a:solidFill>
                  <a:srgbClr val="7030A0"/>
                </a:solidFill>
                <a:latin typeface="Times New Roman Tj" pitchFamily="18" charset="-52"/>
              </a:rPr>
              <a:t>пайдо</a:t>
            </a:r>
            <a:r>
              <a:rPr lang="ru-RU" sz="27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700" dirty="0" err="1" smtClean="0">
                <a:solidFill>
                  <a:srgbClr val="7030A0"/>
                </a:solidFill>
                <a:latin typeface="Times New Roman Tj" pitchFamily="18" charset="-52"/>
              </a:rPr>
              <a:t>мешавад</a:t>
            </a:r>
            <a:r>
              <a:rPr lang="ru-RU" sz="2700" dirty="0" smtClean="0">
                <a:solidFill>
                  <a:srgbClr val="7030A0"/>
                </a:solidFill>
                <a:latin typeface="Times New Roman Tj" pitchFamily="18" charset="-52"/>
              </a:rPr>
              <a:t>. </a:t>
            </a:r>
            <a:r>
              <a:rPr lang="ru-RU" sz="2700" dirty="0" err="1" smtClean="0">
                <a:solidFill>
                  <a:srgbClr val="7030A0"/>
                </a:solidFill>
                <a:latin typeface="Times New Roman Tj" pitchFamily="18" charset="-52"/>
              </a:rPr>
              <a:t>Суръати</a:t>
            </a:r>
            <a:r>
              <a:rPr lang="ru-RU" sz="27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700" dirty="0" err="1" smtClean="0">
                <a:solidFill>
                  <a:srgbClr val="7030A0"/>
                </a:solidFill>
                <a:latin typeface="Times New Roman Tj" pitchFamily="18" charset="-52"/>
              </a:rPr>
              <a:t>сухан</a:t>
            </a:r>
            <a:r>
              <a:rPr lang="ru-RU" sz="27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700" dirty="0" err="1" smtClean="0">
                <a:solidFill>
                  <a:srgbClr val="7030A0"/>
                </a:solidFill>
                <a:latin typeface="Times New Roman Tj" pitchFamily="18" charset="-52"/>
              </a:rPr>
              <a:t>меафзояд</a:t>
            </a:r>
            <a:r>
              <a:rPr lang="ru-RU" sz="2700" dirty="0" smtClean="0">
                <a:solidFill>
                  <a:srgbClr val="7030A0"/>
                </a:solidFill>
                <a:latin typeface="Times New Roman Tj" pitchFamily="18" charset="-52"/>
              </a:rPr>
              <a:t>, </a:t>
            </a:r>
            <a:r>
              <a:rPr lang="ru-RU" sz="2700" dirty="0" err="1" smtClean="0">
                <a:solidFill>
                  <a:srgbClr val="7030A0"/>
                </a:solidFill>
                <a:latin typeface="Times New Roman Tj" pitchFamily="18" charset="-52"/>
              </a:rPr>
              <a:t>фосилаи</a:t>
            </a:r>
            <a:r>
              <a:rPr lang="ru-RU" sz="27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700" dirty="0" err="1" smtClean="0">
                <a:solidFill>
                  <a:srgbClr val="7030A0"/>
                </a:solidFill>
                <a:latin typeface="Times New Roman Tj" pitchFamily="18" charset="-52"/>
              </a:rPr>
              <a:t>байни</a:t>
            </a:r>
            <a:r>
              <a:rPr lang="ru-RU" sz="27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700" dirty="0" err="1" smtClean="0">
                <a:solidFill>
                  <a:srgbClr val="7030A0"/>
                </a:solidFill>
                <a:latin typeface="Times New Roman Tj" pitchFamily="18" charset="-52"/>
              </a:rPr>
              <a:t>калимањо</a:t>
            </a:r>
            <a:r>
              <a:rPr lang="ru-RU" sz="27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700" dirty="0" err="1" smtClean="0">
                <a:solidFill>
                  <a:srgbClr val="7030A0"/>
                </a:solidFill>
                <a:latin typeface="Times New Roman Tj" pitchFamily="18" charset="-52"/>
              </a:rPr>
              <a:t>кам</a:t>
            </a:r>
            <a:r>
              <a:rPr lang="ru-RU" sz="27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700" dirty="0" err="1" smtClean="0">
                <a:solidFill>
                  <a:srgbClr val="7030A0"/>
                </a:solidFill>
                <a:latin typeface="Times New Roman Tj" pitchFamily="18" charset="-52"/>
              </a:rPr>
              <a:t>мешавад</a:t>
            </a:r>
            <a:r>
              <a:rPr lang="ru-RU" sz="2700" dirty="0" smtClean="0">
                <a:solidFill>
                  <a:srgbClr val="7030A0"/>
                </a:solidFill>
                <a:latin typeface="Times New Roman Tj" pitchFamily="18" charset="-52"/>
              </a:rPr>
              <a:t>.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700" dirty="0" err="1" smtClean="0">
                <a:solidFill>
                  <a:srgbClr val="7030A0"/>
                </a:solidFill>
                <a:latin typeface="Times New Roman Tj" pitchFamily="18" charset="-52"/>
              </a:rPr>
              <a:t>Њамзамон</a:t>
            </a:r>
            <a:r>
              <a:rPr lang="ru-RU" sz="2700" dirty="0" smtClean="0">
                <a:solidFill>
                  <a:srgbClr val="7030A0"/>
                </a:solidFill>
                <a:latin typeface="Times New Roman Tj" pitchFamily="18" charset="-52"/>
              </a:rPr>
              <a:t>,  </a:t>
            </a:r>
            <a:r>
              <a:rPr lang="ru-RU" sz="2700" dirty="0" err="1" smtClean="0">
                <a:solidFill>
                  <a:srgbClr val="7030A0"/>
                </a:solidFill>
                <a:latin typeface="Times New Roman Tj" pitchFamily="18" charset="-52"/>
              </a:rPr>
              <a:t>њангоми</a:t>
            </a:r>
            <a:r>
              <a:rPr lang="ru-RU" sz="2700" dirty="0" smtClean="0">
                <a:solidFill>
                  <a:srgbClr val="7030A0"/>
                </a:solidFill>
                <a:latin typeface="Times New Roman Tj" pitchFamily="18" charset="-52"/>
              </a:rPr>
              <a:t> стресс  </a:t>
            </a:r>
            <a:r>
              <a:rPr lang="ru-RU" sz="2700" dirty="0" err="1" smtClean="0">
                <a:solidFill>
                  <a:srgbClr val="7030A0"/>
                </a:solidFill>
                <a:latin typeface="Times New Roman Tj" pitchFamily="18" charset="-52"/>
              </a:rPr>
              <a:t>таѓйир</a:t>
            </a:r>
            <a:r>
              <a:rPr lang="ru-RU" sz="27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700" dirty="0" err="1" smtClean="0">
                <a:solidFill>
                  <a:srgbClr val="7030A0"/>
                </a:solidFill>
                <a:latin typeface="Times New Roman Tj" pitchFamily="18" charset="-52"/>
              </a:rPr>
              <a:t>ёфтани</a:t>
            </a:r>
            <a:r>
              <a:rPr lang="ru-RU" sz="2700" dirty="0" smtClean="0">
                <a:solidFill>
                  <a:srgbClr val="7030A0"/>
                </a:solidFill>
                <a:latin typeface="Times New Roman Tj" pitchFamily="18" charset="-52"/>
              </a:rPr>
              <a:t> мимика </a:t>
            </a:r>
            <a:r>
              <a:rPr lang="ru-RU" sz="2700" dirty="0" err="1" smtClean="0">
                <a:solidFill>
                  <a:srgbClr val="7030A0"/>
                </a:solidFill>
                <a:latin typeface="Times New Roman Tj" pitchFamily="18" charset="-52"/>
              </a:rPr>
              <a:t>ва</a:t>
            </a:r>
            <a:r>
              <a:rPr lang="ru-RU" sz="2700" dirty="0" smtClean="0">
                <a:solidFill>
                  <a:srgbClr val="7030A0"/>
                </a:solidFill>
                <a:latin typeface="Times New Roman Tj" pitchFamily="18" charset="-52"/>
              </a:rPr>
              <a:t> пантомимика  ба </a:t>
            </a:r>
            <a:r>
              <a:rPr lang="ru-RU" sz="2700" dirty="0" err="1" smtClean="0">
                <a:solidFill>
                  <a:srgbClr val="7030A0"/>
                </a:solidFill>
                <a:latin typeface="Times New Roman Tj" pitchFamily="18" charset="-52"/>
              </a:rPr>
              <a:t>назар</a:t>
            </a:r>
            <a:r>
              <a:rPr lang="ru-RU" sz="27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700" dirty="0" err="1" smtClean="0">
                <a:solidFill>
                  <a:srgbClr val="7030A0"/>
                </a:solidFill>
                <a:latin typeface="Times New Roman Tj" pitchFamily="18" charset="-52"/>
              </a:rPr>
              <a:t>мерасад</a:t>
            </a:r>
            <a:r>
              <a:rPr lang="ru-RU" sz="2700" dirty="0" smtClean="0">
                <a:solidFill>
                  <a:srgbClr val="7030A0"/>
                </a:solidFill>
                <a:latin typeface="Times New Roman Tj" pitchFamily="18" charset="-52"/>
              </a:rPr>
              <a:t>. 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700" dirty="0" err="1" smtClean="0">
                <a:solidFill>
                  <a:srgbClr val="7030A0"/>
                </a:solidFill>
                <a:latin typeface="Times New Roman Tj" pitchFamily="18" charset="-52"/>
              </a:rPr>
              <a:t>Њангоми</a:t>
            </a:r>
            <a:r>
              <a:rPr lang="ru-RU" sz="2700" dirty="0" smtClean="0">
                <a:solidFill>
                  <a:srgbClr val="7030A0"/>
                </a:solidFill>
                <a:latin typeface="Times New Roman Tj" pitchFamily="18" charset="-52"/>
              </a:rPr>
              <a:t> стресс </a:t>
            </a:r>
            <a:r>
              <a:rPr lang="ru-RU" sz="2700" dirty="0" err="1" smtClean="0">
                <a:solidFill>
                  <a:srgbClr val="7030A0"/>
                </a:solidFill>
                <a:latin typeface="Times New Roman Tj" pitchFamily="18" charset="-52"/>
              </a:rPr>
              <a:t>тамоми</a:t>
            </a:r>
            <a:r>
              <a:rPr lang="ru-RU" sz="27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700" dirty="0" err="1" smtClean="0">
                <a:solidFill>
                  <a:srgbClr val="7030A0"/>
                </a:solidFill>
                <a:latin typeface="Times New Roman Tj" pitchFamily="18" charset="-52"/>
              </a:rPr>
              <a:t>мушакњои</a:t>
            </a:r>
            <a:r>
              <a:rPr lang="ru-RU" sz="27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700" dirty="0" err="1" smtClean="0">
                <a:solidFill>
                  <a:srgbClr val="7030A0"/>
                </a:solidFill>
                <a:latin typeface="Times New Roman Tj" pitchFamily="18" charset="-52"/>
              </a:rPr>
              <a:t>бадани</a:t>
            </a:r>
            <a:r>
              <a:rPr lang="ru-RU" sz="2700" dirty="0" smtClean="0">
                <a:solidFill>
                  <a:srgbClr val="7030A0"/>
                </a:solidFill>
                <a:latin typeface="Times New Roman Tj" pitchFamily="18" charset="-52"/>
              </a:rPr>
              <a:t> одам  </a:t>
            </a:r>
            <a:r>
              <a:rPr lang="ru-RU" sz="2700" dirty="0" err="1" smtClean="0">
                <a:solidFill>
                  <a:srgbClr val="7030A0"/>
                </a:solidFill>
                <a:latin typeface="Times New Roman Tj" pitchFamily="18" charset="-52"/>
              </a:rPr>
              <a:t>таранг</a:t>
            </a:r>
            <a:r>
              <a:rPr lang="ru-RU" sz="27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700" dirty="0" err="1" smtClean="0">
                <a:solidFill>
                  <a:srgbClr val="7030A0"/>
                </a:solidFill>
                <a:latin typeface="Times New Roman Tj" pitchFamily="18" charset="-52"/>
              </a:rPr>
              <a:t>шуда</a:t>
            </a:r>
            <a:r>
              <a:rPr lang="ru-RU" sz="2700" dirty="0" smtClean="0">
                <a:solidFill>
                  <a:srgbClr val="7030A0"/>
                </a:solidFill>
                <a:latin typeface="Times New Roman Tj" pitchFamily="18" charset="-52"/>
              </a:rPr>
              <a:t>, </a:t>
            </a:r>
            <a:r>
              <a:rPr lang="ru-RU" sz="2700" dirty="0" err="1" smtClean="0">
                <a:solidFill>
                  <a:srgbClr val="7030A0"/>
                </a:solidFill>
                <a:latin typeface="Times New Roman Tj" pitchFamily="18" charset="-52"/>
              </a:rPr>
              <a:t>њангоми</a:t>
            </a:r>
            <a:r>
              <a:rPr lang="ru-RU" sz="27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700" dirty="0" err="1" smtClean="0">
                <a:solidFill>
                  <a:srgbClr val="7030A0"/>
                </a:solidFill>
                <a:latin typeface="Times New Roman Tj" pitchFamily="18" charset="-52"/>
              </a:rPr>
              <a:t>сухан</a:t>
            </a:r>
            <a:r>
              <a:rPr lang="ru-RU" sz="2700" dirty="0" smtClean="0">
                <a:solidFill>
                  <a:srgbClr val="7030A0"/>
                </a:solidFill>
                <a:latin typeface="Times New Roman Tj" pitchFamily="18" charset="-52"/>
              </a:rPr>
              <a:t> кардан </a:t>
            </a:r>
            <a:r>
              <a:rPr lang="ru-RU" sz="2700" dirty="0" err="1" smtClean="0">
                <a:solidFill>
                  <a:srgbClr val="7030A0"/>
                </a:solidFill>
                <a:latin typeface="Times New Roman Tj" pitchFamily="18" charset="-52"/>
              </a:rPr>
              <a:t>њаракатњои</a:t>
            </a:r>
            <a:r>
              <a:rPr lang="ru-RU" sz="27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700" dirty="0" err="1" smtClean="0">
                <a:solidFill>
                  <a:srgbClr val="7030A0"/>
                </a:solidFill>
                <a:latin typeface="Times New Roman Tj" pitchFamily="18" charset="-52"/>
              </a:rPr>
              <a:t>бељо</a:t>
            </a:r>
            <a:r>
              <a:rPr lang="ru-RU" sz="2700" dirty="0" smtClean="0">
                <a:solidFill>
                  <a:srgbClr val="7030A0"/>
                </a:solidFill>
                <a:latin typeface="Times New Roman Tj" pitchFamily="18" charset="-52"/>
              </a:rPr>
              <a:t>, </a:t>
            </a:r>
            <a:r>
              <a:rPr lang="ru-RU" sz="2700" dirty="0" err="1" smtClean="0">
                <a:solidFill>
                  <a:srgbClr val="7030A0"/>
                </a:solidFill>
                <a:latin typeface="Times New Roman Tj" pitchFamily="18" charset="-52"/>
              </a:rPr>
              <a:t>мижазанї</a:t>
            </a:r>
            <a:r>
              <a:rPr lang="ru-RU" sz="2700" dirty="0" smtClean="0">
                <a:solidFill>
                  <a:srgbClr val="7030A0"/>
                </a:solidFill>
                <a:latin typeface="Times New Roman Tj" pitchFamily="18" charset="-52"/>
              </a:rPr>
              <a:t>, </a:t>
            </a:r>
            <a:r>
              <a:rPr lang="ru-RU" sz="2700" dirty="0" err="1" smtClean="0">
                <a:solidFill>
                  <a:srgbClr val="7030A0"/>
                </a:solidFill>
                <a:latin typeface="Times New Roman Tj" pitchFamily="18" charset="-52"/>
              </a:rPr>
              <a:t>имову</a:t>
            </a:r>
            <a:r>
              <a:rPr lang="ru-RU" sz="27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700" dirty="0" err="1" smtClean="0">
                <a:solidFill>
                  <a:srgbClr val="7030A0"/>
                </a:solidFill>
                <a:latin typeface="Times New Roman Tj" pitchFamily="18" charset="-52"/>
              </a:rPr>
              <a:t>ишора</a:t>
            </a:r>
            <a:r>
              <a:rPr lang="ru-RU" sz="2700" dirty="0" smtClean="0">
                <a:solidFill>
                  <a:srgbClr val="7030A0"/>
                </a:solidFill>
                <a:latin typeface="Times New Roman Tj" pitchFamily="18" charset="-52"/>
              </a:rPr>
              <a:t>, </a:t>
            </a:r>
            <a:r>
              <a:rPr lang="ru-RU" sz="2700" dirty="0" err="1" smtClean="0">
                <a:solidFill>
                  <a:srgbClr val="7030A0"/>
                </a:solidFill>
                <a:latin typeface="Times New Roman Tj" pitchFamily="18" charset="-52"/>
              </a:rPr>
              <a:t>бозї</a:t>
            </a:r>
            <a:r>
              <a:rPr lang="ru-RU" sz="27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700" dirty="0" err="1" smtClean="0">
                <a:solidFill>
                  <a:srgbClr val="7030A0"/>
                </a:solidFill>
                <a:latin typeface="Times New Roman Tj" pitchFamily="18" charset="-52"/>
              </a:rPr>
              <a:t>бо</a:t>
            </a:r>
            <a:r>
              <a:rPr lang="ru-RU" sz="27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700" dirty="0" err="1" smtClean="0">
                <a:solidFill>
                  <a:srgbClr val="7030A0"/>
                </a:solidFill>
                <a:latin typeface="Times New Roman Tj" pitchFamily="18" charset="-52"/>
              </a:rPr>
              <a:t>калид</a:t>
            </a:r>
            <a:r>
              <a:rPr lang="ru-RU" sz="2700" dirty="0" smtClean="0">
                <a:solidFill>
                  <a:srgbClr val="7030A0"/>
                </a:solidFill>
                <a:latin typeface="Times New Roman Tj" pitchFamily="18" charset="-52"/>
              </a:rPr>
              <a:t>, ручка, </a:t>
            </a:r>
            <a:r>
              <a:rPr lang="ru-RU" sz="2700" dirty="0" err="1" smtClean="0">
                <a:solidFill>
                  <a:srgbClr val="7030A0"/>
                </a:solidFill>
                <a:latin typeface="Times New Roman Tj" pitchFamily="18" charset="-52"/>
              </a:rPr>
              <a:t>ќирс-ќирси</a:t>
            </a:r>
            <a:r>
              <a:rPr lang="ru-RU" sz="27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700" dirty="0" err="1" smtClean="0">
                <a:solidFill>
                  <a:srgbClr val="7030A0"/>
                </a:solidFill>
                <a:latin typeface="Times New Roman Tj" pitchFamily="18" charset="-52"/>
              </a:rPr>
              <a:t>ангуштони</a:t>
            </a:r>
            <a:r>
              <a:rPr lang="ru-RU" sz="2700" dirty="0" smtClean="0">
                <a:solidFill>
                  <a:srgbClr val="7030A0"/>
                </a:solidFill>
                <a:latin typeface="Times New Roman Tj" pitchFamily="18" charset="-52"/>
              </a:rPr>
              <a:t> даст ба </a:t>
            </a:r>
            <a:r>
              <a:rPr lang="ru-RU" sz="2700" dirty="0" err="1" smtClean="0">
                <a:solidFill>
                  <a:srgbClr val="7030A0"/>
                </a:solidFill>
                <a:latin typeface="Times New Roman Tj" pitchFamily="18" charset="-52"/>
              </a:rPr>
              <a:t>назар</a:t>
            </a:r>
            <a:r>
              <a:rPr lang="ru-RU" sz="27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700" dirty="0" err="1" smtClean="0">
                <a:solidFill>
                  <a:srgbClr val="7030A0"/>
                </a:solidFill>
                <a:latin typeface="Times New Roman Tj" pitchFamily="18" charset="-52"/>
              </a:rPr>
              <a:t>мерасанд</a:t>
            </a:r>
            <a:r>
              <a:rPr lang="ru-RU" sz="2700" dirty="0" smtClean="0">
                <a:solidFill>
                  <a:srgbClr val="7030A0"/>
                </a:solidFill>
                <a:latin typeface="Times New Roman Tj" pitchFamily="18" charset="-52"/>
              </a:rPr>
              <a:t>. 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700" dirty="0" smtClean="0">
                <a:solidFill>
                  <a:srgbClr val="7030A0"/>
                </a:solidFill>
                <a:latin typeface="Times New Roman Tj" pitchFamily="18" charset="-52"/>
              </a:rPr>
              <a:t>Одам </a:t>
            </a:r>
            <a:r>
              <a:rPr lang="ru-RU" sz="2700" dirty="0" err="1" smtClean="0">
                <a:solidFill>
                  <a:srgbClr val="7030A0"/>
                </a:solidFill>
                <a:latin typeface="Times New Roman Tj" pitchFamily="18" charset="-52"/>
              </a:rPr>
              <a:t>абрувонашро</a:t>
            </a:r>
            <a:r>
              <a:rPr lang="ru-RU" sz="2700" dirty="0" smtClean="0">
                <a:solidFill>
                  <a:srgbClr val="7030A0"/>
                </a:solidFill>
                <a:latin typeface="Times New Roman Tj" pitchFamily="18" charset="-52"/>
              </a:rPr>
              <a:t> чин </a:t>
            </a:r>
            <a:r>
              <a:rPr lang="ru-RU" sz="2700" dirty="0" err="1" smtClean="0">
                <a:solidFill>
                  <a:srgbClr val="7030A0"/>
                </a:solidFill>
                <a:latin typeface="Times New Roman Tj" pitchFamily="18" charset="-52"/>
              </a:rPr>
              <a:t>мекунад</a:t>
            </a:r>
            <a:r>
              <a:rPr lang="ru-RU" sz="2700" dirty="0" smtClean="0">
                <a:solidFill>
                  <a:srgbClr val="7030A0"/>
                </a:solidFill>
                <a:latin typeface="Times New Roman Tj" pitchFamily="18" charset="-52"/>
              </a:rPr>
              <a:t>, </a:t>
            </a:r>
            <a:r>
              <a:rPr lang="ru-RU" sz="2700" dirty="0" err="1" smtClean="0">
                <a:solidFill>
                  <a:srgbClr val="7030A0"/>
                </a:solidFill>
                <a:latin typeface="Times New Roman Tj" pitchFamily="18" charset="-52"/>
              </a:rPr>
              <a:t>лањни</a:t>
            </a:r>
            <a:r>
              <a:rPr lang="ru-RU" sz="27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700" dirty="0" err="1" smtClean="0">
                <a:solidFill>
                  <a:srgbClr val="7030A0"/>
                </a:solidFill>
                <a:latin typeface="Times New Roman Tj" pitchFamily="18" charset="-52"/>
              </a:rPr>
              <a:t>овоз</a:t>
            </a:r>
            <a:r>
              <a:rPr lang="ru-RU" sz="27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700" dirty="0" err="1" smtClean="0">
                <a:solidFill>
                  <a:srgbClr val="7030A0"/>
                </a:solidFill>
                <a:latin typeface="Times New Roman Tj" pitchFamily="18" charset="-52"/>
              </a:rPr>
              <a:t>баландтар</a:t>
            </a:r>
            <a:r>
              <a:rPr lang="ru-RU" sz="27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700" dirty="0" err="1" smtClean="0">
                <a:solidFill>
                  <a:srgbClr val="7030A0"/>
                </a:solidFill>
                <a:latin typeface="Times New Roman Tj" pitchFamily="18" charset="-52"/>
              </a:rPr>
              <a:t>гардида</a:t>
            </a:r>
            <a:r>
              <a:rPr lang="ru-RU" sz="2700" dirty="0" smtClean="0">
                <a:solidFill>
                  <a:srgbClr val="7030A0"/>
                </a:solidFill>
                <a:latin typeface="Times New Roman Tj" pitchFamily="18" charset="-52"/>
              </a:rPr>
              <a:t>, </a:t>
            </a:r>
            <a:r>
              <a:rPr lang="ru-RU" sz="2700" dirty="0" err="1" smtClean="0">
                <a:solidFill>
                  <a:srgbClr val="7030A0"/>
                </a:solidFill>
                <a:latin typeface="Times New Roman Tj" pitchFamily="18" charset="-52"/>
              </a:rPr>
              <a:t>пуршиддаттар</a:t>
            </a:r>
            <a:r>
              <a:rPr lang="ru-RU" sz="27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700" dirty="0" err="1" smtClean="0">
                <a:solidFill>
                  <a:srgbClr val="7030A0"/>
                </a:solidFill>
                <a:latin typeface="Times New Roman Tj" pitchFamily="18" charset="-52"/>
              </a:rPr>
              <a:t>мешавад</a:t>
            </a:r>
            <a:r>
              <a:rPr lang="ru-RU" sz="2700" dirty="0" smtClean="0">
                <a:solidFill>
                  <a:srgbClr val="7030A0"/>
                </a:solidFill>
                <a:latin typeface="Times New Roman Tj" pitchFamily="18" charset="-52"/>
              </a:rPr>
              <a:t>. 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51520" y="476672"/>
            <a:ext cx="8712967" cy="5649491"/>
          </a:xfrm>
        </p:spPr>
        <p:txBody>
          <a:bodyPr>
            <a:normAutofit/>
          </a:bodyPr>
          <a:lstStyle/>
          <a:p>
            <a:pPr marL="0" lvl="0" indent="101600" algn="just" fontAlgn="base"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>
                <a:tab pos="5940425" algn="l"/>
              </a:tabLst>
            </a:pP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Arial" pitchFamily="34" charset="0"/>
              </a:rPr>
              <a:t>Њангоми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Arial" pitchFamily="34" charset="0"/>
              </a:rPr>
              <a:t> стресс </a:t>
            </a: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Arial" pitchFamily="34" charset="0"/>
              </a:rPr>
              <a:t>ќањру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Arial" pitchFamily="34" charset="0"/>
              </a:rPr>
              <a:t>ѓазаб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Arial" pitchFamily="34" charset="0"/>
              </a:rPr>
              <a:t>меафзояд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Arial" pitchFamily="34" charset="0"/>
              </a:rPr>
              <a:t>, </a:t>
            </a: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Arial" pitchFamily="34" charset="0"/>
              </a:rPr>
              <a:t>даъвои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Arial" pitchFamily="34" charset="0"/>
              </a:rPr>
              <a:t>бероњатї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Arial" pitchFamily="34" charset="0"/>
              </a:rPr>
              <a:t> (</a:t>
            </a: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Arial" pitchFamily="34" charset="0"/>
              </a:rPr>
              <a:t>дискамфорт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Arial" pitchFamily="34" charset="0"/>
              </a:rPr>
              <a:t>) </a:t>
            </a: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Arial" pitchFamily="34" charset="0"/>
              </a:rPr>
              <a:t>бештар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Arial" pitchFamily="34" charset="0"/>
              </a:rPr>
              <a:t>мегардад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Arial" pitchFamily="34" charset="0"/>
              </a:rPr>
              <a:t>, </a:t>
            </a: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Arial" pitchFamily="34" charset="0"/>
              </a:rPr>
              <a:t>бањодињї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Arial" pitchFamily="34" charset="0"/>
              </a:rPr>
              <a:t>, </a:t>
            </a: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Arial" pitchFamily="34" charset="0"/>
              </a:rPr>
              <a:t>табассуми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Arial" pitchFamily="34" charset="0"/>
              </a:rPr>
              <a:t>зўракї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Arial" pitchFamily="34" charset="0"/>
              </a:rPr>
              <a:t> (</a:t>
            </a: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Arial" pitchFamily="34" charset="0"/>
              </a:rPr>
              <a:t>маљбурї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Arial" pitchFamily="34" charset="0"/>
              </a:rPr>
              <a:t>), </a:t>
            </a: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Arial" pitchFamily="34" charset="0"/>
              </a:rPr>
              <a:t>њамчунин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Arial" pitchFamily="34" charset="0"/>
              </a:rPr>
              <a:t> ба </a:t>
            </a: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Arial" pitchFamily="34" charset="0"/>
              </a:rPr>
              <a:t>воситаи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Arial" pitchFamily="34" charset="0"/>
              </a:rPr>
              <a:t>сарљунбони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Arial" pitchFamily="34" charset="0"/>
              </a:rPr>
              <a:t>тасдиќкуї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Arial" pitchFamily="34" charset="0"/>
              </a:rPr>
              <a:t>кам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Arial" pitchFamily="34" charset="0"/>
              </a:rPr>
              <a:t>ба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Arial" pitchFamily="34" charset="0"/>
              </a:rPr>
              <a:t>назар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Arial" pitchFamily="34" charset="0"/>
              </a:rPr>
              <a:t>мерасад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Arial" pitchFamily="34" charset="0"/>
              </a:rPr>
              <a:t>. </a:t>
            </a:r>
            <a:endParaRPr lang="ru-RU" sz="2600" dirty="0" smtClean="0">
              <a:solidFill>
                <a:schemeClr val="tx1"/>
              </a:solidFill>
              <a:latin typeface="Times New Roman Tj" pitchFamily="18" charset="-52"/>
              <a:cs typeface="Arial" pitchFamily="34" charset="0"/>
            </a:endParaRPr>
          </a:p>
          <a:p>
            <a:pPr marL="0" lvl="0" indent="10160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>
                <a:tab pos="5940425" algn="l"/>
              </a:tabLst>
            </a:pP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Arial" pitchFamily="34" charset="0"/>
              </a:rPr>
              <a:t>Зиракї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Arial" pitchFamily="34" charset="0"/>
              </a:rPr>
              <a:t>хеле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Arial" pitchFamily="34" charset="0"/>
              </a:rPr>
              <a:t>  </a:t>
            </a: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Arial" pitchFamily="34" charset="0"/>
              </a:rPr>
              <a:t>зиёд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Arial" pitchFamily="34" charset="0"/>
              </a:rPr>
              <a:t>мешавад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Arial" pitchFamily="34" charset="0"/>
              </a:rPr>
              <a:t>: </a:t>
            </a: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Arial" pitchFamily="34" charset="0"/>
              </a:rPr>
              <a:t>вай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Arial" pitchFamily="34" charset="0"/>
              </a:rPr>
              <a:t>бодиќќат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Arial" pitchFamily="34" charset="0"/>
              </a:rPr>
              <a:t>одамони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Arial" pitchFamily="34" charset="0"/>
              </a:rPr>
              <a:t>дигарро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Arial" pitchFamily="34" charset="0"/>
              </a:rPr>
              <a:t>бо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Arial" pitchFamily="34" charset="0"/>
              </a:rPr>
              <a:t>нигоњи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Arial" pitchFamily="34" charset="0"/>
              </a:rPr>
              <a:t>чашм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Arial" pitchFamily="34" charset="0"/>
              </a:rPr>
              <a:t> аз </a:t>
            </a: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Arial" pitchFamily="34" charset="0"/>
              </a:rPr>
              <a:t>назар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Arial" pitchFamily="34" charset="0"/>
              </a:rPr>
              <a:t>мегузаронад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Arial" pitchFamily="34" charset="0"/>
              </a:rPr>
              <a:t>  </a:t>
            </a: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Arial" pitchFamily="34" charset="0"/>
              </a:rPr>
              <a:t>ва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Arial" pitchFamily="34" charset="0"/>
              </a:rPr>
              <a:t>њамзамон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Arial" pitchFamily="34" charset="0"/>
              </a:rPr>
              <a:t>хеле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Arial" pitchFamily="34" charset="0"/>
              </a:rPr>
              <a:t>љиддї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Arial" pitchFamily="34" charset="0"/>
              </a:rPr>
              <a:t>аст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Arial" pitchFamily="34" charset="0"/>
              </a:rPr>
              <a:t>. </a:t>
            </a:r>
            <a:endParaRPr lang="ru-RU" sz="2600" dirty="0" smtClean="0">
              <a:solidFill>
                <a:schemeClr val="tx1"/>
              </a:solidFill>
              <a:latin typeface="Times New Roman Tj" pitchFamily="18" charset="-52"/>
              <a:cs typeface="Arial" pitchFamily="34" charset="0"/>
            </a:endParaRPr>
          </a:p>
          <a:p>
            <a:pPr marL="0" lvl="0" indent="10160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>
                <a:tab pos="5940425" algn="l"/>
              </a:tabLst>
            </a:pP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Times New Roman" pitchFamily="18" charset="0"/>
              </a:rPr>
              <a:t>Стресс на </a:t>
            </a: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Times New Roman" pitchFamily="18" charset="0"/>
              </a:rPr>
              <a:t>њамеша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Times New Roman" pitchFamily="18" charset="0"/>
              </a:rPr>
              <a:t> ба </a:t>
            </a: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Times New Roman" pitchFamily="18" charset="0"/>
              </a:rPr>
              <a:t>иљроиши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Times New Roman" pitchFamily="18" charset="0"/>
              </a:rPr>
              <a:t>кор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Times New Roman" pitchFamily="18" charset="0"/>
              </a:rPr>
              <a:t>таъсири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Times New Roman" pitchFamily="18" charset="0"/>
              </a:rPr>
              <a:t>манфї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Times New Roman" pitchFamily="18" charset="0"/>
              </a:rPr>
              <a:t>мерасонад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Times New Roman" pitchFamily="18" charset="0"/>
              </a:rPr>
              <a:t>. Дар </a:t>
            </a: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Times New Roman" pitchFamily="18" charset="0"/>
              </a:rPr>
              <a:t>акси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Times New Roman" pitchFamily="18" charset="0"/>
              </a:rPr>
              <a:t>њол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Times New Roman" pitchFamily="18" charset="0"/>
              </a:rPr>
              <a:t>муаммоњои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Times New Roman" pitchFamily="18" charset="0"/>
              </a:rPr>
              <a:t>дар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Times New Roman" pitchFamily="18" charset="0"/>
              </a:rPr>
              <a:t>шароити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Times New Roman" pitchFamily="18" charset="0"/>
              </a:rPr>
              <a:t>мураккаб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Times New Roman" pitchFamily="18" charset="0"/>
              </a:rPr>
              <a:t> ба </a:t>
            </a: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Times New Roman" pitchFamily="18" charset="0"/>
              </a:rPr>
              <a:t>амаломадаро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Times New Roman" pitchFamily="18" charset="0"/>
              </a:rPr>
              <a:t> паси </a:t>
            </a: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Times New Roman" pitchFamily="18" charset="0"/>
              </a:rPr>
              <a:t>сар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Times New Roman" pitchFamily="18" charset="0"/>
              </a:rPr>
              <a:t> кардан </a:t>
            </a: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Times New Roman" pitchFamily="18" charset="0"/>
              </a:rPr>
              <a:t>мумкин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Times New Roman" pitchFamily="18" charset="0"/>
              </a:rPr>
              <a:t>нест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Times New Roman" pitchFamily="18" charset="0"/>
              </a:rPr>
              <a:t>. </a:t>
            </a:r>
          </a:p>
          <a:p>
            <a:pPr marL="0" lvl="0" indent="10160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>
                <a:tab pos="5940425" algn="l"/>
              </a:tabLst>
            </a:pP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Times New Roman" pitchFamily="18" charset="0"/>
              </a:rPr>
              <a:t>Дар </a:t>
            </a: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Times New Roman" pitchFamily="18" charset="0"/>
              </a:rPr>
              <a:t>муњите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Times New Roman" pitchFamily="18" charset="0"/>
              </a:rPr>
              <a:t>ки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Times New Roman" pitchFamily="18" charset="0"/>
              </a:rPr>
              <a:t> стресс </a:t>
            </a: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Times New Roman" pitchFamily="18" charset="0"/>
              </a:rPr>
              <a:t>мављуд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Times New Roman" pitchFamily="18" charset="0"/>
              </a:rPr>
              <a:t>аст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Times New Roman" pitchFamily="18" charset="0"/>
              </a:rPr>
              <a:t>истифодаи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Times New Roman" pitchFamily="18" charset="0"/>
              </a:rPr>
              <a:t>захирањои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Times New Roman" pitchFamily="18" charset="0"/>
              </a:rPr>
              <a:t>иловагии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Times New Roman" pitchFamily="18" charset="0"/>
              </a:rPr>
              <a:t>дохилиро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Times New Roman" pitchFamily="18" charset="0"/>
              </a:rPr>
              <a:t>таќозо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Times New Roman" pitchFamily="18" charset="0"/>
              </a:rPr>
              <a:t>менамояд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Times New Roman" pitchFamily="18" charset="0"/>
              </a:rPr>
              <a:t>ки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Times New Roman" pitchFamily="18" charset="0"/>
              </a:rPr>
              <a:t> он ба </a:t>
            </a: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Times New Roman" pitchFamily="18" charset="0"/>
              </a:rPr>
              <a:t>њолатњои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Times New Roman" pitchFamily="18" charset="0"/>
              </a:rPr>
              <a:t>косташавї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Times New Roman" pitchFamily="18" charset="0"/>
              </a:rPr>
              <a:t>оварда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Times New Roman" pitchFamily="18" charset="0"/>
              </a:rPr>
              <a:t>мерасонад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  <a:ea typeface="Times New Roman" pitchFamily="18" charset="0"/>
                <a:cs typeface="Times New Roman" pitchFamily="18" charset="0"/>
              </a:rPr>
              <a:t>. </a:t>
            </a:r>
            <a:endParaRPr lang="ru-RU" sz="2600" dirty="0" smtClean="0">
              <a:solidFill>
                <a:schemeClr val="tx1"/>
              </a:solidFill>
              <a:latin typeface="Times New Roman Tj" pitchFamily="18" charset="-52"/>
              <a:cs typeface="Arial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1656183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latin typeface="Times New Roman Tj" pitchFamily="18" charset="-52"/>
              </a:rPr>
              <a:t>Пешгирии стресс </a:t>
            </a:r>
            <a:br>
              <a:rPr lang="ru-RU" sz="4000" b="1" dirty="0" smtClean="0">
                <a:latin typeface="Times New Roman Tj" pitchFamily="18" charset="-52"/>
              </a:rPr>
            </a:br>
            <a:r>
              <a:rPr lang="ru-RU" sz="4000" b="1" dirty="0" smtClean="0">
                <a:latin typeface="Times New Roman Tj" pitchFamily="18" charset="-52"/>
              </a:rPr>
              <a:t>дар </a:t>
            </a:r>
            <a:r>
              <a:rPr lang="ru-RU" sz="4000" b="1" dirty="0" err="1" smtClean="0">
                <a:latin typeface="Times New Roman Tj" pitchFamily="18" charset="-52"/>
              </a:rPr>
              <a:t>раванди</a:t>
            </a:r>
            <a:r>
              <a:rPr lang="ru-RU" sz="4000" b="1" dirty="0" smtClean="0">
                <a:latin typeface="Times New Roman Tj" pitchFamily="18" charset="-52"/>
              </a:rPr>
              <a:t> идоракунї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2564903"/>
            <a:ext cx="7920880" cy="3891315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 descr="Не концентрируйтесь на негативе!">
            <a:hlinkClick r:id="rId2" tooltip="&quot;Не концентрируйтесь на негативе!&quot;"/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132856"/>
            <a:ext cx="5400600" cy="39880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2363390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51520" y="260648"/>
            <a:ext cx="8640959" cy="6381328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Дар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тањќиќотњои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олимон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М. Фридман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ва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Р. Р.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Роземан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контингенти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васеи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нафароне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ки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бо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мењнати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зењнї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машѓуланд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 (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кормандони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илмї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муњандисон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маъмурият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),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тањлили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худро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ёфтааст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</a:p>
          <a:p>
            <a:pPr algn="just">
              <a:buFont typeface="Wingdings" pitchFamily="2" charset="2"/>
              <a:buChar char="q"/>
            </a:pP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Беморињои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махсуси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«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этиологияи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стрессї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» -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патологияи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калбу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рагњо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захми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меъда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харобшавии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равонї-љисмонї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неврозњо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њолати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афтодаруњиро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ба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вуљуд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меоваранд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ки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ба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фаъолияти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идоракунї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ва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намудњои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муосири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ташкилот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алоќаманд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мебошанд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.</a:t>
            </a:r>
          </a:p>
          <a:p>
            <a:pPr algn="just">
              <a:buFont typeface="Wingdings" pitchFamily="2" charset="2"/>
              <a:buChar char="q"/>
            </a:pP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Аз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љониби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онњо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ду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типи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асосї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муайян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карда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шудааст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: «А» - ба стресс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мубталошуда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, «В» -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нафарони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ба стресс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тобовар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</a:p>
          <a:p>
            <a:pPr algn="just">
              <a:buFont typeface="Wingdings" pitchFamily="2" charset="2"/>
              <a:buChar char="q"/>
            </a:pP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Намояндагони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типи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«А»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одамоне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њастанд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ки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синдроми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рафторашон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аз 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тарзи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њаёти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онњо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бараъло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шањодат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медињад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. Дар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онњо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«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майл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доштан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ба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раќобат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кўшиши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расидан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ба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маќсад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душманї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бетоќатї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серњаракатї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тундгуфторї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, доимо дар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кашиш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будани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мушакњои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рўй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њисси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норасоии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ваќт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» ба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назар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мерасад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Товони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ин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њама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аз даст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додани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саломатї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дар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бештари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мавридњо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дар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синни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љавонї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аст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.</a:t>
            </a:r>
          </a:p>
          <a:p>
            <a:pPr algn="just">
              <a:buFont typeface="Wingdings" pitchFamily="2" charset="2"/>
              <a:buChar char="q"/>
            </a:pPr>
            <a:endParaRPr lang="ru-RU" sz="2200" dirty="0" smtClean="0">
              <a:solidFill>
                <a:schemeClr val="tx1"/>
              </a:solidFill>
              <a:latin typeface="Times New Roman Tj" pitchFamily="18" charset="-52"/>
            </a:endParaRPr>
          </a:p>
          <a:p>
            <a:endParaRPr lang="ru-RU" sz="2200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484783"/>
            <a:ext cx="9144000" cy="5112567"/>
            <a:chOff x="1098850" y="6287"/>
            <a:chExt cx="9144000" cy="4603"/>
          </a:xfrm>
        </p:grpSpPr>
        <p:sp>
          <p:nvSpPr>
            <p:cNvPr id="1027" name="Rectangle 3"/>
            <p:cNvSpPr>
              <a:spLocks noChangeArrowheads="1"/>
            </p:cNvSpPr>
            <p:nvPr/>
          </p:nvSpPr>
          <p:spPr bwMode="auto">
            <a:xfrm>
              <a:off x="2747125" y="6287"/>
              <a:ext cx="1059605" cy="76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 Tj" pitchFamily="18" charset="-52"/>
                  <a:cs typeface="Arial" pitchFamily="34" charset="0"/>
                </a:rPr>
                <a:t>Эътироз  </a:t>
              </a:r>
              <a:endParaRPr kumimoji="0" lang="ru-RU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8" name="Rectangle 4"/>
            <p:cNvSpPr>
              <a:spLocks noChangeArrowheads="1"/>
            </p:cNvSpPr>
            <p:nvPr/>
          </p:nvSpPr>
          <p:spPr bwMode="auto">
            <a:xfrm>
              <a:off x="4146850" y="6287"/>
              <a:ext cx="1268910" cy="76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 Tj" pitchFamily="18" charset="-52"/>
                  <a:cs typeface="Arial" pitchFamily="34" charset="0"/>
                </a:rPr>
                <a:t>Партофтан  </a:t>
              </a:r>
              <a:endParaRPr kumimoji="0" lang="ru-RU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9" name="Rectangle 5"/>
            <p:cNvSpPr>
              <a:spLocks noChangeArrowheads="1"/>
            </p:cNvSpPr>
            <p:nvPr/>
          </p:nvSpPr>
          <p:spPr bwMode="auto">
            <a:xfrm>
              <a:off x="1321236" y="6287"/>
              <a:ext cx="1059605" cy="76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 Tj" pitchFamily="18" charset="-52"/>
                  <a:cs typeface="Arial" pitchFamily="34" charset="0"/>
                </a:rPr>
                <a:t>Воќеањо </a:t>
              </a:r>
              <a:endParaRPr kumimoji="0" lang="ru-RU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0" name="Rectangle 6"/>
            <p:cNvSpPr>
              <a:spLocks noChangeArrowheads="1"/>
            </p:cNvSpPr>
            <p:nvPr/>
          </p:nvSpPr>
          <p:spPr bwMode="auto">
            <a:xfrm>
              <a:off x="5821288" y="6287"/>
              <a:ext cx="1321236" cy="76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 Tj" pitchFamily="18" charset="-52"/>
                  <a:cs typeface="Arial" pitchFamily="34" charset="0"/>
                </a:rPr>
                <a:t>Дахолат кардан</a:t>
              </a:r>
              <a:endParaRPr kumimoji="0" lang="ru-RU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1" name="Rectangle 7"/>
            <p:cNvSpPr>
              <a:spLocks noChangeArrowheads="1"/>
            </p:cNvSpPr>
            <p:nvPr/>
          </p:nvSpPr>
          <p:spPr bwMode="auto">
            <a:xfrm>
              <a:off x="7469562" y="6287"/>
              <a:ext cx="1059605" cy="76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 Tj" pitchFamily="18" charset="-52"/>
                  <a:cs typeface="Arial" pitchFamily="34" charset="0"/>
                </a:rPr>
                <a:t>Азсар-гузаронї</a:t>
              </a:r>
              <a:endParaRPr kumimoji="0" lang="ru-RU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2" name="Rectangle 8"/>
            <p:cNvSpPr>
              <a:spLocks noChangeArrowheads="1"/>
            </p:cNvSpPr>
            <p:nvPr/>
          </p:nvSpPr>
          <p:spPr bwMode="auto">
            <a:xfrm>
              <a:off x="8790798" y="6287"/>
              <a:ext cx="1164258" cy="76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 Tj" pitchFamily="18" charset="-52"/>
                  <a:cs typeface="Arial" pitchFamily="34" charset="0"/>
                </a:rPr>
                <a:t>Анљомёбї  </a:t>
              </a:r>
              <a:endParaRPr kumimoji="0" lang="ru-RU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033" name="AutoShape 9"/>
            <p:cNvCxnSpPr>
              <a:cxnSpLocks noChangeShapeType="1"/>
            </p:cNvCxnSpPr>
            <p:nvPr/>
          </p:nvCxnSpPr>
          <p:spPr bwMode="auto">
            <a:xfrm>
              <a:off x="2380841" y="6690"/>
              <a:ext cx="366283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034" name="AutoShape 10"/>
            <p:cNvCxnSpPr>
              <a:cxnSpLocks noChangeShapeType="1"/>
            </p:cNvCxnSpPr>
            <p:nvPr/>
          </p:nvCxnSpPr>
          <p:spPr bwMode="auto">
            <a:xfrm>
              <a:off x="3806730" y="6690"/>
              <a:ext cx="34012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035" name="AutoShape 11"/>
            <p:cNvCxnSpPr>
              <a:cxnSpLocks noChangeShapeType="1"/>
            </p:cNvCxnSpPr>
            <p:nvPr/>
          </p:nvCxnSpPr>
          <p:spPr bwMode="auto">
            <a:xfrm>
              <a:off x="5415760" y="6690"/>
              <a:ext cx="405528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036" name="AutoShape 12"/>
            <p:cNvCxnSpPr>
              <a:cxnSpLocks noChangeShapeType="1"/>
            </p:cNvCxnSpPr>
            <p:nvPr/>
          </p:nvCxnSpPr>
          <p:spPr bwMode="auto">
            <a:xfrm>
              <a:off x="7142524" y="6690"/>
              <a:ext cx="327039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037" name="AutoShape 13"/>
            <p:cNvCxnSpPr>
              <a:cxnSpLocks noChangeShapeType="1"/>
            </p:cNvCxnSpPr>
            <p:nvPr/>
          </p:nvCxnSpPr>
          <p:spPr bwMode="auto">
            <a:xfrm>
              <a:off x="8529168" y="6690"/>
              <a:ext cx="261631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1038" name="Rectangle 14"/>
            <p:cNvSpPr>
              <a:spLocks noChangeArrowheads="1"/>
            </p:cNvSpPr>
            <p:nvPr/>
          </p:nvSpPr>
          <p:spPr bwMode="auto">
            <a:xfrm>
              <a:off x="7142524" y="8535"/>
              <a:ext cx="1648275" cy="18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 Tj" pitchFamily="18" charset="-52"/>
                  <a:cs typeface="Arial" pitchFamily="34" charset="0"/>
                </a:rPr>
                <a:t>Њолати боздорї, аксуламалњои психосоматикї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 Tj" pitchFamily="18" charset="-52"/>
                  <a:cs typeface="Arial" pitchFamily="34" charset="0"/>
                </a:rPr>
                <a:t>  </a:t>
              </a:r>
              <a:endParaRPr kumimoji="0" lang="ru-RU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9" name="Rectangle 15"/>
            <p:cNvSpPr>
              <a:spLocks noChangeArrowheads="1"/>
            </p:cNvSpPr>
            <p:nvPr/>
          </p:nvSpPr>
          <p:spPr bwMode="auto">
            <a:xfrm>
              <a:off x="8895451" y="8535"/>
              <a:ext cx="1347399" cy="235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 Tj" pitchFamily="18" charset="-52"/>
                  <a:cs typeface="Arial" pitchFamily="34" charset="0"/>
                </a:rPr>
                <a:t>Надоштани ќобилияти амал кардан ё дўст доштани таѓйири характер</a:t>
              </a:r>
              <a:endParaRPr kumimoji="0" lang="ru-RU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0" name="Rectangle 16"/>
            <p:cNvSpPr>
              <a:spLocks noChangeArrowheads="1"/>
            </p:cNvSpPr>
            <p:nvPr/>
          </p:nvSpPr>
          <p:spPr bwMode="auto">
            <a:xfrm>
              <a:off x="5941638" y="8535"/>
              <a:ext cx="1059605" cy="10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 Tj" pitchFamily="18" charset="-52"/>
                  <a:cs typeface="Arial" pitchFamily="34" charset="0"/>
                </a:rPr>
                <a:t>Њолати пуршавї </a:t>
              </a:r>
              <a:endParaRPr kumimoji="0" lang="ru-RU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1" name="Rectangle 17"/>
            <p:cNvSpPr>
              <a:spLocks noChangeArrowheads="1"/>
            </p:cNvSpPr>
            <p:nvPr/>
          </p:nvSpPr>
          <p:spPr bwMode="auto">
            <a:xfrm>
              <a:off x="4042198" y="8535"/>
              <a:ext cx="1700601" cy="199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 Tj" pitchFamily="18" charset="-52"/>
                  <a:cs typeface="Arial" pitchFamily="34" charset="0"/>
                </a:rPr>
                <a:t>Номутобиќатии</a:t>
              </a:r>
              <a:r>
                <a:rPr kumimoji="0" lang="ru-RU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 Tj" pitchFamily="18" charset="-52"/>
                  <a:cs typeface="Arial" pitchFamily="34" charset="0"/>
                </a:rPr>
                <a:t> </a:t>
              </a:r>
              <a:r>
                <a:rPr kumimoji="0" lang="ru-RU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 Tj" pitchFamily="18" charset="-52"/>
                  <a:cs typeface="Arial" pitchFamily="34" charset="0"/>
                </a:rPr>
                <a:t>гурехтан</a:t>
              </a:r>
              <a:r>
                <a:rPr kumimoji="0" lang="ru-RU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 Tj" pitchFamily="18" charset="-52"/>
                  <a:cs typeface="Arial" pitchFamily="34" charset="0"/>
                </a:rPr>
                <a:t> аз </a:t>
              </a:r>
              <a:r>
                <a:rPr kumimoji="0" lang="ru-RU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 Tj" pitchFamily="18" charset="-52"/>
                  <a:cs typeface="Arial" pitchFamily="34" charset="0"/>
                </a:rPr>
                <a:t>худкўшї</a:t>
              </a:r>
              <a:r>
                <a:rPr kumimoji="0" lang="ru-RU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 Tj" pitchFamily="18" charset="-52"/>
                  <a:cs typeface="Arial" pitchFamily="34" charset="0"/>
                </a:rPr>
                <a:t>, наркомания, </a:t>
              </a:r>
              <a:r>
                <a:rPr kumimoji="0" lang="ru-RU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 Tj" pitchFamily="18" charset="-52"/>
                  <a:cs typeface="Arial" pitchFamily="34" charset="0"/>
                </a:rPr>
                <a:t>бадхашмї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2" name="Rectangle 18"/>
            <p:cNvSpPr>
              <a:spLocks noChangeArrowheads="1"/>
            </p:cNvSpPr>
            <p:nvPr/>
          </p:nvSpPr>
          <p:spPr bwMode="auto">
            <a:xfrm>
              <a:off x="2747125" y="8535"/>
              <a:ext cx="1059605" cy="76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 Tj" pitchFamily="18" charset="-52"/>
                  <a:cs typeface="Arial" pitchFamily="34" charset="0"/>
                </a:rPr>
                <a:t>Воњима </a:t>
              </a:r>
              <a:endParaRPr kumimoji="0" lang="ru-RU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3" name="Rectangle 19"/>
            <p:cNvSpPr>
              <a:spLocks noChangeArrowheads="1"/>
            </p:cNvSpPr>
            <p:nvPr/>
          </p:nvSpPr>
          <p:spPr bwMode="auto">
            <a:xfrm>
              <a:off x="1098850" y="8535"/>
              <a:ext cx="1412807" cy="76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 Tj" pitchFamily="18" charset="-52"/>
                  <a:cs typeface="Arial" pitchFamily="34" charset="0"/>
                </a:rPr>
                <a:t>Њайратовар</a:t>
              </a:r>
              <a:endParaRPr kumimoji="0" lang="ru-RU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044" name="AutoShape 20"/>
            <p:cNvCxnSpPr>
              <a:cxnSpLocks noChangeShapeType="1"/>
            </p:cNvCxnSpPr>
            <p:nvPr/>
          </p:nvCxnSpPr>
          <p:spPr bwMode="auto">
            <a:xfrm>
              <a:off x="1805253" y="7052"/>
              <a:ext cx="13082" cy="148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045" name="AutoShape 21"/>
            <p:cNvCxnSpPr>
              <a:cxnSpLocks noChangeShapeType="1"/>
            </p:cNvCxnSpPr>
            <p:nvPr/>
          </p:nvCxnSpPr>
          <p:spPr bwMode="auto">
            <a:xfrm flipH="1">
              <a:off x="4997150" y="7052"/>
              <a:ext cx="1452052" cy="148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046" name="AutoShape 22"/>
            <p:cNvCxnSpPr>
              <a:cxnSpLocks noChangeShapeType="1"/>
            </p:cNvCxnSpPr>
            <p:nvPr/>
          </p:nvCxnSpPr>
          <p:spPr bwMode="auto">
            <a:xfrm>
              <a:off x="6449202" y="7052"/>
              <a:ext cx="0" cy="148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047" name="AutoShape 23"/>
            <p:cNvCxnSpPr>
              <a:cxnSpLocks noChangeShapeType="1"/>
            </p:cNvCxnSpPr>
            <p:nvPr/>
          </p:nvCxnSpPr>
          <p:spPr bwMode="auto">
            <a:xfrm>
              <a:off x="3244223" y="7052"/>
              <a:ext cx="0" cy="148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048" name="AutoShape 24"/>
            <p:cNvCxnSpPr>
              <a:cxnSpLocks noChangeShapeType="1"/>
            </p:cNvCxnSpPr>
            <p:nvPr/>
          </p:nvCxnSpPr>
          <p:spPr bwMode="auto">
            <a:xfrm>
              <a:off x="7966661" y="7052"/>
              <a:ext cx="1661356" cy="148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</p:grpSp>
      <p:sp>
        <p:nvSpPr>
          <p:cNvPr id="26" name="Прямоугольник 25"/>
          <p:cNvSpPr/>
          <p:nvPr/>
        </p:nvSpPr>
        <p:spPr>
          <a:xfrm>
            <a:off x="251520" y="476672"/>
            <a:ext cx="87129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latin typeface="Times New Roman Tj" pitchFamily="18" charset="-52"/>
              </a:rPr>
              <a:t>М.Дж. </a:t>
            </a:r>
            <a:r>
              <a:rPr lang="ru-RU" sz="2400" dirty="0" err="1" smtClean="0">
                <a:latin typeface="Times New Roman Tj" pitchFamily="18" charset="-52"/>
              </a:rPr>
              <a:t>Хоровитс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љадвали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зеринро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пешнињод</a:t>
            </a:r>
            <a:r>
              <a:rPr lang="ru-RU" sz="2400" dirty="0" smtClean="0">
                <a:latin typeface="Times New Roman Tj" pitchFamily="18" charset="-52"/>
              </a:rPr>
              <a:t>  </a:t>
            </a:r>
            <a:r>
              <a:rPr lang="ru-RU" sz="2400" dirty="0" err="1" smtClean="0">
                <a:latin typeface="Times New Roman Tj" pitchFamily="18" charset="-52"/>
              </a:rPr>
              <a:t>менамояд</a:t>
            </a:r>
            <a:r>
              <a:rPr lang="ru-RU" sz="2400" dirty="0" smtClean="0">
                <a:latin typeface="Times New Roman Tj" pitchFamily="18" charset="-52"/>
              </a:rPr>
              <a:t>: </a:t>
            </a:r>
            <a:endParaRPr lang="ru-RU" sz="2400" dirty="0">
              <a:latin typeface="Times New Roman Tj" pitchFamily="18" charset="-52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51520" y="1412776"/>
            <a:ext cx="8640959" cy="5184576"/>
          </a:xfrm>
        </p:spPr>
        <p:txBody>
          <a:bodyPr>
            <a:noAutofit/>
          </a:bodyPr>
          <a:lstStyle/>
          <a:p>
            <a:pPr algn="just"/>
            <a:r>
              <a:rPr lang="ru-RU" sz="2300" b="1" dirty="0" smtClean="0">
                <a:latin typeface="Times New Roman Tj" pitchFamily="18" charset="-52"/>
              </a:rPr>
              <a:t>Аз </a:t>
            </a:r>
            <a:r>
              <a:rPr lang="ru-RU" sz="2300" b="1" dirty="0" err="1" smtClean="0">
                <a:latin typeface="Times New Roman Tj" pitchFamily="18" charset="-52"/>
              </a:rPr>
              <a:t>будаш</a:t>
            </a:r>
            <a:r>
              <a:rPr lang="ru-RU" sz="2300" b="1" dirty="0" smtClean="0">
                <a:latin typeface="Times New Roman Tj" pitchFamily="18" charset="-52"/>
              </a:rPr>
              <a:t> </a:t>
            </a:r>
            <a:r>
              <a:rPr lang="ru-RU" sz="2300" b="1" dirty="0" err="1" smtClean="0">
                <a:latin typeface="Times New Roman Tj" pitchFamily="18" charset="-52"/>
              </a:rPr>
              <a:t>зиёд</a:t>
            </a:r>
            <a:r>
              <a:rPr lang="ru-RU" sz="2300" b="1" dirty="0" smtClean="0">
                <a:latin typeface="Times New Roman Tj" pitchFamily="18" charset="-52"/>
              </a:rPr>
              <a:t> </a:t>
            </a:r>
            <a:r>
              <a:rPr lang="ru-RU" sz="2300" b="1" dirty="0" err="1" smtClean="0">
                <a:latin typeface="Times New Roman Tj" pitchFamily="18" charset="-52"/>
              </a:rPr>
              <a:t>бањо</a:t>
            </a:r>
            <a:r>
              <a:rPr lang="ru-RU" sz="2300" b="1" dirty="0" smtClean="0">
                <a:latin typeface="Times New Roman Tj" pitchFamily="18" charset="-52"/>
              </a:rPr>
              <a:t> додан ба стресс.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Агар</a:t>
            </a:r>
            <a:r>
              <a:rPr lang="ru-RU" sz="2300" dirty="0" smtClean="0">
                <a:latin typeface="Times New Roman Tj" pitchFamily="18" charset="-52"/>
              </a:rPr>
              <a:t> одам </a:t>
            </a:r>
            <a:r>
              <a:rPr lang="ru-RU" sz="2300" dirty="0" err="1" smtClean="0">
                <a:latin typeface="Times New Roman Tj" pitchFamily="18" charset="-52"/>
              </a:rPr>
              <a:t>вазъиятро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дигар</a:t>
            </a:r>
            <a:r>
              <a:rPr lang="ru-RU" sz="2300" dirty="0" smtClean="0">
                <a:latin typeface="Times New Roman Tj" pitchFamily="18" charset="-52"/>
              </a:rPr>
              <a:t> карда </a:t>
            </a:r>
            <a:r>
              <a:rPr lang="ru-RU" sz="2300" dirty="0" err="1" smtClean="0">
                <a:latin typeface="Times New Roman Tj" pitchFamily="18" charset="-52"/>
              </a:rPr>
              <a:t>натавонад</a:t>
            </a:r>
            <a:r>
              <a:rPr lang="ru-RU" sz="2300" dirty="0" smtClean="0">
                <a:latin typeface="Times New Roman Tj" pitchFamily="18" charset="-52"/>
              </a:rPr>
              <a:t>, пас </a:t>
            </a:r>
            <a:r>
              <a:rPr lang="ru-RU" sz="2300" dirty="0" err="1" smtClean="0">
                <a:latin typeface="Times New Roman Tj" pitchFamily="18" charset="-52"/>
              </a:rPr>
              <a:t>вай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метавонад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муносибаташро</a:t>
            </a:r>
            <a:r>
              <a:rPr lang="ru-RU" sz="2300" dirty="0" smtClean="0">
                <a:latin typeface="Times New Roman Tj" pitchFamily="18" charset="-52"/>
              </a:rPr>
              <a:t> ба он </a:t>
            </a:r>
            <a:r>
              <a:rPr lang="ru-RU" sz="2300" dirty="0" err="1" smtClean="0">
                <a:latin typeface="Times New Roman Tj" pitchFamily="18" charset="-52"/>
              </a:rPr>
              <a:t>дигар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намояд</a:t>
            </a:r>
            <a:r>
              <a:rPr lang="ru-RU" sz="2300" dirty="0" smtClean="0">
                <a:latin typeface="Times New Roman Tj" pitchFamily="18" charset="-52"/>
              </a:rPr>
              <a:t> - </a:t>
            </a:r>
            <a:r>
              <a:rPr lang="ru-RU" sz="2300" dirty="0" err="1" smtClean="0">
                <a:latin typeface="Times New Roman Tj" pitchFamily="18" charset="-52"/>
              </a:rPr>
              <a:t>зарбулмасали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халќї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чунин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тавсия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медињад</a:t>
            </a:r>
            <a:r>
              <a:rPr lang="ru-RU" sz="2300" dirty="0" smtClean="0">
                <a:latin typeface="Times New Roman Tj" pitchFamily="18" charset="-52"/>
              </a:rPr>
              <a:t>, </a:t>
            </a:r>
            <a:r>
              <a:rPr lang="ru-RU" sz="2300" dirty="0" err="1" smtClean="0">
                <a:latin typeface="Times New Roman Tj" pitchFamily="18" charset="-52"/>
              </a:rPr>
              <a:t>њарчанд</a:t>
            </a:r>
            <a:r>
              <a:rPr lang="ru-RU" sz="2300" dirty="0" smtClean="0">
                <a:latin typeface="Times New Roman Tj" pitchFamily="18" charset="-52"/>
              </a:rPr>
              <a:t>, </a:t>
            </a:r>
            <a:r>
              <a:rPr lang="ru-RU" sz="2300" dirty="0" err="1" smtClean="0">
                <a:latin typeface="Times New Roman Tj" pitchFamily="18" charset="-52"/>
              </a:rPr>
              <a:t>одамон</a:t>
            </a:r>
            <a:r>
              <a:rPr lang="ru-RU" sz="2300" dirty="0" smtClean="0">
                <a:latin typeface="Times New Roman Tj" pitchFamily="18" charset="-52"/>
              </a:rPr>
              <a:t> на </a:t>
            </a:r>
            <a:r>
              <a:rPr lang="ru-RU" sz="2300" dirty="0" err="1" smtClean="0">
                <a:latin typeface="Times New Roman Tj" pitchFamily="18" charset="-52"/>
              </a:rPr>
              <a:t>њамеша</a:t>
            </a:r>
            <a:r>
              <a:rPr lang="ru-RU" sz="2300" dirty="0" smtClean="0">
                <a:latin typeface="Times New Roman Tj" pitchFamily="18" charset="-52"/>
              </a:rPr>
              <a:t> ба он </a:t>
            </a:r>
            <a:r>
              <a:rPr lang="ru-RU" sz="2300" dirty="0" err="1" smtClean="0">
                <a:latin typeface="Times New Roman Tj" pitchFamily="18" charset="-52"/>
              </a:rPr>
              <a:t>гўш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медињанд</a:t>
            </a:r>
            <a:r>
              <a:rPr lang="ru-RU" sz="2300" dirty="0" smtClean="0">
                <a:latin typeface="Times New Roman Tj" pitchFamily="18" charset="-52"/>
              </a:rPr>
              <a:t>, </a:t>
            </a:r>
            <a:r>
              <a:rPr lang="ru-RU" sz="2300" dirty="0" err="1" smtClean="0">
                <a:latin typeface="Times New Roman Tj" pitchFamily="18" charset="-52"/>
              </a:rPr>
              <a:t>чунки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он</a:t>
            </a:r>
            <a:r>
              <a:rPr lang="ru-RU" sz="2300" dirty="0" smtClean="0">
                <a:latin typeface="Times New Roman Tj" pitchFamily="18" charset="-52"/>
              </a:rPr>
              <a:t> пеш аз </a:t>
            </a:r>
            <a:r>
              <a:rPr lang="ru-RU" sz="2300" dirty="0" err="1" smtClean="0">
                <a:latin typeface="Times New Roman Tj" pitchFamily="18" charset="-52"/>
              </a:rPr>
              <a:t>њама</a:t>
            </a:r>
            <a:r>
              <a:rPr lang="ru-RU" sz="2300" dirty="0" smtClean="0">
                <a:latin typeface="Times New Roman Tj" pitchFamily="18" charset="-52"/>
              </a:rPr>
              <a:t>, ба </a:t>
            </a:r>
            <a:r>
              <a:rPr lang="ru-RU" sz="2300" dirty="0" err="1" smtClean="0">
                <a:latin typeface="Times New Roman Tj" pitchFamily="18" charset="-52"/>
              </a:rPr>
              <a:t>њолати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системаи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асаб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вобастагї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дорад</a:t>
            </a:r>
            <a:r>
              <a:rPr lang="ru-RU" sz="2300" dirty="0" smtClean="0">
                <a:latin typeface="Times New Roman Tj" pitchFamily="18" charset="-52"/>
              </a:rPr>
              <a:t>. </a:t>
            </a:r>
          </a:p>
          <a:p>
            <a:pPr algn="just"/>
            <a:r>
              <a:rPr lang="ru-RU" sz="2300" b="1" dirty="0" err="1" smtClean="0">
                <a:latin typeface="Times New Roman Tj" pitchFamily="18" charset="-52"/>
              </a:rPr>
              <a:t>Фосилавї</a:t>
            </a:r>
            <a:r>
              <a:rPr lang="ru-RU" sz="2300" b="1" dirty="0" smtClean="0">
                <a:latin typeface="Times New Roman Tj" pitchFamily="18" charset="-52"/>
              </a:rPr>
              <a:t>.</a:t>
            </a:r>
            <a:r>
              <a:rPr lang="ru-RU" sz="2300" dirty="0" smtClean="0">
                <a:latin typeface="Times New Roman Tj" pitchFamily="18" charset="-52"/>
              </a:rPr>
              <a:t> Одам аз он </a:t>
            </a:r>
            <a:r>
              <a:rPr lang="ru-RU" sz="2300" dirty="0" err="1" smtClean="0">
                <a:latin typeface="Times New Roman Tj" pitchFamily="18" charset="-52"/>
              </a:rPr>
              <a:t>чизе</a:t>
            </a:r>
            <a:r>
              <a:rPr lang="ru-RU" sz="2300" dirty="0" smtClean="0">
                <a:latin typeface="Times New Roman Tj" pitchFamily="18" charset="-52"/>
              </a:rPr>
              <a:t>, </a:t>
            </a:r>
            <a:r>
              <a:rPr lang="ru-RU" sz="2300" dirty="0" err="1" smtClean="0">
                <a:latin typeface="Times New Roman Tj" pitchFamily="18" charset="-52"/>
              </a:rPr>
              <a:t>ки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стрессро</a:t>
            </a:r>
            <a:r>
              <a:rPr lang="ru-RU" sz="2300" dirty="0" smtClean="0">
                <a:latin typeface="Times New Roman Tj" pitchFamily="18" charset="-52"/>
              </a:rPr>
              <a:t> ба </a:t>
            </a:r>
            <a:r>
              <a:rPr lang="ru-RU" sz="2300" dirty="0" err="1" smtClean="0">
                <a:latin typeface="Times New Roman Tj" pitchFamily="18" charset="-52"/>
              </a:rPr>
              <a:t>вуљуд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меорад</a:t>
            </a:r>
            <a:r>
              <a:rPr lang="ru-RU" sz="2300" dirty="0" smtClean="0">
                <a:latin typeface="Times New Roman Tj" pitchFamily="18" charset="-52"/>
              </a:rPr>
              <a:t>, </a:t>
            </a:r>
            <a:r>
              <a:rPr lang="ru-RU" sz="2300" dirty="0" err="1" smtClean="0">
                <a:latin typeface="Times New Roman Tj" pitchFamily="18" charset="-52"/>
              </a:rPr>
              <a:t>канораљўйї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мекунад</a:t>
            </a:r>
            <a:r>
              <a:rPr lang="ru-RU" sz="2300" dirty="0" smtClean="0">
                <a:latin typeface="Times New Roman Tj" pitchFamily="18" charset="-52"/>
              </a:rPr>
              <a:t>, вале дар </a:t>
            </a:r>
            <a:r>
              <a:rPr lang="ru-RU" sz="2300" dirty="0" err="1" smtClean="0">
                <a:latin typeface="Times New Roman Tj" pitchFamily="18" charset="-52"/>
              </a:rPr>
              <a:t>раванди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таъсири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байнињам-дигарии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стрессї</a:t>
            </a:r>
            <a:r>
              <a:rPr lang="ru-RU" sz="2300" dirty="0" smtClean="0">
                <a:latin typeface="Times New Roman Tj" pitchFamily="18" charset="-52"/>
              </a:rPr>
              <a:t> аз </a:t>
            </a:r>
            <a:r>
              <a:rPr lang="ru-RU" sz="2300" dirty="0" err="1" smtClean="0">
                <a:latin typeface="Times New Roman Tj" pitchFamily="18" charset="-52"/>
              </a:rPr>
              <a:t>имову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ишорањо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бештар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истифода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мебарад</a:t>
            </a:r>
            <a:r>
              <a:rPr lang="ru-RU" sz="2300" dirty="0" smtClean="0">
                <a:latin typeface="Times New Roman Tj" pitchFamily="18" charset="-52"/>
              </a:rPr>
              <a:t>, </a:t>
            </a:r>
            <a:r>
              <a:rPr lang="ru-RU" sz="2300" dirty="0" err="1" smtClean="0">
                <a:latin typeface="Times New Roman Tj" pitchFamily="18" charset="-52"/>
              </a:rPr>
              <a:t>ки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рамзи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дур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шуданро</a:t>
            </a:r>
            <a:r>
              <a:rPr lang="ru-RU" sz="2300" dirty="0" smtClean="0">
                <a:latin typeface="Times New Roman Tj" pitchFamily="18" charset="-52"/>
              </a:rPr>
              <a:t>  </a:t>
            </a:r>
            <a:r>
              <a:rPr lang="ru-RU" sz="2300" dirty="0" err="1" smtClean="0">
                <a:latin typeface="Times New Roman Tj" pitchFamily="18" charset="-52"/>
              </a:rPr>
              <a:t>ифода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мекунад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ва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иборањоеро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истифода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мебарад</a:t>
            </a:r>
            <a:r>
              <a:rPr lang="ru-RU" sz="2300" dirty="0" smtClean="0">
                <a:latin typeface="Times New Roman Tj" pitchFamily="18" charset="-52"/>
              </a:rPr>
              <a:t>, </a:t>
            </a:r>
            <a:r>
              <a:rPr lang="ru-RU" sz="2300" dirty="0" err="1" smtClean="0">
                <a:latin typeface="Times New Roman Tj" pitchFamily="18" charset="-52"/>
              </a:rPr>
              <a:t>ки</a:t>
            </a:r>
            <a:r>
              <a:rPr lang="ru-RU" sz="2300" dirty="0" smtClean="0">
                <a:latin typeface="Times New Roman Tj" pitchFamily="18" charset="-52"/>
              </a:rPr>
              <a:t> ба </a:t>
            </a:r>
            <a:r>
              <a:rPr lang="ru-RU" sz="2300" dirty="0" err="1" smtClean="0">
                <a:latin typeface="Times New Roman Tj" pitchFamily="18" charset="-52"/>
              </a:rPr>
              <a:t>фосилаи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байни</a:t>
            </a:r>
            <a:r>
              <a:rPr lang="ru-RU" sz="2300" dirty="0" smtClean="0">
                <a:latin typeface="Times New Roman Tj" pitchFamily="18" charset="-52"/>
              </a:rPr>
              <a:t> объект </a:t>
            </a:r>
            <a:r>
              <a:rPr lang="ru-RU" sz="2300" dirty="0" err="1" smtClean="0">
                <a:latin typeface="Times New Roman Tj" pitchFamily="18" charset="-52"/>
              </a:rPr>
              <a:t>ва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одамон</a:t>
            </a:r>
            <a:r>
              <a:rPr lang="ru-RU" sz="2300" dirty="0" smtClean="0">
                <a:latin typeface="Times New Roman Tj" pitchFamily="18" charset="-52"/>
              </a:rPr>
              <a:t>, ба </a:t>
            </a:r>
            <a:r>
              <a:rPr lang="ru-RU" sz="2300" dirty="0" err="1" smtClean="0">
                <a:latin typeface="Times New Roman Tj" pitchFamily="18" charset="-52"/>
              </a:rPr>
              <a:t>вазъияти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мушаххас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вобастагї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дорад</a:t>
            </a:r>
            <a:r>
              <a:rPr lang="ru-RU" sz="2300" dirty="0" smtClean="0">
                <a:latin typeface="Times New Roman Tj" pitchFamily="18" charset="-52"/>
              </a:rPr>
              <a:t>.  </a:t>
            </a:r>
            <a:r>
              <a:rPr lang="ru-RU" sz="2300" dirty="0" err="1" smtClean="0">
                <a:latin typeface="Times New Roman Tj" pitchFamily="18" charset="-52"/>
              </a:rPr>
              <a:t>Инкор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кардани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вазъият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бо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калимањои</a:t>
            </a:r>
            <a:r>
              <a:rPr lang="ru-RU" sz="2300" dirty="0" smtClean="0">
                <a:latin typeface="Times New Roman Tj" pitchFamily="18" charset="-52"/>
              </a:rPr>
              <a:t> «не», «</a:t>
            </a:r>
            <a:r>
              <a:rPr lang="ru-RU" sz="2300" dirty="0" err="1" smtClean="0">
                <a:latin typeface="Times New Roman Tj" pitchFamily="18" charset="-52"/>
              </a:rPr>
              <a:t>њељ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гоњ</a:t>
            </a:r>
            <a:r>
              <a:rPr lang="ru-RU" sz="2300" dirty="0" smtClean="0">
                <a:latin typeface="Times New Roman Tj" pitchFamily="18" charset="-52"/>
              </a:rPr>
              <a:t>», </a:t>
            </a:r>
            <a:r>
              <a:rPr lang="ru-RU" sz="2300" dirty="0" err="1" smtClean="0">
                <a:latin typeface="Times New Roman Tj" pitchFamily="18" charset="-52"/>
              </a:rPr>
              <a:t>инчунин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бо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зиёдшавии</a:t>
            </a:r>
            <a:r>
              <a:rPr lang="ru-RU" sz="2300" dirty="0" smtClean="0">
                <a:latin typeface="Times New Roman Tj" pitchFamily="18" charset="-52"/>
              </a:rPr>
              <a:t> рад </a:t>
            </a:r>
            <a:r>
              <a:rPr lang="ru-RU" sz="2300" dirty="0" err="1" smtClean="0">
                <a:latin typeface="Times New Roman Tj" pitchFamily="18" charset="-52"/>
              </a:rPr>
              <a:t>карданњо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њамроњї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мекунад</a:t>
            </a:r>
            <a:r>
              <a:rPr lang="ru-RU" sz="2300" dirty="0" smtClean="0">
                <a:latin typeface="Times New Roman Tj" pitchFamily="18" charset="-52"/>
              </a:rPr>
              <a:t>.</a:t>
            </a:r>
            <a:endParaRPr lang="ru-RU" sz="2300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err="1" smtClean="0">
                <a:latin typeface="Times New Roman Tj" pitchFamily="18" charset="-52"/>
              </a:rPr>
              <a:t>Шаклњои</a:t>
            </a:r>
            <a:r>
              <a:rPr lang="ru-RU" sz="3600" b="1" dirty="0" smtClean="0">
                <a:latin typeface="Times New Roman Tj" pitchFamily="18" charset="-52"/>
              </a:rPr>
              <a:t> </a:t>
            </a:r>
            <a:r>
              <a:rPr lang="ru-RU" sz="3600" b="1" dirty="0" err="1" smtClean="0">
                <a:latin typeface="Times New Roman Tj" pitchFamily="18" charset="-52"/>
              </a:rPr>
              <a:t>мутаасиршавї</a:t>
            </a:r>
            <a:r>
              <a:rPr lang="ru-RU" sz="3600" b="1" dirty="0" smtClean="0">
                <a:latin typeface="Times New Roman Tj" pitchFamily="18" charset="-52"/>
              </a:rPr>
              <a:t> ба стресс:</a:t>
            </a:r>
            <a:endParaRPr lang="ru-RU" sz="3600" b="1" dirty="0">
              <a:latin typeface="Times New Roman Tj" pitchFamily="18" charset="-52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79512" y="836712"/>
            <a:ext cx="8712967" cy="5760640"/>
          </a:xfrm>
        </p:spPr>
        <p:txBody>
          <a:bodyPr>
            <a:noAutofit/>
          </a:bodyPr>
          <a:lstStyle/>
          <a:p>
            <a:pPr algn="just"/>
            <a:r>
              <a:rPr lang="ru-RU" sz="2200" b="1" dirty="0" err="1" smtClean="0">
                <a:latin typeface="Times New Roman Tj" pitchFamily="18" charset="-52"/>
              </a:rPr>
              <a:t>Мубориза</a:t>
            </a:r>
            <a:r>
              <a:rPr lang="ru-RU" sz="2200" b="1" dirty="0" smtClean="0">
                <a:latin typeface="Times New Roman Tj" pitchFamily="18" charset="-52"/>
              </a:rPr>
              <a:t> ба </a:t>
            </a:r>
            <a:r>
              <a:rPr lang="ru-RU" sz="2200" b="1" dirty="0" err="1" smtClean="0">
                <a:latin typeface="Times New Roman Tj" pitchFamily="18" charset="-52"/>
              </a:rPr>
              <a:t>вазъиятњои</a:t>
            </a:r>
            <a:r>
              <a:rPr lang="ru-RU" sz="2200" b="1" dirty="0" smtClean="0">
                <a:latin typeface="Times New Roman Tj" pitchFamily="18" charset="-52"/>
              </a:rPr>
              <a:t> </a:t>
            </a:r>
            <a:r>
              <a:rPr lang="ru-RU" sz="2200" b="1" dirty="0" err="1" smtClean="0">
                <a:latin typeface="Times New Roman Tj" pitchFamily="18" charset="-52"/>
              </a:rPr>
              <a:t>тањдидкунанда</a:t>
            </a:r>
            <a:r>
              <a:rPr lang="ru-RU" sz="2200" b="1" dirty="0" smtClean="0">
                <a:latin typeface="Times New Roman Tj" pitchFamily="18" charset="-52"/>
              </a:rPr>
              <a:t> </a:t>
            </a:r>
            <a:r>
              <a:rPr lang="ru-RU" sz="2200" b="1" dirty="0" err="1" smtClean="0">
                <a:latin typeface="Times New Roman Tj" pitchFamily="18" charset="-52"/>
              </a:rPr>
              <a:t>бо</a:t>
            </a:r>
            <a:r>
              <a:rPr lang="ru-RU" sz="2200" b="1" dirty="0" smtClean="0">
                <a:latin typeface="Times New Roman Tj" pitchFamily="18" charset="-52"/>
              </a:rPr>
              <a:t> </a:t>
            </a:r>
            <a:r>
              <a:rPr lang="ru-RU" sz="2200" b="1" dirty="0" err="1" smtClean="0">
                <a:latin typeface="Times New Roman Tj" pitchFamily="18" charset="-52"/>
              </a:rPr>
              <a:t>маќсади</a:t>
            </a:r>
            <a:r>
              <a:rPr lang="ru-RU" sz="2200" b="1" dirty="0" smtClean="0">
                <a:latin typeface="Times New Roman Tj" pitchFamily="18" charset="-52"/>
              </a:rPr>
              <a:t> </a:t>
            </a:r>
            <a:r>
              <a:rPr lang="ru-RU" sz="2200" b="1" dirty="0" err="1" smtClean="0">
                <a:latin typeface="Times New Roman Tj" pitchFamily="18" charset="-52"/>
              </a:rPr>
              <a:t>бартараф</a:t>
            </a:r>
            <a:r>
              <a:rPr lang="ru-RU" sz="2200" b="1" dirty="0" smtClean="0">
                <a:latin typeface="Times New Roman Tj" pitchFamily="18" charset="-52"/>
              </a:rPr>
              <a:t> </a:t>
            </a:r>
            <a:r>
              <a:rPr lang="ru-RU" sz="2200" b="1" dirty="0" err="1" smtClean="0">
                <a:latin typeface="Times New Roman Tj" pitchFamily="18" charset="-52"/>
              </a:rPr>
              <a:t>кардани</a:t>
            </a:r>
            <a:r>
              <a:rPr lang="ru-RU" sz="2200" b="1" dirty="0" smtClean="0">
                <a:latin typeface="Times New Roman Tj" pitchFamily="18" charset="-52"/>
              </a:rPr>
              <a:t> он.</a:t>
            </a:r>
            <a:r>
              <a:rPr lang="ru-RU" sz="2200" dirty="0" smtClean="0">
                <a:latin typeface="Times New Roman Tj" pitchFamily="18" charset="-52"/>
              </a:rPr>
              <a:t> Одам </a:t>
            </a:r>
            <a:r>
              <a:rPr lang="ru-RU" sz="2200" dirty="0" err="1" smtClean="0">
                <a:latin typeface="Times New Roman Tj" pitchFamily="18" charset="-52"/>
              </a:rPr>
              <a:t>метавонад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рафтори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агрессивї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намояд</a:t>
            </a:r>
            <a:r>
              <a:rPr lang="ru-RU" sz="2200" dirty="0" smtClean="0">
                <a:latin typeface="Times New Roman Tj" pitchFamily="18" charset="-52"/>
              </a:rPr>
              <a:t>. Дар </a:t>
            </a:r>
            <a:r>
              <a:rPr lang="ru-RU" sz="2200" dirty="0" err="1" smtClean="0">
                <a:latin typeface="Times New Roman Tj" pitchFamily="18" charset="-52"/>
              </a:rPr>
              <a:t>ў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шиддати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овоз</a:t>
            </a:r>
            <a:r>
              <a:rPr lang="ru-RU" sz="2200" dirty="0" smtClean="0">
                <a:latin typeface="Times New Roman Tj" pitchFamily="18" charset="-52"/>
              </a:rPr>
              <a:t>, </a:t>
            </a:r>
            <a:r>
              <a:rPr lang="ru-RU" sz="2200" dirty="0" err="1" smtClean="0">
                <a:latin typeface="Times New Roman Tj" pitchFamily="18" charset="-52"/>
              </a:rPr>
              <a:t>њаракатњо</a:t>
            </a:r>
            <a:r>
              <a:rPr lang="ru-RU" sz="2200" dirty="0" smtClean="0">
                <a:latin typeface="Times New Roman Tj" pitchFamily="18" charset="-52"/>
              </a:rPr>
              <a:t>, </a:t>
            </a:r>
            <a:r>
              <a:rPr lang="ru-RU" sz="2200" dirty="0" err="1" smtClean="0">
                <a:latin typeface="Times New Roman Tj" pitchFamily="18" charset="-52"/>
              </a:rPr>
              <a:t>суръат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пайдо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мекунад</a:t>
            </a:r>
            <a:r>
              <a:rPr lang="ru-RU" sz="2200" dirty="0" smtClean="0">
                <a:latin typeface="Times New Roman Tj" pitchFamily="18" charset="-52"/>
              </a:rPr>
              <a:t>. </a:t>
            </a:r>
            <a:r>
              <a:rPr lang="ru-RU" sz="2200" dirty="0" err="1" smtClean="0">
                <a:latin typeface="Times New Roman Tj" pitchFamily="18" charset="-52"/>
              </a:rPr>
              <a:t>Муносибати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душманона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зиёд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мегардад</a:t>
            </a:r>
            <a:r>
              <a:rPr lang="ru-RU" sz="2200" dirty="0" smtClean="0">
                <a:latin typeface="Times New Roman Tj" pitchFamily="18" charset="-52"/>
              </a:rPr>
              <a:t>. </a:t>
            </a:r>
            <a:r>
              <a:rPr lang="ru-RU" sz="2200" dirty="0" err="1" smtClean="0">
                <a:latin typeface="Times New Roman Tj" pitchFamily="18" charset="-52"/>
              </a:rPr>
              <a:t>Бо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вазъият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мубориза</a:t>
            </a:r>
            <a:r>
              <a:rPr lang="ru-RU" sz="2200" dirty="0" smtClean="0">
                <a:latin typeface="Times New Roman Tj" pitchFamily="18" charset="-52"/>
              </a:rPr>
              <a:t> бурда, одам </a:t>
            </a:r>
            <a:r>
              <a:rPr lang="ru-RU" sz="2200" dirty="0" err="1" smtClean="0">
                <a:latin typeface="Times New Roman Tj" pitchFamily="18" charset="-52"/>
              </a:rPr>
              <a:t>метавонад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мавќеи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худро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боз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њам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мустањкамтар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намояд</a:t>
            </a:r>
            <a:r>
              <a:rPr lang="ru-RU" sz="2200" dirty="0" smtClean="0">
                <a:latin typeface="Times New Roman Tj" pitchFamily="18" charset="-52"/>
              </a:rPr>
              <a:t>. </a:t>
            </a:r>
            <a:r>
              <a:rPr lang="ru-RU" sz="2200" dirty="0" err="1" smtClean="0">
                <a:latin typeface="Times New Roman Tj" pitchFamily="18" charset="-52"/>
              </a:rPr>
              <a:t>Маљмўи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калимањоеро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истифодаи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мебарад</a:t>
            </a:r>
            <a:r>
              <a:rPr lang="ru-RU" sz="2200" dirty="0" smtClean="0">
                <a:latin typeface="Times New Roman Tj" pitchFamily="18" charset="-52"/>
              </a:rPr>
              <a:t>, </a:t>
            </a:r>
            <a:r>
              <a:rPr lang="ru-RU" sz="2200" dirty="0" err="1" smtClean="0">
                <a:latin typeface="Times New Roman Tj" pitchFamily="18" charset="-52"/>
              </a:rPr>
              <a:t>ки</a:t>
            </a:r>
            <a:r>
              <a:rPr lang="ru-RU" sz="2200" dirty="0" smtClean="0">
                <a:latin typeface="Times New Roman Tj" pitchFamily="18" charset="-52"/>
              </a:rPr>
              <a:t> ба </a:t>
            </a:r>
            <a:r>
              <a:rPr lang="ru-RU" sz="2200" dirty="0" err="1" smtClean="0">
                <a:latin typeface="Times New Roman Tj" pitchFamily="18" charset="-52"/>
              </a:rPr>
              <a:t>таркиби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луѓавии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ў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хос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нестад</a:t>
            </a:r>
            <a:r>
              <a:rPr lang="ru-RU" sz="2200" dirty="0" smtClean="0">
                <a:latin typeface="Times New Roman Tj" pitchFamily="18" charset="-52"/>
              </a:rPr>
              <a:t>. Дар </a:t>
            </a:r>
            <a:r>
              <a:rPr lang="ru-RU" sz="2200" dirty="0" err="1" smtClean="0">
                <a:latin typeface="Times New Roman Tj" pitchFamily="18" charset="-52"/>
              </a:rPr>
              <a:t>ў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метавонад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тафаккури</a:t>
            </a:r>
            <a:r>
              <a:rPr lang="ru-RU" sz="2200" dirty="0" smtClean="0">
                <a:latin typeface="Times New Roman Tj" pitchFamily="18" charset="-52"/>
              </a:rPr>
              <a:t> «</a:t>
            </a:r>
            <a:r>
              <a:rPr lang="ru-RU" sz="2200" dirty="0" err="1" smtClean="0">
                <a:latin typeface="Times New Roman Tj" pitchFamily="18" charset="-52"/>
              </a:rPr>
              <a:t>часпанда</a:t>
            </a:r>
            <a:r>
              <a:rPr lang="ru-RU" sz="2200" dirty="0" smtClean="0">
                <a:latin typeface="Times New Roman Tj" pitchFamily="18" charset="-52"/>
              </a:rPr>
              <a:t>», </a:t>
            </a:r>
            <a:r>
              <a:rPr lang="ru-RU" sz="2200" dirty="0" err="1" smtClean="0">
                <a:latin typeface="Times New Roman Tj" pitchFamily="18" charset="-52"/>
              </a:rPr>
              <a:t>яъне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пайдарњам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такрор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намудани</a:t>
            </a:r>
            <a:r>
              <a:rPr lang="ru-RU" sz="2200" dirty="0" smtClean="0">
                <a:latin typeface="Times New Roman Tj" pitchFamily="18" charset="-52"/>
              </a:rPr>
              <a:t> як </a:t>
            </a:r>
            <a:r>
              <a:rPr lang="ru-RU" sz="2200" dirty="0" err="1" smtClean="0">
                <a:latin typeface="Times New Roman Tj" pitchFamily="18" charset="-52"/>
              </a:rPr>
              <a:t>фикр</a:t>
            </a:r>
            <a:r>
              <a:rPr lang="ru-RU" sz="2200" dirty="0" smtClean="0">
                <a:latin typeface="Times New Roman Tj" pitchFamily="18" charset="-52"/>
              </a:rPr>
              <a:t> ё калима </a:t>
            </a:r>
            <a:r>
              <a:rPr lang="ru-RU" sz="2200" dirty="0" err="1" smtClean="0">
                <a:latin typeface="Times New Roman Tj" pitchFamily="18" charset="-52"/>
              </a:rPr>
              <a:t>пайдо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шавад</a:t>
            </a:r>
            <a:r>
              <a:rPr lang="ru-RU" sz="2200" dirty="0" smtClean="0">
                <a:latin typeface="Times New Roman Tj" pitchFamily="18" charset="-52"/>
              </a:rPr>
              <a:t>. </a:t>
            </a:r>
          </a:p>
          <a:p>
            <a:pPr algn="just"/>
            <a:r>
              <a:rPr lang="ru-RU" sz="2200" b="1" dirty="0" err="1" smtClean="0">
                <a:latin typeface="Times New Roman Tj" pitchFamily="18" charset="-52"/>
              </a:rPr>
              <a:t>Карахтї</a:t>
            </a:r>
            <a:r>
              <a:rPr lang="ru-RU" sz="2200" b="1" dirty="0" smtClean="0">
                <a:latin typeface="Times New Roman Tj" pitchFamily="18" charset="-52"/>
              </a:rPr>
              <a:t>.</a:t>
            </a:r>
            <a:r>
              <a:rPr lang="ru-RU" sz="2200" dirty="0" smtClean="0">
                <a:latin typeface="Times New Roman Tj" pitchFamily="18" charset="-52"/>
              </a:rPr>
              <a:t> Дар ин </a:t>
            </a:r>
            <a:r>
              <a:rPr lang="ru-RU" sz="2200" dirty="0" err="1" smtClean="0">
                <a:latin typeface="Times New Roman Tj" pitchFamily="18" charset="-52"/>
              </a:rPr>
              <a:t>њолат</a:t>
            </a:r>
            <a:r>
              <a:rPr lang="ru-RU" sz="2200" dirty="0" smtClean="0">
                <a:latin typeface="Times New Roman Tj" pitchFamily="18" charset="-52"/>
              </a:rPr>
              <a:t> одам </a:t>
            </a:r>
            <a:r>
              <a:rPr lang="ru-RU" sz="2200" dirty="0" err="1" smtClean="0">
                <a:latin typeface="Times New Roman Tj" pitchFamily="18" charset="-52"/>
              </a:rPr>
              <a:t>метавонад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рафтори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амбивалентї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дошта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бошад</a:t>
            </a:r>
            <a:r>
              <a:rPr lang="ru-RU" sz="2200" dirty="0" smtClean="0">
                <a:latin typeface="Times New Roman Tj" pitchFamily="18" charset="-52"/>
              </a:rPr>
              <a:t> (</a:t>
            </a:r>
            <a:r>
              <a:rPr lang="ru-RU" sz="2200" dirty="0" err="1" smtClean="0">
                <a:latin typeface="Times New Roman Tj" pitchFamily="18" charset="-52"/>
              </a:rPr>
              <a:t>яъне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мехоњад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проблемаро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њал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намояд</a:t>
            </a:r>
            <a:r>
              <a:rPr lang="ru-RU" sz="2200" dirty="0" smtClean="0">
                <a:latin typeface="Times New Roman Tj" pitchFamily="18" charset="-52"/>
              </a:rPr>
              <a:t>, вале </a:t>
            </a:r>
            <a:r>
              <a:rPr lang="ru-RU" sz="2200" dirty="0" err="1" smtClean="0">
                <a:latin typeface="Times New Roman Tj" pitchFamily="18" charset="-52"/>
              </a:rPr>
              <a:t>кореро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иљро</a:t>
            </a:r>
            <a:r>
              <a:rPr lang="ru-RU" sz="2200" dirty="0" smtClean="0">
                <a:latin typeface="Times New Roman Tj" pitchFamily="18" charset="-52"/>
              </a:rPr>
              <a:t> карда </a:t>
            </a:r>
            <a:r>
              <a:rPr lang="ru-RU" sz="2200" dirty="0" err="1" smtClean="0">
                <a:latin typeface="Times New Roman Tj" pitchFamily="18" charset="-52"/>
              </a:rPr>
              <a:t>наметавонад</a:t>
            </a:r>
            <a:r>
              <a:rPr lang="ru-RU" sz="2200" dirty="0" smtClean="0">
                <a:latin typeface="Times New Roman Tj" pitchFamily="18" charset="-52"/>
              </a:rPr>
              <a:t>). </a:t>
            </a:r>
            <a:r>
              <a:rPr lang="ru-RU" sz="2200" dirty="0" err="1" smtClean="0">
                <a:latin typeface="Times New Roman Tj" pitchFamily="18" charset="-52"/>
              </a:rPr>
              <a:t>Суханњое</a:t>
            </a:r>
            <a:r>
              <a:rPr lang="ru-RU" sz="2200" dirty="0" smtClean="0">
                <a:latin typeface="Times New Roman Tj" pitchFamily="18" charset="-52"/>
              </a:rPr>
              <a:t>, </a:t>
            </a:r>
            <a:r>
              <a:rPr lang="ru-RU" sz="2200" dirty="0" err="1" smtClean="0">
                <a:latin typeface="Times New Roman Tj" pitchFamily="18" charset="-52"/>
              </a:rPr>
              <a:t>ки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бештар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истифода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мебарад</a:t>
            </a:r>
            <a:r>
              <a:rPr lang="ru-RU" sz="2200" dirty="0" smtClean="0">
                <a:latin typeface="Times New Roman Tj" pitchFamily="18" charset="-52"/>
              </a:rPr>
              <a:t> «</a:t>
            </a:r>
            <a:r>
              <a:rPr lang="ru-RU" sz="2200" dirty="0" err="1" smtClean="0">
                <a:latin typeface="Times New Roman Tj" pitchFamily="18" charset="-52"/>
              </a:rPr>
              <a:t>шояд</a:t>
            </a:r>
            <a:r>
              <a:rPr lang="ru-RU" sz="2200" dirty="0" smtClean="0">
                <a:latin typeface="Times New Roman Tj" pitchFamily="18" charset="-52"/>
              </a:rPr>
              <a:t>», «</a:t>
            </a:r>
            <a:r>
              <a:rPr lang="ru-RU" sz="2200" dirty="0" err="1" smtClean="0">
                <a:latin typeface="Times New Roman Tj" pitchFamily="18" charset="-52"/>
              </a:rPr>
              <a:t>мумкин</a:t>
            </a:r>
            <a:r>
              <a:rPr lang="ru-RU" sz="2200" dirty="0" smtClean="0">
                <a:latin typeface="Times New Roman Tj" pitchFamily="18" charset="-52"/>
              </a:rPr>
              <a:t>» </a:t>
            </a:r>
            <a:r>
              <a:rPr lang="ru-RU" sz="2200" dirty="0" err="1" smtClean="0">
                <a:latin typeface="Times New Roman Tj" pitchFamily="18" charset="-52"/>
              </a:rPr>
              <a:t>буда</a:t>
            </a:r>
            <a:r>
              <a:rPr lang="ru-RU" sz="2200" dirty="0" smtClean="0">
                <a:latin typeface="Times New Roman Tj" pitchFamily="18" charset="-52"/>
              </a:rPr>
              <a:t>, </a:t>
            </a:r>
            <a:r>
              <a:rPr lang="ru-RU" sz="2200" dirty="0" err="1" smtClean="0">
                <a:latin typeface="Times New Roman Tj" pitchFamily="18" charset="-52"/>
              </a:rPr>
              <a:t>истифодаи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якбораи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бањодињии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њам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мусбат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ва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њам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манфї</a:t>
            </a:r>
            <a:r>
              <a:rPr lang="ru-RU" sz="2200" dirty="0" smtClean="0">
                <a:latin typeface="Times New Roman Tj" pitchFamily="18" charset="-52"/>
              </a:rPr>
              <a:t> ба </a:t>
            </a:r>
            <a:r>
              <a:rPr lang="ru-RU" sz="2200" dirty="0" err="1" smtClean="0">
                <a:latin typeface="Times New Roman Tj" pitchFamily="18" charset="-52"/>
              </a:rPr>
              <a:t>назар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мерасад</a:t>
            </a:r>
            <a:r>
              <a:rPr lang="ru-RU" sz="2200" dirty="0" smtClean="0">
                <a:latin typeface="Times New Roman Tj" pitchFamily="18" charset="-52"/>
              </a:rPr>
              <a:t>. Дар бисёр </a:t>
            </a:r>
            <a:r>
              <a:rPr lang="ru-RU" sz="2200" dirty="0" err="1" smtClean="0">
                <a:latin typeface="Times New Roman Tj" pitchFamily="18" charset="-52"/>
              </a:rPr>
              <a:t>њолат</a:t>
            </a:r>
            <a:r>
              <a:rPr lang="ru-RU" sz="2200" dirty="0" smtClean="0">
                <a:latin typeface="Times New Roman Tj" pitchFamily="18" charset="-52"/>
              </a:rPr>
              <a:t> одам ба депрессия </a:t>
            </a:r>
            <a:r>
              <a:rPr lang="ru-RU" sz="2200" dirty="0" err="1" smtClean="0">
                <a:latin typeface="Times New Roman Tj" pitchFamily="18" charset="-52"/>
              </a:rPr>
              <a:t>гирифтор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мешавад</a:t>
            </a:r>
            <a:r>
              <a:rPr lang="ru-RU" sz="2200" dirty="0" smtClean="0">
                <a:latin typeface="Times New Roman Tj" pitchFamily="18" charset="-52"/>
              </a:rPr>
              <a:t>. </a:t>
            </a:r>
            <a:r>
              <a:rPr lang="ru-RU" sz="2200" dirty="0" err="1" smtClean="0">
                <a:latin typeface="Times New Roman Tj" pitchFamily="18" charset="-52"/>
              </a:rPr>
              <a:t>Хусусиятњои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рафтор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њолати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пўшида</a:t>
            </a:r>
            <a:r>
              <a:rPr lang="ru-RU" sz="2200" dirty="0" smtClean="0">
                <a:latin typeface="Times New Roman Tj" pitchFamily="18" charset="-52"/>
              </a:rPr>
              <a:t> (</a:t>
            </a:r>
            <a:r>
              <a:rPr lang="ru-RU" sz="2200" dirty="0" err="1" smtClean="0">
                <a:latin typeface="Times New Roman Tj" pitchFamily="18" charset="-52"/>
              </a:rPr>
              <a:t>рўйи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њам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гузоштани</a:t>
            </a:r>
            <a:r>
              <a:rPr lang="ru-RU" sz="2200" dirty="0" smtClean="0">
                <a:latin typeface="Times New Roman Tj" pitchFamily="18" charset="-52"/>
              </a:rPr>
              <a:t> даст </a:t>
            </a:r>
            <a:r>
              <a:rPr lang="ru-RU" sz="2200" dirty="0" err="1" smtClean="0">
                <a:latin typeface="Times New Roman Tj" pitchFamily="18" charset="-52"/>
              </a:rPr>
              <a:t>ва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пойњо</a:t>
            </a:r>
            <a:r>
              <a:rPr lang="ru-RU" sz="2200" dirty="0" smtClean="0">
                <a:latin typeface="Times New Roman Tj" pitchFamily="18" charset="-52"/>
              </a:rPr>
              <a:t>, </a:t>
            </a:r>
            <a:r>
              <a:rPr lang="ru-RU" sz="2200" dirty="0" err="1" smtClean="0">
                <a:latin typeface="Times New Roman Tj" pitchFamily="18" charset="-52"/>
              </a:rPr>
              <a:t>љафс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кардани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дастон</a:t>
            </a:r>
            <a:r>
              <a:rPr lang="ru-RU" sz="2200" dirty="0" smtClean="0">
                <a:latin typeface="Times New Roman Tj" pitchFamily="18" charset="-52"/>
              </a:rPr>
              <a:t> ба бадан) </a:t>
            </a:r>
            <a:r>
              <a:rPr lang="ru-RU" sz="2200" dirty="0" err="1" smtClean="0">
                <a:latin typeface="Times New Roman Tj" pitchFamily="18" charset="-52"/>
              </a:rPr>
              <a:t>мебошад</a:t>
            </a:r>
            <a:r>
              <a:rPr lang="ru-RU" sz="2200" dirty="0" smtClean="0">
                <a:latin typeface="Times New Roman Tj" pitchFamily="18" charset="-52"/>
              </a:rPr>
              <a:t>. </a:t>
            </a:r>
            <a:endParaRPr lang="ru-RU" sz="2200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930432"/>
          </a:xfrm>
        </p:spPr>
        <p:txBody>
          <a:bodyPr>
            <a:normAutofit/>
          </a:bodyPr>
          <a:lstStyle/>
          <a:p>
            <a:r>
              <a:rPr lang="ru-RU" sz="3600" b="1" dirty="0" err="1" smtClean="0">
                <a:latin typeface="Times New Roman Tj" pitchFamily="18" charset="-52"/>
              </a:rPr>
              <a:t>Шаклњои</a:t>
            </a:r>
            <a:r>
              <a:rPr lang="ru-RU" sz="3600" b="1" dirty="0" smtClean="0">
                <a:latin typeface="Times New Roman Tj" pitchFamily="18" charset="-52"/>
              </a:rPr>
              <a:t> </a:t>
            </a:r>
            <a:r>
              <a:rPr lang="ru-RU" sz="3600" b="1" dirty="0" err="1" smtClean="0">
                <a:latin typeface="Times New Roman Tj" pitchFamily="18" charset="-52"/>
              </a:rPr>
              <a:t>мутаасиршавї</a:t>
            </a:r>
            <a:r>
              <a:rPr lang="ru-RU" sz="3600" b="1" dirty="0" smtClean="0">
                <a:latin typeface="Times New Roman Tj" pitchFamily="18" charset="-52"/>
              </a:rPr>
              <a:t> ба стресс:</a:t>
            </a:r>
            <a:endParaRPr lang="ru-RU" sz="36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51520" y="1778504"/>
            <a:ext cx="8640959" cy="4530816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Мутобиќшавї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- ин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раванди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динамикие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мебошад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ки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ба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шарофати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он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тамоми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мављудоти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зинда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ба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таѓйирёбии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шароит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нигоњ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накарда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фаъолияти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њаётии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мустањкамро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барои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зиндагї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ташаккул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ва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давом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додани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насл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амалї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менамояд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Мањз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њамин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механизми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мутобиќшавї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ки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дар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натиљаи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эволютсияи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дурудароз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коркард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шудааст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, 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имконияти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зинда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монданро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дар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шароити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доимо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ивазшавандаи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муњити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иљтимої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медињад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.</a:t>
            </a:r>
          </a:p>
          <a:p>
            <a:endParaRPr lang="ru-RU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7030A0"/>
                </a:solidFill>
                <a:latin typeface="Times New Roman Tj" pitchFamily="18" charset="-52"/>
              </a:rPr>
              <a:t>Ба стресс то </a:t>
            </a:r>
            <a:r>
              <a:rPr lang="ru-RU" sz="3600" b="1" dirty="0" err="1" smtClean="0">
                <a:solidFill>
                  <a:srgbClr val="7030A0"/>
                </a:solidFill>
                <a:latin typeface="Times New Roman Tj" pitchFamily="18" charset="-52"/>
              </a:rPr>
              <a:t>андозае</a:t>
            </a:r>
            <a:r>
              <a:rPr lang="ru-RU" sz="3600" b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3600" b="1" dirty="0" err="1" smtClean="0">
                <a:solidFill>
                  <a:srgbClr val="7030A0"/>
                </a:solidFill>
                <a:latin typeface="Times New Roman Tj" pitchFamily="18" charset="-52"/>
              </a:rPr>
              <a:t>мутобиќ</a:t>
            </a:r>
            <a:r>
              <a:rPr lang="ru-RU" sz="3600" b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3600" b="1" dirty="0" err="1" smtClean="0">
                <a:solidFill>
                  <a:srgbClr val="7030A0"/>
                </a:solidFill>
                <a:latin typeface="Times New Roman Tj" pitchFamily="18" charset="-52"/>
              </a:rPr>
              <a:t>шудан</a:t>
            </a:r>
            <a:r>
              <a:rPr lang="ru-RU" sz="3600" b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3600" b="1" dirty="0" err="1" smtClean="0">
                <a:solidFill>
                  <a:srgbClr val="7030A0"/>
                </a:solidFill>
                <a:latin typeface="Times New Roman Tj" pitchFamily="18" charset="-52"/>
              </a:rPr>
              <a:t>мумкин</a:t>
            </a:r>
            <a:r>
              <a:rPr lang="ru-RU" sz="3600" b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3600" b="1" dirty="0" err="1" smtClean="0">
                <a:solidFill>
                  <a:srgbClr val="7030A0"/>
                </a:solidFill>
                <a:latin typeface="Times New Roman Tj" pitchFamily="18" charset="-52"/>
              </a:rPr>
              <a:t>аст</a:t>
            </a:r>
            <a:endParaRPr lang="ru-RU" sz="3600" b="1" dirty="0">
              <a:solidFill>
                <a:srgbClr val="7030A0"/>
              </a:solidFill>
              <a:latin typeface="Times New Roman Tj" pitchFamily="18" charset="-52"/>
            </a:endParaRPr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51520" y="1844824"/>
            <a:ext cx="8712967" cy="4536504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sz="2700" dirty="0" err="1" smtClean="0">
                <a:solidFill>
                  <a:schemeClr val="tx1"/>
                </a:solidFill>
                <a:latin typeface="Times New Roman Tj" pitchFamily="18" charset="-52"/>
              </a:rPr>
              <a:t>Мутобиќшавї</a:t>
            </a:r>
            <a:r>
              <a:rPr lang="ru-RU" sz="2700" dirty="0" smtClean="0">
                <a:solidFill>
                  <a:schemeClr val="tx1"/>
                </a:solidFill>
                <a:latin typeface="Times New Roman Tj" pitchFamily="18" charset="-52"/>
              </a:rPr>
              <a:t> - дар </a:t>
            </a:r>
            <a:r>
              <a:rPr lang="ru-RU" sz="2700" dirty="0" err="1" smtClean="0">
                <a:solidFill>
                  <a:schemeClr val="tx1"/>
                </a:solidFill>
                <a:latin typeface="Times New Roman Tj" pitchFamily="18" charset="-52"/>
              </a:rPr>
              <a:t>маънои</a:t>
            </a:r>
            <a:r>
              <a:rPr lang="ru-RU" sz="27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700" dirty="0" err="1" smtClean="0">
                <a:solidFill>
                  <a:schemeClr val="tx1"/>
                </a:solidFill>
                <a:latin typeface="Times New Roman Tj" pitchFamily="18" charset="-52"/>
              </a:rPr>
              <a:t>васеъ</a:t>
            </a:r>
            <a:r>
              <a:rPr lang="ru-RU" sz="2700" dirty="0" smtClean="0">
                <a:solidFill>
                  <a:schemeClr val="tx1"/>
                </a:solidFill>
                <a:latin typeface="Times New Roman Tj" pitchFamily="18" charset="-52"/>
              </a:rPr>
              <a:t> - ин ба </a:t>
            </a:r>
            <a:r>
              <a:rPr lang="ru-RU" sz="2700" dirty="0" err="1" smtClean="0">
                <a:solidFill>
                  <a:schemeClr val="tx1"/>
                </a:solidFill>
                <a:latin typeface="Times New Roman Tj" pitchFamily="18" charset="-52"/>
              </a:rPr>
              <a:t>чизе</a:t>
            </a:r>
            <a:r>
              <a:rPr lang="ru-RU" sz="27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700" dirty="0" err="1" smtClean="0">
                <a:solidFill>
                  <a:schemeClr val="tx1"/>
                </a:solidFill>
                <a:latin typeface="Times New Roman Tj" pitchFamily="18" charset="-52"/>
              </a:rPr>
              <a:t>одат</a:t>
            </a:r>
            <a:r>
              <a:rPr lang="ru-RU" sz="2700" dirty="0" smtClean="0">
                <a:solidFill>
                  <a:schemeClr val="tx1"/>
                </a:solidFill>
                <a:latin typeface="Times New Roman Tj" pitchFamily="18" charset="-52"/>
              </a:rPr>
              <a:t> кардан </a:t>
            </a:r>
            <a:r>
              <a:rPr lang="ru-RU" sz="2700" dirty="0" err="1" smtClean="0">
                <a:solidFill>
                  <a:schemeClr val="tx1"/>
                </a:solidFill>
                <a:latin typeface="Times New Roman Tj" pitchFamily="18" charset="-52"/>
              </a:rPr>
              <a:t>мебошад</a:t>
            </a:r>
            <a:r>
              <a:rPr lang="ru-RU" sz="2700" dirty="0" smtClean="0">
                <a:solidFill>
                  <a:schemeClr val="tx1"/>
                </a:solidFill>
                <a:latin typeface="Times New Roman Tj" pitchFamily="18" charset="-52"/>
              </a:rPr>
              <a:t>, аз он </a:t>
            </a:r>
            <a:r>
              <a:rPr lang="ru-RU" sz="2700" dirty="0" err="1" smtClean="0">
                <a:solidFill>
                  <a:schemeClr val="tx1"/>
                </a:solidFill>
                <a:latin typeface="Times New Roman Tj" pitchFamily="18" charset="-52"/>
              </a:rPr>
              <a:t>љумла</a:t>
            </a:r>
            <a:r>
              <a:rPr lang="ru-RU" sz="2700" dirty="0" smtClean="0">
                <a:solidFill>
                  <a:schemeClr val="tx1"/>
                </a:solidFill>
                <a:latin typeface="Times New Roman Tj" pitchFamily="18" charset="-52"/>
              </a:rPr>
              <a:t>, ба стресс </a:t>
            </a:r>
            <a:r>
              <a:rPr lang="ru-RU" sz="2700" dirty="0" err="1" smtClean="0">
                <a:solidFill>
                  <a:schemeClr val="tx1"/>
                </a:solidFill>
                <a:latin typeface="Times New Roman Tj" pitchFamily="18" charset="-52"/>
              </a:rPr>
              <a:t>бо</a:t>
            </a:r>
            <a:r>
              <a:rPr lang="ru-RU" sz="27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700" dirty="0" err="1" smtClean="0">
                <a:solidFill>
                  <a:schemeClr val="tx1"/>
                </a:solidFill>
                <a:latin typeface="Times New Roman Tj" pitchFamily="18" charset="-52"/>
              </a:rPr>
              <a:t>роњи</a:t>
            </a:r>
            <a:r>
              <a:rPr lang="ru-RU" sz="2700" dirty="0" smtClean="0">
                <a:solidFill>
                  <a:schemeClr val="tx1"/>
                </a:solidFill>
                <a:latin typeface="Times New Roman Tj" pitchFamily="18" charset="-52"/>
              </a:rPr>
              <a:t> паст </a:t>
            </a:r>
            <a:r>
              <a:rPr lang="ru-RU" sz="2700" dirty="0" err="1" smtClean="0">
                <a:solidFill>
                  <a:schemeClr val="tx1"/>
                </a:solidFill>
                <a:latin typeface="Times New Roman Tj" pitchFamily="18" charset="-52"/>
              </a:rPr>
              <a:t>кардани</a:t>
            </a:r>
            <a:r>
              <a:rPr lang="ru-RU" sz="27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700" dirty="0" err="1" smtClean="0">
                <a:solidFill>
                  <a:schemeClr val="tx1"/>
                </a:solidFill>
                <a:latin typeface="Times New Roman Tj" pitchFamily="18" charset="-52"/>
              </a:rPr>
              <a:t>њасосият</a:t>
            </a:r>
            <a:r>
              <a:rPr lang="ru-RU" sz="2700" dirty="0" smtClean="0">
                <a:solidFill>
                  <a:schemeClr val="tx1"/>
                </a:solidFill>
                <a:latin typeface="Times New Roman Tj" pitchFamily="18" charset="-52"/>
              </a:rPr>
              <a:t> ба стрессор. 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700" dirty="0" err="1" smtClean="0">
                <a:solidFill>
                  <a:schemeClr val="tx1"/>
                </a:solidFill>
                <a:latin typeface="Times New Roman Tj" pitchFamily="18" charset="-52"/>
              </a:rPr>
              <a:t>Мутобиќшавии</a:t>
            </a:r>
            <a:r>
              <a:rPr lang="ru-RU" sz="27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700" dirty="0" err="1" smtClean="0">
                <a:solidFill>
                  <a:schemeClr val="tx1"/>
                </a:solidFill>
                <a:latin typeface="Times New Roman Tj" pitchFamily="18" charset="-52"/>
              </a:rPr>
              <a:t>психологиро</a:t>
            </a:r>
            <a:r>
              <a:rPr lang="ru-RU" sz="27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700" dirty="0" err="1" smtClean="0">
                <a:solidFill>
                  <a:schemeClr val="tx1"/>
                </a:solidFill>
                <a:latin typeface="Times New Roman Tj" pitchFamily="18" charset="-52"/>
              </a:rPr>
              <a:t>чун</a:t>
            </a:r>
            <a:r>
              <a:rPr lang="ru-RU" sz="27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700" dirty="0" err="1" smtClean="0">
                <a:solidFill>
                  <a:schemeClr val="tx1"/>
                </a:solidFill>
                <a:latin typeface="Times New Roman Tj" pitchFamily="18" charset="-52"/>
              </a:rPr>
              <a:t>раванди</a:t>
            </a:r>
            <a:r>
              <a:rPr lang="ru-RU" sz="27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700" dirty="0" err="1" smtClean="0">
                <a:solidFill>
                  <a:schemeClr val="tx1"/>
                </a:solidFill>
                <a:latin typeface="Times New Roman Tj" pitchFamily="18" charset="-52"/>
              </a:rPr>
              <a:t>бавуљудоии</a:t>
            </a:r>
            <a:r>
              <a:rPr lang="ru-RU" sz="27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700" dirty="0" err="1" smtClean="0">
                <a:solidFill>
                  <a:schemeClr val="tx1"/>
                </a:solidFill>
                <a:latin typeface="Times New Roman Tj" pitchFamily="18" charset="-52"/>
              </a:rPr>
              <a:t>мутобиќати</a:t>
            </a:r>
            <a:r>
              <a:rPr lang="ru-RU" sz="27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700" dirty="0" err="1" smtClean="0">
                <a:solidFill>
                  <a:schemeClr val="tx1"/>
                </a:solidFill>
                <a:latin typeface="Times New Roman Tj" pitchFamily="18" charset="-52"/>
              </a:rPr>
              <a:t>оптималии</a:t>
            </a:r>
            <a:r>
              <a:rPr lang="ru-RU" sz="27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700" dirty="0" err="1" smtClean="0">
                <a:solidFill>
                  <a:schemeClr val="tx1"/>
                </a:solidFill>
                <a:latin typeface="Times New Roman Tj" pitchFamily="18" charset="-52"/>
              </a:rPr>
              <a:t>шахсият</a:t>
            </a:r>
            <a:r>
              <a:rPr lang="ru-RU" sz="27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tg-Cyrl-TJ" sz="2700" dirty="0" smtClean="0">
                <a:solidFill>
                  <a:schemeClr val="tx1"/>
                </a:solidFill>
                <a:latin typeface="Times New Roman Tj" pitchFamily="18" charset="-52"/>
              </a:rPr>
              <a:t>б</a:t>
            </a:r>
            <a:r>
              <a:rPr lang="ru-RU" sz="2700" dirty="0" smtClean="0">
                <a:solidFill>
                  <a:schemeClr val="tx1"/>
                </a:solidFill>
                <a:latin typeface="Times New Roman Tj" pitchFamily="18" charset="-52"/>
              </a:rPr>
              <a:t>а </a:t>
            </a:r>
            <a:r>
              <a:rPr lang="ru-RU" sz="2700" dirty="0" err="1" smtClean="0">
                <a:solidFill>
                  <a:schemeClr val="tx1"/>
                </a:solidFill>
                <a:latin typeface="Times New Roman Tj" pitchFamily="18" charset="-52"/>
              </a:rPr>
              <a:t>муњити</a:t>
            </a:r>
            <a:r>
              <a:rPr lang="ru-RU" sz="27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700" dirty="0" err="1" smtClean="0">
                <a:solidFill>
                  <a:schemeClr val="tx1"/>
                </a:solidFill>
                <a:latin typeface="Times New Roman Tj" pitchFamily="18" charset="-52"/>
              </a:rPr>
              <a:t>атроф</a:t>
            </a:r>
            <a:r>
              <a:rPr lang="ru-RU" sz="27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tg-Cyrl-TJ" sz="2700" dirty="0" smtClean="0">
                <a:solidFill>
                  <a:schemeClr val="tx1"/>
                </a:solidFill>
                <a:latin typeface="Times New Roman Tj" pitchFamily="18" charset="-52"/>
              </a:rPr>
              <a:t>мебошад.</a:t>
            </a:r>
            <a:endParaRPr lang="ru-RU" sz="2700" dirty="0" smtClean="0">
              <a:solidFill>
                <a:schemeClr val="tx1"/>
              </a:solidFill>
              <a:latin typeface="Times New Roman Tj" pitchFamily="18" charset="-52"/>
            </a:endParaRPr>
          </a:p>
          <a:p>
            <a:pPr algn="just">
              <a:buFont typeface="Wingdings" pitchFamily="2" charset="2"/>
              <a:buChar char="Ø"/>
            </a:pPr>
            <a:r>
              <a:rPr lang="tg-Cyrl-TJ" sz="2700" dirty="0" smtClean="0">
                <a:solidFill>
                  <a:schemeClr val="tx1"/>
                </a:solidFill>
                <a:latin typeface="Times New Roman Tj" pitchFamily="18" charset="-52"/>
              </a:rPr>
              <a:t>Мутобиќшавї барои ќонеъ гардонидани талаботи актуалї ва татбиќ намудани маќсадњои бо он алоќаманд равона гардида шудааст.</a:t>
            </a:r>
            <a:endParaRPr lang="ru-RU" sz="2700" dirty="0" smtClean="0">
              <a:solidFill>
                <a:schemeClr val="tx1"/>
              </a:solidFill>
              <a:latin typeface="Times New Roman Tj" pitchFamily="18" charset="-52"/>
            </a:endParaRPr>
          </a:p>
          <a:p>
            <a:pPr algn="just">
              <a:buFont typeface="Wingdings" pitchFamily="2" charset="2"/>
              <a:buChar char="Ø"/>
            </a:pPr>
            <a:r>
              <a:rPr lang="tg-Cyrl-TJ" sz="2700" dirty="0" smtClean="0">
                <a:solidFill>
                  <a:schemeClr val="tx1"/>
                </a:solidFill>
                <a:latin typeface="Times New Roman Tj" pitchFamily="18" charset="-52"/>
              </a:rPr>
              <a:t>Мутобиќшавї ба мутобиќати максималии фаъолияти одам, рафтори ў аз рўйи талаботи атроф, муайян мегардад. </a:t>
            </a:r>
            <a:endParaRPr lang="ru-RU" sz="2700" dirty="0" smtClean="0">
              <a:solidFill>
                <a:schemeClr val="tx1"/>
              </a:solidFill>
              <a:latin typeface="Times New Roman Tj" pitchFamily="18" charset="-52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7030A0"/>
                </a:solidFill>
                <a:latin typeface="Times New Roman Tj" pitchFamily="18" charset="-52"/>
              </a:rPr>
              <a:t>Ба стресс то </a:t>
            </a:r>
            <a:r>
              <a:rPr lang="ru-RU" sz="3600" b="1" dirty="0" err="1" smtClean="0">
                <a:solidFill>
                  <a:srgbClr val="7030A0"/>
                </a:solidFill>
                <a:latin typeface="Times New Roman Tj" pitchFamily="18" charset="-52"/>
              </a:rPr>
              <a:t>андозае</a:t>
            </a:r>
            <a:r>
              <a:rPr lang="ru-RU" sz="3600" b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3600" b="1" dirty="0" err="1" smtClean="0">
                <a:solidFill>
                  <a:srgbClr val="7030A0"/>
                </a:solidFill>
                <a:latin typeface="Times New Roman Tj" pitchFamily="18" charset="-52"/>
              </a:rPr>
              <a:t>мутобиќ</a:t>
            </a:r>
            <a:r>
              <a:rPr lang="ru-RU" sz="3600" b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3600" b="1" dirty="0" err="1" smtClean="0">
                <a:solidFill>
                  <a:srgbClr val="7030A0"/>
                </a:solidFill>
                <a:latin typeface="Times New Roman Tj" pitchFamily="18" charset="-52"/>
              </a:rPr>
              <a:t>шудан</a:t>
            </a:r>
            <a:r>
              <a:rPr lang="ru-RU" sz="3600" b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3600" b="1" dirty="0" err="1" smtClean="0">
                <a:solidFill>
                  <a:srgbClr val="7030A0"/>
                </a:solidFill>
                <a:latin typeface="Times New Roman Tj" pitchFamily="18" charset="-52"/>
              </a:rPr>
              <a:t>мумкин</a:t>
            </a:r>
            <a:r>
              <a:rPr lang="ru-RU" sz="3600" b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3600" b="1" dirty="0" err="1" smtClean="0">
                <a:solidFill>
                  <a:srgbClr val="7030A0"/>
                </a:solidFill>
                <a:latin typeface="Times New Roman Tj" pitchFamily="18" charset="-52"/>
              </a:rPr>
              <a:t>аст</a:t>
            </a:r>
            <a:r>
              <a:rPr lang="ru-RU" sz="3600" b="1" dirty="0" smtClean="0">
                <a:solidFill>
                  <a:srgbClr val="7030A0"/>
                </a:solidFill>
                <a:latin typeface="Times New Roman Tj" pitchFamily="18" charset="-52"/>
              </a:rPr>
              <a:t>:</a:t>
            </a:r>
            <a:endParaRPr lang="ru-RU" sz="3600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51520" y="1484784"/>
            <a:ext cx="8640959" cy="5040560"/>
          </a:xfrm>
        </p:spPr>
        <p:txBody>
          <a:bodyPr/>
          <a:lstStyle/>
          <a:p>
            <a:pPr algn="just">
              <a:buFont typeface="Wingdings" pitchFamily="2" charset="2"/>
              <a:buChar char="v"/>
            </a:pPr>
            <a:r>
              <a:rPr lang="tg-Cyrl-TJ" dirty="0" smtClean="0">
                <a:solidFill>
                  <a:schemeClr val="tx1"/>
                </a:solidFill>
                <a:latin typeface="Times New Roman Tj" pitchFamily="18" charset="-52"/>
              </a:rPr>
              <a:t>Изтироб њамчун њисси тањдиди номуайян, эњтиёти номуайян ва нигаронкунандаи тањлукаомез, безобитаи номуайян ва чун механизми нисбатан сахттаъсири стресси психикї маънидод карда мешавад. </a:t>
            </a:r>
            <a:endParaRPr lang="ru-RU" dirty="0" smtClean="0">
              <a:solidFill>
                <a:schemeClr val="tx1"/>
              </a:solidFill>
              <a:latin typeface="Times New Roman Tj" pitchFamily="18" charset="-52"/>
            </a:endParaRPr>
          </a:p>
          <a:p>
            <a:pPr algn="just">
              <a:buFont typeface="Wingdings" pitchFamily="2" charset="2"/>
              <a:buChar char="v"/>
            </a:pPr>
            <a:r>
              <a:rPr lang="tg-Cyrl-TJ" dirty="0" smtClean="0">
                <a:solidFill>
                  <a:schemeClr val="tx1"/>
                </a:solidFill>
                <a:latin typeface="Times New Roman Tj" pitchFamily="18" charset="-52"/>
              </a:rPr>
              <a:t>Ин њисси тањдид, ки худро чун элементи марказии њаяљон маънидод мекунад, мафњумњои биологиро чун сигнали нокомї ва хатарнокї асоснок менамояд. </a:t>
            </a:r>
            <a:endParaRPr lang="ru-RU" dirty="0" smtClean="0">
              <a:solidFill>
                <a:schemeClr val="tx1"/>
              </a:solidFill>
              <a:latin typeface="Times New Roman Tj" pitchFamily="18" charset="-52"/>
            </a:endParaRPr>
          </a:p>
          <a:p>
            <a:pPr algn="just">
              <a:buFont typeface="Wingdings" pitchFamily="2" charset="2"/>
              <a:buChar char="v"/>
            </a:pP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Изтироб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ба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мисли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дард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метавонад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наќши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њифзкунанда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ва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њавасмандкунанда</a:t>
            </a:r>
            <a:r>
              <a:rPr lang="tg-Cyrl-TJ" dirty="0" smtClean="0">
                <a:solidFill>
                  <a:schemeClr val="tx1"/>
                </a:solidFill>
                <a:latin typeface="Times New Roman Tj" pitchFamily="18" charset="-52"/>
              </a:rPr>
              <a:t> дошта бошад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</a:p>
          <a:p>
            <a:pPr algn="just">
              <a:buFont typeface="Wingdings" pitchFamily="2" charset="2"/>
              <a:buChar char="v"/>
            </a:pPr>
            <a:r>
              <a:rPr lang="tg-Cyrl-TJ" dirty="0" smtClean="0">
                <a:solidFill>
                  <a:schemeClr val="tx1"/>
                </a:solidFill>
                <a:latin typeface="Times New Roman Tj" pitchFamily="18" charset="-52"/>
              </a:rPr>
              <a:t>Дар баробари пайдо шудани изтироб фаъолнокии одам афзуда, характерашро барои роњ надодан ба хатари  эњтимолї  таѓйир медињад.</a:t>
            </a:r>
            <a:endParaRPr lang="ru-RU" dirty="0" smtClean="0">
              <a:solidFill>
                <a:schemeClr val="tx1"/>
              </a:solidFill>
              <a:latin typeface="Times New Roman Tj" pitchFamily="18" charset="-52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002440"/>
          </a:xfrm>
        </p:spPr>
        <p:txBody>
          <a:bodyPr>
            <a:normAutofit/>
          </a:bodyPr>
          <a:lstStyle/>
          <a:p>
            <a:r>
              <a:rPr lang="ru-RU" sz="3600" b="1" dirty="0" err="1" smtClean="0">
                <a:latin typeface="Times New Roman Tj" pitchFamily="18" charset="-52"/>
              </a:rPr>
              <a:t>Изтироб</a:t>
            </a:r>
            <a:endParaRPr lang="ru-RU" sz="3600" b="1" dirty="0">
              <a:latin typeface="Times New Roman Tj" pitchFamily="18" charset="-52"/>
            </a:endParaRPr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51521" y="1196752"/>
            <a:ext cx="8640960" cy="5184576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v"/>
            </a:pPr>
            <a:r>
              <a:rPr lang="tg-Cyrl-TJ" dirty="0" smtClean="0">
                <a:solidFill>
                  <a:schemeClr val="tx1"/>
                </a:solidFill>
                <a:latin typeface="Times New Roman Tj" pitchFamily="18" charset="-52"/>
              </a:rPr>
              <a:t>Изтироб метавонад натанњо сабабгори пайдо шудани фаъолнокї гардад, балки метавонад барои изваз намудани стереотипњои  нодурусти  рафтор, мусоидат намояд.</a:t>
            </a:r>
            <a:endParaRPr lang="ru-RU" dirty="0" smtClean="0">
              <a:solidFill>
                <a:schemeClr val="tx1"/>
              </a:solidFill>
              <a:latin typeface="Times New Roman Tj" pitchFamily="18" charset="-52"/>
            </a:endParaRPr>
          </a:p>
          <a:p>
            <a:pPr algn="just">
              <a:buFont typeface="Wingdings" pitchFamily="2" charset="2"/>
              <a:buChar char="v"/>
            </a:pP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Дар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муќоиса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 ба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дард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изтироб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- 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бонги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хатарест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ки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њоло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тадбиќ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нашудааст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</a:p>
          <a:p>
            <a:pPr algn="just">
              <a:buFont typeface="Wingdings" pitchFamily="2" charset="2"/>
              <a:buChar char="v"/>
            </a:pPr>
            <a:r>
              <a:rPr lang="tg-Cyrl-TJ" dirty="0" smtClean="0">
                <a:solidFill>
                  <a:schemeClr val="tx1"/>
                </a:solidFill>
                <a:latin typeface="Times New Roman Tj" pitchFamily="18" charset="-52"/>
              </a:rPr>
              <a:t>Пешгўии ин вазъият характери эњтимолї дошта, аз хусусиятњои фард вобастагї дорад. </a:t>
            </a:r>
            <a:endParaRPr lang="ru-RU" dirty="0" smtClean="0">
              <a:solidFill>
                <a:schemeClr val="tx1"/>
              </a:solidFill>
              <a:latin typeface="Times New Roman Tj" pitchFamily="18" charset="-52"/>
            </a:endParaRPr>
          </a:p>
          <a:p>
            <a:pPr algn="just">
              <a:buFont typeface="Wingdings" pitchFamily="2" charset="2"/>
              <a:buChar char="v"/>
            </a:pPr>
            <a:r>
              <a:rPr lang="tg-Cyrl-TJ" dirty="0" smtClean="0">
                <a:solidFill>
                  <a:schemeClr val="tx1"/>
                </a:solidFill>
                <a:latin typeface="Times New Roman Tj" pitchFamily="18" charset="-52"/>
              </a:rPr>
              <a:t>Изтиробе, ки аз рўйи шиддатнокї ва давомёбиаш ба вазъият номувофиќ аст, садди роњи ташаккули рафтори мутобиќшавї мегардад ва ба вайроншавии дарккунї, хотира, фикр, диќќат оварда расонида, рафтори инсонро  бенизом мегардонад. </a:t>
            </a:r>
            <a:endParaRPr lang="ru-RU" dirty="0" smtClean="0">
              <a:solidFill>
                <a:schemeClr val="tx1"/>
              </a:solidFill>
              <a:latin typeface="Times New Roman Tj" pitchFamily="18" charset="-52"/>
            </a:endParaRPr>
          </a:p>
          <a:p>
            <a:pPr algn="just">
              <a:buFont typeface="Wingdings" pitchFamily="2" charset="2"/>
              <a:buChar char="v"/>
            </a:pPr>
            <a:r>
              <a:rPr lang="tg-Cyrl-TJ" dirty="0" smtClean="0">
                <a:solidFill>
                  <a:schemeClr val="tx1"/>
                </a:solidFill>
                <a:latin typeface="Times New Roman Tj" pitchFamily="18" charset="-52"/>
              </a:rPr>
              <a:t>Изтироб асоси дилхоњ таѓйиротњои рафтор ва њолати  психикї буда, њамчун стресси психикї шинохта мешавад.</a:t>
            </a:r>
            <a:endParaRPr lang="ru-RU" dirty="0" smtClean="0">
              <a:solidFill>
                <a:schemeClr val="tx1"/>
              </a:solidFill>
              <a:latin typeface="Times New Roman Tj" pitchFamily="18" charset="-52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648072"/>
          </a:xfrm>
        </p:spPr>
        <p:txBody>
          <a:bodyPr>
            <a:normAutofit/>
          </a:bodyPr>
          <a:lstStyle/>
          <a:p>
            <a:r>
              <a:rPr lang="ru-RU" sz="3600" b="1" dirty="0" err="1" smtClean="0">
                <a:latin typeface="Times New Roman Tj" pitchFamily="18" charset="-52"/>
              </a:rPr>
              <a:t>Изтироб</a:t>
            </a:r>
            <a:endParaRPr lang="ru-RU" sz="3600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07504" y="1412776"/>
            <a:ext cx="8784975" cy="5445224"/>
          </a:xfrm>
        </p:spPr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tg-Cyrl-TJ" dirty="0" smtClean="0">
                <a:solidFill>
                  <a:schemeClr val="tx1"/>
                </a:solidFill>
                <a:latin typeface="Times New Roman Tj" pitchFamily="18" charset="-52"/>
              </a:rPr>
              <a:t>1. Эњсоси шиддатнокии дохилї - тобиши бараълои тањдидро надошта, танњо чун сигнали наздикшавии дискомфорти маънавї хизмат мекунад;</a:t>
            </a:r>
            <a:endParaRPr lang="ru-RU" dirty="0" smtClean="0">
              <a:solidFill>
                <a:schemeClr val="tx1"/>
              </a:solidFill>
              <a:latin typeface="Times New Roman Tj" pitchFamily="18" charset="-52"/>
            </a:endParaRPr>
          </a:p>
          <a:p>
            <a:pPr algn="just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2.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Аксуламали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гиперестезикї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-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изтироб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меафзояд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омилњои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безарари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пештара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ба худ ранги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манфї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мегирад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асабонї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меафзояд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; </a:t>
            </a:r>
          </a:p>
          <a:p>
            <a:pPr algn="just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3. Худи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изтироб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–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њамчун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элементи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марказї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аз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рўйи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њисси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тањдиди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номуайян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зуњур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меёбад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;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хусусияти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хоси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он ин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муайян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карда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натавонистани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характери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тањдид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ва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пешгўї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карда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натавонистани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ваќти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ба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амал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омадани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он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мебошад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, </a:t>
            </a:r>
            <a:r>
              <a:rPr lang="ru-RU" dirty="0" smtClean="0">
                <a:solidFill>
                  <a:srgbClr val="7030A0"/>
                </a:solidFill>
                <a:latin typeface="Times New Roman Tj" pitchFamily="18" charset="-52"/>
              </a:rPr>
              <a:t>(</a:t>
            </a:r>
            <a:r>
              <a:rPr lang="ru-RU" dirty="0" err="1" smtClean="0">
                <a:solidFill>
                  <a:srgbClr val="7030A0"/>
                </a:solidFill>
                <a:latin typeface="Times New Roman Tj" pitchFamily="18" charset="-52"/>
              </a:rPr>
              <a:t>коркарди</a:t>
            </a:r>
            <a:r>
              <a:rPr lang="ru-RU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Times New Roman Tj" pitchFamily="18" charset="-52"/>
              </a:rPr>
              <a:t>мантиќан</a:t>
            </a:r>
            <a:r>
              <a:rPr lang="ru-RU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Times New Roman Tj" pitchFamily="18" charset="-52"/>
              </a:rPr>
              <a:t>нодурусти</a:t>
            </a:r>
            <a:r>
              <a:rPr lang="ru-RU" dirty="0" smtClean="0">
                <a:solidFill>
                  <a:srgbClr val="7030A0"/>
                </a:solidFill>
                <a:latin typeface="Times New Roman Tj" pitchFamily="18" charset="-52"/>
              </a:rPr>
              <a:t>  </a:t>
            </a:r>
            <a:r>
              <a:rPr lang="ru-RU" dirty="0" err="1" smtClean="0">
                <a:solidFill>
                  <a:srgbClr val="7030A0"/>
                </a:solidFill>
                <a:latin typeface="Times New Roman Tj" pitchFamily="18" charset="-52"/>
              </a:rPr>
              <a:t>иттилоот</a:t>
            </a:r>
            <a:r>
              <a:rPr lang="ru-RU" dirty="0" smtClean="0">
                <a:solidFill>
                  <a:srgbClr val="7030A0"/>
                </a:solidFill>
                <a:latin typeface="Times New Roman Tj" pitchFamily="18" charset="-52"/>
              </a:rPr>
              <a:t>, </a:t>
            </a:r>
            <a:r>
              <a:rPr lang="ru-RU" dirty="0" err="1" smtClean="0">
                <a:solidFill>
                  <a:srgbClr val="7030A0"/>
                </a:solidFill>
                <a:latin typeface="Times New Roman Tj" pitchFamily="18" charset="-52"/>
              </a:rPr>
              <a:t>нокифоягии</a:t>
            </a:r>
            <a:r>
              <a:rPr lang="ru-RU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Times New Roman Tj" pitchFamily="18" charset="-52"/>
              </a:rPr>
              <a:t>далелњо</a:t>
            </a:r>
            <a:r>
              <a:rPr lang="ru-RU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Times New Roman Tj" pitchFamily="18" charset="-52"/>
              </a:rPr>
              <a:t>хулосаи</a:t>
            </a:r>
            <a:r>
              <a:rPr lang="ru-RU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Times New Roman Tj" pitchFamily="18" charset="-52"/>
              </a:rPr>
              <a:t>нодуруст</a:t>
            </a:r>
            <a:r>
              <a:rPr lang="ru-RU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Times New Roman Tj" pitchFamily="18" charset="-52"/>
              </a:rPr>
              <a:t>бароварда</a:t>
            </a:r>
            <a:r>
              <a:rPr lang="ru-RU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Times New Roman Tj" pitchFamily="18" charset="-52"/>
              </a:rPr>
              <a:t>мешавад</a:t>
            </a:r>
            <a:r>
              <a:rPr lang="ru-RU" dirty="0" smtClean="0">
                <a:solidFill>
                  <a:srgbClr val="7030A0"/>
                </a:solidFill>
                <a:latin typeface="Times New Roman Tj" pitchFamily="18" charset="-52"/>
              </a:rPr>
              <a:t>); </a:t>
            </a:r>
          </a:p>
          <a:p>
            <a:pPr algn="just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4.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Тарс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-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изтироби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мушаххас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ба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ягон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объекти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муайян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мебошад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Њарчанд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ки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ин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объектњо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сабабгори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он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набошанд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њам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дар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инсон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чунин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тасаввурот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пайдо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мешавад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ки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изтиробро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бо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амалњои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муайян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бартараф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кардан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мумкин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аст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; </a:t>
            </a:r>
          </a:p>
          <a:p>
            <a:pPr algn="just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5.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Эњсоси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ногузир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будани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офати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омадаистода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-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шиддатёбии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изтироби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парешонњолї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субъектро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ба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ноилољ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будани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пешгирї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кардани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воќеаи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омадаистода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меорад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;</a:t>
            </a:r>
          </a:p>
          <a:p>
            <a:pPr algn="just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6.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Барангезиши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изтироби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вањмангез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–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бенизомї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ба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ављи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баландаш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мерасад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ва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имконияти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фаъолияти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маќсаднок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аз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байн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меравад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</a:p>
          <a:p>
            <a:pPr algn="just"/>
            <a:endParaRPr lang="ru-RU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52128"/>
          </a:xfrm>
        </p:spPr>
        <p:txBody>
          <a:bodyPr>
            <a:normAutofit fontScale="90000"/>
          </a:bodyPr>
          <a:lstStyle/>
          <a:p>
            <a:r>
              <a:rPr lang="tg-Cyrl-TJ" sz="2700" dirty="0" smtClean="0">
                <a:latin typeface="Times New Roman Tj" pitchFamily="18" charset="-52"/>
              </a:rPr>
              <a:t/>
            </a:r>
            <a:br>
              <a:rPr lang="tg-Cyrl-TJ" sz="2700" dirty="0" smtClean="0">
                <a:latin typeface="Times New Roman Tj" pitchFamily="18" charset="-52"/>
              </a:rPr>
            </a:br>
            <a:r>
              <a:rPr lang="tg-Cyrl-TJ" sz="2700" dirty="0" smtClean="0">
                <a:latin typeface="Times New Roman Tj" pitchFamily="18" charset="-52"/>
              </a:rPr>
              <a:t/>
            </a:r>
            <a:br>
              <a:rPr lang="tg-Cyrl-TJ" sz="2700" dirty="0" smtClean="0">
                <a:latin typeface="Times New Roman Tj" pitchFamily="18" charset="-52"/>
              </a:rPr>
            </a:br>
            <a:r>
              <a:rPr lang="tg-Cyrl-TJ" sz="2200" dirty="0" smtClean="0">
                <a:latin typeface="Times New Roman Tj" pitchFamily="18" charset="-52"/>
              </a:rPr>
              <a:t>Олими рус Ф.Б. Березин силсилаи изтиробњоро муайян кардааст, ки онњо элементи махсуси равандњои мутобиќшавии психикиро ифода мекунанд: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4"/>
          <p:cNvSpPr>
            <a:spLocks noChangeArrowheads="1"/>
          </p:cNvSpPr>
          <p:nvPr/>
        </p:nvSpPr>
        <p:spPr bwMode="auto">
          <a:xfrm>
            <a:off x="611982" y="549275"/>
            <a:ext cx="8208962" cy="1079500"/>
          </a:xfrm>
          <a:prstGeom prst="rect">
            <a:avLst/>
          </a:prstGeom>
          <a:solidFill>
            <a:srgbClr val="CD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 b="1" dirty="0" err="1" smtClean="0">
                <a:solidFill>
                  <a:srgbClr val="FF0000"/>
                </a:solidFill>
                <a:latin typeface="Century Schoolbook" pitchFamily="18" charset="0"/>
              </a:rPr>
              <a:t>Методхои</a:t>
            </a:r>
            <a:r>
              <a:rPr lang="ru-RU" sz="3600" b="1" dirty="0" smtClean="0">
                <a:solidFill>
                  <a:srgbClr val="FF0000"/>
                </a:solidFill>
                <a:latin typeface="Century Schoolbook" pitchFamily="18" charset="0"/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  <a:latin typeface="Century Schoolbook" pitchFamily="18" charset="0"/>
              </a:rPr>
              <a:t>муътадилсозии</a:t>
            </a:r>
            <a:r>
              <a:rPr lang="ru-RU" sz="3600" b="1" dirty="0" smtClean="0">
                <a:solidFill>
                  <a:srgbClr val="FF0000"/>
                </a:solidFill>
                <a:latin typeface="Century Schoolbook" pitchFamily="18" charset="0"/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  <a:latin typeface="Century Schoolbook" pitchFamily="18" charset="0"/>
              </a:rPr>
              <a:t>стрес</a:t>
            </a:r>
            <a:endParaRPr lang="ru-RU" sz="3600" b="1" dirty="0">
              <a:solidFill>
                <a:srgbClr val="FF0000"/>
              </a:solidFill>
              <a:latin typeface="Century Schoolbook" pitchFamily="18" charset="0"/>
            </a:endParaRPr>
          </a:p>
        </p:txBody>
      </p:sp>
      <p:sp>
        <p:nvSpPr>
          <p:cNvPr id="22531" name="Rectangle 5"/>
          <p:cNvSpPr>
            <a:spLocks noChangeArrowheads="1"/>
          </p:cNvSpPr>
          <p:nvPr/>
        </p:nvSpPr>
        <p:spPr bwMode="auto">
          <a:xfrm>
            <a:off x="179388" y="2349500"/>
            <a:ext cx="2089150" cy="914400"/>
          </a:xfrm>
          <a:prstGeom prst="rect">
            <a:avLst/>
          </a:prstGeom>
          <a:solidFill>
            <a:srgbClr val="CD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 dirty="0" err="1" smtClean="0">
                <a:solidFill>
                  <a:srgbClr val="FF0000"/>
                </a:solidFill>
              </a:rPr>
              <a:t>Психологй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22532" name="Rectangle 6"/>
          <p:cNvSpPr>
            <a:spLocks noChangeArrowheads="1"/>
          </p:cNvSpPr>
          <p:nvPr/>
        </p:nvSpPr>
        <p:spPr bwMode="auto">
          <a:xfrm>
            <a:off x="2323018" y="2349500"/>
            <a:ext cx="2232025" cy="914400"/>
          </a:xfrm>
          <a:prstGeom prst="rect">
            <a:avLst/>
          </a:prstGeom>
          <a:solidFill>
            <a:srgbClr val="CD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 dirty="0" err="1" smtClean="0">
                <a:solidFill>
                  <a:srgbClr val="0070C0"/>
                </a:solidFill>
                <a:latin typeface="Arial" charset="0"/>
              </a:rPr>
              <a:t>Чисмонй</a:t>
            </a:r>
            <a:endParaRPr lang="ru-RU" sz="2000" b="1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22533" name="Rectangle 8"/>
          <p:cNvSpPr>
            <a:spLocks noChangeArrowheads="1"/>
          </p:cNvSpPr>
          <p:nvPr/>
        </p:nvSpPr>
        <p:spPr bwMode="auto">
          <a:xfrm>
            <a:off x="4787900" y="2349500"/>
            <a:ext cx="2089150" cy="914400"/>
          </a:xfrm>
          <a:prstGeom prst="rect">
            <a:avLst/>
          </a:prstGeom>
          <a:solidFill>
            <a:srgbClr val="CD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 dirty="0" err="1" smtClean="0">
                <a:solidFill>
                  <a:srgbClr val="00B050"/>
                </a:solidFill>
              </a:rPr>
              <a:t>Физиологй</a:t>
            </a:r>
            <a:endParaRPr lang="ru-RU" sz="2000" b="1" dirty="0">
              <a:solidFill>
                <a:srgbClr val="00B050"/>
              </a:solidFill>
            </a:endParaRPr>
          </a:p>
        </p:txBody>
      </p:sp>
      <p:sp>
        <p:nvSpPr>
          <p:cNvPr id="22534" name="Rectangle 9"/>
          <p:cNvSpPr>
            <a:spLocks noChangeArrowheads="1"/>
          </p:cNvSpPr>
          <p:nvPr/>
        </p:nvSpPr>
        <p:spPr bwMode="auto">
          <a:xfrm>
            <a:off x="6984206" y="2349500"/>
            <a:ext cx="1944688" cy="914400"/>
          </a:xfrm>
          <a:prstGeom prst="rect">
            <a:avLst/>
          </a:prstGeom>
          <a:solidFill>
            <a:srgbClr val="CD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 dirty="0" err="1" smtClean="0"/>
              <a:t>Биохимикй</a:t>
            </a:r>
            <a:endParaRPr lang="ru-RU" sz="2000" b="1" dirty="0"/>
          </a:p>
        </p:txBody>
      </p:sp>
      <p:sp>
        <p:nvSpPr>
          <p:cNvPr id="22535" name="Rectangle 10"/>
          <p:cNvSpPr>
            <a:spLocks noChangeArrowheads="1"/>
          </p:cNvSpPr>
          <p:nvPr/>
        </p:nvSpPr>
        <p:spPr bwMode="auto">
          <a:xfrm>
            <a:off x="395288" y="3573463"/>
            <a:ext cx="1706562" cy="2138362"/>
          </a:xfrm>
          <a:prstGeom prst="rect">
            <a:avLst/>
          </a:prstGeom>
          <a:solidFill>
            <a:srgbClr val="CD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 dirty="0">
                <a:solidFill>
                  <a:srgbClr val="FF0000"/>
                </a:solidFill>
              </a:rPr>
              <a:t>Аутотренинг;</a:t>
            </a:r>
          </a:p>
          <a:p>
            <a:pPr algn="ctr"/>
            <a:r>
              <a:rPr lang="ru-RU" sz="2000" b="1" dirty="0">
                <a:solidFill>
                  <a:srgbClr val="FF0000"/>
                </a:solidFill>
              </a:rPr>
              <a:t>Медитация;</a:t>
            </a:r>
          </a:p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 </a:t>
            </a:r>
            <a:r>
              <a:rPr lang="ru-RU" sz="2000" b="1" dirty="0" err="1" smtClean="0">
                <a:solidFill>
                  <a:srgbClr val="FF0000"/>
                </a:solidFill>
              </a:rPr>
              <a:t>Терапияи</a:t>
            </a:r>
            <a:endParaRPr lang="ru-RU" sz="2000" b="1" dirty="0" smtClean="0">
              <a:solidFill>
                <a:srgbClr val="FF0000"/>
              </a:solidFill>
            </a:endParaRPr>
          </a:p>
          <a:p>
            <a:pPr algn="ctr"/>
            <a:r>
              <a:rPr lang="ru-RU" sz="2000" b="1" dirty="0" err="1" smtClean="0">
                <a:solidFill>
                  <a:srgbClr val="FF0000"/>
                </a:solidFill>
              </a:rPr>
              <a:t>ратсионалй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22536" name="Rectangle 11"/>
          <p:cNvSpPr>
            <a:spLocks noChangeArrowheads="1"/>
          </p:cNvSpPr>
          <p:nvPr/>
        </p:nvSpPr>
        <p:spPr bwMode="auto">
          <a:xfrm>
            <a:off x="2700338" y="3573463"/>
            <a:ext cx="1706562" cy="2138362"/>
          </a:xfrm>
          <a:prstGeom prst="rect">
            <a:avLst/>
          </a:prstGeom>
          <a:solidFill>
            <a:srgbClr val="CD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 dirty="0">
                <a:solidFill>
                  <a:srgbClr val="0070C0"/>
                </a:solidFill>
              </a:rPr>
              <a:t>Массаж;</a:t>
            </a:r>
          </a:p>
          <a:p>
            <a:pPr algn="ctr"/>
            <a:r>
              <a:rPr lang="ru-RU" sz="2000" b="1" dirty="0" smtClean="0">
                <a:solidFill>
                  <a:srgbClr val="0070C0"/>
                </a:solidFill>
              </a:rPr>
              <a:t> </a:t>
            </a:r>
            <a:r>
              <a:rPr lang="ru-RU" sz="2000" b="1" dirty="0" err="1" smtClean="0">
                <a:solidFill>
                  <a:srgbClr val="0070C0"/>
                </a:solidFill>
              </a:rPr>
              <a:t>Машкхои</a:t>
            </a:r>
            <a:r>
              <a:rPr lang="ru-RU" sz="2000" b="1" dirty="0" smtClean="0">
                <a:solidFill>
                  <a:srgbClr val="0070C0"/>
                </a:solidFill>
              </a:rPr>
              <a:t> </a:t>
            </a:r>
          </a:p>
          <a:p>
            <a:pPr algn="ctr"/>
            <a:r>
              <a:rPr lang="ru-RU" sz="2000" b="1" dirty="0" err="1" smtClean="0">
                <a:solidFill>
                  <a:srgbClr val="0070C0"/>
                </a:solidFill>
              </a:rPr>
              <a:t>чисмонй</a:t>
            </a:r>
            <a:endParaRPr lang="ru-RU" sz="2000" b="1" dirty="0">
              <a:solidFill>
                <a:srgbClr val="0070C0"/>
              </a:solidFill>
            </a:endParaRPr>
          </a:p>
        </p:txBody>
      </p:sp>
      <p:sp>
        <p:nvSpPr>
          <p:cNvPr id="22537" name="Rectangle 12"/>
          <p:cNvSpPr>
            <a:spLocks noChangeArrowheads="1"/>
          </p:cNvSpPr>
          <p:nvPr/>
        </p:nvSpPr>
        <p:spPr bwMode="auto">
          <a:xfrm>
            <a:off x="5003800" y="3573463"/>
            <a:ext cx="1706563" cy="2138362"/>
          </a:xfrm>
          <a:prstGeom prst="rect">
            <a:avLst/>
          </a:prstGeom>
          <a:solidFill>
            <a:srgbClr val="CD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 dirty="0" err="1" smtClean="0">
                <a:solidFill>
                  <a:srgbClr val="00B050"/>
                </a:solidFill>
              </a:rPr>
              <a:t>Хаммом</a:t>
            </a:r>
            <a:r>
              <a:rPr lang="ru-RU" sz="2000" b="1" dirty="0" smtClean="0">
                <a:solidFill>
                  <a:srgbClr val="00B050"/>
                </a:solidFill>
              </a:rPr>
              <a:t>;</a:t>
            </a:r>
            <a:endParaRPr lang="ru-RU" sz="2000" b="1" dirty="0">
              <a:solidFill>
                <a:srgbClr val="00B050"/>
              </a:solidFill>
            </a:endParaRPr>
          </a:p>
          <a:p>
            <a:pPr algn="ctr"/>
            <a:r>
              <a:rPr lang="ru-RU" sz="2000" b="1" dirty="0" err="1" smtClean="0">
                <a:solidFill>
                  <a:srgbClr val="00B050"/>
                </a:solidFill>
              </a:rPr>
              <a:t>Обутобдихй</a:t>
            </a:r>
            <a:r>
              <a:rPr lang="ru-RU" sz="2000" b="1" dirty="0" smtClean="0">
                <a:solidFill>
                  <a:srgbClr val="00B050"/>
                </a:solidFill>
              </a:rPr>
              <a:t>;</a:t>
            </a:r>
            <a:endParaRPr lang="ru-RU" sz="2000" b="1" dirty="0">
              <a:solidFill>
                <a:srgbClr val="00B050"/>
              </a:solidFill>
            </a:endParaRPr>
          </a:p>
          <a:p>
            <a:pPr algn="ctr"/>
            <a:r>
              <a:rPr lang="ru-RU" sz="2000" b="1" dirty="0" smtClean="0">
                <a:solidFill>
                  <a:srgbClr val="00B050"/>
                </a:solidFill>
              </a:rPr>
              <a:t> </a:t>
            </a:r>
            <a:r>
              <a:rPr lang="ru-RU" sz="2000" b="1" dirty="0" err="1" smtClean="0">
                <a:solidFill>
                  <a:srgbClr val="00B050"/>
                </a:solidFill>
              </a:rPr>
              <a:t>Оббозй</a:t>
            </a:r>
            <a:endParaRPr lang="ru-RU" sz="2000" b="1" dirty="0">
              <a:solidFill>
                <a:srgbClr val="00B050"/>
              </a:solidFill>
            </a:endParaRPr>
          </a:p>
          <a:p>
            <a:pPr algn="ctr"/>
            <a:endParaRPr lang="ru-RU" sz="2000" b="1" dirty="0">
              <a:solidFill>
                <a:srgbClr val="00B050"/>
              </a:solidFill>
            </a:endParaRPr>
          </a:p>
        </p:txBody>
      </p:sp>
      <p:sp>
        <p:nvSpPr>
          <p:cNvPr id="22538" name="Rectangle 13"/>
          <p:cNvSpPr>
            <a:spLocks noChangeArrowheads="1"/>
          </p:cNvSpPr>
          <p:nvPr/>
        </p:nvSpPr>
        <p:spPr bwMode="auto">
          <a:xfrm>
            <a:off x="6877050" y="3573463"/>
            <a:ext cx="2087563" cy="2138362"/>
          </a:xfrm>
          <a:prstGeom prst="rect">
            <a:avLst/>
          </a:prstGeom>
          <a:solidFill>
            <a:srgbClr val="CD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 dirty="0"/>
              <a:t>Фармакотерапия;</a:t>
            </a:r>
          </a:p>
          <a:p>
            <a:pPr algn="ctr"/>
            <a:r>
              <a:rPr lang="ru-RU" sz="2000" b="1" dirty="0" err="1" smtClean="0"/>
              <a:t>Алкогол</a:t>
            </a:r>
            <a:r>
              <a:rPr lang="ru-RU" sz="2000" b="1" dirty="0" smtClean="0"/>
              <a:t>;</a:t>
            </a:r>
            <a:endParaRPr lang="ru-RU" sz="2000" b="1" dirty="0"/>
          </a:p>
          <a:p>
            <a:pPr algn="ctr"/>
            <a:r>
              <a:rPr lang="ru-RU" sz="2000" b="1" dirty="0"/>
              <a:t>Фитотерапия</a:t>
            </a:r>
            <a:r>
              <a:rPr lang="ru-RU" sz="2000" b="1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22539" name="Line 14"/>
          <p:cNvSpPr>
            <a:spLocks noChangeShapeType="1"/>
          </p:cNvSpPr>
          <p:nvPr/>
        </p:nvSpPr>
        <p:spPr bwMode="auto">
          <a:xfrm flipH="1">
            <a:off x="1258888" y="1628775"/>
            <a:ext cx="3457575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2540" name="Line 15"/>
          <p:cNvSpPr>
            <a:spLocks noChangeShapeType="1"/>
          </p:cNvSpPr>
          <p:nvPr/>
        </p:nvSpPr>
        <p:spPr bwMode="auto">
          <a:xfrm flipH="1">
            <a:off x="3492500" y="1628775"/>
            <a:ext cx="1150938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2541" name="Line 16"/>
          <p:cNvSpPr>
            <a:spLocks noChangeShapeType="1"/>
          </p:cNvSpPr>
          <p:nvPr/>
        </p:nvSpPr>
        <p:spPr bwMode="auto">
          <a:xfrm>
            <a:off x="4643438" y="1628775"/>
            <a:ext cx="936625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2542" name="Line 17"/>
          <p:cNvSpPr>
            <a:spLocks noChangeShapeType="1"/>
          </p:cNvSpPr>
          <p:nvPr/>
        </p:nvSpPr>
        <p:spPr bwMode="auto">
          <a:xfrm>
            <a:off x="4643438" y="1628775"/>
            <a:ext cx="3313112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2543" name="Line 18"/>
          <p:cNvSpPr>
            <a:spLocks noChangeShapeType="1"/>
          </p:cNvSpPr>
          <p:nvPr/>
        </p:nvSpPr>
        <p:spPr bwMode="auto">
          <a:xfrm>
            <a:off x="1258888" y="3284538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2544" name="Line 19"/>
          <p:cNvSpPr>
            <a:spLocks noChangeShapeType="1"/>
          </p:cNvSpPr>
          <p:nvPr/>
        </p:nvSpPr>
        <p:spPr bwMode="auto">
          <a:xfrm>
            <a:off x="3492500" y="3284538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2545" name="Line 20"/>
          <p:cNvSpPr>
            <a:spLocks noChangeShapeType="1"/>
          </p:cNvSpPr>
          <p:nvPr/>
        </p:nvSpPr>
        <p:spPr bwMode="auto">
          <a:xfrm>
            <a:off x="5867400" y="3284538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2546" name="Line 21"/>
          <p:cNvSpPr>
            <a:spLocks noChangeShapeType="1"/>
          </p:cNvSpPr>
          <p:nvPr/>
        </p:nvSpPr>
        <p:spPr bwMode="auto">
          <a:xfrm>
            <a:off x="7956550" y="3284538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43384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412776"/>
            <a:ext cx="8712967" cy="4752528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 err="1" smtClean="0">
                <a:latin typeface="Times New Roman Tj" pitchFamily="18" charset="-52"/>
              </a:rPr>
              <a:t>Сресс</a:t>
            </a:r>
            <a:r>
              <a:rPr lang="ru-RU" dirty="0" smtClean="0">
                <a:latin typeface="Times New Roman Tj" pitchFamily="18" charset="-52"/>
              </a:rPr>
              <a:t> яке </a:t>
            </a:r>
            <a:r>
              <a:rPr lang="ru-RU" dirty="0">
                <a:latin typeface="Times New Roman Tj" pitchFamily="18" charset="-52"/>
              </a:rPr>
              <a:t>аз </a:t>
            </a:r>
            <a:r>
              <a:rPr lang="ru-RU" dirty="0" err="1" smtClean="0">
                <a:latin typeface="Times New Roman Tj" pitchFamily="18" charset="-52"/>
              </a:rPr>
              <a:t>намудњои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пањнгардидатарини</a:t>
            </a:r>
            <a:r>
              <a:rPr lang="ru-RU" dirty="0" smtClean="0">
                <a:latin typeface="Times New Roman Tj" pitchFamily="18" charset="-52"/>
              </a:rPr>
              <a:t> аффект </a:t>
            </a:r>
            <a:r>
              <a:rPr lang="ru-RU" dirty="0">
                <a:latin typeface="Times New Roman Tj" pitchFamily="18" charset="-52"/>
              </a:rPr>
              <a:t>дар </a:t>
            </a:r>
            <a:r>
              <a:rPr lang="ru-RU" dirty="0" err="1">
                <a:latin typeface="Times New Roman Tj" pitchFamily="18" charset="-52"/>
              </a:rPr>
              <a:t>замони</a:t>
            </a:r>
            <a:r>
              <a:rPr lang="ru-RU" dirty="0">
                <a:latin typeface="Times New Roman Tj" pitchFamily="18" charset="-52"/>
              </a:rPr>
              <a:t> </a:t>
            </a:r>
            <a:r>
              <a:rPr lang="ru-RU" dirty="0" err="1">
                <a:latin typeface="Times New Roman Tj" pitchFamily="18" charset="-52"/>
              </a:rPr>
              <a:t>муосир</a:t>
            </a:r>
            <a:r>
              <a:rPr lang="ru-RU" dirty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буда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њолати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>
                <a:latin typeface="Times New Roman Tj" pitchFamily="18" charset="-52"/>
              </a:rPr>
              <a:t>хеле</a:t>
            </a:r>
            <a:r>
              <a:rPr lang="ru-RU" dirty="0">
                <a:latin typeface="Times New Roman Tj" pitchFamily="18" charset="-52"/>
              </a:rPr>
              <a:t> баланд ва </a:t>
            </a:r>
            <a:r>
              <a:rPr lang="ru-RU" dirty="0" err="1">
                <a:latin typeface="Times New Roman Tj" pitchFamily="18" charset="-52"/>
              </a:rPr>
              <a:t>дарозмуддати</a:t>
            </a:r>
            <a:r>
              <a:rPr lang="ru-RU" dirty="0">
                <a:latin typeface="Times New Roman Tj" pitchFamily="18" charset="-52"/>
              </a:rPr>
              <a:t> </a:t>
            </a:r>
            <a:r>
              <a:rPr lang="ru-RU" dirty="0" err="1">
                <a:latin typeface="Times New Roman Tj" pitchFamily="18" charset="-52"/>
              </a:rPr>
              <a:t>пуршиддати</a:t>
            </a:r>
            <a:r>
              <a:rPr lang="ru-RU" dirty="0">
                <a:latin typeface="Times New Roman Tj" pitchFamily="18" charset="-52"/>
              </a:rPr>
              <a:t> </a:t>
            </a:r>
            <a:r>
              <a:rPr lang="ru-RU" dirty="0" err="1">
                <a:latin typeface="Times New Roman Tj" pitchFamily="18" charset="-52"/>
              </a:rPr>
              <a:t>психологї</a:t>
            </a:r>
            <a:r>
              <a:rPr lang="ru-RU" dirty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мебошад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ки</a:t>
            </a:r>
            <a:r>
              <a:rPr lang="ru-RU" dirty="0" smtClean="0">
                <a:latin typeface="Times New Roman Tj" pitchFamily="18" charset="-52"/>
              </a:rPr>
              <a:t> дар </a:t>
            </a:r>
            <a:r>
              <a:rPr lang="ru-RU" dirty="0" err="1" smtClean="0">
                <a:latin typeface="Times New Roman Tj" pitchFamily="18" charset="-52"/>
              </a:rPr>
              <a:t>системаи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асаб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њангоми</a:t>
            </a:r>
            <a:r>
              <a:rPr lang="ru-RU" dirty="0" smtClean="0">
                <a:latin typeface="Times New Roman Tj" pitchFamily="18" charset="-52"/>
              </a:rPr>
              <a:t> аз </a:t>
            </a:r>
            <a:r>
              <a:rPr lang="ru-RU" dirty="0" err="1">
                <a:latin typeface="Times New Roman Tj" pitchFamily="18" charset="-52"/>
              </a:rPr>
              <a:t>њад</a:t>
            </a:r>
            <a:r>
              <a:rPr lang="ru-RU" dirty="0">
                <a:latin typeface="Times New Roman Tj" pitchFamily="18" charset="-52"/>
              </a:rPr>
              <a:t> </a:t>
            </a:r>
            <a:r>
              <a:rPr lang="ru-RU" dirty="0" err="1">
                <a:latin typeface="Times New Roman Tj" pitchFamily="18" charset="-52"/>
              </a:rPr>
              <a:t>зиёд</a:t>
            </a:r>
            <a:r>
              <a:rPr lang="ru-RU" dirty="0">
                <a:latin typeface="Times New Roman Tj" pitchFamily="18" charset="-52"/>
              </a:rPr>
              <a:t> </a:t>
            </a:r>
            <a:r>
              <a:rPr lang="ru-RU" dirty="0" err="1">
                <a:latin typeface="Times New Roman Tj" pitchFamily="18" charset="-52"/>
              </a:rPr>
              <a:t>ќабул</a:t>
            </a:r>
            <a:r>
              <a:rPr lang="ru-RU" dirty="0">
                <a:latin typeface="Times New Roman Tj" pitchFamily="18" charset="-52"/>
              </a:rPr>
              <a:t> </a:t>
            </a:r>
            <a:r>
              <a:rPr lang="ru-RU" dirty="0" err="1">
                <a:latin typeface="Times New Roman Tj" pitchFamily="18" charset="-52"/>
              </a:rPr>
              <a:t>кардани</a:t>
            </a:r>
            <a:r>
              <a:rPr lang="ru-RU" dirty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эњсосот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>
                <a:latin typeface="Times New Roman Tj" pitchFamily="18" charset="-52"/>
              </a:rPr>
              <a:t>ба </a:t>
            </a:r>
            <a:r>
              <a:rPr lang="ru-RU" dirty="0" err="1">
                <a:latin typeface="Times New Roman Tj" pitchFamily="18" charset="-52"/>
              </a:rPr>
              <a:t>амал</a:t>
            </a:r>
            <a:r>
              <a:rPr lang="ru-RU" dirty="0">
                <a:latin typeface="Times New Roman Tj" pitchFamily="18" charset="-52"/>
              </a:rPr>
              <a:t> </a:t>
            </a:r>
            <a:r>
              <a:rPr lang="ru-RU" dirty="0" err="1">
                <a:latin typeface="Times New Roman Tj" pitchFamily="18" charset="-52"/>
              </a:rPr>
              <a:t>меояд</a:t>
            </a:r>
            <a:r>
              <a:rPr lang="ru-RU" dirty="0">
                <a:latin typeface="Times New Roman Tj" pitchFamily="18" charset="-52"/>
              </a:rPr>
              <a:t>. </a:t>
            </a:r>
          </a:p>
          <a:p>
            <a:pPr algn="just"/>
            <a:r>
              <a:rPr lang="ru-RU" dirty="0" err="1">
                <a:latin typeface="Times New Roman Tj" pitchFamily="18" charset="-52"/>
              </a:rPr>
              <a:t>Срессњо</a:t>
            </a:r>
            <a:r>
              <a:rPr lang="ru-RU" dirty="0">
                <a:latin typeface="Times New Roman Tj" pitchFamily="18" charset="-52"/>
              </a:rPr>
              <a:t>, </a:t>
            </a:r>
            <a:r>
              <a:rPr lang="ru-RU" dirty="0" err="1">
                <a:latin typeface="Times New Roman Tj" pitchFamily="18" charset="-52"/>
              </a:rPr>
              <a:t>алалхусус</a:t>
            </a:r>
            <a:r>
              <a:rPr lang="ru-RU" dirty="0">
                <a:latin typeface="Times New Roman Tj" pitchFamily="18" charset="-52"/>
              </a:rPr>
              <a:t>, </a:t>
            </a:r>
            <a:r>
              <a:rPr lang="ru-RU" dirty="0" err="1">
                <a:latin typeface="Times New Roman Tj" pitchFamily="18" charset="-52"/>
              </a:rPr>
              <a:t>њангоми</a:t>
            </a:r>
            <a:r>
              <a:rPr lang="ru-RU" dirty="0">
                <a:latin typeface="Times New Roman Tj" pitchFamily="18" charset="-52"/>
              </a:rPr>
              <a:t> зуд-зуд ва </a:t>
            </a:r>
            <a:r>
              <a:rPr lang="ru-RU" dirty="0" err="1">
                <a:latin typeface="Times New Roman Tj" pitchFamily="18" charset="-52"/>
              </a:rPr>
              <a:t>дарозмуддат</a:t>
            </a:r>
            <a:r>
              <a:rPr lang="ru-RU" dirty="0">
                <a:latin typeface="Times New Roman Tj" pitchFamily="18" charset="-52"/>
              </a:rPr>
              <a:t> ба </a:t>
            </a:r>
            <a:r>
              <a:rPr lang="ru-RU" dirty="0" err="1">
                <a:latin typeface="Times New Roman Tj" pitchFamily="18" charset="-52"/>
              </a:rPr>
              <a:t>вуљуд</a:t>
            </a:r>
            <a:r>
              <a:rPr lang="ru-RU" dirty="0">
                <a:latin typeface="Times New Roman Tj" pitchFamily="18" charset="-52"/>
              </a:rPr>
              <a:t> </a:t>
            </a:r>
            <a:r>
              <a:rPr lang="ru-RU" dirty="0" err="1">
                <a:latin typeface="Times New Roman Tj" pitchFamily="18" charset="-52"/>
              </a:rPr>
              <a:t>омадан</a:t>
            </a:r>
            <a:r>
              <a:rPr lang="ru-RU" dirty="0">
                <a:latin typeface="Times New Roman Tj" pitchFamily="18" charset="-52"/>
              </a:rPr>
              <a:t>,  на </a:t>
            </a:r>
            <a:r>
              <a:rPr lang="ru-RU" dirty="0" err="1">
                <a:latin typeface="Times New Roman Tj" pitchFamily="18" charset="-52"/>
              </a:rPr>
              <a:t>танњо</a:t>
            </a:r>
            <a:r>
              <a:rPr lang="ru-RU" dirty="0">
                <a:latin typeface="Times New Roman Tj" pitchFamily="18" charset="-52"/>
              </a:rPr>
              <a:t> ба </a:t>
            </a:r>
            <a:r>
              <a:rPr lang="ru-RU" dirty="0" err="1">
                <a:latin typeface="Times New Roman Tj" pitchFamily="18" charset="-52"/>
              </a:rPr>
              <a:t>њолати</a:t>
            </a:r>
            <a:r>
              <a:rPr lang="ru-RU" dirty="0">
                <a:latin typeface="Times New Roman Tj" pitchFamily="18" charset="-52"/>
              </a:rPr>
              <a:t> </a:t>
            </a:r>
            <a:r>
              <a:rPr lang="ru-RU" dirty="0" err="1">
                <a:latin typeface="Times New Roman Tj" pitchFamily="18" charset="-52"/>
              </a:rPr>
              <a:t>психологї</a:t>
            </a:r>
            <a:r>
              <a:rPr lang="ru-RU" dirty="0">
                <a:latin typeface="Times New Roman Tj" pitchFamily="18" charset="-52"/>
              </a:rPr>
              <a:t>, балки ба </a:t>
            </a:r>
            <a:r>
              <a:rPr lang="ru-RU" dirty="0" err="1">
                <a:latin typeface="Times New Roman Tj" pitchFamily="18" charset="-52"/>
              </a:rPr>
              <a:t>њолати</a:t>
            </a:r>
            <a:r>
              <a:rPr lang="ru-RU" dirty="0">
                <a:latin typeface="Times New Roman Tj" pitchFamily="18" charset="-52"/>
              </a:rPr>
              <a:t> </a:t>
            </a:r>
            <a:r>
              <a:rPr lang="ru-RU" dirty="0" err="1">
                <a:latin typeface="Times New Roman Tj" pitchFamily="18" charset="-52"/>
              </a:rPr>
              <a:t>љисмонї</a:t>
            </a:r>
            <a:r>
              <a:rPr lang="ru-RU" dirty="0">
                <a:latin typeface="Times New Roman Tj" pitchFamily="18" charset="-52"/>
              </a:rPr>
              <a:t> низ </a:t>
            </a:r>
            <a:r>
              <a:rPr lang="ru-RU" dirty="0" err="1">
                <a:latin typeface="Times New Roman Tj" pitchFamily="18" charset="-52"/>
              </a:rPr>
              <a:t>таъсири</a:t>
            </a:r>
            <a:r>
              <a:rPr lang="ru-RU" dirty="0">
                <a:latin typeface="Times New Roman Tj" pitchFamily="18" charset="-52"/>
              </a:rPr>
              <a:t> </a:t>
            </a:r>
            <a:r>
              <a:rPr lang="ru-RU" dirty="0" err="1">
                <a:latin typeface="Times New Roman Tj" pitchFamily="18" charset="-52"/>
              </a:rPr>
              <a:t>манфї</a:t>
            </a:r>
            <a:r>
              <a:rPr lang="ru-RU" dirty="0">
                <a:latin typeface="Times New Roman Tj" pitchFamily="18" charset="-52"/>
              </a:rPr>
              <a:t> </a:t>
            </a:r>
            <a:r>
              <a:rPr lang="ru-RU" dirty="0" err="1">
                <a:latin typeface="Times New Roman Tj" pitchFamily="18" charset="-52"/>
              </a:rPr>
              <a:t>мерасонад</a:t>
            </a:r>
            <a:r>
              <a:rPr lang="ru-RU" dirty="0">
                <a:latin typeface="Times New Roman Tj" pitchFamily="18" charset="-52"/>
              </a:rPr>
              <a:t>.</a:t>
            </a:r>
            <a:endParaRPr lang="ru-RU" dirty="0" smtClean="0">
              <a:latin typeface="Times New Roman Tj" pitchFamily="18" charset="-52"/>
            </a:endParaRPr>
          </a:p>
          <a:p>
            <a:pPr algn="just"/>
            <a:r>
              <a:rPr lang="ru-RU" dirty="0" err="1">
                <a:solidFill>
                  <a:srgbClr val="FF0000"/>
                </a:solidFill>
                <a:latin typeface="Times New Roman Tj" pitchFamily="18" charset="-52"/>
              </a:rPr>
              <a:t>Сресс</a:t>
            </a:r>
            <a:r>
              <a:rPr lang="ru-RU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dirty="0">
                <a:solidFill>
                  <a:srgbClr val="FF0000"/>
                </a:solidFill>
                <a:latin typeface="Times New Roman Tj" pitchFamily="18" charset="-52"/>
              </a:rPr>
              <a:t>«</a:t>
            </a:r>
            <a:r>
              <a:rPr lang="ru-RU" dirty="0" err="1">
                <a:solidFill>
                  <a:srgbClr val="FF0000"/>
                </a:solidFill>
                <a:latin typeface="Times New Roman Tj" pitchFamily="18" charset="-52"/>
              </a:rPr>
              <a:t>омили</a:t>
            </a:r>
            <a:r>
              <a:rPr lang="ru-RU" dirty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 Tj" pitchFamily="18" charset="-52"/>
              </a:rPr>
              <a:t>хатарноки</a:t>
            </a:r>
            <a:r>
              <a:rPr lang="ru-RU" dirty="0">
                <a:solidFill>
                  <a:srgbClr val="FF0000"/>
                </a:solidFill>
                <a:latin typeface="Times New Roman Tj" pitchFamily="18" charset="-52"/>
              </a:rPr>
              <a:t>»-и </a:t>
            </a:r>
            <a:r>
              <a:rPr lang="ru-RU" dirty="0" err="1">
                <a:solidFill>
                  <a:srgbClr val="FF0000"/>
                </a:solidFill>
                <a:latin typeface="Times New Roman Tj" pitchFamily="18" charset="-52"/>
              </a:rPr>
              <a:t>пайдо</a:t>
            </a:r>
            <a:r>
              <a:rPr lang="ru-RU" dirty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 Tj" pitchFamily="18" charset="-52"/>
              </a:rPr>
              <a:t>шудан</a:t>
            </a:r>
            <a:r>
              <a:rPr lang="ru-RU" dirty="0">
                <a:solidFill>
                  <a:srgbClr val="FF0000"/>
                </a:solidFill>
                <a:latin typeface="Times New Roman Tj" pitchFamily="18" charset="-52"/>
              </a:rPr>
              <a:t> ё </a:t>
            </a:r>
            <a:r>
              <a:rPr lang="ru-RU" dirty="0" err="1">
                <a:solidFill>
                  <a:srgbClr val="FF0000"/>
                </a:solidFill>
                <a:latin typeface="Times New Roman Tj" pitchFamily="18" charset="-52"/>
              </a:rPr>
              <a:t>шиддат</a:t>
            </a:r>
            <a:r>
              <a:rPr lang="ru-RU" dirty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 Tj" pitchFamily="18" charset="-52"/>
              </a:rPr>
              <a:t>ёфтани</a:t>
            </a:r>
            <a:r>
              <a:rPr lang="ru-RU" dirty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 Tj" pitchFamily="18" charset="-52"/>
              </a:rPr>
              <a:t>чунин</a:t>
            </a:r>
            <a:r>
              <a:rPr lang="ru-RU" dirty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 Tj" pitchFamily="18" charset="-52"/>
              </a:rPr>
              <a:t>беморињо</a:t>
            </a:r>
            <a:r>
              <a:rPr lang="ru-RU" dirty="0">
                <a:solidFill>
                  <a:srgbClr val="FF0000"/>
                </a:solidFill>
                <a:latin typeface="Times New Roman Tj" pitchFamily="18" charset="-52"/>
              </a:rPr>
              <a:t>, ба </a:t>
            </a:r>
            <a:r>
              <a:rPr lang="ru-RU" dirty="0" err="1">
                <a:solidFill>
                  <a:srgbClr val="FF0000"/>
                </a:solidFill>
                <a:latin typeface="Times New Roman Tj" pitchFamily="18" charset="-52"/>
              </a:rPr>
              <a:t>мисли</a:t>
            </a:r>
            <a:r>
              <a:rPr lang="ru-RU" dirty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 Tj" pitchFamily="18" charset="-52"/>
              </a:rPr>
              <a:t>беморињои</a:t>
            </a:r>
            <a:r>
              <a:rPr lang="ru-RU" dirty="0">
                <a:solidFill>
                  <a:srgbClr val="FF0000"/>
                </a:solidFill>
                <a:latin typeface="Times New Roman Tj" pitchFamily="18" charset="-52"/>
              </a:rPr>
              <a:t> рагу </a:t>
            </a:r>
            <a:r>
              <a:rPr lang="ru-RU" dirty="0" err="1">
                <a:solidFill>
                  <a:srgbClr val="FF0000"/>
                </a:solidFill>
                <a:latin typeface="Times New Roman Tj" pitchFamily="18" charset="-52"/>
              </a:rPr>
              <a:t>ќалб</a:t>
            </a:r>
            <a:r>
              <a:rPr lang="ru-RU" dirty="0">
                <a:solidFill>
                  <a:srgbClr val="FF0000"/>
                </a:solidFill>
                <a:latin typeface="Times New Roman Tj" pitchFamily="18" charset="-52"/>
              </a:rPr>
              <a:t> ва </a:t>
            </a:r>
            <a:r>
              <a:rPr lang="ru-RU" dirty="0" err="1">
                <a:solidFill>
                  <a:srgbClr val="FF0000"/>
                </a:solidFill>
                <a:latin typeface="Times New Roman Tj" pitchFamily="18" charset="-52"/>
              </a:rPr>
              <a:t>беморињои</a:t>
            </a:r>
            <a:r>
              <a:rPr lang="ru-RU" dirty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 Tj" pitchFamily="18" charset="-52"/>
              </a:rPr>
              <a:t>рўдаву</a:t>
            </a:r>
            <a:r>
              <a:rPr lang="ru-RU" dirty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 Tj" pitchFamily="18" charset="-52"/>
              </a:rPr>
              <a:t>меъда</a:t>
            </a:r>
            <a:r>
              <a:rPr lang="ru-RU" dirty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 Tj" pitchFamily="18" charset="-52"/>
              </a:rPr>
              <a:t>мебошад</a:t>
            </a:r>
            <a:r>
              <a:rPr lang="ru-RU" dirty="0">
                <a:solidFill>
                  <a:srgbClr val="FF0000"/>
                </a:solidFill>
                <a:latin typeface="Times New Roman Tj" pitchFamily="18" charset="-52"/>
              </a:rPr>
              <a:t>. </a:t>
            </a:r>
          </a:p>
          <a:p>
            <a:pPr algn="just"/>
            <a:r>
              <a:rPr lang="ru-RU" dirty="0">
                <a:latin typeface="Times New Roman Tj" pitchFamily="18" charset="-52"/>
              </a:rPr>
              <a:t>Аз </a:t>
            </a:r>
            <a:r>
              <a:rPr lang="ru-RU" dirty="0" err="1">
                <a:latin typeface="Times New Roman Tj" pitchFamily="18" charset="-52"/>
              </a:rPr>
              <a:t>рўйи</a:t>
            </a:r>
            <a:r>
              <a:rPr lang="ru-RU" dirty="0">
                <a:latin typeface="Times New Roman Tj" pitchFamily="18" charset="-52"/>
              </a:rPr>
              <a:t> </a:t>
            </a:r>
            <a:r>
              <a:rPr lang="ru-RU" dirty="0" err="1">
                <a:latin typeface="Times New Roman Tj" pitchFamily="18" charset="-52"/>
              </a:rPr>
              <a:t>маълумотњои</a:t>
            </a:r>
            <a:r>
              <a:rPr lang="ru-RU" dirty="0">
                <a:latin typeface="Times New Roman Tj" pitchFamily="18" charset="-52"/>
              </a:rPr>
              <a:t> </a:t>
            </a:r>
            <a:r>
              <a:rPr lang="ru-RU" dirty="0" err="1">
                <a:latin typeface="Times New Roman Tj" pitchFamily="18" charset="-52"/>
              </a:rPr>
              <a:t>илмї</a:t>
            </a:r>
            <a:r>
              <a:rPr lang="ru-RU" dirty="0">
                <a:latin typeface="Times New Roman Tj" pitchFamily="18" charset="-52"/>
              </a:rPr>
              <a:t> </a:t>
            </a:r>
            <a:r>
              <a:rPr lang="ru-RU" dirty="0" err="1">
                <a:latin typeface="Times New Roman Tj" pitchFamily="18" charset="-52"/>
              </a:rPr>
              <a:t>таъсири</a:t>
            </a:r>
            <a:r>
              <a:rPr lang="ru-RU" dirty="0">
                <a:latin typeface="Times New Roman Tj" pitchFamily="18" charset="-52"/>
              </a:rPr>
              <a:t> </a:t>
            </a:r>
            <a:r>
              <a:rPr lang="ru-RU" dirty="0" err="1">
                <a:latin typeface="Times New Roman Tj" pitchFamily="18" charset="-52"/>
              </a:rPr>
              <a:t>манфии</a:t>
            </a:r>
            <a:r>
              <a:rPr lang="ru-RU" dirty="0">
                <a:latin typeface="Times New Roman Tj" pitchFamily="18" charset="-52"/>
              </a:rPr>
              <a:t> стресс дар </a:t>
            </a:r>
            <a:r>
              <a:rPr lang="ru-RU" dirty="0" err="1">
                <a:latin typeface="Times New Roman Tj" pitchFamily="18" charset="-52"/>
              </a:rPr>
              <a:t>замони</a:t>
            </a:r>
            <a:r>
              <a:rPr lang="ru-RU" dirty="0">
                <a:latin typeface="Times New Roman Tj" pitchFamily="18" charset="-52"/>
              </a:rPr>
              <a:t> </a:t>
            </a:r>
            <a:r>
              <a:rPr lang="ru-RU" dirty="0" err="1">
                <a:latin typeface="Times New Roman Tj" pitchFamily="18" charset="-52"/>
              </a:rPr>
              <a:t>муосир</a:t>
            </a:r>
            <a:r>
              <a:rPr lang="ru-RU" dirty="0">
                <a:latin typeface="Times New Roman Tj" pitchFamily="18" charset="-52"/>
              </a:rPr>
              <a:t> </a:t>
            </a:r>
            <a:r>
              <a:rPr lang="ru-RU" dirty="0" err="1">
                <a:latin typeface="Times New Roman Tj" pitchFamily="18" charset="-52"/>
              </a:rPr>
              <a:t>ќисми</a:t>
            </a:r>
            <a:r>
              <a:rPr lang="ru-RU" dirty="0">
                <a:latin typeface="Times New Roman Tj" pitchFamily="18" charset="-52"/>
              </a:rPr>
              <a:t> </a:t>
            </a:r>
            <a:r>
              <a:rPr lang="ru-RU" dirty="0" err="1">
                <a:latin typeface="Times New Roman Tj" pitchFamily="18" charset="-52"/>
              </a:rPr>
              <a:t>зиёди</a:t>
            </a:r>
            <a:r>
              <a:rPr lang="ru-RU" dirty="0">
                <a:latin typeface="Times New Roman Tj" pitchFamily="18" charset="-52"/>
              </a:rPr>
              <a:t> </a:t>
            </a:r>
            <a:r>
              <a:rPr lang="ru-RU" dirty="0" err="1">
                <a:latin typeface="Times New Roman Tj" pitchFamily="18" charset="-52"/>
              </a:rPr>
              <a:t>одамонро</a:t>
            </a:r>
            <a:r>
              <a:rPr lang="ru-RU" dirty="0">
                <a:latin typeface="Times New Roman Tj" pitchFamily="18" charset="-52"/>
              </a:rPr>
              <a:t> аз </a:t>
            </a:r>
            <a:r>
              <a:rPr lang="ru-RU" dirty="0" err="1">
                <a:latin typeface="Times New Roman Tj" pitchFamily="18" charset="-52"/>
              </a:rPr>
              <a:t>њаёт</a:t>
            </a:r>
            <a:r>
              <a:rPr lang="ru-RU" dirty="0">
                <a:latin typeface="Times New Roman Tj" pitchFamily="18" charset="-52"/>
              </a:rPr>
              <a:t> </a:t>
            </a:r>
            <a:r>
              <a:rPr lang="ru-RU" dirty="0" err="1">
                <a:latin typeface="Times New Roman Tj" pitchFamily="18" charset="-52"/>
              </a:rPr>
              <a:t>мањрум</a:t>
            </a:r>
            <a:r>
              <a:rPr lang="ru-RU" dirty="0">
                <a:latin typeface="Times New Roman Tj" pitchFamily="18" charset="-52"/>
              </a:rPr>
              <a:t> </a:t>
            </a:r>
            <a:r>
              <a:rPr lang="ru-RU" dirty="0" err="1">
                <a:latin typeface="Times New Roman Tj" pitchFamily="18" charset="-52"/>
              </a:rPr>
              <a:t>месозад</a:t>
            </a:r>
            <a:r>
              <a:rPr lang="ru-RU" dirty="0">
                <a:latin typeface="Times New Roman Tj" pitchFamily="18" charset="-52"/>
              </a:rPr>
              <a:t>. </a:t>
            </a:r>
          </a:p>
          <a:p>
            <a:pPr algn="just"/>
            <a:endParaRPr lang="ru-RU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30432"/>
          </a:xfrm>
        </p:spPr>
        <p:txBody>
          <a:bodyPr>
            <a:normAutofit/>
          </a:bodyPr>
          <a:lstStyle/>
          <a:p>
            <a:r>
              <a:rPr lang="ru-RU" sz="3600" b="1" dirty="0">
                <a:latin typeface="Times New Roman Tj" pitchFamily="18" charset="-52"/>
              </a:rPr>
              <a:t>Стресс дар раванди идоракунї</a:t>
            </a:r>
            <a:endParaRPr lang="ru-RU" sz="3600" dirty="0">
              <a:latin typeface="Times New Roman Tj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71062758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0648"/>
            <a:ext cx="8964488" cy="6168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251520" y="620688"/>
            <a:ext cx="8712968" cy="5760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2354104"/>
            <a:ext cx="828091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dirty="0" err="1" smtClean="0">
                <a:latin typeface="Times New Roman Tj" pitchFamily="18" charset="-52"/>
              </a:rPr>
              <a:t>Ташаккур</a:t>
            </a:r>
            <a:r>
              <a:rPr lang="ru-RU" sz="6000" b="1" dirty="0" smtClean="0">
                <a:latin typeface="Times New Roman Tj" pitchFamily="18" charset="-52"/>
              </a:rPr>
              <a:t> </a:t>
            </a:r>
          </a:p>
          <a:p>
            <a:pPr algn="ctr"/>
            <a:r>
              <a:rPr lang="ru-RU" sz="6000" b="1" dirty="0" smtClean="0">
                <a:latin typeface="Times New Roman Tj" pitchFamily="18" charset="-52"/>
              </a:rPr>
              <a:t>ба </a:t>
            </a:r>
            <a:r>
              <a:rPr lang="ru-RU" sz="6000" b="1" dirty="0" err="1" smtClean="0">
                <a:latin typeface="Times New Roman Tj" pitchFamily="18" charset="-52"/>
              </a:rPr>
              <a:t>диќќататон</a:t>
            </a:r>
            <a:r>
              <a:rPr lang="ru-RU" sz="6000" b="1" dirty="0" smtClean="0">
                <a:latin typeface="Times New Roman Tj" pitchFamily="18" charset="-52"/>
              </a:rPr>
              <a:t>!</a:t>
            </a:r>
            <a:endParaRPr lang="ru-RU" sz="6000" b="1" dirty="0">
              <a:latin typeface="Times New Roman Tj" pitchFamily="18" charset="-52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51520" y="1412776"/>
            <a:ext cx="8640959" cy="4713387"/>
          </a:xfrm>
        </p:spPr>
        <p:txBody>
          <a:bodyPr/>
          <a:lstStyle/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Њангоми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тавсифи</a:t>
            </a:r>
            <a:r>
              <a:rPr lang="ru-RU" dirty="0" smtClean="0">
                <a:latin typeface="Times New Roman Tj" pitchFamily="18" charset="-52"/>
              </a:rPr>
              <a:t> стресс </a:t>
            </a:r>
            <a:r>
              <a:rPr lang="ru-RU" dirty="0" err="1" smtClean="0">
                <a:latin typeface="Times New Roman Tj" pitchFamily="18" charset="-52"/>
              </a:rPr>
              <a:t>чунин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мафњумњои</a:t>
            </a:r>
            <a:r>
              <a:rPr lang="ru-RU" dirty="0" smtClean="0">
                <a:latin typeface="Times New Roman Tj" pitchFamily="18" charset="-52"/>
              </a:rPr>
              <a:t> ба </a:t>
            </a:r>
            <a:r>
              <a:rPr lang="ru-RU" dirty="0" err="1" smtClean="0">
                <a:latin typeface="Times New Roman Tj" pitchFamily="18" charset="-52"/>
              </a:rPr>
              <a:t>њам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монанд</a:t>
            </a:r>
            <a:r>
              <a:rPr lang="ru-RU" dirty="0" smtClean="0">
                <a:latin typeface="Times New Roman Tj" pitchFamily="18" charset="-52"/>
              </a:rPr>
              <a:t>- </a:t>
            </a:r>
            <a:r>
              <a:rPr lang="ru-RU" b="1" dirty="0" smtClean="0">
                <a:latin typeface="Times New Roman Tj" pitchFamily="18" charset="-52"/>
              </a:rPr>
              <a:t>стресс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ва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b="1" dirty="0" err="1" smtClean="0">
                <a:latin typeface="Times New Roman Tj" pitchFamily="18" charset="-52"/>
              </a:rPr>
              <a:t>дистресс</a:t>
            </a:r>
            <a:r>
              <a:rPr lang="ru-RU" dirty="0" err="1" smtClean="0">
                <a:latin typeface="Times New Roman Tj" pitchFamily="18" charset="-52"/>
              </a:rPr>
              <a:t>ро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истифода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менамоянд</a:t>
            </a:r>
            <a:r>
              <a:rPr lang="ru-RU" dirty="0" smtClean="0">
                <a:latin typeface="Times New Roman Tj" pitchFamily="18" charset="-52"/>
              </a:rPr>
              <a:t>. Вале </a:t>
            </a:r>
            <a:r>
              <a:rPr lang="ru-RU" dirty="0" err="1" smtClean="0">
                <a:latin typeface="Times New Roman Tj" pitchFamily="18" charset="-52"/>
              </a:rPr>
              <a:t>онњо</a:t>
            </a:r>
            <a:r>
              <a:rPr lang="ru-RU" dirty="0" smtClean="0">
                <a:latin typeface="Times New Roman Tj" pitchFamily="18" charset="-52"/>
              </a:rPr>
              <a:t> синоним </a:t>
            </a:r>
            <a:r>
              <a:rPr lang="ru-RU" dirty="0" err="1" smtClean="0">
                <a:latin typeface="Times New Roman Tj" pitchFamily="18" charset="-52"/>
              </a:rPr>
              <a:t>нестанд</a:t>
            </a:r>
            <a:r>
              <a:rPr lang="ru-RU" dirty="0" smtClean="0">
                <a:latin typeface="Times New Roman Tj" pitchFamily="18" charset="-52"/>
              </a:rPr>
              <a:t>. </a:t>
            </a:r>
          </a:p>
          <a:p>
            <a:pPr algn="just"/>
            <a:r>
              <a:rPr lang="ru-RU" dirty="0" smtClean="0">
                <a:solidFill>
                  <a:srgbClr val="7030A0"/>
                </a:solidFill>
                <a:latin typeface="Times New Roman Tj" pitchFamily="18" charset="-52"/>
              </a:rPr>
              <a:t>Дар </a:t>
            </a:r>
            <a:r>
              <a:rPr lang="ru-RU" dirty="0" err="1" smtClean="0">
                <a:solidFill>
                  <a:srgbClr val="7030A0"/>
                </a:solidFill>
                <a:latin typeface="Times New Roman Tj" pitchFamily="18" charset="-52"/>
              </a:rPr>
              <a:t>забони</a:t>
            </a:r>
            <a:r>
              <a:rPr lang="ru-RU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Times New Roman Tj" pitchFamily="18" charset="-52"/>
              </a:rPr>
              <a:t>англисї</a:t>
            </a:r>
            <a:r>
              <a:rPr lang="ru-RU" dirty="0" smtClean="0">
                <a:solidFill>
                  <a:srgbClr val="7030A0"/>
                </a:solidFill>
                <a:latin typeface="Times New Roman Tj" pitchFamily="18" charset="-52"/>
              </a:rPr>
              <a:t> стресс - ин </a:t>
            </a:r>
            <a:r>
              <a:rPr lang="ru-RU" dirty="0" err="1" smtClean="0">
                <a:solidFill>
                  <a:srgbClr val="7030A0"/>
                </a:solidFill>
                <a:latin typeface="Times New Roman Tj" pitchFamily="18" charset="-52"/>
              </a:rPr>
              <a:t>фишороварї</a:t>
            </a:r>
            <a:r>
              <a:rPr lang="ru-RU" dirty="0" smtClean="0">
                <a:solidFill>
                  <a:srgbClr val="7030A0"/>
                </a:solidFill>
                <a:latin typeface="Times New Roman Tj" pitchFamily="18" charset="-52"/>
              </a:rPr>
              <a:t>, </a:t>
            </a:r>
            <a:r>
              <a:rPr lang="ru-RU" dirty="0" err="1" smtClean="0">
                <a:solidFill>
                  <a:srgbClr val="7030A0"/>
                </a:solidFill>
                <a:latin typeface="Times New Roman Tj" pitchFamily="18" charset="-52"/>
              </a:rPr>
              <a:t>фишор</a:t>
            </a:r>
            <a:r>
              <a:rPr lang="ru-RU" dirty="0" smtClean="0">
                <a:solidFill>
                  <a:srgbClr val="7030A0"/>
                </a:solidFill>
                <a:latin typeface="Times New Roman Tj" pitchFamily="18" charset="-52"/>
              </a:rPr>
              <a:t>, </a:t>
            </a:r>
            <a:r>
              <a:rPr lang="ru-RU" dirty="0" err="1" smtClean="0">
                <a:solidFill>
                  <a:srgbClr val="7030A0"/>
                </a:solidFill>
                <a:latin typeface="Times New Roman Tj" pitchFamily="18" charset="-52"/>
              </a:rPr>
              <a:t>шиддат</a:t>
            </a:r>
            <a:r>
              <a:rPr lang="ru-RU" dirty="0" smtClean="0">
                <a:solidFill>
                  <a:srgbClr val="7030A0"/>
                </a:solidFill>
                <a:latin typeface="Times New Roman Tj" pitchFamily="18" charset="-52"/>
              </a:rPr>
              <a:t>, вале </a:t>
            </a:r>
            <a:r>
              <a:rPr lang="ru-RU" dirty="0" err="1" smtClean="0">
                <a:solidFill>
                  <a:srgbClr val="7030A0"/>
                </a:solidFill>
                <a:latin typeface="Times New Roman Tj" pitchFamily="18" charset="-52"/>
              </a:rPr>
              <a:t>дистресс</a:t>
            </a:r>
            <a:r>
              <a:rPr lang="ru-RU" dirty="0" smtClean="0">
                <a:solidFill>
                  <a:srgbClr val="7030A0"/>
                </a:solidFill>
                <a:latin typeface="Times New Roman Tj" pitchFamily="18" charset="-52"/>
              </a:rPr>
              <a:t> - </a:t>
            </a:r>
            <a:r>
              <a:rPr lang="ru-RU" dirty="0" err="1" smtClean="0">
                <a:solidFill>
                  <a:srgbClr val="7030A0"/>
                </a:solidFill>
                <a:latin typeface="Times New Roman Tj" pitchFamily="18" charset="-52"/>
              </a:rPr>
              <a:t>ѓам</a:t>
            </a:r>
            <a:r>
              <a:rPr lang="ru-RU" dirty="0" smtClean="0">
                <a:solidFill>
                  <a:srgbClr val="7030A0"/>
                </a:solidFill>
                <a:latin typeface="Times New Roman Tj" pitchFamily="18" charset="-52"/>
              </a:rPr>
              <a:t>, </a:t>
            </a:r>
            <a:r>
              <a:rPr lang="ru-RU" dirty="0" err="1" smtClean="0">
                <a:solidFill>
                  <a:srgbClr val="7030A0"/>
                </a:solidFill>
                <a:latin typeface="Times New Roman Tj" pitchFamily="18" charset="-52"/>
              </a:rPr>
              <a:t>бадбахтї</a:t>
            </a:r>
            <a:r>
              <a:rPr lang="ru-RU" dirty="0" smtClean="0">
                <a:solidFill>
                  <a:srgbClr val="7030A0"/>
                </a:solidFill>
                <a:latin typeface="Times New Roman Tj" pitchFamily="18" charset="-52"/>
              </a:rPr>
              <a:t>, </a:t>
            </a:r>
            <a:r>
              <a:rPr lang="ru-RU" dirty="0" err="1" smtClean="0">
                <a:solidFill>
                  <a:srgbClr val="7030A0"/>
                </a:solidFill>
                <a:latin typeface="Times New Roman Tj" pitchFamily="18" charset="-52"/>
              </a:rPr>
              <a:t>бењолї</a:t>
            </a:r>
            <a:r>
              <a:rPr lang="ru-RU" dirty="0" smtClean="0">
                <a:solidFill>
                  <a:srgbClr val="7030A0"/>
                </a:solidFill>
                <a:latin typeface="Times New Roman Tj" pitchFamily="18" charset="-52"/>
              </a:rPr>
              <a:t>, </a:t>
            </a:r>
            <a:r>
              <a:rPr lang="ru-RU" dirty="0" err="1" smtClean="0">
                <a:solidFill>
                  <a:srgbClr val="7030A0"/>
                </a:solidFill>
                <a:latin typeface="Times New Roman Tj" pitchFamily="18" charset="-52"/>
              </a:rPr>
              <a:t>муњтољї</a:t>
            </a:r>
            <a:r>
              <a:rPr lang="ru-RU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Times New Roman Tj" pitchFamily="18" charset="-52"/>
              </a:rPr>
              <a:t>аст</a:t>
            </a:r>
            <a:r>
              <a:rPr lang="ru-RU" dirty="0" smtClean="0">
                <a:solidFill>
                  <a:srgbClr val="7030A0"/>
                </a:solidFill>
                <a:latin typeface="Times New Roman Tj" pitchFamily="18" charset="-52"/>
              </a:rPr>
              <a:t>. </a:t>
            </a:r>
          </a:p>
          <a:p>
            <a:pPr algn="just"/>
            <a:r>
              <a:rPr lang="ru-RU" dirty="0" err="1" smtClean="0">
                <a:latin typeface="Times New Roman Tj" pitchFamily="18" charset="-52"/>
              </a:rPr>
              <a:t>Њодиса</a:t>
            </a:r>
            <a:r>
              <a:rPr lang="ru-RU" dirty="0" smtClean="0">
                <a:latin typeface="Times New Roman Tj" pitchFamily="18" charset="-52"/>
              </a:rPr>
              <a:t>, факт ё </a:t>
            </a:r>
            <a:r>
              <a:rPr lang="ru-RU" dirty="0" err="1" smtClean="0">
                <a:latin typeface="Times New Roman Tj" pitchFamily="18" charset="-52"/>
              </a:rPr>
              <a:t>маълумоте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ки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стрессро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бавуљуд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меорад</a:t>
            </a:r>
            <a:r>
              <a:rPr lang="ru-RU" dirty="0" smtClean="0">
                <a:latin typeface="Times New Roman Tj" pitchFamily="18" charset="-52"/>
              </a:rPr>
              <a:t>, стрессор </a:t>
            </a:r>
            <a:r>
              <a:rPr lang="ru-RU" dirty="0" err="1" smtClean="0">
                <a:latin typeface="Times New Roman Tj" pitchFamily="18" charset="-52"/>
              </a:rPr>
              <a:t>номида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мешавад</a:t>
            </a:r>
            <a:r>
              <a:rPr lang="ru-RU" dirty="0" smtClean="0">
                <a:latin typeface="Times New Roman Tj" pitchFamily="18" charset="-52"/>
              </a:rPr>
              <a:t>. </a:t>
            </a:r>
          </a:p>
          <a:p>
            <a:pPr algn="just"/>
            <a:r>
              <a:rPr lang="ru-RU" dirty="0" err="1" smtClean="0">
                <a:latin typeface="Times New Roman Tj" pitchFamily="18" charset="-52"/>
              </a:rPr>
              <a:t>Њамзамон</a:t>
            </a:r>
            <a:r>
              <a:rPr lang="ru-RU" dirty="0" smtClean="0">
                <a:latin typeface="Times New Roman Tj" pitchFamily="18" charset="-52"/>
              </a:rPr>
              <a:t>,  ин ё он </a:t>
            </a:r>
            <a:r>
              <a:rPr lang="ru-RU" dirty="0" err="1" smtClean="0">
                <a:latin typeface="Times New Roman Tj" pitchFamily="18" charset="-52"/>
              </a:rPr>
              <a:t>њолат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сабабгори</a:t>
            </a:r>
            <a:r>
              <a:rPr lang="ru-RU" dirty="0" smtClean="0">
                <a:latin typeface="Times New Roman Tj" pitchFamily="18" charset="-52"/>
              </a:rPr>
              <a:t> ба </a:t>
            </a:r>
            <a:r>
              <a:rPr lang="ru-RU" dirty="0" err="1" smtClean="0">
                <a:latin typeface="Times New Roman Tj" pitchFamily="18" charset="-52"/>
              </a:rPr>
              <a:t>вуљуд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омадани</a:t>
            </a:r>
            <a:r>
              <a:rPr lang="ru-RU" dirty="0" smtClean="0">
                <a:latin typeface="Times New Roman Tj" pitchFamily="18" charset="-52"/>
              </a:rPr>
              <a:t> стресс </a:t>
            </a:r>
            <a:r>
              <a:rPr lang="ru-RU" dirty="0" err="1" smtClean="0">
                <a:latin typeface="Times New Roman Tj" pitchFamily="18" charset="-52"/>
              </a:rPr>
              <a:t>шуда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метавонад</a:t>
            </a:r>
            <a:r>
              <a:rPr lang="ru-RU" dirty="0" smtClean="0">
                <a:latin typeface="Times New Roman Tj" pitchFamily="18" charset="-52"/>
              </a:rPr>
              <a:t> ё не на </a:t>
            </a:r>
            <a:r>
              <a:rPr lang="ru-RU" dirty="0" err="1" smtClean="0">
                <a:latin typeface="Times New Roman Tj" pitchFamily="18" charset="-52"/>
              </a:rPr>
              <a:t>танњо</a:t>
            </a:r>
            <a:r>
              <a:rPr lang="ru-RU" dirty="0" smtClean="0">
                <a:latin typeface="Times New Roman Tj" pitchFamily="18" charset="-52"/>
              </a:rPr>
              <a:t> аз худи </a:t>
            </a:r>
            <a:r>
              <a:rPr lang="ru-RU" dirty="0" err="1" smtClean="0">
                <a:latin typeface="Times New Roman Tj" pitchFamily="18" charset="-52"/>
              </a:rPr>
              <a:t>њодиса</a:t>
            </a:r>
            <a:r>
              <a:rPr lang="ru-RU" dirty="0" smtClean="0">
                <a:latin typeface="Times New Roman Tj" pitchFamily="18" charset="-52"/>
              </a:rPr>
              <a:t>, балки аз худи </a:t>
            </a:r>
            <a:r>
              <a:rPr lang="ru-RU" dirty="0" err="1" smtClean="0">
                <a:latin typeface="Times New Roman Tj" pitchFamily="18" charset="-52"/>
              </a:rPr>
              <a:t>шахс</a:t>
            </a:r>
            <a:r>
              <a:rPr lang="ru-RU" dirty="0" smtClean="0">
                <a:latin typeface="Times New Roman Tj" pitchFamily="18" charset="-52"/>
              </a:rPr>
              <a:t>, аз </a:t>
            </a:r>
            <a:r>
              <a:rPr lang="ru-RU" dirty="0" err="1" smtClean="0">
                <a:latin typeface="Times New Roman Tj" pitchFamily="18" charset="-52"/>
              </a:rPr>
              <a:t>таљрибаи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ў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интизорї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ва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боварї</a:t>
            </a:r>
            <a:r>
              <a:rPr lang="ru-RU" dirty="0" smtClean="0">
                <a:latin typeface="Times New Roman Tj" pitchFamily="18" charset="-52"/>
              </a:rPr>
              <a:t> ба худ </a:t>
            </a:r>
            <a:r>
              <a:rPr lang="ru-RU" dirty="0" err="1" smtClean="0">
                <a:latin typeface="Times New Roman Tj" pitchFamily="18" charset="-52"/>
              </a:rPr>
              <a:t>доштан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вобаста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аст</a:t>
            </a:r>
            <a:r>
              <a:rPr lang="ru-RU" dirty="0" smtClean="0">
                <a:latin typeface="Times New Roman Tj" pitchFamily="18" charset="-52"/>
              </a:rPr>
              <a:t>. </a:t>
            </a:r>
            <a:endParaRPr lang="ru-RU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 Tj" pitchFamily="18" charset="-52"/>
              </a:rPr>
              <a:t>Стресс дар </a:t>
            </a:r>
            <a:r>
              <a:rPr lang="ru-RU" b="1" dirty="0" err="1" smtClean="0">
                <a:latin typeface="Times New Roman Tj" pitchFamily="18" charset="-52"/>
              </a:rPr>
              <a:t>раванди</a:t>
            </a:r>
            <a:r>
              <a:rPr lang="ru-RU" b="1" dirty="0" smtClean="0">
                <a:latin typeface="Times New Roman Tj" pitchFamily="18" charset="-52"/>
              </a:rPr>
              <a:t> </a:t>
            </a:r>
            <a:r>
              <a:rPr lang="ru-RU" b="1" dirty="0" err="1" smtClean="0">
                <a:latin typeface="Times New Roman Tj" pitchFamily="18" charset="-52"/>
              </a:rPr>
              <a:t>идоракунї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51520" y="1556792"/>
            <a:ext cx="8712967" cy="4569371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Новобаста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аз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характераш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стресс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њам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ба организм ва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њам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ба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рафтору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кирдори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шахс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таъсир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мерасонад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. Аз ин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лињоз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стрессро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ба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ду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намуд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људо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мекунанд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:</a:t>
            </a:r>
            <a:endParaRPr lang="ru-RU" dirty="0" smtClean="0">
              <a:solidFill>
                <a:schemeClr val="tx1"/>
              </a:solidFill>
              <a:latin typeface="Times New Roman Tj" pitchFamily="18" charset="-52"/>
            </a:endParaRPr>
          </a:p>
          <a:p>
            <a:pPr algn="just"/>
            <a:r>
              <a:rPr lang="ru-RU" b="1" dirty="0" err="1" smtClean="0">
                <a:solidFill>
                  <a:schemeClr val="tx1"/>
                </a:solidFill>
                <a:latin typeface="Times New Roman Tj" pitchFamily="18" charset="-52"/>
              </a:rPr>
              <a:t>Стресси</a:t>
            </a:r>
            <a:r>
              <a:rPr lang="ru-RU" b="1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b="1" dirty="0" err="1" smtClean="0">
                <a:solidFill>
                  <a:schemeClr val="tx1"/>
                </a:solidFill>
                <a:latin typeface="Times New Roman Tj" pitchFamily="18" charset="-52"/>
              </a:rPr>
              <a:t>физиологї</a:t>
            </a:r>
            <a:r>
              <a:rPr lang="ru-RU" b="1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- бо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пайдошавии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дигаргунињои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физиологї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зери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таъсири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стрессорњо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тавсиф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дода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мешавад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;</a:t>
            </a:r>
            <a:endParaRPr lang="ru-RU" dirty="0" smtClean="0">
              <a:solidFill>
                <a:schemeClr val="tx1"/>
              </a:solidFill>
              <a:latin typeface="Times New Roman Tj" pitchFamily="18" charset="-52"/>
            </a:endParaRPr>
          </a:p>
          <a:p>
            <a:pPr algn="just"/>
            <a:r>
              <a:rPr lang="ru-RU" b="1" dirty="0" err="1" smtClean="0">
                <a:solidFill>
                  <a:schemeClr val="tx1"/>
                </a:solidFill>
                <a:latin typeface="Times New Roman Tj" pitchFamily="18" charset="-52"/>
              </a:rPr>
              <a:t>Стресси</a:t>
            </a:r>
            <a:r>
              <a:rPr lang="ru-RU" b="1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b="1" dirty="0" err="1" smtClean="0">
                <a:solidFill>
                  <a:schemeClr val="tx1"/>
                </a:solidFill>
                <a:latin typeface="Times New Roman Tj" pitchFamily="18" charset="-52"/>
              </a:rPr>
              <a:t>психологї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:</a:t>
            </a:r>
          </a:p>
          <a:p>
            <a:pPr marL="273050" indent="87313" algn="just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-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стресси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ахборї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– дар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вазъияти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сарбории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баланди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ахборї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ба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амал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меояд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;</a:t>
            </a:r>
          </a:p>
          <a:p>
            <a:pPr marL="273050" indent="87313" algn="just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-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стресси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эмотсионалї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– дар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вазъияти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тањдидкунанда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хатар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озурдагї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ва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ѓайрањо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пайдо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мешавад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  <a:endParaRPr lang="ru-RU" dirty="0" smtClean="0">
              <a:solidFill>
                <a:schemeClr val="tx1"/>
              </a:solidFill>
              <a:latin typeface="Times New Roman Tj" pitchFamily="18" charset="-52"/>
            </a:endParaRPr>
          </a:p>
          <a:p>
            <a:pPr marL="273050" indent="87313" algn="just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-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стресси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хроникї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 (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давомнок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);</a:t>
            </a:r>
            <a:endParaRPr lang="ru-RU" dirty="0" smtClean="0">
              <a:solidFill>
                <a:schemeClr val="tx1"/>
              </a:solidFill>
              <a:latin typeface="Times New Roman Tj" pitchFamily="18" charset="-52"/>
            </a:endParaRPr>
          </a:p>
          <a:p>
            <a:pPr marL="273050" indent="87313" algn="just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-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стресси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кўтоњмуддат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–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њолатест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ки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дар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натиља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мувозинати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психологї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одам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нест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мешавад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(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зиддияту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низоъ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бо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одамони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наздик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ё ин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ки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бо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роњбар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)  </a:t>
            </a:r>
          </a:p>
          <a:p>
            <a:pPr algn="just">
              <a:buFontTx/>
              <a:buChar char="-"/>
            </a:pPr>
            <a:endParaRPr lang="ru-RU" dirty="0" smtClean="0">
              <a:solidFill>
                <a:schemeClr val="tx1"/>
              </a:solidFill>
              <a:latin typeface="Times New Roman Tj" pitchFamily="18" charset="-52"/>
            </a:endParaRPr>
          </a:p>
          <a:p>
            <a:endParaRPr lang="ru-RU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</a:rPr>
              <a:t>Намудҳои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</a:rPr>
              <a:t>стресс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</a:rPr>
              <a:t> ва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</a:rPr>
              <a:t>оқибатҳои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</a:rPr>
              <a:t>он</a:t>
            </a:r>
            <a:endParaRPr lang="ru-RU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51520" y="1772816"/>
            <a:ext cx="8640959" cy="4608512"/>
          </a:xfrm>
        </p:spPr>
        <p:txBody>
          <a:bodyPr>
            <a:normAutofit fontScale="77500" lnSpcReduction="20000"/>
          </a:bodyPr>
          <a:lstStyle/>
          <a:p>
            <a:pPr algn="just">
              <a:buFont typeface="Wingdings" pitchFamily="2" charset="2"/>
              <a:buChar char="Ø"/>
            </a:pPr>
            <a:r>
              <a:rPr lang="tg-Cyrl-TJ" sz="3100" dirty="0" smtClean="0">
                <a:solidFill>
                  <a:schemeClr val="tx1"/>
                </a:solidFill>
                <a:latin typeface="Times New Roman Tj" pitchFamily="18" charset="-52"/>
              </a:rPr>
              <a:t>Пиршавї натиљаи њамаи  стрессњоест, ки организм дар тўли зиндагї ба онњо дучор шудааст. </a:t>
            </a:r>
            <a:endParaRPr lang="ru-RU" sz="3100" dirty="0" smtClean="0">
              <a:solidFill>
                <a:schemeClr val="tx1"/>
              </a:solidFill>
              <a:latin typeface="Times New Roman Tj" pitchFamily="18" charset="-52"/>
            </a:endParaRPr>
          </a:p>
          <a:p>
            <a:pPr algn="just">
              <a:buFont typeface="Wingdings" pitchFamily="2" charset="2"/>
              <a:buChar char="Ø"/>
            </a:pPr>
            <a:r>
              <a:rPr lang="tg-Cyrl-TJ" sz="3100" dirty="0" smtClean="0">
                <a:solidFill>
                  <a:schemeClr val="tx1"/>
                </a:solidFill>
                <a:latin typeface="Times New Roman Tj" pitchFamily="18" charset="-52"/>
              </a:rPr>
              <a:t>Вай ба «зинаи лоѓаршавї»-и синдроми умумии мутобиќшавї, ки дар баъзе њолатњо тафсири пиршавии муќаррариро  ифода менамояд, мувофиќ аст. </a:t>
            </a:r>
            <a:endParaRPr lang="ru-RU" sz="3100" dirty="0" smtClean="0">
              <a:solidFill>
                <a:schemeClr val="tx1"/>
              </a:solidFill>
              <a:latin typeface="Times New Roman Tj" pitchFamily="18" charset="-52"/>
            </a:endParaRPr>
          </a:p>
          <a:p>
            <a:pPr algn="just">
              <a:buFont typeface="Wingdings" pitchFamily="2" charset="2"/>
              <a:buChar char="Ø"/>
            </a:pPr>
            <a:r>
              <a:rPr lang="tg-Cyrl-TJ" sz="3100" dirty="0" smtClean="0">
                <a:solidFill>
                  <a:schemeClr val="tx1"/>
                </a:solidFill>
                <a:latin typeface="Times New Roman Tj" pitchFamily="18" charset="-52"/>
              </a:rPr>
              <a:t>Дилхоњ стресс, алалхусус, бе кўшиши зарури баамаломада пас аз худ таѓйиротњои бебозгашти кимиёвиро боќи мегузорад; љамъшавии онњо бо нишонањои пиршавї дар бофтањо  асоснок карда мешавад.</a:t>
            </a:r>
            <a:endParaRPr lang="ru-RU" sz="3100" dirty="0" smtClean="0">
              <a:solidFill>
                <a:schemeClr val="tx1"/>
              </a:solidFill>
              <a:latin typeface="Times New Roman Tj" pitchFamily="18" charset="-52"/>
            </a:endParaRPr>
          </a:p>
          <a:p>
            <a:pPr algn="just">
              <a:buFont typeface="Wingdings" pitchFamily="2" charset="2"/>
              <a:buChar char="Ø"/>
            </a:pPr>
            <a:r>
              <a:rPr lang="tg-Cyrl-TJ" sz="3100" dirty="0" smtClean="0">
                <a:solidFill>
                  <a:schemeClr val="tx1"/>
                </a:solidFill>
                <a:latin typeface="Times New Roman Tj" pitchFamily="18" charset="-52"/>
              </a:rPr>
              <a:t>Алалхусус,  иллат ёфтани њуљайрањои асаб ва майнаи сар оќибатњои хеле вазнин дорад. </a:t>
            </a:r>
            <a:endParaRPr lang="ru-RU" sz="3100" dirty="0" smtClean="0">
              <a:solidFill>
                <a:schemeClr val="tx1"/>
              </a:solidFill>
              <a:latin typeface="Times New Roman Tj" pitchFamily="18" charset="-52"/>
            </a:endParaRPr>
          </a:p>
          <a:p>
            <a:pPr algn="just">
              <a:buFont typeface="Wingdings" pitchFamily="2" charset="2"/>
              <a:buChar char="Ø"/>
            </a:pPr>
            <a:r>
              <a:rPr lang="tg-Cyrl-TJ" sz="3100" dirty="0" smtClean="0">
                <a:solidFill>
                  <a:schemeClr val="tx1"/>
                </a:solidFill>
                <a:latin typeface="Times New Roman Tj" pitchFamily="18" charset="-52"/>
              </a:rPr>
              <a:t>Вале фаъолияти пурсамар, чї гунае ки набошад, оќибатњои нисбатан ками пиршавї дорад. </a:t>
            </a:r>
            <a:endParaRPr lang="ru-RU" sz="3100" dirty="0" smtClean="0">
              <a:solidFill>
                <a:schemeClr val="tx1"/>
              </a:solidFill>
              <a:latin typeface="Times New Roman Tj" pitchFamily="18" charset="-52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 Tj" pitchFamily="18" charset="-52"/>
              </a:rPr>
              <a:t>Стресс дар </a:t>
            </a:r>
            <a:r>
              <a:rPr lang="ru-RU" b="1" dirty="0" err="1" smtClean="0">
                <a:latin typeface="Times New Roman Tj" pitchFamily="18" charset="-52"/>
              </a:rPr>
              <a:t>раванди</a:t>
            </a:r>
            <a:r>
              <a:rPr lang="ru-RU" b="1" dirty="0" smtClean="0">
                <a:latin typeface="Times New Roman Tj" pitchFamily="18" charset="-52"/>
              </a:rPr>
              <a:t> </a:t>
            </a:r>
            <a:r>
              <a:rPr lang="ru-RU" b="1" dirty="0" err="1" smtClean="0">
                <a:latin typeface="Times New Roman Tj" pitchFamily="18" charset="-52"/>
              </a:rPr>
              <a:t>идоракунї</a:t>
            </a:r>
            <a:endParaRPr lang="ru-RU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872067" y="1418464"/>
            <a:ext cx="7408333" cy="4746840"/>
          </a:xfrm>
        </p:spPr>
        <p:txBody>
          <a:bodyPr>
            <a:normAutofit/>
          </a:bodyPr>
          <a:lstStyle/>
          <a:p>
            <a:pPr marL="514350" lvl="0" indent="-514350" algn="just">
              <a:buFont typeface="+mj-lt"/>
              <a:buAutoNum type="arabicPeriod"/>
            </a:pPr>
            <a:r>
              <a:rPr lang="ru-RU" sz="2800" dirty="0" smtClean="0">
                <a:latin typeface="Times New Roman Tj" pitchFamily="18" charset="-52"/>
              </a:rPr>
              <a:t>Стресс </a:t>
            </a:r>
            <a:r>
              <a:rPr lang="ru-RU" sz="2800" dirty="0" err="1" smtClean="0">
                <a:latin typeface="Times New Roman Tj" pitchFamily="18" charset="-52"/>
              </a:rPr>
              <a:t>њолати</a:t>
            </a:r>
            <a:r>
              <a:rPr lang="ru-RU" sz="2800" dirty="0" smtClean="0">
                <a:latin typeface="Times New Roman Tj" pitchFamily="18" charset="-52"/>
              </a:rPr>
              <a:t> организм </a:t>
            </a:r>
            <a:r>
              <a:rPr lang="ru-RU" sz="2800" dirty="0" err="1" smtClean="0">
                <a:latin typeface="Times New Roman Tj" pitchFamily="18" charset="-52"/>
              </a:rPr>
              <a:t>буда</a:t>
            </a:r>
            <a:r>
              <a:rPr lang="ru-RU" sz="2800" dirty="0" smtClean="0">
                <a:latin typeface="Times New Roman Tj" pitchFamily="18" charset="-52"/>
              </a:rPr>
              <a:t>, ба </a:t>
            </a:r>
            <a:r>
              <a:rPr lang="ru-RU" sz="2800" dirty="0" err="1" smtClean="0">
                <a:latin typeface="Times New Roman Tj" pitchFamily="18" charset="-52"/>
              </a:rPr>
              <a:t>вуљуд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омадани</a:t>
            </a:r>
            <a:r>
              <a:rPr lang="ru-RU" sz="2800" dirty="0" smtClean="0">
                <a:latin typeface="Times New Roman Tj" pitchFamily="18" charset="-52"/>
              </a:rPr>
              <a:t> он </a:t>
            </a:r>
            <a:r>
              <a:rPr lang="ru-RU" sz="2800" dirty="0" err="1" smtClean="0">
                <a:latin typeface="Times New Roman Tj" pitchFamily="18" charset="-52"/>
              </a:rPr>
              <a:t>алоќамандии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байни</a:t>
            </a:r>
            <a:r>
              <a:rPr lang="ru-RU" sz="2800" dirty="0" smtClean="0">
                <a:latin typeface="Times New Roman Tj" pitchFamily="18" charset="-52"/>
              </a:rPr>
              <a:t> организм </a:t>
            </a:r>
            <a:r>
              <a:rPr lang="ru-RU" sz="2800" dirty="0" err="1" smtClean="0">
                <a:latin typeface="Times New Roman Tj" pitchFamily="18" charset="-52"/>
              </a:rPr>
              <a:t>ва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муњитро</a:t>
            </a:r>
            <a:r>
              <a:rPr lang="ru-RU" sz="2800" dirty="0" smtClean="0">
                <a:latin typeface="Times New Roman Tj" pitchFamily="18" charset="-52"/>
              </a:rPr>
              <a:t> дар </a:t>
            </a:r>
            <a:r>
              <a:rPr lang="ru-RU" sz="2800" dirty="0" err="1" smtClean="0">
                <a:latin typeface="Times New Roman Tj" pitchFamily="18" charset="-52"/>
              </a:rPr>
              <a:t>назар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дорад</a:t>
            </a:r>
            <a:r>
              <a:rPr lang="ru-RU" sz="2800" dirty="0" smtClean="0">
                <a:latin typeface="Times New Roman Tj" pitchFamily="18" charset="-52"/>
              </a:rPr>
              <a:t>;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ru-RU" sz="2800" dirty="0" smtClean="0">
                <a:latin typeface="Times New Roman Tj" pitchFamily="18" charset="-52"/>
              </a:rPr>
              <a:t>Стресс - </a:t>
            </a:r>
            <a:r>
              <a:rPr lang="ru-RU" sz="2800" dirty="0" err="1" smtClean="0">
                <a:latin typeface="Times New Roman Tj" pitchFamily="18" charset="-52"/>
              </a:rPr>
              <a:t>назар</a:t>
            </a:r>
            <a:r>
              <a:rPr lang="ru-RU" sz="2800" dirty="0" smtClean="0">
                <a:latin typeface="Times New Roman Tj" pitchFamily="18" charset="-52"/>
              </a:rPr>
              <a:t> ба  </a:t>
            </a:r>
            <a:r>
              <a:rPr lang="ru-RU" sz="2800" dirty="0" err="1" smtClean="0">
                <a:latin typeface="Times New Roman Tj" pitchFamily="18" charset="-52"/>
              </a:rPr>
              <a:t>њолати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муќаррарии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маромнокї</a:t>
            </a:r>
            <a:r>
              <a:rPr lang="ru-RU" sz="2800" dirty="0" smtClean="0">
                <a:latin typeface="Times New Roman Tj" pitchFamily="18" charset="-52"/>
              </a:rPr>
              <a:t>, </a:t>
            </a:r>
            <a:r>
              <a:rPr lang="ru-RU" sz="2800" dirty="0" err="1" smtClean="0">
                <a:latin typeface="Times New Roman Tj" pitchFamily="18" charset="-52"/>
              </a:rPr>
              <a:t>њолати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нисбатан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пуршиддат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мебошад</a:t>
            </a:r>
            <a:r>
              <a:rPr lang="ru-RU" sz="2800" dirty="0" smtClean="0">
                <a:latin typeface="Times New Roman Tj" pitchFamily="18" charset="-52"/>
              </a:rPr>
              <a:t>; </a:t>
            </a:r>
            <a:r>
              <a:rPr lang="ru-RU" sz="2800" dirty="0" err="1" smtClean="0">
                <a:latin typeface="Times New Roman Tj" pitchFamily="18" charset="-52"/>
              </a:rPr>
              <a:t>вай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барои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ба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вуљуд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омадани</a:t>
            </a:r>
            <a:r>
              <a:rPr lang="ru-RU" sz="2800" dirty="0" smtClean="0">
                <a:latin typeface="Times New Roman Tj" pitchFamily="18" charset="-52"/>
              </a:rPr>
              <a:t> худ </a:t>
            </a:r>
            <a:r>
              <a:rPr lang="ru-RU" sz="2800" dirty="0" err="1" smtClean="0">
                <a:latin typeface="Times New Roman Tj" pitchFamily="18" charset="-52"/>
              </a:rPr>
              <a:t>идроки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тањдидро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талаб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мекунад</a:t>
            </a:r>
            <a:r>
              <a:rPr lang="ru-RU" sz="2800" dirty="0" smtClean="0">
                <a:latin typeface="Times New Roman Tj" pitchFamily="18" charset="-52"/>
              </a:rPr>
              <a:t>;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ru-RU" sz="2800" dirty="0" smtClean="0">
                <a:latin typeface="Times New Roman Tj" pitchFamily="18" charset="-52"/>
              </a:rPr>
              <a:t>Стресс дар </a:t>
            </a:r>
            <a:r>
              <a:rPr lang="ru-RU" sz="2800" dirty="0" err="1" smtClean="0">
                <a:latin typeface="Times New Roman Tj" pitchFamily="18" charset="-52"/>
              </a:rPr>
              <a:t>љое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буда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метавонад</a:t>
            </a:r>
            <a:r>
              <a:rPr lang="ru-RU" sz="2800" dirty="0" smtClean="0">
                <a:latin typeface="Times New Roman Tj" pitchFamily="18" charset="-52"/>
              </a:rPr>
              <a:t>, </a:t>
            </a:r>
            <a:r>
              <a:rPr lang="ru-RU" sz="2800" dirty="0" err="1" smtClean="0">
                <a:latin typeface="Times New Roman Tj" pitchFamily="18" charset="-52"/>
              </a:rPr>
              <a:t>ки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аксуламали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муътадили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мутобиќат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дар</a:t>
            </a:r>
            <a:r>
              <a:rPr lang="ru-RU" sz="2800" dirty="0" smtClean="0">
                <a:latin typeface="Times New Roman Tj" pitchFamily="18" charset="-52"/>
              </a:rPr>
              <a:t> он </a:t>
            </a:r>
            <a:r>
              <a:rPr lang="ru-RU" sz="2800" dirty="0" err="1" smtClean="0">
                <a:latin typeface="Times New Roman Tj" pitchFamily="18" charset="-52"/>
              </a:rPr>
              <a:t>љо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нокифоя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аст</a:t>
            </a:r>
            <a:r>
              <a:rPr lang="ru-RU" sz="2800" dirty="0" smtClean="0">
                <a:latin typeface="Times New Roman Tj" pitchFamily="18" charset="-52"/>
              </a:rPr>
              <a:t>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30432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latin typeface="Times New Roman Tj" pitchFamily="18" charset="-52"/>
              </a:rPr>
              <a:t/>
            </a:r>
            <a:br>
              <a:rPr lang="ru-RU" sz="4000" b="1" dirty="0" smtClean="0">
                <a:latin typeface="Times New Roman Tj" pitchFamily="18" charset="-52"/>
              </a:rPr>
            </a:br>
            <a:r>
              <a:rPr lang="ru-RU" sz="4000" b="1" dirty="0" err="1" smtClean="0">
                <a:latin typeface="Times New Roman Tj" pitchFamily="18" charset="-52"/>
              </a:rPr>
              <a:t>Нишонањои</a:t>
            </a:r>
            <a:r>
              <a:rPr lang="ru-RU" sz="4000" b="1" dirty="0" smtClean="0">
                <a:latin typeface="Times New Roman Tj" pitchFamily="18" charset="-52"/>
              </a:rPr>
              <a:t> </a:t>
            </a:r>
            <a:r>
              <a:rPr lang="ru-RU" sz="4000" b="1" dirty="0" err="1" smtClean="0">
                <a:latin typeface="Times New Roman Tj" pitchFamily="18" charset="-52"/>
              </a:rPr>
              <a:t>асосии</a:t>
            </a:r>
            <a:r>
              <a:rPr lang="ru-RU" sz="4000" b="1" dirty="0" smtClean="0">
                <a:latin typeface="Times New Roman Tj" pitchFamily="18" charset="-52"/>
              </a:rPr>
              <a:t> </a:t>
            </a:r>
            <a:r>
              <a:rPr lang="ru-RU" sz="4000" b="1" dirty="0" err="1" smtClean="0">
                <a:latin typeface="Times New Roman Tj" pitchFamily="18" charset="-52"/>
              </a:rPr>
              <a:t>стресси</a:t>
            </a:r>
            <a:r>
              <a:rPr lang="ru-RU" sz="4000" b="1" dirty="0" smtClean="0">
                <a:latin typeface="Times New Roman Tj" pitchFamily="18" charset="-52"/>
              </a:rPr>
              <a:t> </a:t>
            </a:r>
            <a:r>
              <a:rPr lang="ru-RU" sz="4000" b="1" dirty="0" err="1" smtClean="0">
                <a:latin typeface="Times New Roman Tj" pitchFamily="18" charset="-52"/>
              </a:rPr>
              <a:t>психикї</a:t>
            </a:r>
            <a:r>
              <a:rPr lang="ru-RU" sz="4000" b="1" dirty="0" smtClean="0">
                <a:latin typeface="Times New Roman Tj" pitchFamily="18" charset="-52"/>
              </a:rPr>
              <a:t>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51520" y="1700808"/>
            <a:ext cx="8712967" cy="4425355"/>
          </a:xfrm>
        </p:spPr>
        <p:txBody>
          <a:bodyPr>
            <a:normAutofit fontScale="92500" lnSpcReduction="10000"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</a:rPr>
              <a:t>Ташкилотї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</a:rPr>
              <a:t>;</a:t>
            </a:r>
          </a:p>
          <a:p>
            <a:pPr lvl="0" algn="just"/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</a:rPr>
              <a:t>Омили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</a:rPr>
              <a:t>ташкилотиро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</a:rPr>
              <a:t>мавќеи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</a:rPr>
              <a:t>фард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</a:rPr>
              <a:t> дар </a:t>
            </a: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</a:rPr>
              <a:t>ташкилот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</a:rPr>
              <a:t>ифода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</a:rPr>
              <a:t>менамояд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</a:rPr>
              <a:t>:</a:t>
            </a:r>
            <a:r>
              <a:rPr lang="ru-RU" sz="2600" b="1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</a:rPr>
              <a:t>(</a:t>
            </a: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</a:rPr>
              <a:t>мувофиќат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</a:rPr>
              <a:t>накардани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</a:rPr>
              <a:t>кор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</a:rPr>
              <a:t> бо </a:t>
            </a: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</a:rPr>
              <a:t>ихтисоси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</a:rPr>
              <a:t>корманд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</a:rPr>
              <a:t>; </a:t>
            </a: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</a:rPr>
              <a:t>мављуд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</a:rPr>
              <a:t>набудани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</a:rPr>
              <a:t>кор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</a:rPr>
              <a:t>рушд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</a:rPr>
              <a:t>; </a:t>
            </a: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</a:rPr>
              <a:t>муносибати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</a:rPr>
              <a:t>манфї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</a:rPr>
              <a:t>бо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</a:rPr>
              <a:t>њамкорон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</a:rPr>
              <a:t> ва </a:t>
            </a: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</a:rPr>
              <a:t>ѓайра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</a:rPr>
              <a:t>);</a:t>
            </a:r>
          </a:p>
          <a:p>
            <a:pPr marL="457200" lvl="0" indent="-457200" algn="just">
              <a:buNone/>
            </a:pP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</a:rPr>
              <a:t>2. </a:t>
            </a: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</a:rPr>
              <a:t>Дохилиташкилотї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</a:rPr>
              <a:t>;</a:t>
            </a:r>
          </a:p>
          <a:p>
            <a:pPr algn="just"/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</a:rPr>
              <a:t>Омилњои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</a:rPr>
              <a:t>дохилиташкилотро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</a:rPr>
              <a:t> ба </a:t>
            </a: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</a:rPr>
              <a:t>вуљуд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</a:rPr>
              <a:t>меоранд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</a:rPr>
              <a:t>: </a:t>
            </a:r>
            <a:endParaRPr lang="ru-RU" sz="2600" dirty="0" smtClean="0">
              <a:solidFill>
                <a:schemeClr val="tx1"/>
              </a:solidFill>
              <a:latin typeface="Times New Roman Tj" pitchFamily="18" charset="-52"/>
            </a:endParaRPr>
          </a:p>
          <a:p>
            <a:pPr algn="just"/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</a:rPr>
              <a:t>мављуд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</a:rPr>
              <a:t>набудани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</a:rPr>
              <a:t>кор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</a:rPr>
              <a:t> ё </a:t>
            </a: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</a:rPr>
              <a:t>љустуљўи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</a:rPr>
              <a:t>бардавоми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</a:rPr>
              <a:t>кор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</a:rPr>
              <a:t>;  </a:t>
            </a: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</a:rPr>
              <a:t>конкуренсия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</a:rPr>
              <a:t>дар </a:t>
            </a: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</a:rPr>
              <a:t>бозори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</a:rPr>
              <a:t>мењнат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</a:rPr>
              <a:t>; </a:t>
            </a: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</a:rPr>
              <a:t>њолати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</a:rPr>
              <a:t>бўњронии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</a:rPr>
              <a:t>  </a:t>
            </a: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</a:rPr>
              <a:t>иќтисодиёти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</a:rPr>
              <a:t>давлат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</a:rPr>
              <a:t> ё </a:t>
            </a: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</a:rPr>
              <a:t>минтаќа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</a:rPr>
              <a:t>; </a:t>
            </a: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</a:rPr>
              <a:t>мушкилотњои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</a:rPr>
              <a:t>хонаводагї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</a:p>
          <a:p>
            <a:pPr lvl="0" algn="just">
              <a:buNone/>
            </a:pP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</a:rPr>
              <a:t>3. </a:t>
            </a:r>
            <a:r>
              <a:rPr lang="ru-RU" sz="2600" dirty="0" err="1" smtClean="0">
                <a:solidFill>
                  <a:schemeClr val="tx1"/>
                </a:solidFill>
                <a:latin typeface="Times New Roman Tj" pitchFamily="18" charset="-52"/>
              </a:rPr>
              <a:t>Шахсї</a:t>
            </a:r>
            <a:r>
              <a:rPr lang="ru-RU" sz="2600" dirty="0" smtClean="0">
                <a:solidFill>
                  <a:schemeClr val="tx1"/>
                </a:solidFill>
                <a:latin typeface="Times New Roman Tj" pitchFamily="18" charset="-52"/>
              </a:rPr>
              <a:t>: </a:t>
            </a:r>
            <a:endParaRPr lang="ru-RU" sz="2600" dirty="0" smtClean="0">
              <a:solidFill>
                <a:schemeClr val="tx1"/>
              </a:solidFill>
              <a:latin typeface="Times New Roman Tj" pitchFamily="18" charset="-52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err="1" smtClean="0">
                <a:latin typeface="Times New Roman Tj" pitchFamily="18" charset="-52"/>
              </a:rPr>
              <a:t>Омилњои</a:t>
            </a:r>
            <a:r>
              <a:rPr lang="ru-RU" sz="3200" b="1" dirty="0" smtClean="0">
                <a:latin typeface="Times New Roman Tj" pitchFamily="18" charset="-52"/>
              </a:rPr>
              <a:t> </a:t>
            </a:r>
            <a:r>
              <a:rPr lang="ru-RU" sz="3200" b="1" dirty="0" err="1" smtClean="0">
                <a:latin typeface="Times New Roman Tj" pitchFamily="18" charset="-52"/>
              </a:rPr>
              <a:t>асосие</a:t>
            </a:r>
            <a:r>
              <a:rPr lang="ru-RU" sz="3200" b="1" dirty="0" smtClean="0">
                <a:latin typeface="Times New Roman Tj" pitchFamily="18" charset="-52"/>
              </a:rPr>
              <a:t>, </a:t>
            </a:r>
            <a:r>
              <a:rPr lang="ru-RU" sz="3200" b="1" dirty="0" err="1" smtClean="0">
                <a:latin typeface="Times New Roman Tj" pitchFamily="18" charset="-52"/>
              </a:rPr>
              <a:t>ки</a:t>
            </a:r>
            <a:r>
              <a:rPr lang="ru-RU" sz="3200" b="1" dirty="0" smtClean="0">
                <a:latin typeface="Times New Roman Tj" pitchFamily="18" charset="-52"/>
              </a:rPr>
              <a:t> ба </a:t>
            </a:r>
            <a:r>
              <a:rPr lang="ru-RU" sz="3200" b="1" dirty="0" err="1" smtClean="0">
                <a:latin typeface="Times New Roman Tj" pitchFamily="18" charset="-52"/>
              </a:rPr>
              <a:t>пайдоиши</a:t>
            </a:r>
            <a:r>
              <a:rPr lang="ru-RU" sz="3200" b="1" dirty="0" smtClean="0">
                <a:latin typeface="Times New Roman Tj" pitchFamily="18" charset="-52"/>
              </a:rPr>
              <a:t> стресс дар </a:t>
            </a:r>
            <a:r>
              <a:rPr lang="ru-RU" sz="3200" b="1" dirty="0" err="1" smtClean="0">
                <a:latin typeface="Times New Roman Tj" pitchFamily="18" charset="-52"/>
              </a:rPr>
              <a:t>ташкилот</a:t>
            </a:r>
            <a:r>
              <a:rPr lang="ru-RU" sz="3200" b="1" dirty="0" smtClean="0">
                <a:latin typeface="Times New Roman Tj" pitchFamily="18" charset="-52"/>
              </a:rPr>
              <a:t> </a:t>
            </a:r>
            <a:r>
              <a:rPr lang="ru-RU" sz="3200" b="1" dirty="0" err="1" smtClean="0">
                <a:latin typeface="Times New Roman Tj" pitchFamily="18" charset="-52"/>
              </a:rPr>
              <a:t>таъсир</a:t>
            </a:r>
            <a:r>
              <a:rPr lang="ru-RU" sz="3200" b="1" dirty="0" smtClean="0">
                <a:latin typeface="Times New Roman Tj" pitchFamily="18" charset="-52"/>
              </a:rPr>
              <a:t> </a:t>
            </a:r>
            <a:r>
              <a:rPr lang="ru-RU" sz="3200" b="1" dirty="0" err="1" smtClean="0">
                <a:latin typeface="Times New Roman Tj" pitchFamily="18" charset="-52"/>
              </a:rPr>
              <a:t>мерасонад</a:t>
            </a:r>
            <a:r>
              <a:rPr lang="ru-RU" sz="3200" b="1" dirty="0" smtClean="0">
                <a:latin typeface="Times New Roman Tj" pitchFamily="18" charset="-52"/>
              </a:rPr>
              <a:t>:</a:t>
            </a:r>
            <a:endParaRPr lang="ru-RU" sz="3200" dirty="0">
              <a:latin typeface="Times New Roman Tj" pitchFamily="18" charset="-5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764704"/>
            <a:ext cx="8712968" cy="5517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1025</TotalTime>
  <Words>2521</Words>
  <Application>Microsoft Office PowerPoint</Application>
  <PresentationFormat>Экран (4:3)</PresentationFormat>
  <Paragraphs>154</Paragraphs>
  <Slides>32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Волна</vt:lpstr>
      <vt:lpstr>     Пешгирии стресс  дар раванди идоракунї</vt:lpstr>
      <vt:lpstr>Пешгирии стресс  дар раванди идоракунї</vt:lpstr>
      <vt:lpstr>Стресс дар раванди идоракунї</vt:lpstr>
      <vt:lpstr>Стресс дар раванди идоракунї</vt:lpstr>
      <vt:lpstr>Намудҳои стресс ва оқибатҳои он</vt:lpstr>
      <vt:lpstr>Стресс дар раванди идоракунї</vt:lpstr>
      <vt:lpstr> Нишонањои асосии стресси психикї: </vt:lpstr>
      <vt:lpstr>Омилњои асосие, ки ба пайдоиши стресс дар ташкилот таъсир мерасонад:</vt:lpstr>
      <vt:lpstr>Слайд 9</vt:lpstr>
      <vt:lpstr>Фрустратсия </vt:lpstr>
      <vt:lpstr>Фрустратсия </vt:lpstr>
      <vt:lpstr>Стрессро ба стресси эњсосотї ва иттилоотї људо мекунанд</vt:lpstr>
      <vt:lpstr>Муносибати одамон ба стресс </vt:lpstr>
      <vt:lpstr>Муносибати одамон ба стресс </vt:lpstr>
      <vt:lpstr>Муносибати одамон ба стресс</vt:lpstr>
      <vt:lpstr>Оќибатњои манфии стресс:</vt:lpstr>
      <vt:lpstr>Оќибатњои манфии стресс:</vt:lpstr>
      <vt:lpstr>Слайд 18</vt:lpstr>
      <vt:lpstr>Слайд 19</vt:lpstr>
      <vt:lpstr>Слайд 20</vt:lpstr>
      <vt:lpstr>Слайд 21</vt:lpstr>
      <vt:lpstr>Шаклњои мутаасиршавї ба стресс:</vt:lpstr>
      <vt:lpstr>Шаклњои мутаасиршавї ба стресс:</vt:lpstr>
      <vt:lpstr>Ба стресс то андозае мутобиќ шудан мумкин аст</vt:lpstr>
      <vt:lpstr>Ба стресс то андозае мутобиќ шудан мумкин аст:</vt:lpstr>
      <vt:lpstr>Изтироб</vt:lpstr>
      <vt:lpstr>Изтироб</vt:lpstr>
      <vt:lpstr>  Олими рус Ф.Б. Березин силсилаи изтиробњоро муайян кардааст, ки онњо элементи махсуси равандњои мутобиќшавии психикиро ифода мекунанд:  </vt:lpstr>
      <vt:lpstr>Слайд 29</vt:lpstr>
      <vt:lpstr>Слайд 30</vt:lpstr>
      <vt:lpstr>Слайд 31</vt:lpstr>
      <vt:lpstr>Слайд 32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Стресс  дар раванди идоракунї</dc:title>
  <dc:creator>Admin</dc:creator>
  <cp:lastModifiedBy>PC</cp:lastModifiedBy>
  <cp:revision>62</cp:revision>
  <dcterms:created xsi:type="dcterms:W3CDTF">2017-11-15T06:21:42Z</dcterms:created>
  <dcterms:modified xsi:type="dcterms:W3CDTF">2018-03-13T15:57:19Z</dcterms:modified>
</cp:coreProperties>
</file>