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768A1-7A09-48E0-9CA0-FB6A935594CF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> АСОСЊОИ ПСИХОФИЗИОЛОГИИ ИДОРАКУНЇ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7030A0"/>
                </a:solidFill>
                <a:latin typeface="Times New Roman Tj" pitchFamily="18" charset="-52"/>
              </a:rPr>
              <a:t>Таѓйироти</a:t>
            </a:r>
            <a:r>
              <a:rPr lang="ru-RU" sz="4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 Tj" pitchFamily="18" charset="-52"/>
              </a:rPr>
              <a:t>синнусолии</a:t>
            </a:r>
            <a:r>
              <a:rPr lang="ru-RU" sz="4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 Tj" pitchFamily="18" charset="-52"/>
              </a:rPr>
              <a:t>коршоямї</a:t>
            </a:r>
            <a:endParaRPr lang="ru-RU" sz="4000" b="1" dirty="0">
              <a:solidFill>
                <a:srgbClr val="7030A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928874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640959" cy="4536504"/>
          </a:xfrm>
        </p:spPr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 Tj" pitchFamily="18" charset="-52"/>
              </a:rPr>
              <a:t>Сиёсати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оќилонаи</a:t>
            </a:r>
            <a:r>
              <a:rPr lang="ru-RU" sz="2200" dirty="0" smtClean="0">
                <a:latin typeface="Times New Roman Tj" pitchFamily="18" charset="-52"/>
              </a:rPr>
              <a:t> роњбар </a:t>
            </a:r>
            <a:r>
              <a:rPr lang="ru-RU" sz="2200" dirty="0" err="1" smtClean="0">
                <a:latin typeface="Times New Roman Tj" pitchFamily="18" charset="-52"/>
              </a:rPr>
              <a:t>нисбат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кормандони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калонсол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тамоми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њайати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кормандонро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оянда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дилпур</a:t>
            </a:r>
            <a:r>
              <a:rPr lang="ru-RU" sz="2200" dirty="0" smtClean="0">
                <a:latin typeface="Times New Roman Tj" pitchFamily="18" charset="-52"/>
              </a:rPr>
              <a:t> менамояд.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Агар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хизматчиёни </a:t>
            </a:r>
            <a:r>
              <a:rPr lang="ru-RU" sz="2200" dirty="0" err="1" smtClean="0">
                <a:latin typeface="Times New Roman Tj" pitchFamily="18" charset="-52"/>
              </a:rPr>
              <a:t>љавон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агрессивї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кўшиши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соњиб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мансабњои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балани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ташкилотро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њузур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рафиќони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калонсолро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монеа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мењисобанд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саъй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менамоянд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доираи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раќибони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танг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Насли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калонсол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аллакай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бораи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дурнамои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будубоши</a:t>
            </a:r>
            <a:r>
              <a:rPr lang="ru-RU" sz="2200" dirty="0" smtClean="0">
                <a:latin typeface="Times New Roman Tj" pitchFamily="18" charset="-52"/>
              </a:rPr>
              <a:t> худ дар </a:t>
            </a:r>
            <a:r>
              <a:rPr lang="ru-RU" sz="2200" dirty="0" err="1" smtClean="0">
                <a:latin typeface="Times New Roman Tj" pitchFamily="18" charset="-52"/>
              </a:rPr>
              <a:t>њамин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ташкилот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фикр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Агар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эњсос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оянда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дурахшон</a:t>
            </a:r>
            <a:r>
              <a:rPr lang="ru-RU" sz="2200" dirty="0" smtClean="0">
                <a:latin typeface="Times New Roman Tj" pitchFamily="18" charset="-52"/>
              </a:rPr>
              <a:t> аст, бо </a:t>
            </a:r>
            <a:r>
              <a:rPr lang="ru-RU" sz="2200" dirty="0" err="1" smtClean="0">
                <a:latin typeface="Times New Roman Tj" pitchFamily="18" charset="-52"/>
              </a:rPr>
              <a:t>тамоми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Сатњи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зиддият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коњиш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ёфта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мањсулнокии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мењнат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боло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меравад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муњити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иљтимої-психологї</a:t>
            </a:r>
            <a:r>
              <a:rPr lang="ru-RU" sz="2200" dirty="0" smtClean="0">
                <a:latin typeface="Times New Roman Tj" pitchFamily="18" charset="-52"/>
              </a:rPr>
              <a:t> дар коллектив </a:t>
            </a:r>
            <a:r>
              <a:rPr lang="ru-RU" sz="2200" dirty="0" err="1" smtClean="0">
                <a:latin typeface="Times New Roman Tj" pitchFamily="18" charset="-52"/>
              </a:rPr>
              <a:t>бењтар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328592"/>
          </a:xfrm>
        </p:spPr>
        <p:txBody>
          <a:bodyPr>
            <a:noAutofit/>
          </a:bodyPr>
          <a:lstStyle/>
          <a:p>
            <a:pPr marL="180975" indent="-180975" algn="just"/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Мутаассифона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кормандоне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таљрибаи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калони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амалї ва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дониш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ногузир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пир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мешаванд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. Дар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айни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замон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роњбарон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низ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љавон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намемонанд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19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нав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меоянд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ки бар души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онҳо 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низ бори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калонсолони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пештара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зам мешавад. </a:t>
            </a:r>
            <a:endParaRPr lang="ru-RU" sz="19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пиршавандаро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созмон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дод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то ин ки фаъолияти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нисбатан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самарабахштар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гардад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?</a:t>
            </a:r>
          </a:p>
          <a:p>
            <a:pPr marL="180975" indent="-180975" algn="just"/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Пеш аз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њаминро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инобат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пиршавии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биологї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пиршавии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таќвимї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календарї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фарќ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19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коршоямии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инсон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пиршавии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биологї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њалкунанда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19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муддати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умр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организми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инсон ба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таъсироте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дучор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, ки дар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сохтор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вазифањои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биологии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таѓйирот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меорад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19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Ваќти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омадани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таѓйирот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вазифа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сохтор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гурўњњои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алоњидаи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синнусолї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хос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ин бо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болоравии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синну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сол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байни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пиршавии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биологї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тақвимї фарќияти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назаррасро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мушоњида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195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1950" dirty="0" smtClean="0">
                <a:solidFill>
                  <a:schemeClr val="tx1"/>
                </a:solidFill>
                <a:latin typeface="Times New Roman Tj" pitchFamily="18" charset="-52"/>
              </a:rPr>
              <a:t> аст.</a:t>
            </a:r>
            <a:endParaRPr lang="ru-RU" sz="19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328592"/>
          </a:xfrm>
        </p:spPr>
        <p:txBody>
          <a:bodyPr>
            <a:noAutofit/>
          </a:bodyPr>
          <a:lstStyle/>
          <a:p>
            <a:pPr marL="180975" indent="-180975"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Илми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тиб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исбот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намудааст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ки фаъолияти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дуруст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кардашудаи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одами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калонсол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имкон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коршоямии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ў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дарозтар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биологии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ўро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нигоњ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њиссиёти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хуррамии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меҳнатиашро 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баланд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бардошта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самаранокии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мазкурро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афзун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ин,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хусусиятњои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хоси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талаботи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психологию физиологии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пирро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инобат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зарур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Вақте 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ки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сабаби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синну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соли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нафақа баромадан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даст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мекашад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ба раванди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биологии ў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фаъолона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расонидан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Баъзан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мењисобанд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пиршавї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– ин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проблемаи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одами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алоњида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аст, на 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marL="180975" indent="-180975"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асл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ин тавр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Таљрибаи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менељерони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љопонї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ғамхорї намудан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пиронсол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миллионњо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сум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фоида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меорад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marL="180975" indent="-180975" algn="just"/>
            <a:endParaRPr lang="ru-RU" sz="19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328592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latin typeface="Times New Roman Tj" pitchFamily="18" charset="-52"/>
              </a:rPr>
              <a:t>Барои </a:t>
            </a:r>
            <a:r>
              <a:rPr lang="ru-RU" sz="2100" dirty="0" err="1" smtClean="0">
                <a:latin typeface="Times New Roman Tj" pitchFamily="18" charset="-52"/>
              </a:rPr>
              <a:t>татбиќ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муносибати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инфиродї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кормандон</a:t>
            </a:r>
            <a:r>
              <a:rPr lang="ru-RU" sz="2100" dirty="0" smtClean="0">
                <a:latin typeface="Times New Roman Tj" pitchFamily="18" charset="-52"/>
              </a:rPr>
              <a:t>,  </a:t>
            </a:r>
            <a:r>
              <a:rPr lang="ru-RU" sz="2100" dirty="0" err="1" smtClean="0">
                <a:latin typeface="Times New Roman Tj" pitchFamily="18" charset="-52"/>
              </a:rPr>
              <a:t>њар</a:t>
            </a:r>
            <a:r>
              <a:rPr lang="ru-RU" sz="2100" dirty="0" smtClean="0">
                <a:latin typeface="Times New Roman Tj" pitchFamily="18" charset="-52"/>
              </a:rPr>
              <a:t> як </a:t>
            </a:r>
            <a:r>
              <a:rPr lang="ru-RU" sz="2100" dirty="0" err="1" smtClean="0">
                <a:latin typeface="Times New Roman Tj" pitchFamily="18" charset="-52"/>
              </a:rPr>
              <a:t>роњбарро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зарур</a:t>
            </a:r>
            <a:r>
              <a:rPr lang="ru-RU" sz="2100" dirty="0" smtClean="0">
                <a:latin typeface="Times New Roman Tj" pitchFamily="18" charset="-52"/>
              </a:rPr>
              <a:t> аст, ки </a:t>
            </a:r>
            <a:r>
              <a:rPr lang="ru-RU" sz="2100" dirty="0" err="1" smtClean="0">
                <a:latin typeface="Times New Roman Tj" pitchFamily="18" charset="-52"/>
              </a:rPr>
              <a:t>муносибатњои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байнињамии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муайянро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донад</a:t>
            </a:r>
            <a:r>
              <a:rPr lang="ru-RU" sz="2100" dirty="0" smtClean="0">
                <a:latin typeface="Times New Roman Tj" pitchFamily="18" charset="-52"/>
              </a:rPr>
              <a:t>, аз </a:t>
            </a:r>
            <a:r>
              <a:rPr lang="ru-RU" sz="2100" dirty="0" err="1" smtClean="0">
                <a:latin typeface="Times New Roman Tj" pitchFamily="18" charset="-52"/>
              </a:rPr>
              <a:t>љумла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робитаи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мутаќобилаи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байни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коршоямии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касбии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одамони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пиршаванда</a:t>
            </a:r>
            <a:r>
              <a:rPr lang="ru-RU" sz="2100" dirty="0" smtClean="0">
                <a:latin typeface="Times New Roman Tj" pitchFamily="18" charset="-52"/>
              </a:rPr>
              <a:t>,  </a:t>
            </a:r>
            <a:r>
              <a:rPr lang="ru-RU" sz="2100" dirty="0" err="1" smtClean="0">
                <a:latin typeface="Times New Roman Tj" pitchFamily="18" charset="-52"/>
              </a:rPr>
              <a:t>азсаргузаронї</a:t>
            </a:r>
            <a:r>
              <a:rPr lang="ru-RU" sz="2100" dirty="0" smtClean="0">
                <a:latin typeface="Times New Roman Tj" pitchFamily="18" charset="-52"/>
              </a:rPr>
              <a:t> ва рафтори </a:t>
            </a:r>
            <a:r>
              <a:rPr lang="ru-RU" sz="2100" dirty="0" err="1" smtClean="0">
                <a:latin typeface="Times New Roman Tj" pitchFamily="18" charset="-52"/>
              </a:rPr>
              <a:t>онњо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њамчунин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қобилияти љисмонии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тобоварии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онњо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сарбории</a:t>
            </a:r>
            <a:r>
              <a:rPr lang="ru-RU" sz="2100" dirty="0" smtClean="0">
                <a:latin typeface="Times New Roman Tj" pitchFamily="18" charset="-52"/>
              </a:rPr>
              <a:t> фаъолияти </a:t>
            </a:r>
            <a:r>
              <a:rPr lang="ru-RU" sz="2100" dirty="0" err="1" smtClean="0">
                <a:latin typeface="Times New Roman Tj" pitchFamily="18" charset="-52"/>
              </a:rPr>
              <a:t>муайян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андозаи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пиршавии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биологї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камшавии</a:t>
            </a:r>
            <a:r>
              <a:rPr lang="ru-RU" sz="2100" dirty="0" smtClean="0">
                <a:latin typeface="Times New Roman Tj" pitchFamily="18" charset="-52"/>
              </a:rPr>
              <a:t>  </a:t>
            </a:r>
            <a:r>
              <a:rPr lang="ru-RU" sz="2100" dirty="0" err="1" smtClean="0">
                <a:latin typeface="Times New Roman Tj" pitchFamily="18" charset="-52"/>
              </a:rPr>
              <a:t>комилии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вазифањои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узвњо</a:t>
            </a:r>
            <a:r>
              <a:rPr lang="ru-RU" sz="2100" dirty="0" smtClean="0">
                <a:latin typeface="Times New Roman Tj" pitchFamily="18" charset="-52"/>
              </a:rPr>
              <a:t>  ва ба ин </a:t>
            </a:r>
            <a:r>
              <a:rPr lang="ru-RU" sz="2100" dirty="0" err="1" smtClean="0">
                <a:latin typeface="Times New Roman Tj" pitchFamily="18" charset="-52"/>
              </a:rPr>
              <a:t>васила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сустгардии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ќобилияти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барќароршавии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ќувва</a:t>
            </a:r>
            <a:r>
              <a:rPr lang="ru-RU" sz="2100" dirty="0" smtClean="0">
                <a:latin typeface="Times New Roman Tj" pitchFamily="18" charset="-52"/>
              </a:rPr>
              <a:t> барои </a:t>
            </a:r>
            <a:r>
              <a:rPr lang="ru-RU" sz="2100" dirty="0" err="1" smtClean="0">
                <a:latin typeface="Times New Roman Tj" pitchFamily="18" charset="-52"/>
              </a:rPr>
              <a:t>рўзи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дигари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мушоњида</a:t>
            </a:r>
            <a:r>
              <a:rPr lang="ru-RU" sz="2100" dirty="0" smtClean="0">
                <a:latin typeface="Times New Roman Tj" pitchFamily="18" charset="-52"/>
              </a:rPr>
              <a:t> карда мешавад.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smtClean="0">
                <a:latin typeface="Times New Roman Tj" pitchFamily="18" charset="-52"/>
              </a:rPr>
              <a:t>ин </a:t>
            </a:r>
            <a:r>
              <a:rPr lang="ru-RU" sz="2100" dirty="0" err="1" smtClean="0">
                <a:latin typeface="Times New Roman Tj" pitchFamily="18" charset="-52"/>
              </a:rPr>
              <a:t>робита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менељер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бояд</a:t>
            </a:r>
            <a:r>
              <a:rPr lang="ru-RU" sz="2100" dirty="0" smtClean="0">
                <a:latin typeface="Times New Roman Tj" pitchFamily="18" charset="-52"/>
              </a:rPr>
              <a:t> як </a:t>
            </a:r>
            <a:r>
              <a:rPr lang="ru-RU" sz="2100" dirty="0" err="1" smtClean="0">
                <a:latin typeface="Times New Roman Tj" pitchFamily="18" charset="-52"/>
              </a:rPr>
              <a:t>ќатор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ќоидањоро</a:t>
            </a:r>
            <a:r>
              <a:rPr lang="ru-RU" sz="2100" dirty="0" smtClean="0">
                <a:latin typeface="Times New Roman Tj" pitchFamily="18" charset="-52"/>
              </a:rPr>
              <a:t> барои фаъолияти </a:t>
            </a:r>
            <a:r>
              <a:rPr lang="ru-RU" sz="2100" dirty="0" err="1" smtClean="0">
                <a:latin typeface="Times New Roman Tj" pitchFamily="18" charset="-52"/>
              </a:rPr>
              <a:t>пиронсолон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err="1" smtClean="0">
                <a:latin typeface="Times New Roman Tj" pitchFamily="18" charset="-52"/>
              </a:rPr>
              <a:t>ташкилот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риоя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намояд</a:t>
            </a:r>
            <a:r>
              <a:rPr lang="ru-RU" sz="2100" dirty="0" smtClean="0">
                <a:latin typeface="Times New Roman Tj" pitchFamily="18" charset="-52"/>
              </a:rPr>
              <a:t>:</a:t>
            </a:r>
          </a:p>
          <a:p>
            <a:pPr marL="180975" indent="179388" algn="just">
              <a:buNone/>
            </a:pP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1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. Барои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пиронсол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сарбории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баланди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ногоњонї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раво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нест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100" dirty="0" err="1" smtClean="0">
                <a:latin typeface="Times New Roman Tj" pitchFamily="18" charset="-52"/>
              </a:rPr>
              <a:t>Шитоб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масъулияти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њад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зиёд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пуршиддат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кардан, </a:t>
            </a:r>
            <a:r>
              <a:rPr lang="ru-RU" sz="2100" dirty="0" err="1" smtClean="0">
                <a:latin typeface="Times New Roman Tj" pitchFamily="18" charset="-52"/>
              </a:rPr>
              <a:t>набудани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истироњат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пайдоиши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бемории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мусоидат</a:t>
            </a:r>
            <a:r>
              <a:rPr lang="ru-RU" sz="2100" dirty="0" smtClean="0">
                <a:latin typeface="Times New Roman Tj" pitchFamily="18" charset="-52"/>
              </a:rPr>
              <a:t> менамояд. Ба </a:t>
            </a:r>
            <a:r>
              <a:rPr lang="ru-RU" sz="2100" dirty="0" err="1" smtClean="0">
                <a:latin typeface="Times New Roman Tj" pitchFamily="18" charset="-52"/>
              </a:rPr>
              <a:t>коргарони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пиронсол</a:t>
            </a:r>
            <a:r>
              <a:rPr lang="ru-RU" sz="2100" dirty="0" smtClean="0">
                <a:latin typeface="Times New Roman Tj" pitchFamily="18" charset="-52"/>
              </a:rPr>
              <a:t> кори </a:t>
            </a:r>
            <a:r>
              <a:rPr lang="ru-RU" sz="2100" dirty="0" err="1" smtClean="0">
                <a:latin typeface="Times New Roman Tj" pitchFamily="18" charset="-52"/>
              </a:rPr>
              <a:t>љисмонии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вазнин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якрангро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фармудан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норавост</a:t>
            </a:r>
            <a:r>
              <a:rPr lang="ru-RU" sz="2100" dirty="0" smtClean="0">
                <a:latin typeface="Times New Roman Tj" pitchFamily="18" charset="-52"/>
              </a:rPr>
              <a:t>.</a:t>
            </a:r>
            <a:endParaRPr lang="ru-RU" sz="21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544616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2.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Гузаронидани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муоинаи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мунтазам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тиббї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имкон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медињад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пайдоиши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беморињои</a:t>
            </a:r>
            <a:r>
              <a:rPr lang="ru-RU" sz="2000" dirty="0" smtClean="0">
                <a:latin typeface="Times New Roman Tj" pitchFamily="18" charset="-52"/>
              </a:rPr>
              <a:t> (касбї) </a:t>
            </a:r>
            <a:r>
              <a:rPr lang="ru-RU" sz="2000" dirty="0" err="1" smtClean="0">
                <a:latin typeface="Times New Roman Tj" pitchFamily="18" charset="-52"/>
              </a:rPr>
              <a:t>мунзим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пешгирї</a:t>
            </a:r>
            <a:r>
              <a:rPr lang="ru-RU" sz="2000" dirty="0" smtClean="0">
                <a:latin typeface="Times New Roman Tj" pitchFamily="18" charset="-52"/>
              </a:rPr>
              <a:t> карда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3.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Ваќти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гузаронидани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корманд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љои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дигар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бо </a:t>
            </a:r>
            <a:r>
              <a:rPr lang="ru-RU" sz="2000" dirty="0" err="1" smtClean="0">
                <a:latin typeface="Times New Roman Tj" pitchFamily="18" charset="-52"/>
              </a:rPr>
              <a:t>сабаби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њосилнокии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кормандони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калонсол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ањамияти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 додан </a:t>
            </a:r>
            <a:r>
              <a:rPr lang="ru-RU" sz="2000" dirty="0" err="1" smtClean="0">
                <a:latin typeface="Times New Roman Tj" pitchFamily="18" charset="-52"/>
              </a:rPr>
              <a:t>лозим</a:t>
            </a:r>
            <a:r>
              <a:rPr lang="ru-RU" sz="2000" dirty="0" smtClean="0">
                <a:latin typeface="Times New Roman Tj" pitchFamily="18" charset="-52"/>
              </a:rPr>
              <a:t> аст, то ин ки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амалњои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шитобкорона</a:t>
            </a:r>
            <a:r>
              <a:rPr lang="ru-RU" sz="2000" dirty="0" smtClean="0">
                <a:latin typeface="Times New Roman Tj" pitchFamily="18" charset="-52"/>
              </a:rPr>
              <a:t> ва ё </a:t>
            </a:r>
            <a:r>
              <a:rPr lang="ru-RU" sz="2000" dirty="0" err="1" smtClean="0">
                <a:latin typeface="Times New Roman Tj" pitchFamily="18" charset="-52"/>
              </a:rPr>
              <a:t>тавзењоти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нодурусти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роњбарон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худро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ноњинљор</a:t>
            </a:r>
            <a:r>
              <a:rPr lang="ru-RU" sz="2000" dirty="0" smtClean="0">
                <a:latin typeface="Times New Roman Tj" pitchFamily="18" charset="-52"/>
              </a:rPr>
              <a:t> (</a:t>
            </a:r>
            <a:r>
              <a:rPr lang="ru-RU" sz="2000" dirty="0" err="1" smtClean="0">
                <a:latin typeface="Times New Roman Tj" pitchFamily="18" charset="-52"/>
              </a:rPr>
              <a:t>мањдудшуда</a:t>
            </a:r>
            <a:r>
              <a:rPr lang="ru-RU" sz="2000" dirty="0" smtClean="0">
                <a:latin typeface="Times New Roman Tj" pitchFamily="18" charset="-52"/>
              </a:rPr>
              <a:t>) </a:t>
            </a:r>
            <a:r>
              <a:rPr lang="ru-RU" sz="2000" dirty="0" err="1" smtClean="0">
                <a:latin typeface="Times New Roman Tj" pitchFamily="18" charset="-52"/>
              </a:rPr>
              <a:t>њис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накунанд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4.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калонсолро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асосан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дар он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љои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корие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, ки 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ором </a:t>
            </a:r>
            <a:r>
              <a:rPr lang="ru-RU" sz="2000" dirty="0" smtClean="0">
                <a:latin typeface="Times New Roman Tj" pitchFamily="18" charset="-52"/>
              </a:rPr>
              <a:t>ва </a:t>
            </a:r>
            <a:r>
              <a:rPr lang="ru-RU" sz="2000" dirty="0" err="1" smtClean="0">
                <a:latin typeface="Times New Roman Tj" pitchFamily="18" charset="-52"/>
              </a:rPr>
              <a:t>мунтазам</a:t>
            </a:r>
            <a:r>
              <a:rPr lang="ru-RU" sz="2000" dirty="0" smtClean="0"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latin typeface="Times New Roman Tj" pitchFamily="18" charset="-52"/>
              </a:rPr>
              <a:t>сарбории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оморї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динамикї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нест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</a:t>
            </a:r>
            <a:r>
              <a:rPr lang="ru-RU" sz="2000" dirty="0" smtClean="0">
                <a:latin typeface="Times New Roman Tj" pitchFamily="18" charset="-52"/>
              </a:rPr>
              <a:t> бо шароити </a:t>
            </a:r>
            <a:r>
              <a:rPr lang="ru-RU" sz="2000" dirty="0" err="1" smtClean="0">
                <a:latin typeface="Times New Roman Tj" pitchFamily="18" charset="-52"/>
              </a:rPr>
              <a:t>хуб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меъёрњои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саломатии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таъмин</a:t>
            </a:r>
            <a:r>
              <a:rPr lang="ru-RU" sz="2000" dirty="0" smtClean="0">
                <a:latin typeface="Times New Roman Tj" pitchFamily="18" charset="-52"/>
              </a:rPr>
              <a:t> аст ва </a:t>
            </a:r>
            <a:r>
              <a:rPr lang="ru-RU" sz="2000" dirty="0" err="1" smtClean="0">
                <a:latin typeface="Times New Roman Tj" pitchFamily="18" charset="-52"/>
              </a:rPr>
              <a:t>аксуламалњои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тезро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талаб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намекунад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истифода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бурдан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мумкин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аст.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Њангоми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ќабули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ќарор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оид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басти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одамони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пиронсол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саломатии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назар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гирифта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Бо </a:t>
            </a:r>
            <a:r>
              <a:rPr lang="ru-RU" sz="2000" dirty="0" err="1" smtClean="0">
                <a:latin typeface="Times New Roman Tj" pitchFamily="18" charset="-52"/>
              </a:rPr>
              <a:t>назардошти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таќсимоти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вазифањои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, ки одами </a:t>
            </a:r>
            <a:r>
              <a:rPr lang="ru-RU" sz="2000" dirty="0" err="1" smtClean="0">
                <a:latin typeface="Times New Roman Tj" pitchFamily="18" charset="-52"/>
              </a:rPr>
              <a:t>пиронсол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ќадар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чолок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нест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надоштани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таљрибаи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корї</a:t>
            </a:r>
            <a:r>
              <a:rPr lang="ru-RU" sz="2000" dirty="0" smtClean="0">
                <a:latin typeface="Times New Roman Tj" pitchFamily="18" charset="-52"/>
              </a:rPr>
              <a:t> дар ин </a:t>
            </a:r>
            <a:r>
              <a:rPr lang="ru-RU" sz="2000" dirty="0" err="1" smtClean="0">
                <a:latin typeface="Times New Roman Tj" pitchFamily="18" charset="-52"/>
              </a:rPr>
              <a:t>муассиса</a:t>
            </a:r>
            <a:r>
              <a:rPr lang="ru-RU" sz="2000" dirty="0" smtClean="0">
                <a:latin typeface="Times New Roman Tj" pitchFamily="18" charset="-52"/>
              </a:rPr>
              <a:t> ё </a:t>
            </a:r>
            <a:r>
              <a:rPr lang="ru-RU" sz="2000" dirty="0" err="1" smtClean="0">
                <a:latin typeface="Times New Roman Tj" pitchFamily="18" charset="-52"/>
              </a:rPr>
              <a:t>љои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бештар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хатаровар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будан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нисбат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њамкори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љавони</a:t>
            </a:r>
            <a:r>
              <a:rPr lang="ru-RU" sz="2000" dirty="0" smtClean="0">
                <a:latin typeface="Times New Roman Tj" pitchFamily="18" charset="-52"/>
              </a:rPr>
              <a:t> худ дар </a:t>
            </a:r>
            <a:r>
              <a:rPr lang="ru-RU" sz="2000" dirty="0" err="1" smtClean="0">
                <a:latin typeface="Times New Roman Tj" pitchFamily="18" charset="-52"/>
              </a:rPr>
              <a:t>ҳамон </a:t>
            </a:r>
            <a:r>
              <a:rPr lang="ru-RU" sz="2000" dirty="0" smtClean="0">
                <a:latin typeface="Times New Roman Tj" pitchFamily="18" charset="-52"/>
              </a:rPr>
              <a:t>як </a:t>
            </a:r>
            <a:r>
              <a:rPr lang="ru-RU" sz="2000" dirty="0" err="1" smtClean="0">
                <a:latin typeface="Times New Roman Tj" pitchFamily="18" charset="-52"/>
              </a:rPr>
              <a:t>вазъият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диќќати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муњофизати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равона</a:t>
            </a:r>
            <a:r>
              <a:rPr lang="ru-RU" sz="2000" dirty="0" smtClean="0">
                <a:latin typeface="Times New Roman Tj" pitchFamily="18" charset="-52"/>
              </a:rPr>
              <a:t> карда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1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544616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5.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Њаминро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бояд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назар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гирифт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, ки дар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марњилаи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пиршавї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њарчанд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сустшавии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ќобилиятњои</a:t>
            </a:r>
            <a:r>
              <a:rPr lang="ru-RU" sz="2000" dirty="0" smtClean="0">
                <a:latin typeface="Times New Roman Tj" pitchFamily="18" charset="-52"/>
              </a:rPr>
              <a:t> функсионалии организм ба </a:t>
            </a:r>
            <a:r>
              <a:rPr lang="ru-RU" sz="2000" dirty="0" err="1" smtClean="0">
                <a:latin typeface="Times New Roman Tj" pitchFamily="18" charset="-52"/>
              </a:rPr>
              <a:t>назар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мерасад</a:t>
            </a:r>
            <a:r>
              <a:rPr lang="ru-RU" sz="2000" dirty="0" smtClean="0">
                <a:latin typeface="Times New Roman Tj" pitchFamily="18" charset="-52"/>
              </a:rPr>
              <a:t>, вале самаранокии </a:t>
            </a:r>
            <a:r>
              <a:rPr lang="ru-RU" sz="2000" dirty="0" err="1" smtClean="0">
                <a:latin typeface="Times New Roman Tj" pitchFamily="18" charset="-52"/>
              </a:rPr>
              <a:t>ќобилиятњои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коњиш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намеёбанд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Як </a:t>
            </a:r>
            <a:r>
              <a:rPr lang="ru-RU" sz="2000" dirty="0" err="1" smtClean="0">
                <a:latin typeface="Times New Roman Tj" pitchFamily="18" charset="-52"/>
              </a:rPr>
              <a:t>ќатор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камбудињои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функсионалї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њисоби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таљрибаи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њаётию</a:t>
            </a:r>
            <a:r>
              <a:rPr lang="ru-RU" sz="2000" dirty="0" smtClean="0">
                <a:latin typeface="Times New Roman Tj" pitchFamily="18" charset="-52"/>
              </a:rPr>
              <a:t> касбї, </a:t>
            </a:r>
            <a:r>
              <a:rPr lang="ru-RU" sz="2000" dirty="0" err="1" smtClean="0">
                <a:latin typeface="Times New Roman Tj" pitchFamily="18" charset="-52"/>
              </a:rPr>
              <a:t>методњои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ратсионалї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бовиљдонона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яъне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пиронсолон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пур</a:t>
            </a:r>
            <a:r>
              <a:rPr lang="ru-RU" sz="2000" dirty="0" smtClean="0">
                <a:latin typeface="Times New Roman Tj" pitchFamily="18" charset="-52"/>
              </a:rPr>
              <a:t> карда мешавад.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Ќонеъ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гардидан</a:t>
            </a:r>
            <a:r>
              <a:rPr lang="ru-RU" sz="2000" dirty="0" smtClean="0">
                <a:latin typeface="Times New Roman Tj" pitchFamily="18" charset="-52"/>
              </a:rPr>
              <a:t> аз кори худ, ба даст </a:t>
            </a:r>
            <a:r>
              <a:rPr lang="ru-RU" sz="2000" dirty="0" err="1" smtClean="0">
                <a:latin typeface="Times New Roman Tj" pitchFamily="18" charset="-52"/>
              </a:rPr>
              <a:t>овардани</a:t>
            </a:r>
            <a:r>
              <a:rPr lang="ru-RU" sz="2000" dirty="0" smtClean="0">
                <a:latin typeface="Times New Roman Tj" pitchFamily="18" charset="-52"/>
              </a:rPr>
              <a:t> дараљаи </a:t>
            </a:r>
            <a:r>
              <a:rPr lang="ru-RU" sz="2000" dirty="0" err="1" smtClean="0">
                <a:latin typeface="Times New Roman Tj" pitchFamily="18" charset="-52"/>
              </a:rPr>
              <a:t>комили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касбият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њамчунин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иштироки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фаъолона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корњои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љамъиятї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эњсоси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муњим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худро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мустањкам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Иљроиши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босуръати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амалиёти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даќиќият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коњиш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меёбад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бинобар</a:t>
            </a:r>
            <a:r>
              <a:rPr lang="ru-RU" sz="2000" dirty="0" smtClean="0">
                <a:latin typeface="Times New Roman Tj" pitchFamily="18" charset="-52"/>
              </a:rPr>
              <a:t> ин, барои </a:t>
            </a:r>
            <a:r>
              <a:rPr lang="ru-RU" sz="2000" dirty="0" err="1" smtClean="0">
                <a:latin typeface="Times New Roman Tj" pitchFamily="18" charset="-52"/>
              </a:rPr>
              <a:t>одамони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пиронсол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њамон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ќобили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ќабул</a:t>
            </a:r>
            <a:r>
              <a:rPr lang="ru-RU" sz="2000" dirty="0" smtClean="0">
                <a:latin typeface="Times New Roman Tj" pitchFamily="18" charset="-52"/>
              </a:rPr>
              <a:t> аст, ки дар он </a:t>
            </a:r>
            <a:r>
              <a:rPr lang="ru-RU" sz="2000" dirty="0" err="1" smtClean="0">
                <a:latin typeface="Times New Roman Tj" pitchFamily="18" charset="-52"/>
              </a:rPr>
              <a:t>таљриба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малакањои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тафаккур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зоњир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гарданд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6. Ба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назар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гирифтани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сустшавии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муттасили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ќобилияти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дарк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бахотиргирї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пиронсолон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Инро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њангоми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таѓйирёбии</a:t>
            </a:r>
            <a:r>
              <a:rPr lang="ru-RU" sz="2000" dirty="0" smtClean="0">
                <a:latin typeface="Times New Roman Tj" pitchFamily="18" charset="-52"/>
              </a:rPr>
              <a:t> шароити </a:t>
            </a:r>
            <a:r>
              <a:rPr lang="ru-RU" sz="2000" dirty="0" err="1" smtClean="0">
                <a:latin typeface="Times New Roman Tj" pitchFamily="18" charset="-52"/>
              </a:rPr>
              <a:t>мењнат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зарурати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вуљуд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омадани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азхудкунии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малакањои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масалан</a:t>
            </a:r>
            <a:r>
              <a:rPr lang="ru-RU" sz="2000" dirty="0" smtClean="0"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latin typeface="Times New Roman Tj" pitchFamily="18" charset="-52"/>
              </a:rPr>
              <a:t>таъмини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дастгоњњои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муосир</a:t>
            </a:r>
            <a:r>
              <a:rPr lang="ru-RU" sz="2000" dirty="0" smtClean="0">
                <a:latin typeface="Times New Roman Tj" pitchFamily="18" charset="-52"/>
              </a:rPr>
              <a:t>,  ба </a:t>
            </a:r>
            <a:r>
              <a:rPr lang="ru-RU" sz="2000" dirty="0" err="1" smtClean="0">
                <a:latin typeface="Times New Roman Tj" pitchFamily="18" charset="-52"/>
              </a:rPr>
              <a:t>њисоб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гирифтан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зарур</a:t>
            </a:r>
            <a:r>
              <a:rPr lang="ru-RU" sz="2000" dirty="0" smtClean="0">
                <a:latin typeface="Times New Roman Tj" pitchFamily="18" charset="-52"/>
              </a:rPr>
              <a:t> аст.</a:t>
            </a:r>
          </a:p>
          <a:p>
            <a:pPr algn="just"/>
            <a:endParaRPr lang="ru-RU" sz="21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40060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7.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Њаминро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эътибор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бояд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гирифт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, ки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баъди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60 </a:t>
            </a:r>
            <a:r>
              <a:rPr lang="ru-RU" sz="2000" dirty="0" err="1" smtClean="0">
                <a:solidFill>
                  <a:srgbClr val="7030A0"/>
                </a:solidFill>
                <a:latin typeface="Times New Roman Tj" pitchFamily="18" charset="-52"/>
              </a:rPr>
              <a:t>солагї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мутобиќшавї</a:t>
            </a:r>
            <a:r>
              <a:rPr lang="ru-RU" sz="2000" dirty="0" smtClean="0">
                <a:latin typeface="Times New Roman Tj" pitchFamily="18" charset="-52"/>
              </a:rPr>
              <a:t> ба шароити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, кори </a:t>
            </a:r>
            <a:r>
              <a:rPr lang="ru-RU" sz="2000" dirty="0" err="1" smtClean="0">
                <a:latin typeface="Times New Roman Tj" pitchFamily="18" charset="-52"/>
              </a:rPr>
              <a:t>нав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бенињоят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душвор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Њангоми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гузаронидан</a:t>
            </a:r>
            <a:r>
              <a:rPr lang="ru-RU" sz="2000" dirty="0" smtClean="0">
                <a:latin typeface="Times New Roman Tj" pitchFamily="18" charset="-52"/>
              </a:rPr>
              <a:t> ба кори </a:t>
            </a:r>
            <a:r>
              <a:rPr lang="ru-RU" sz="2000" dirty="0" err="1" smtClean="0">
                <a:latin typeface="Times New Roman Tj" pitchFamily="18" charset="-52"/>
              </a:rPr>
              <a:t>дигар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таљриба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малакањои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корманди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калонсолро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инобат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гирифтан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зарур</a:t>
            </a:r>
            <a:r>
              <a:rPr lang="ru-RU" sz="2000" dirty="0" smtClean="0">
                <a:latin typeface="Times New Roman Tj" pitchFamily="18" charset="-52"/>
              </a:rPr>
              <a:t> аст.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Роњбар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донад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коршоямии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корманд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мавриди</a:t>
            </a:r>
            <a:r>
              <a:rPr lang="ru-RU" sz="2000" dirty="0" smtClean="0">
                <a:latin typeface="Times New Roman Tj" pitchFamily="18" charset="-52"/>
              </a:rPr>
              <a:t> такмили ихтисос </a:t>
            </a:r>
            <a:r>
              <a:rPr lang="ru-RU" sz="2000" dirty="0" err="1" smtClean="0">
                <a:latin typeface="Times New Roman Tj" pitchFamily="18" charset="-52"/>
              </a:rPr>
              <a:t>бештар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нигоњ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дошта</a:t>
            </a:r>
            <a:r>
              <a:rPr lang="ru-RU" sz="2000" dirty="0" smtClean="0">
                <a:latin typeface="Times New Roman Tj" pitchFamily="18" charset="-52"/>
              </a:rPr>
              <a:t> мешавад, </a:t>
            </a:r>
            <a:r>
              <a:rPr lang="ru-RU" sz="2000" dirty="0" err="1" smtClean="0">
                <a:latin typeface="Times New Roman Tj" pitchFamily="18" charset="-52"/>
              </a:rPr>
              <a:t>бинобар</a:t>
            </a:r>
            <a:r>
              <a:rPr lang="ru-RU" sz="2000" dirty="0" smtClean="0">
                <a:latin typeface="Times New Roman Tj" pitchFamily="18" charset="-52"/>
              </a:rPr>
              <a:t> он ба он </a:t>
            </a:r>
            <a:r>
              <a:rPr lang="ru-RU" sz="2000" dirty="0" err="1" smtClean="0">
                <a:latin typeface="Times New Roman Tj" pitchFamily="18" charset="-52"/>
              </a:rPr>
              <a:t>диќќат</a:t>
            </a:r>
            <a:r>
              <a:rPr lang="ru-RU" sz="2000" dirty="0" smtClean="0">
                <a:latin typeface="Times New Roman Tj" pitchFamily="18" charset="-52"/>
              </a:rPr>
              <a:t> додан </a:t>
            </a:r>
            <a:r>
              <a:rPr lang="ru-RU" sz="2000" dirty="0" err="1" smtClean="0">
                <a:latin typeface="Times New Roman Tj" pitchFamily="18" charset="-52"/>
              </a:rPr>
              <a:t>зарур</a:t>
            </a:r>
            <a:r>
              <a:rPr lang="ru-RU" sz="2000" dirty="0" smtClean="0">
                <a:latin typeface="Times New Roman Tj" pitchFamily="18" charset="-52"/>
              </a:rPr>
              <a:t> аст.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Барои </a:t>
            </a:r>
            <a:r>
              <a:rPr lang="ru-RU" sz="2000" dirty="0" err="1" smtClean="0">
                <a:latin typeface="Times New Roman Tj" pitchFamily="18" charset="-52"/>
              </a:rPr>
              <a:t>корманди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калонсолро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њавасманд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сифатњои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касбии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ќадрдонї</a:t>
            </a:r>
            <a:r>
              <a:rPr lang="ru-RU" sz="2000" dirty="0" smtClean="0">
                <a:latin typeface="Times New Roman Tj" pitchFamily="18" charset="-52"/>
              </a:rPr>
              <a:t> кардан </a:t>
            </a:r>
            <a:r>
              <a:rPr lang="ru-RU" sz="2000" dirty="0" err="1" smtClean="0">
                <a:latin typeface="Times New Roman Tj" pitchFamily="18" charset="-52"/>
              </a:rPr>
              <a:t>зарур</a:t>
            </a:r>
            <a:r>
              <a:rPr lang="ru-RU" sz="2000" dirty="0" smtClean="0">
                <a:latin typeface="Times New Roman Tj" pitchFamily="18" charset="-52"/>
              </a:rPr>
              <a:t> аст.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бовариро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нисбат</a:t>
            </a:r>
            <a:r>
              <a:rPr lang="ru-RU" sz="2000" dirty="0" smtClean="0">
                <a:latin typeface="Times New Roman Tj" pitchFamily="18" charset="-52"/>
              </a:rPr>
              <a:t> ба худ </a:t>
            </a:r>
            <a:r>
              <a:rPr lang="ru-RU" sz="2000" dirty="0" err="1" smtClean="0">
                <a:latin typeface="Times New Roman Tj" pitchFamily="18" charset="-52"/>
              </a:rPr>
              <a:t>мустањкам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Бо </a:t>
            </a:r>
            <a:r>
              <a:rPr lang="ru-RU" sz="2000" dirty="0" err="1" smtClean="0">
                <a:latin typeface="Times New Roman Tj" pitchFamily="18" charset="-52"/>
              </a:rPr>
              <a:t>суст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гардидани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имкониятњои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љисмонию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равонї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одамони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калонсол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имкони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вуљуд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омадани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майл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мардумгурезї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људо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будан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пайдо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Роњбар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нисбати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изолятсия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чораандешї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намояд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ќайд </a:t>
            </a:r>
            <a:r>
              <a:rPr lang="ru-RU" sz="2000" dirty="0" err="1" smtClean="0">
                <a:latin typeface="Times New Roman Tj" pitchFamily="18" charset="-52"/>
              </a:rPr>
              <a:t>намуд</a:t>
            </a:r>
            <a:r>
              <a:rPr lang="ru-RU" sz="2000" dirty="0" smtClean="0">
                <a:latin typeface="Times New Roman Tj" pitchFamily="18" charset="-52"/>
              </a:rPr>
              <a:t>, ки </a:t>
            </a:r>
            <a:r>
              <a:rPr lang="ru-RU" sz="2000" dirty="0" err="1" smtClean="0">
                <a:latin typeface="Times New Roman Tj" pitchFamily="18" charset="-52"/>
              </a:rPr>
              <a:t>таљрибаи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бойи</a:t>
            </a:r>
            <a:r>
              <a:rPr lang="ru-RU" sz="2000" dirty="0" smtClean="0">
                <a:latin typeface="Times New Roman Tj" pitchFamily="18" charset="-52"/>
              </a:rPr>
              <a:t> њаётї ва </a:t>
            </a:r>
            <a:r>
              <a:rPr lang="ru-RU" sz="2000" dirty="0" err="1" smtClean="0">
                <a:latin typeface="Times New Roman Tj" pitchFamily="18" charset="-52"/>
              </a:rPr>
              <a:t>истењсолии</a:t>
            </a:r>
            <a:r>
              <a:rPr lang="ru-RU" sz="2000" dirty="0" smtClean="0">
                <a:latin typeface="Times New Roman Tj" pitchFamily="18" charset="-52"/>
              </a:rPr>
              <a:t> одами </a:t>
            </a:r>
            <a:r>
              <a:rPr lang="ru-RU" sz="2000" dirty="0" err="1" smtClean="0">
                <a:latin typeface="Times New Roman Tj" pitchFamily="18" charset="-52"/>
              </a:rPr>
              <a:t>калонсол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љавонон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таъсири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мусбї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расонида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0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544616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8.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Роњбарон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аломатњои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сустии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калонсол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бояд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чї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гуна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намоянд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? </a:t>
            </a:r>
            <a:endParaRPr lang="ru-RU" sz="2100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Набояд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аз </a:t>
            </a:r>
            <a:r>
              <a:rPr lang="ru-RU" sz="2100" dirty="0" err="1" smtClean="0">
                <a:latin typeface="Times New Roman Tj" pitchFamily="18" charset="-52"/>
              </a:rPr>
              <a:t>њад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зиёд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фарќияти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синнусолї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эътибор</a:t>
            </a:r>
            <a:r>
              <a:rPr lang="ru-RU" sz="2100" dirty="0" smtClean="0">
                <a:latin typeface="Times New Roman Tj" pitchFamily="18" charset="-52"/>
              </a:rPr>
              <a:t> дода </a:t>
            </a:r>
            <a:r>
              <a:rPr lang="ru-RU" sz="2100" dirty="0" err="1" smtClean="0">
                <a:latin typeface="Times New Roman Tj" pitchFamily="18" charset="-52"/>
              </a:rPr>
              <a:t>шавад</a:t>
            </a:r>
            <a:r>
              <a:rPr lang="ru-RU" sz="2100" dirty="0" smtClean="0">
                <a:latin typeface="Times New Roman Tj" pitchFamily="18" charset="-52"/>
              </a:rPr>
              <a:t>. Ин раванди </a:t>
            </a:r>
            <a:r>
              <a:rPr lang="ru-RU" sz="2100" dirty="0" err="1" smtClean="0">
                <a:latin typeface="Times New Roman Tj" pitchFamily="18" charset="-52"/>
              </a:rPr>
              <a:t>табиї</a:t>
            </a:r>
            <a:r>
              <a:rPr lang="ru-RU" sz="2100" dirty="0" smtClean="0">
                <a:latin typeface="Times New Roman Tj" pitchFamily="18" charset="-52"/>
              </a:rPr>
              <a:t> аст.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Вале </a:t>
            </a:r>
            <a:r>
              <a:rPr lang="ru-RU" sz="2100" dirty="0" err="1" smtClean="0">
                <a:latin typeface="Times New Roman Tj" pitchFamily="18" charset="-52"/>
              </a:rPr>
              <a:t>њаминро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бояд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эътибор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гирифт</a:t>
            </a:r>
            <a:r>
              <a:rPr lang="ru-RU" sz="2100" dirty="0" smtClean="0">
                <a:latin typeface="Times New Roman Tj" pitchFamily="18" charset="-52"/>
              </a:rPr>
              <a:t>, ки дар ин </a:t>
            </a:r>
            <a:r>
              <a:rPr lang="ru-RU" sz="2100" dirty="0" err="1" smtClean="0">
                <a:latin typeface="Times New Roman Tj" pitchFamily="18" charset="-52"/>
              </a:rPr>
              <a:t>синну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сол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эњтимоли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задани</a:t>
            </a:r>
            <a:r>
              <a:rPr lang="ru-RU" sz="2100" dirty="0" smtClean="0">
                <a:latin typeface="Times New Roman Tj" pitchFamily="18" charset="-52"/>
              </a:rPr>
              <a:t> депрессия, ки </a:t>
            </a:r>
            <a:r>
              <a:rPr lang="ru-RU" sz="2100" dirty="0" err="1" smtClean="0">
                <a:latin typeface="Times New Roman Tj" pitchFamily="18" charset="-52"/>
              </a:rPr>
              <a:t>метавонад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таѓйирёбии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њолати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рўњии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сабаб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ба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вуљуд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ояд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smtClean="0">
                <a:latin typeface="Times New Roman Tj" pitchFamily="18" charset="-52"/>
              </a:rPr>
              <a:t>ин </a:t>
            </a:r>
            <a:r>
              <a:rPr lang="ru-RU" sz="2100" dirty="0" err="1" smtClean="0">
                <a:latin typeface="Times New Roman Tj" pitchFamily="18" charset="-52"/>
              </a:rPr>
              <a:t>мавридњо</a:t>
            </a:r>
            <a:r>
              <a:rPr lang="ru-RU" sz="2100" dirty="0" smtClean="0">
                <a:latin typeface="Times New Roman Tj" pitchFamily="18" charset="-52"/>
              </a:rPr>
              <a:t> одами </a:t>
            </a:r>
            <a:r>
              <a:rPr lang="ru-RU" sz="2100" dirty="0" err="1" smtClean="0">
                <a:latin typeface="Times New Roman Tj" pitchFamily="18" charset="-52"/>
              </a:rPr>
              <a:t>калонсолро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бояд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дастгирї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таъриф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9.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Бояд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фазои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иљтимої-равонии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коллективе</a:t>
            </a:r>
            <a:r>
              <a:rPr lang="ru-RU" sz="2100" dirty="0" smtClean="0">
                <a:latin typeface="Times New Roman Tj" pitchFamily="18" charset="-52"/>
              </a:rPr>
              <a:t>, ки </a:t>
            </a:r>
            <a:r>
              <a:rPr lang="ru-RU" sz="2100" dirty="0" err="1" smtClean="0">
                <a:latin typeface="Times New Roman Tj" pitchFamily="18" charset="-52"/>
              </a:rPr>
              <a:t>кормандони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синну</a:t>
            </a:r>
            <a:r>
              <a:rPr lang="ru-RU" sz="2100" dirty="0" smtClean="0">
                <a:latin typeface="Times New Roman Tj" pitchFamily="18" charset="-52"/>
              </a:rPr>
              <a:t> соли </a:t>
            </a:r>
            <a:r>
              <a:rPr lang="ru-RU" sz="2100" dirty="0" err="1" smtClean="0">
                <a:latin typeface="Times New Roman Tj" pitchFamily="18" charset="-52"/>
              </a:rPr>
              <a:t>гуногун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мекунанд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бодиќќат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назорат</a:t>
            </a:r>
            <a:r>
              <a:rPr lang="ru-RU" sz="2100" dirty="0" smtClean="0">
                <a:latin typeface="Times New Roman Tj" pitchFamily="18" charset="-52"/>
              </a:rPr>
              <a:t> карда </a:t>
            </a:r>
            <a:r>
              <a:rPr lang="ru-RU" sz="2100" dirty="0" err="1" smtClean="0">
                <a:latin typeface="Times New Roman Tj" pitchFamily="18" charset="-52"/>
              </a:rPr>
              <a:t>шавад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Бояд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иљроиши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вазифаи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гузошташуда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њарду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 ќайд карда </a:t>
            </a:r>
            <a:r>
              <a:rPr lang="ru-RU" sz="2100" dirty="0" err="1" smtClean="0">
                <a:latin typeface="Times New Roman Tj" pitchFamily="18" charset="-52"/>
              </a:rPr>
              <a:t>шавад</a:t>
            </a:r>
            <a:r>
              <a:rPr lang="ru-RU" sz="2100" dirty="0" smtClean="0">
                <a:latin typeface="Times New Roman Tj" pitchFamily="18" charset="-52"/>
              </a:rPr>
              <a:t>, то ки </a:t>
            </a:r>
            <a:r>
              <a:rPr lang="ru-RU" sz="2100" dirty="0" err="1" smtClean="0">
                <a:latin typeface="Times New Roman Tj" pitchFamily="18" charset="-52"/>
              </a:rPr>
              <a:t>њељ</a:t>
            </a:r>
            <a:r>
              <a:rPr lang="ru-RU" sz="2100" dirty="0" smtClean="0">
                <a:latin typeface="Times New Roman Tj" pitchFamily="18" charset="-52"/>
              </a:rPr>
              <a:t> гурўњи </a:t>
            </a:r>
            <a:r>
              <a:rPr lang="ru-RU" sz="2100" dirty="0" err="1" smtClean="0">
                <a:latin typeface="Times New Roman Tj" pitchFamily="18" charset="-52"/>
              </a:rPr>
              <a:t>синнусолї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худро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тањќиршуда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њис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накунад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Муњим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аст, ки дар назди коллектив </a:t>
            </a:r>
            <a:r>
              <a:rPr lang="ru-RU" sz="2100" dirty="0" err="1" smtClean="0">
                <a:latin typeface="Times New Roman Tj" pitchFamily="18" charset="-52"/>
              </a:rPr>
              <a:t>муваффакиятњои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мењнатии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кормандони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калонсолро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вобаста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санањои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муњим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тантана</a:t>
            </a:r>
            <a:r>
              <a:rPr lang="ru-RU" sz="2100" dirty="0" smtClean="0">
                <a:latin typeface="Times New Roman Tj" pitchFamily="18" charset="-52"/>
              </a:rPr>
              <a:t> ќайд намоем</a:t>
            </a:r>
            <a:r>
              <a:rPr lang="ru-RU" sz="2100" dirty="0" smtClean="0">
                <a:latin typeface="Times New Roman Tj" pitchFamily="18" charset="-52"/>
              </a:rPr>
              <a:t>.</a:t>
            </a:r>
            <a:endParaRPr lang="ru-RU" sz="21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544616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10. Барои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иваз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намудани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кормандони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калонсол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пешакї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наќша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кашида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онњоро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омода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намудан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зарур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аст. </a:t>
            </a:r>
            <a:endParaRPr lang="ru-RU" sz="2100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пайдоиши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зиддиятњо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байни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корманди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пешина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вориси</a:t>
            </a:r>
            <a:r>
              <a:rPr lang="ru-RU" sz="2100" dirty="0" smtClean="0">
                <a:latin typeface="Times New Roman Tj" pitchFamily="18" charset="-52"/>
              </a:rPr>
              <a:t> ў </a:t>
            </a:r>
            <a:r>
              <a:rPr lang="ru-RU" sz="2100" dirty="0" err="1" smtClean="0">
                <a:latin typeface="Times New Roman Tj" pitchFamily="18" charset="-52"/>
              </a:rPr>
              <a:t>имкон</a:t>
            </a:r>
            <a:r>
              <a:rPr lang="ru-RU" sz="2100" dirty="0" smtClean="0">
                <a:latin typeface="Times New Roman Tj" pitchFamily="18" charset="-52"/>
              </a:rPr>
              <a:t> дода </a:t>
            </a:r>
            <a:r>
              <a:rPr lang="ru-RU" sz="2100" dirty="0" err="1" smtClean="0">
                <a:latin typeface="Times New Roman Tj" pitchFamily="18" charset="-52"/>
              </a:rPr>
              <a:t>нашавад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11.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Агар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корманд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синни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нафаќа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расид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100" dirty="0" smtClean="0">
                <a:latin typeface="Times New Roman Tj" pitchFamily="18" charset="-52"/>
              </a:rPr>
              <a:t>вале </a:t>
            </a:r>
            <a:r>
              <a:rPr lang="ru-RU" sz="2100" dirty="0" err="1" smtClean="0">
                <a:latin typeface="Times New Roman Tj" pitchFamily="18" charset="-52"/>
              </a:rPr>
              <a:t>њанўз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њам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мехоњад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кунад</a:t>
            </a:r>
            <a:r>
              <a:rPr lang="ru-RU" sz="2100" dirty="0" smtClean="0">
                <a:latin typeface="Times New Roman Tj" pitchFamily="18" charset="-52"/>
              </a:rPr>
              <a:t>, пас </a:t>
            </a:r>
            <a:r>
              <a:rPr lang="ru-RU" sz="2100" dirty="0" err="1" smtClean="0">
                <a:latin typeface="Times New Roman Tj" pitchFamily="18" charset="-52"/>
              </a:rPr>
              <a:t>мувофиќи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хоњиш</a:t>
            </a:r>
            <a:r>
              <a:rPr lang="ru-RU" sz="2100" dirty="0" smtClean="0">
                <a:latin typeface="Times New Roman Tj" pitchFamily="18" charset="-52"/>
              </a:rPr>
              <a:t> ба ў </a:t>
            </a:r>
            <a:r>
              <a:rPr lang="ru-RU" sz="2100" dirty="0" err="1" smtClean="0">
                <a:latin typeface="Times New Roman Tj" pitchFamily="18" charset="-52"/>
              </a:rPr>
              <a:t>имконият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дињед</a:t>
            </a:r>
            <a:r>
              <a:rPr lang="ru-RU" sz="2100" dirty="0" smtClean="0">
                <a:latin typeface="Times New Roman Tj" pitchFamily="18" charset="-52"/>
              </a:rPr>
              <a:t>, ки дар </a:t>
            </a:r>
            <a:r>
              <a:rPr lang="ru-RU" sz="2100" dirty="0" err="1" smtClean="0">
                <a:latin typeface="Times New Roman Tj" pitchFamily="18" charset="-52"/>
              </a:rPr>
              <a:t>корхона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рўзи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нопурра</a:t>
            </a:r>
            <a:r>
              <a:rPr lang="ru-RU" sz="2100" dirty="0" smtClean="0">
                <a:latin typeface="Times New Roman Tj" pitchFamily="18" charset="-52"/>
              </a:rPr>
              <a:t> фаъолият </a:t>
            </a:r>
            <a:r>
              <a:rPr lang="ru-RU" sz="2100" dirty="0" err="1" smtClean="0">
                <a:latin typeface="Times New Roman Tj" pitchFamily="18" charset="-52"/>
              </a:rPr>
              <a:t>намояд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чунки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мењнат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саламотии</a:t>
            </a:r>
            <a:r>
              <a:rPr lang="ru-RU" sz="2100" dirty="0" smtClean="0">
                <a:latin typeface="Times New Roman Tj" pitchFamily="18" charset="-52"/>
              </a:rPr>
              <a:t> ў </a:t>
            </a:r>
            <a:r>
              <a:rPr lang="ru-RU" sz="2100" dirty="0" err="1" smtClean="0">
                <a:latin typeface="Times New Roman Tj" pitchFamily="18" charset="-52"/>
              </a:rPr>
              <a:t>мусоидат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мекунад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таъсири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манфии</a:t>
            </a:r>
            <a:r>
              <a:rPr lang="ru-RU" sz="2100" dirty="0" smtClean="0">
                <a:latin typeface="Times New Roman Tj" pitchFamily="18" charset="-52"/>
              </a:rPr>
              <a:t> раванди </a:t>
            </a:r>
            <a:r>
              <a:rPr lang="ru-RU" sz="2100" dirty="0" err="1" smtClean="0">
                <a:latin typeface="Times New Roman Tj" pitchFamily="18" charset="-52"/>
              </a:rPr>
              <a:t>пиршавиро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коњиш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медињад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12. Ба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шахсоне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, ки ба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нафаќа</a:t>
            </a:r>
            <a:r>
              <a:rPr lang="ru-RU" sz="21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rgbClr val="7030A0"/>
                </a:solidFill>
                <a:latin typeface="Times New Roman Tj" pitchFamily="18" charset="-52"/>
              </a:rPr>
              <a:t>мебароянд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барои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азхуднамоии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нави фаъолият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кўмак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зарур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аст.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Мо </a:t>
            </a:r>
            <a:r>
              <a:rPr lang="ru-RU" sz="2100" dirty="0" err="1" smtClean="0">
                <a:latin typeface="Times New Roman Tj" pitchFamily="18" charset="-52"/>
              </a:rPr>
              <a:t>метавонем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онњо</a:t>
            </a:r>
            <a:r>
              <a:rPr lang="ru-RU" sz="2100" dirty="0" smtClean="0">
                <a:latin typeface="Times New Roman Tj" pitchFamily="18" charset="-52"/>
              </a:rPr>
              <a:t> тавсия намоем, ки ба </a:t>
            </a:r>
            <a:r>
              <a:rPr lang="ru-RU" sz="2100" dirty="0" err="1" smtClean="0">
                <a:latin typeface="Times New Roman Tj" pitchFamily="18" charset="-52"/>
              </a:rPr>
              <a:t>корњои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љамъиятї</a:t>
            </a:r>
            <a:r>
              <a:rPr lang="ru-RU" sz="2100" dirty="0" smtClean="0">
                <a:latin typeface="Times New Roman Tj" pitchFamily="18" charset="-52"/>
              </a:rPr>
              <a:t> машѓул </a:t>
            </a:r>
            <a:r>
              <a:rPr lang="ru-RU" sz="2100" dirty="0" err="1" smtClean="0">
                <a:latin typeface="Times New Roman Tj" pitchFamily="18" charset="-52"/>
              </a:rPr>
              <a:t>шаванд</a:t>
            </a:r>
            <a:r>
              <a:rPr lang="ru-RU" sz="2100" dirty="0" smtClean="0">
                <a:latin typeface="Times New Roman Tj" pitchFamily="18" charset="-52"/>
              </a:rPr>
              <a:t> ё </a:t>
            </a:r>
            <a:r>
              <a:rPr lang="ru-RU" sz="2100" dirty="0" err="1" smtClean="0">
                <a:latin typeface="Times New Roman Tj" pitchFamily="18" charset="-52"/>
              </a:rPr>
              <a:t>узви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мањфили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собиќадорони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истењсолот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бошанд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ѓайрањо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Бо </a:t>
            </a:r>
            <a:r>
              <a:rPr lang="ru-RU" sz="2100" dirty="0" err="1" smtClean="0">
                <a:latin typeface="Times New Roman Tj" pitchFamily="18" charset="-52"/>
              </a:rPr>
              <a:t>нафаќахўрон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робитаи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доимї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доштан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зарур</a:t>
            </a:r>
            <a:r>
              <a:rPr lang="ru-RU" sz="2100" dirty="0" smtClean="0">
                <a:latin typeface="Times New Roman Tj" pitchFamily="18" charset="-52"/>
              </a:rPr>
              <a:t> аст (</a:t>
            </a:r>
            <a:r>
              <a:rPr lang="ru-RU" sz="2100" dirty="0" err="1" smtClean="0">
                <a:latin typeface="Times New Roman Tj" pitchFamily="18" charset="-52"/>
              </a:rPr>
              <a:t>даъват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кардани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онњо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чорабинињои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фарњангї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идњои</a:t>
            </a:r>
            <a:r>
              <a:rPr lang="ru-RU" sz="2100" dirty="0" smtClean="0">
                <a:latin typeface="Times New Roman Tj" pitchFamily="18" charset="-52"/>
              </a:rPr>
              <a:t> касбї, </a:t>
            </a:r>
            <a:r>
              <a:rPr lang="ru-RU" sz="2100" dirty="0" err="1" smtClean="0">
                <a:latin typeface="Times New Roman Tj" pitchFamily="18" charset="-52"/>
              </a:rPr>
              <a:t>иттилоърасонї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ва </a:t>
            </a:r>
            <a:r>
              <a:rPr lang="ru-RU" sz="2100" dirty="0" err="1" smtClean="0">
                <a:latin typeface="Times New Roman Tj" pitchFamily="18" charset="-52"/>
              </a:rPr>
              <a:t>ѓ</a:t>
            </a:r>
            <a:r>
              <a:rPr lang="ru-RU" sz="2100" dirty="0" smtClean="0">
                <a:latin typeface="Times New Roman Tj" pitchFamily="18" charset="-52"/>
              </a:rPr>
              <a:t>.).</a:t>
            </a:r>
            <a:endParaRPr lang="ru-RU" sz="21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 fontScale="90000"/>
          </a:bodyPr>
          <a:lstStyle/>
          <a:p>
            <a:r>
              <a:rPr lang="ru-RU" sz="3200" b="1" dirty="0" err="1" smtClean="0">
                <a:latin typeface="Times New Roman Tj" pitchFamily="18" charset="-52"/>
              </a:rPr>
              <a:t>Таѓйироти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синнусолии</a:t>
            </a:r>
            <a:r>
              <a:rPr lang="ru-RU" sz="3200" b="1" dirty="0" smtClean="0">
                <a:latin typeface="Times New Roman Tj" pitchFamily="18" charset="-52"/>
              </a:rPr>
              <a:t> </a:t>
            </a:r>
            <a:r>
              <a:rPr lang="ru-RU" sz="3200" b="1" dirty="0" err="1" smtClean="0">
                <a:latin typeface="Times New Roman Tj" pitchFamily="18" charset="-52"/>
              </a:rPr>
              <a:t>коршоямї</a:t>
            </a:r>
            <a:endParaRPr lang="ru-RU" sz="32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1853</TotalTime>
  <Words>1274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    АСОСЊОИ ПСИХОФИЗИОЛОГИИ ИДОРАКУНЇ  </vt:lpstr>
      <vt:lpstr>Таѓйироти синнусолии коршоямї</vt:lpstr>
      <vt:lpstr>Таѓйироти синнусолии коршоямї</vt:lpstr>
      <vt:lpstr>Таѓйироти синнусолии коршоямї</vt:lpstr>
      <vt:lpstr>Таѓйироти синнусолии коршоямї</vt:lpstr>
      <vt:lpstr>Таѓйироти синнусолии коршоямї</vt:lpstr>
      <vt:lpstr>Таѓйироти синнусолии коршоямї</vt:lpstr>
      <vt:lpstr>Таѓйироти синнусолии коршоямї</vt:lpstr>
      <vt:lpstr>Таѓйироти синнусолии коршоямї</vt:lpstr>
      <vt:lpstr>Таѓйироти синнусолии коршоямї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129</cp:revision>
  <dcterms:created xsi:type="dcterms:W3CDTF">2017-11-09T12:46:10Z</dcterms:created>
  <dcterms:modified xsi:type="dcterms:W3CDTF">2018-09-28T15:12:39Z</dcterms:modified>
</cp:coreProperties>
</file>