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3" r:id="rId10"/>
    <p:sldId id="274" r:id="rId11"/>
    <p:sldId id="275" r:id="rId12"/>
    <p:sldId id="276" r:id="rId13"/>
    <p:sldId id="277" r:id="rId14"/>
    <p:sldId id="278" r:id="rId15"/>
    <p:sldId id="279" r:id="rId16"/>
    <p:sldId id="280" r:id="rId17"/>
    <p:sldId id="281" r:id="rId18"/>
    <p:sldId id="282" r:id="rId19"/>
    <p:sldId id="283" r:id="rId20"/>
    <p:sldId id="284" r:id="rId21"/>
    <p:sldId id="285" r:id="rId22"/>
    <p:sldId id="286" r:id="rId23"/>
    <p:sldId id="272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62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39768A1-7A09-48E0-9CA0-FB6A935594CF}" type="datetimeFigureOut">
              <a:rPr lang="ru-RU" smtClean="0"/>
              <a:pPr/>
              <a:t>09.08.2018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5B8A64D-8455-434E-A4B9-30AFA30DB1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9768A1-7A09-48E0-9CA0-FB6A935594CF}" type="datetimeFigureOut">
              <a:rPr lang="ru-RU" smtClean="0"/>
              <a:pPr/>
              <a:t>09.08.2018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B8A64D-8455-434E-A4B9-30AFA30DB1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9768A1-7A09-48E0-9CA0-FB6A935594CF}" type="datetimeFigureOut">
              <a:rPr lang="ru-RU" smtClean="0"/>
              <a:pPr/>
              <a:t>09.08.2018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B8A64D-8455-434E-A4B9-30AFA30DB1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9768A1-7A09-48E0-9CA0-FB6A935594CF}" type="datetimeFigureOut">
              <a:rPr lang="ru-RU" smtClean="0"/>
              <a:pPr/>
              <a:t>09.08.2018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B8A64D-8455-434E-A4B9-30AFA30DB17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9768A1-7A09-48E0-9CA0-FB6A935594CF}" type="datetimeFigureOut">
              <a:rPr lang="ru-RU" smtClean="0"/>
              <a:pPr/>
              <a:t>09.08.2018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B8A64D-8455-434E-A4B9-30AFA30DB17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9768A1-7A09-48E0-9CA0-FB6A935594CF}" type="datetimeFigureOut">
              <a:rPr lang="ru-RU" smtClean="0"/>
              <a:pPr/>
              <a:t>09.08.2018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B8A64D-8455-434E-A4B9-30AFA30DB17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9768A1-7A09-48E0-9CA0-FB6A935594CF}" type="datetimeFigureOut">
              <a:rPr lang="ru-RU" smtClean="0"/>
              <a:pPr/>
              <a:t>09.08.2018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B8A64D-8455-434E-A4B9-30AFA30DB1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9768A1-7A09-48E0-9CA0-FB6A935594CF}" type="datetimeFigureOut">
              <a:rPr lang="ru-RU" smtClean="0"/>
              <a:pPr/>
              <a:t>09.08.2018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B8A64D-8455-434E-A4B9-30AFA30DB17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9768A1-7A09-48E0-9CA0-FB6A935594CF}" type="datetimeFigureOut">
              <a:rPr lang="ru-RU" smtClean="0"/>
              <a:pPr/>
              <a:t>09.08.2018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B8A64D-8455-434E-A4B9-30AFA30DB1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39768A1-7A09-48E0-9CA0-FB6A935594CF}" type="datetimeFigureOut">
              <a:rPr lang="ru-RU" smtClean="0"/>
              <a:pPr/>
              <a:t>09.08.2018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B8A64D-8455-434E-A4B9-30AFA30DB1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39768A1-7A09-48E0-9CA0-FB6A935594CF}" type="datetimeFigureOut">
              <a:rPr lang="ru-RU" smtClean="0"/>
              <a:pPr/>
              <a:t>09.08.2018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5B8A64D-8455-434E-A4B9-30AFA30DB17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39768A1-7A09-48E0-9CA0-FB6A935594CF}" type="datetimeFigureOut">
              <a:rPr lang="ru-RU" smtClean="0"/>
              <a:pPr/>
              <a:t>09.08.2018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5B8A64D-8455-434E-A4B9-30AFA30DB17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388367"/>
          </a:xfrm>
          <a:solidFill>
            <a:srgbClr val="00B050"/>
          </a:solidFill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1002">
            <a:schemeClr val="lt2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  <a:effectLst/>
                <a:latin typeface="Times New Roman Tj" pitchFamily="18" charset="-52"/>
              </a:rPr>
              <a:t>ТАФАККУР </a:t>
            </a:r>
            <a:r>
              <a:rPr lang="ru-RU" cap="small" dirty="0" smtClean="0">
                <a:solidFill>
                  <a:schemeClr val="tx1"/>
                </a:solidFill>
                <a:effectLst/>
                <a:latin typeface="Times New Roman Tj" pitchFamily="18" charset="-52"/>
              </a:rPr>
              <a:t>ДАР </a:t>
            </a:r>
            <a:r>
              <a:rPr lang="ru-RU" cap="small" dirty="0" smtClean="0">
                <a:solidFill>
                  <a:schemeClr val="tx1"/>
                </a:solidFill>
                <a:effectLst/>
                <a:latin typeface="Times New Roman Tj" pitchFamily="18" charset="-52"/>
              </a:rPr>
              <a:t>РАВАНДИ ИДОРАКУНЇ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sz="2400" b="1" i="1" dirty="0" smtClean="0">
                <a:solidFill>
                  <a:schemeClr val="tx1"/>
                </a:solidFill>
                <a:latin typeface="Times New Roman Tj" pitchFamily="18" charset="-52"/>
              </a:rPr>
              <a:t>Файзализода Љумахон Хол </a:t>
            </a:r>
          </a:p>
          <a:p>
            <a:r>
              <a:rPr lang="ru-RU" sz="2400" b="1" i="1" dirty="0" smtClean="0">
                <a:solidFill>
                  <a:schemeClr val="tx1"/>
                </a:solidFill>
                <a:latin typeface="Times New Roman Tj" pitchFamily="18" charset="-52"/>
              </a:rPr>
              <a:t>доктори илмњои педагогї, профессор</a:t>
            </a:r>
            <a:endParaRPr lang="ru-RU" sz="2400" i="1" dirty="0" smtClean="0">
              <a:solidFill>
                <a:schemeClr val="tx1"/>
              </a:solidFill>
              <a:latin typeface="Times New Roman Tj" pitchFamily="18" charset="-52"/>
            </a:endParaRPr>
          </a:p>
          <a:p>
            <a:endParaRPr lang="ru-RU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1052736"/>
            <a:ext cx="8784976" cy="4608512"/>
          </a:xfrm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>
            <a:noAutofit/>
          </a:bodyPr>
          <a:lstStyle/>
          <a:p>
            <a:pPr algn="just"/>
            <a:r>
              <a:rPr lang="ru-RU" sz="2400" dirty="0" err="1" smtClean="0">
                <a:latin typeface="Times New Roman Tj" pitchFamily="18" charset="-52"/>
              </a:rPr>
              <a:t>Тафаккур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њама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ваќт</a:t>
            </a:r>
            <a:r>
              <a:rPr lang="ru-RU" sz="2400" dirty="0" smtClean="0">
                <a:latin typeface="Times New Roman Tj" pitchFamily="18" charset="-52"/>
              </a:rPr>
              <a:t> дар </a:t>
            </a:r>
            <a:r>
              <a:rPr lang="ru-RU" sz="2400" dirty="0" err="1" smtClean="0">
                <a:latin typeface="Times New Roman Tj" pitchFamily="18" charset="-52"/>
              </a:rPr>
              <a:t>робита</a:t>
            </a:r>
            <a:r>
              <a:rPr lang="ru-RU" sz="2400" dirty="0" smtClean="0">
                <a:latin typeface="Times New Roman Tj" pitchFamily="18" charset="-52"/>
              </a:rPr>
              <a:t> бо </a:t>
            </a:r>
            <a:r>
              <a:rPr lang="ru-RU" sz="2400" dirty="0" err="1" smtClean="0">
                <a:latin typeface="Times New Roman Tj" pitchFamily="18" charset="-52"/>
              </a:rPr>
              <a:t>њалли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ягон</a:t>
            </a:r>
            <a:r>
              <a:rPr lang="ru-RU" sz="2400" dirty="0" smtClean="0">
                <a:latin typeface="Times New Roman Tj" pitchFamily="18" charset="-52"/>
              </a:rPr>
              <a:t> проблема ба </a:t>
            </a:r>
            <a:r>
              <a:rPr lang="ru-RU" sz="2400" dirty="0" err="1" smtClean="0">
                <a:latin typeface="Times New Roman Tj" pitchFamily="18" charset="-52"/>
              </a:rPr>
              <a:t>вуљуд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меояд</a:t>
            </a:r>
            <a:r>
              <a:rPr lang="ru-RU" sz="2400" dirty="0" smtClean="0">
                <a:latin typeface="Times New Roman Tj" pitchFamily="18" charset="-52"/>
              </a:rPr>
              <a:t> ва худи проблема </a:t>
            </a:r>
            <a:r>
              <a:rPr lang="ru-RU" sz="2400" dirty="0" err="1" smtClean="0">
                <a:latin typeface="Times New Roman Tj" pitchFamily="18" charset="-52"/>
              </a:rPr>
              <a:t>бошад</a:t>
            </a:r>
            <a:r>
              <a:rPr lang="ru-RU" sz="2400" dirty="0" smtClean="0">
                <a:latin typeface="Times New Roman Tj" pitchFamily="18" charset="-52"/>
              </a:rPr>
              <a:t> аз </a:t>
            </a:r>
            <a:r>
              <a:rPr lang="ru-RU" sz="2400" dirty="0" err="1" smtClean="0">
                <a:latin typeface="Times New Roman Tj" pitchFamily="18" charset="-52"/>
              </a:rPr>
              <a:t>вазъияти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проблемавї</a:t>
            </a:r>
            <a:r>
              <a:rPr lang="ru-RU" sz="2400" dirty="0" smtClean="0">
                <a:latin typeface="Times New Roman Tj" pitchFamily="18" charset="-52"/>
              </a:rPr>
              <a:t> ба </a:t>
            </a:r>
            <a:r>
              <a:rPr lang="ru-RU" sz="2400" dirty="0" err="1" smtClean="0">
                <a:latin typeface="Times New Roman Tj" pitchFamily="18" charset="-52"/>
              </a:rPr>
              <a:t>вуљуд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меояд</a:t>
            </a:r>
            <a:r>
              <a:rPr lang="ru-RU" sz="2400" dirty="0" smtClean="0">
                <a:latin typeface="Times New Roman Tj" pitchFamily="18" charset="-52"/>
              </a:rPr>
              <a:t>. </a:t>
            </a:r>
            <a:endParaRPr lang="ru-RU" sz="2400" dirty="0" smtClean="0">
              <a:latin typeface="Times New Roman Tj" pitchFamily="18" charset="-52"/>
            </a:endParaRPr>
          </a:p>
          <a:p>
            <a:pPr algn="just"/>
            <a:r>
              <a:rPr lang="ru-RU" sz="2400" dirty="0" err="1" smtClean="0">
                <a:latin typeface="Times New Roman Tj" pitchFamily="18" charset="-52"/>
              </a:rPr>
              <a:t>Вазъияти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проблемавї</a:t>
            </a:r>
            <a:r>
              <a:rPr lang="ru-RU" sz="2400" dirty="0" smtClean="0">
                <a:latin typeface="Times New Roman Tj" pitchFamily="18" charset="-52"/>
              </a:rPr>
              <a:t> –</a:t>
            </a:r>
            <a:r>
              <a:rPr lang="ru-RU" sz="2400" dirty="0" err="1" smtClean="0">
                <a:latin typeface="Times New Roman Tj" pitchFamily="18" charset="-52"/>
              </a:rPr>
              <a:t>њолатест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ки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инсон</a:t>
            </a:r>
            <a:r>
              <a:rPr lang="ru-RU" sz="2400" dirty="0" smtClean="0">
                <a:latin typeface="Times New Roman Tj" pitchFamily="18" charset="-52"/>
              </a:rPr>
              <a:t> ба </a:t>
            </a:r>
            <a:r>
              <a:rPr lang="ru-RU" sz="2400" dirty="0" err="1" smtClean="0">
                <a:latin typeface="Times New Roman Tj" pitchFamily="18" charset="-52"/>
              </a:rPr>
              <a:t>чизи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нав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нофањмо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берун</a:t>
            </a:r>
            <a:r>
              <a:rPr lang="ru-RU" sz="2400" dirty="0" smtClean="0">
                <a:latin typeface="Times New Roman Tj" pitchFamily="18" charset="-52"/>
              </a:rPr>
              <a:t> аз </a:t>
            </a:r>
            <a:r>
              <a:rPr lang="ru-RU" sz="2400" dirty="0" err="1" smtClean="0">
                <a:latin typeface="Times New Roman Tj" pitchFamily="18" charset="-52"/>
              </a:rPr>
              <a:t>дониши</a:t>
            </a:r>
            <a:r>
              <a:rPr lang="ru-RU" sz="2400" dirty="0" smtClean="0">
                <a:latin typeface="Times New Roman Tj" pitchFamily="18" charset="-52"/>
              </a:rPr>
              <a:t> худ, </a:t>
            </a:r>
            <a:r>
              <a:rPr lang="ru-RU" sz="2400" dirty="0" err="1" smtClean="0">
                <a:latin typeface="Times New Roman Tj" pitchFamily="18" charset="-52"/>
              </a:rPr>
              <a:t>дучор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меояд</a:t>
            </a:r>
            <a:r>
              <a:rPr lang="ru-RU" sz="2400" dirty="0" smtClean="0">
                <a:latin typeface="Times New Roman Tj" pitchFamily="18" charset="-52"/>
              </a:rPr>
              <a:t>. </a:t>
            </a:r>
            <a:endParaRPr lang="ru-RU" sz="2400" dirty="0" smtClean="0">
              <a:latin typeface="Times New Roman Tj" pitchFamily="18" charset="-52"/>
            </a:endParaRPr>
          </a:p>
          <a:p>
            <a:pPr algn="just"/>
            <a:r>
              <a:rPr lang="ru-RU" sz="2400" dirty="0" smtClean="0">
                <a:latin typeface="Times New Roman Tj" pitchFamily="18" charset="-52"/>
              </a:rPr>
              <a:t>Ин </a:t>
            </a:r>
            <a:r>
              <a:rPr lang="ru-RU" sz="2400" dirty="0" err="1" smtClean="0">
                <a:latin typeface="Times New Roman Tj" pitchFamily="18" charset="-52"/>
              </a:rPr>
              <a:t>вазъият</a:t>
            </a:r>
            <a:r>
              <a:rPr lang="ru-RU" sz="2400" dirty="0" smtClean="0">
                <a:latin typeface="Times New Roman Tj" pitchFamily="18" charset="-52"/>
              </a:rPr>
              <a:t> бо </a:t>
            </a:r>
            <a:r>
              <a:rPr lang="ru-RU" sz="2400" dirty="0" err="1" smtClean="0">
                <a:latin typeface="Times New Roman Tj" pitchFamily="18" charset="-52"/>
              </a:rPr>
              <a:t>пайдоиши</a:t>
            </a:r>
            <a:r>
              <a:rPr lang="ru-RU" sz="2400" dirty="0" smtClean="0">
                <a:latin typeface="Times New Roman Tj" pitchFamily="18" charset="-52"/>
              </a:rPr>
              <a:t> сади </a:t>
            </a:r>
            <a:r>
              <a:rPr lang="ru-RU" sz="2400" dirty="0" err="1" smtClean="0">
                <a:latin typeface="Times New Roman Tj" pitchFamily="18" charset="-52"/>
              </a:rPr>
              <a:t>маърифатии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муайян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душворињое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ки</a:t>
            </a:r>
            <a:r>
              <a:rPr lang="ru-RU" sz="2400" dirty="0" smtClean="0">
                <a:latin typeface="Times New Roman Tj" pitchFamily="18" charset="-52"/>
              </a:rPr>
              <a:t> дар </a:t>
            </a:r>
            <a:r>
              <a:rPr lang="ru-RU" sz="2400" dirty="0" err="1" smtClean="0">
                <a:latin typeface="Times New Roman Tj" pitchFamily="18" charset="-52"/>
              </a:rPr>
              <a:t>натиљаи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тафаккур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бартараф</a:t>
            </a:r>
            <a:r>
              <a:rPr lang="ru-RU" sz="2400" dirty="0" smtClean="0">
                <a:latin typeface="Times New Roman Tj" pitchFamily="18" charset="-52"/>
              </a:rPr>
              <a:t> кардан </a:t>
            </a:r>
            <a:r>
              <a:rPr lang="ru-RU" sz="2400" dirty="0" err="1" smtClean="0">
                <a:latin typeface="Times New Roman Tj" pitchFamily="18" charset="-52"/>
              </a:rPr>
              <a:t>лозим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меояд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тавсиф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дода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мешаванд</a:t>
            </a:r>
            <a:r>
              <a:rPr lang="ru-RU" sz="2400" dirty="0" smtClean="0">
                <a:latin typeface="Times New Roman Tj" pitchFamily="18" charset="-52"/>
              </a:rPr>
              <a:t>. </a:t>
            </a:r>
            <a:endParaRPr lang="ru-RU" sz="2400" dirty="0" smtClean="0">
              <a:latin typeface="Times New Roman Tj" pitchFamily="18" charset="-52"/>
            </a:endParaRPr>
          </a:p>
          <a:p>
            <a:pPr algn="just"/>
            <a:r>
              <a:rPr lang="ru-RU" sz="2400" dirty="0" smtClean="0">
                <a:latin typeface="Times New Roman Tj" pitchFamily="18" charset="-52"/>
              </a:rPr>
              <a:t>Дар </a:t>
            </a:r>
            <a:r>
              <a:rPr lang="ru-RU" sz="2400" dirty="0" err="1" smtClean="0">
                <a:latin typeface="Times New Roman Tj" pitchFamily="18" charset="-52"/>
              </a:rPr>
              <a:t>лањзањои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проблемавї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маќсадњое</a:t>
            </a:r>
            <a:r>
              <a:rPr lang="ru-RU" sz="2400" dirty="0" smtClean="0">
                <a:latin typeface="Times New Roman Tj" pitchFamily="18" charset="-52"/>
              </a:rPr>
              <a:t> ба </a:t>
            </a:r>
            <a:r>
              <a:rPr lang="ru-RU" sz="2400" dirty="0" err="1" smtClean="0">
                <a:latin typeface="Times New Roman Tj" pitchFamily="18" charset="-52"/>
              </a:rPr>
              <a:t>вуљуд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меоянд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ки</a:t>
            </a:r>
            <a:r>
              <a:rPr lang="ru-RU" sz="2400" dirty="0" smtClean="0">
                <a:latin typeface="Times New Roman Tj" pitchFamily="18" charset="-52"/>
              </a:rPr>
              <a:t> барои </a:t>
            </a:r>
            <a:r>
              <a:rPr lang="ru-RU" sz="2400" dirty="0" err="1" smtClean="0">
                <a:latin typeface="Times New Roman Tj" pitchFamily="18" charset="-52"/>
              </a:rPr>
              <a:t>ноил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гардидан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маводи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мављуд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буда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шакл</a:t>
            </a:r>
            <a:r>
              <a:rPr lang="ru-RU" sz="2400" dirty="0" smtClean="0">
                <a:latin typeface="Times New Roman Tj" pitchFamily="18" charset="-52"/>
              </a:rPr>
              <a:t> ва </a:t>
            </a:r>
            <a:r>
              <a:rPr lang="ru-RU" sz="2400" dirty="0" err="1" smtClean="0">
                <a:latin typeface="Times New Roman Tj" pitchFamily="18" charset="-52"/>
              </a:rPr>
              <a:t>донишњо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кифоягї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намекунанд</a:t>
            </a:r>
            <a:r>
              <a:rPr lang="ru-RU" sz="2400" dirty="0" smtClean="0">
                <a:latin typeface="Times New Roman Tj" pitchFamily="18" charset="-52"/>
              </a:rPr>
              <a:t>.</a:t>
            </a:r>
            <a:endParaRPr lang="ru-RU" sz="2200" dirty="0">
              <a:latin typeface="Times New Roman Tj" pitchFamily="18" charset="-52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2700" dirty="0" smtClean="0">
                <a:latin typeface="Times New Roman Tj" pitchFamily="18" charset="-52"/>
              </a:rPr>
              <a:t/>
            </a:r>
            <a:br>
              <a:rPr lang="ru-RU" sz="2700" dirty="0" smtClean="0">
                <a:latin typeface="Times New Roman Tj" pitchFamily="18" charset="-52"/>
              </a:rPr>
            </a:br>
            <a:r>
              <a:rPr lang="ru-RU" sz="2700" dirty="0" smtClean="0">
                <a:latin typeface="Times New Roman Tj" pitchFamily="18" charset="-52"/>
              </a:rPr>
              <a:t/>
            </a:r>
            <a:br>
              <a:rPr lang="ru-RU" sz="2700" dirty="0" smtClean="0">
                <a:latin typeface="Times New Roman Tj" pitchFamily="18" charset="-52"/>
              </a:rPr>
            </a:br>
            <a:r>
              <a:rPr lang="ru-RU" sz="2700" dirty="0" err="1" smtClean="0">
                <a:effectLst/>
                <a:latin typeface="Times New Roman Tj" pitchFamily="18" charset="-52"/>
              </a:rPr>
              <a:t>Тафаккури</a:t>
            </a:r>
            <a:r>
              <a:rPr lang="ru-RU" sz="2700" dirty="0" smtClean="0">
                <a:effectLst/>
                <a:latin typeface="Times New Roman Tj" pitchFamily="18" charset="-52"/>
              </a:rPr>
              <a:t> </a:t>
            </a:r>
            <a:r>
              <a:rPr lang="ru-RU" sz="2700" dirty="0" err="1" smtClean="0">
                <a:effectLst/>
                <a:latin typeface="Times New Roman Tj" pitchFamily="18" charset="-52"/>
              </a:rPr>
              <a:t>проблемавї</a:t>
            </a:r>
            <a:r>
              <a:rPr lang="ru-RU" sz="2700" dirty="0" smtClean="0">
                <a:effectLst/>
                <a:latin typeface="Times New Roman Tj" pitchFamily="18" charset="-52"/>
              </a:rPr>
              <a:t/>
            </a:r>
            <a:br>
              <a:rPr lang="ru-RU" sz="2700" dirty="0" smtClean="0">
                <a:effectLst/>
                <a:latin typeface="Times New Roman Tj" pitchFamily="18" charset="-52"/>
              </a:rPr>
            </a:br>
            <a:r>
              <a:rPr lang="ru-RU" sz="2700" dirty="0" smtClean="0">
                <a:latin typeface="Times New Roman Tj" pitchFamily="18" charset="-52"/>
              </a:rPr>
              <a:t/>
            </a:r>
            <a:br>
              <a:rPr lang="ru-RU" sz="2700" dirty="0" smtClean="0">
                <a:latin typeface="Times New Roman Tj" pitchFamily="18" charset="-52"/>
              </a:rPr>
            </a:br>
            <a:endParaRPr lang="ru-RU" sz="2700" dirty="0">
              <a:solidFill>
                <a:schemeClr val="tx1"/>
              </a:solidFill>
              <a:effectLst/>
              <a:latin typeface="Times New Roman Tj" pitchFamily="18" charset="-52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1052736"/>
            <a:ext cx="8784976" cy="5040560"/>
          </a:xfrm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>
            <a:noAutofit/>
          </a:bodyPr>
          <a:lstStyle/>
          <a:p>
            <a:pPr algn="just"/>
            <a:r>
              <a:rPr lang="ru-RU" sz="2200" dirty="0" err="1" smtClean="0">
                <a:latin typeface="Times New Roman Tj" pitchFamily="18" charset="-52"/>
              </a:rPr>
              <a:t>Механизми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асосии</a:t>
            </a:r>
            <a:r>
              <a:rPr lang="ru-RU" sz="2200" dirty="0" smtClean="0">
                <a:latin typeface="Times New Roman Tj" pitchFamily="18" charset="-52"/>
              </a:rPr>
              <a:t> раванди </a:t>
            </a:r>
            <a:r>
              <a:rPr lang="ru-RU" sz="2200" dirty="0" err="1" smtClean="0">
                <a:latin typeface="Times New Roman Tj" pitchFamily="18" charset="-52"/>
              </a:rPr>
              <a:t>зењнї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тањлил-синтез</a:t>
            </a:r>
            <a:r>
              <a:rPr lang="ru-RU" sz="2200" dirty="0" smtClean="0">
                <a:latin typeface="Times New Roman Tj" pitchFamily="18" charset="-52"/>
              </a:rPr>
              <a:t> мебошад.</a:t>
            </a:r>
          </a:p>
          <a:p>
            <a:pPr algn="just"/>
            <a:r>
              <a:rPr lang="ru-RU" sz="2200" dirty="0" err="1" smtClean="0">
                <a:latin typeface="Times New Roman Tj" pitchFamily="18" charset="-52"/>
              </a:rPr>
              <a:t>Тањлил</a:t>
            </a:r>
            <a:r>
              <a:rPr lang="ru-RU" sz="2200" dirty="0" smtClean="0">
                <a:latin typeface="Times New Roman Tj" pitchFamily="18" charset="-52"/>
              </a:rPr>
              <a:t> – ин раванди </a:t>
            </a:r>
            <a:r>
              <a:rPr lang="ru-RU" sz="2200" dirty="0" err="1" smtClean="0">
                <a:latin typeface="Times New Roman Tj" pitchFamily="18" charset="-52"/>
              </a:rPr>
              <a:t>фикран</a:t>
            </a:r>
            <a:r>
              <a:rPr lang="ru-RU" sz="2200" dirty="0" smtClean="0">
                <a:latin typeface="Times New Roman Tj" pitchFamily="18" charset="-52"/>
              </a:rPr>
              <a:t> ба </a:t>
            </a:r>
            <a:r>
              <a:rPr lang="ru-RU" sz="2200" dirty="0" err="1" smtClean="0">
                <a:latin typeface="Times New Roman Tj" pitchFamily="18" charset="-52"/>
              </a:rPr>
              <a:t>ќисмњои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ташкилкунанда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људо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кардани</a:t>
            </a:r>
            <a:r>
              <a:rPr lang="ru-RU" sz="2200" dirty="0" smtClean="0">
                <a:latin typeface="Times New Roman Tj" pitchFamily="18" charset="-52"/>
              </a:rPr>
              <a:t> предмет ё </a:t>
            </a:r>
            <a:r>
              <a:rPr lang="ru-RU" sz="2200" dirty="0" err="1" smtClean="0">
                <a:latin typeface="Times New Roman Tj" pitchFamily="18" charset="-52"/>
              </a:rPr>
              <a:t>њодиса</a:t>
            </a:r>
            <a:r>
              <a:rPr lang="ru-RU" sz="2200" dirty="0" smtClean="0">
                <a:latin typeface="Times New Roman Tj" pitchFamily="18" charset="-52"/>
              </a:rPr>
              <a:t>, </a:t>
            </a:r>
            <a:r>
              <a:rPr lang="ru-RU" sz="2200" dirty="0" err="1" smtClean="0">
                <a:latin typeface="Times New Roman Tj" pitchFamily="18" charset="-52"/>
              </a:rPr>
              <a:t>људо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кардани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ќисм</a:t>
            </a:r>
            <a:r>
              <a:rPr lang="ru-RU" sz="2200" dirty="0" smtClean="0">
                <a:latin typeface="Times New Roman Tj" pitchFamily="18" charset="-52"/>
              </a:rPr>
              <a:t>, </a:t>
            </a:r>
            <a:r>
              <a:rPr lang="ru-RU" sz="2200" dirty="0" err="1" smtClean="0">
                <a:latin typeface="Times New Roman Tj" pitchFamily="18" charset="-52"/>
              </a:rPr>
              <a:t>аломат</a:t>
            </a:r>
            <a:r>
              <a:rPr lang="ru-RU" sz="2200" dirty="0" smtClean="0">
                <a:latin typeface="Times New Roman Tj" pitchFamily="18" charset="-52"/>
              </a:rPr>
              <a:t> ва </a:t>
            </a:r>
            <a:r>
              <a:rPr lang="ru-RU" sz="2200" dirty="0" err="1" smtClean="0">
                <a:latin typeface="Times New Roman Tj" pitchFamily="18" charset="-52"/>
              </a:rPr>
              <a:t>хосиятњои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алоњидаи</a:t>
            </a:r>
            <a:r>
              <a:rPr lang="ru-RU" sz="2200" dirty="0" smtClean="0">
                <a:latin typeface="Times New Roman Tj" pitchFamily="18" charset="-52"/>
              </a:rPr>
              <a:t> он мебошад.</a:t>
            </a:r>
          </a:p>
          <a:p>
            <a:pPr algn="just"/>
            <a:r>
              <a:rPr lang="ru-RU" sz="2200" dirty="0" err="1" smtClean="0">
                <a:latin typeface="Times New Roman Tj" pitchFamily="18" charset="-52"/>
              </a:rPr>
              <a:t>Таркиб</a:t>
            </a:r>
            <a:r>
              <a:rPr lang="ru-RU" sz="2200" dirty="0" smtClean="0">
                <a:latin typeface="Times New Roman Tj" pitchFamily="18" charset="-52"/>
              </a:rPr>
              <a:t> – ин </a:t>
            </a:r>
            <a:r>
              <a:rPr lang="ru-RU" sz="2200" dirty="0" err="1" smtClean="0">
                <a:latin typeface="Times New Roman Tj" pitchFamily="18" charset="-52"/>
              </a:rPr>
              <a:t>фикран</a:t>
            </a:r>
            <a:r>
              <a:rPr lang="ru-RU" sz="2200" dirty="0" smtClean="0">
                <a:latin typeface="Times New Roman Tj" pitchFamily="18" charset="-52"/>
              </a:rPr>
              <a:t> ба </a:t>
            </a:r>
            <a:r>
              <a:rPr lang="ru-RU" sz="2200" dirty="0" err="1" smtClean="0">
                <a:latin typeface="Times New Roman Tj" pitchFamily="18" charset="-52"/>
              </a:rPr>
              <a:t>шакли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яклухту</a:t>
            </a:r>
            <a:r>
              <a:rPr lang="ru-RU" sz="2200" dirty="0" smtClean="0">
                <a:latin typeface="Times New Roman Tj" pitchFamily="18" charset="-52"/>
              </a:rPr>
              <a:t> том </a:t>
            </a:r>
            <a:r>
              <a:rPr lang="ru-RU" sz="2200" dirty="0" err="1" smtClean="0">
                <a:latin typeface="Times New Roman Tj" pitchFamily="18" charset="-52"/>
              </a:rPr>
              <a:t>якљоя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кардани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њисса</a:t>
            </a:r>
            <a:r>
              <a:rPr lang="ru-RU" sz="2200" dirty="0" smtClean="0">
                <a:latin typeface="Times New Roman Tj" pitchFamily="18" charset="-52"/>
              </a:rPr>
              <a:t>, </a:t>
            </a:r>
            <a:r>
              <a:rPr lang="ru-RU" sz="2200" dirty="0" err="1" smtClean="0">
                <a:latin typeface="Times New Roman Tj" pitchFamily="18" charset="-52"/>
              </a:rPr>
              <a:t>ќисм</a:t>
            </a:r>
            <a:r>
              <a:rPr lang="ru-RU" sz="2200" dirty="0" smtClean="0">
                <a:latin typeface="Times New Roman Tj" pitchFamily="18" charset="-52"/>
              </a:rPr>
              <a:t> ва </a:t>
            </a:r>
            <a:r>
              <a:rPr lang="ru-RU" sz="2200" dirty="0" err="1" smtClean="0">
                <a:latin typeface="Times New Roman Tj" pitchFamily="18" charset="-52"/>
              </a:rPr>
              <a:t>аломатњои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алоњида</a:t>
            </a:r>
            <a:r>
              <a:rPr lang="ru-RU" sz="2200" dirty="0" smtClean="0">
                <a:latin typeface="Times New Roman Tj" pitchFamily="18" charset="-52"/>
              </a:rPr>
              <a:t> мебошад.</a:t>
            </a:r>
          </a:p>
          <a:p>
            <a:pPr algn="just"/>
            <a:r>
              <a:rPr lang="ru-RU" sz="2200" dirty="0" err="1" smtClean="0">
                <a:latin typeface="Times New Roman Tj" pitchFamily="18" charset="-52"/>
              </a:rPr>
              <a:t>Тањлил</a:t>
            </a:r>
            <a:r>
              <a:rPr lang="ru-RU" sz="2200" dirty="0" smtClean="0">
                <a:latin typeface="Times New Roman Tj" pitchFamily="18" charset="-52"/>
              </a:rPr>
              <a:t> ва </a:t>
            </a:r>
            <a:r>
              <a:rPr lang="ru-RU" sz="2200" dirty="0" err="1" smtClean="0">
                <a:latin typeface="Times New Roman Tj" pitchFamily="18" charset="-52"/>
              </a:rPr>
              <a:t>таркиб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робитаи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ногусастанї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дошта</a:t>
            </a:r>
            <a:r>
              <a:rPr lang="ru-RU" sz="2200" dirty="0" smtClean="0">
                <a:latin typeface="Times New Roman Tj" pitchFamily="18" charset="-52"/>
              </a:rPr>
              <a:t>, </a:t>
            </a:r>
            <a:r>
              <a:rPr lang="ru-RU" sz="2200" dirty="0" err="1" smtClean="0">
                <a:latin typeface="Times New Roman Tj" pitchFamily="18" charset="-52"/>
              </a:rPr>
              <a:t>ду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тарафи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ягонаи</a:t>
            </a:r>
            <a:r>
              <a:rPr lang="ru-RU" sz="2200" dirty="0" smtClean="0">
                <a:latin typeface="Times New Roman Tj" pitchFamily="18" charset="-52"/>
              </a:rPr>
              <a:t> раванди </a:t>
            </a:r>
            <a:r>
              <a:rPr lang="ru-RU" sz="2200" dirty="0" err="1" smtClean="0">
                <a:latin typeface="Times New Roman Tj" pitchFamily="18" charset="-52"/>
              </a:rPr>
              <a:t>тафаккурро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ташкил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медињанд</a:t>
            </a:r>
            <a:r>
              <a:rPr lang="ru-RU" sz="2200" dirty="0" smtClean="0">
                <a:latin typeface="Times New Roman Tj" pitchFamily="18" charset="-52"/>
              </a:rPr>
              <a:t>. </a:t>
            </a:r>
            <a:endParaRPr lang="ru-RU" sz="2200" dirty="0" smtClean="0">
              <a:latin typeface="Times New Roman Tj" pitchFamily="18" charset="-52"/>
            </a:endParaRPr>
          </a:p>
          <a:p>
            <a:pPr algn="just"/>
            <a:r>
              <a:rPr lang="ru-RU" sz="2200" dirty="0" err="1" smtClean="0">
                <a:latin typeface="Times New Roman Tj" pitchFamily="18" charset="-52"/>
              </a:rPr>
              <a:t>Мањз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алоќаи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байнињамдигарї</a:t>
            </a:r>
            <a:r>
              <a:rPr lang="ru-RU" sz="2200" dirty="0" smtClean="0">
                <a:latin typeface="Times New Roman Tj" pitchFamily="18" charset="-52"/>
              </a:rPr>
              <a:t> ва </a:t>
            </a:r>
            <a:r>
              <a:rPr lang="ru-RU" sz="2200" dirty="0" err="1" smtClean="0">
                <a:latin typeface="Times New Roman Tj" pitchFamily="18" charset="-52"/>
              </a:rPr>
              <a:t>вобастагии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байнињамдигарии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тањлил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ва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таркиб</a:t>
            </a:r>
            <a:r>
              <a:rPr lang="ru-RU" sz="2200" dirty="0" smtClean="0">
                <a:latin typeface="Times New Roman Tj" pitchFamily="18" charset="-52"/>
              </a:rPr>
              <a:t>, </a:t>
            </a:r>
            <a:r>
              <a:rPr lang="ru-RU" sz="2200" dirty="0" err="1" smtClean="0">
                <a:latin typeface="Times New Roman Tj" pitchFamily="18" charset="-52"/>
              </a:rPr>
              <a:t>моњият</a:t>
            </a:r>
            <a:r>
              <a:rPr lang="ru-RU" sz="2200" dirty="0" smtClean="0">
                <a:latin typeface="Times New Roman Tj" pitchFamily="18" charset="-52"/>
              </a:rPr>
              <a:t>, </a:t>
            </a:r>
            <a:r>
              <a:rPr lang="ru-RU" sz="2200" dirty="0" err="1" smtClean="0">
                <a:latin typeface="Times New Roman Tj" pitchFamily="18" charset="-52"/>
              </a:rPr>
              <a:t>ядрои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равандњои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тафаккур</a:t>
            </a:r>
            <a:r>
              <a:rPr lang="ru-RU" sz="2200" dirty="0" smtClean="0">
                <a:latin typeface="Times New Roman Tj" pitchFamily="18" charset="-52"/>
              </a:rPr>
              <a:t> (дар як </a:t>
            </a:r>
            <a:r>
              <a:rPr lang="ru-RU" sz="2200" dirty="0" err="1" smtClean="0">
                <a:latin typeface="Times New Roman Tj" pitchFamily="18" charset="-52"/>
              </a:rPr>
              <a:t>ќатор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ихтисосњо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бартарии</a:t>
            </a:r>
            <a:r>
              <a:rPr lang="ru-RU" sz="2200" dirty="0" smtClean="0">
                <a:latin typeface="Times New Roman Tj" pitchFamily="18" charset="-52"/>
              </a:rPr>
              <a:t> яке аз </a:t>
            </a:r>
            <a:r>
              <a:rPr lang="ru-RU" sz="2200" dirty="0" err="1" smtClean="0">
                <a:latin typeface="Times New Roman Tj" pitchFamily="18" charset="-52"/>
              </a:rPr>
              <a:t>тарафњоро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талаб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мекунад</a:t>
            </a:r>
            <a:r>
              <a:rPr lang="ru-RU" sz="2200" dirty="0" smtClean="0">
                <a:latin typeface="Times New Roman Tj" pitchFamily="18" charset="-52"/>
              </a:rPr>
              <a:t>, </a:t>
            </a:r>
            <a:r>
              <a:rPr lang="ru-RU" sz="2200" dirty="0" err="1" smtClean="0">
                <a:latin typeface="Times New Roman Tj" pitchFamily="18" charset="-52"/>
              </a:rPr>
              <a:t>масалан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рассом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аввал</a:t>
            </a:r>
            <a:r>
              <a:rPr lang="ru-RU" sz="2200" dirty="0" smtClean="0">
                <a:latin typeface="Times New Roman Tj" pitchFamily="18" charset="-52"/>
              </a:rPr>
              <a:t> ба </a:t>
            </a:r>
            <a:r>
              <a:rPr lang="ru-RU" sz="2200" dirty="0" err="1" smtClean="0">
                <a:latin typeface="Times New Roman Tj" pitchFamily="18" charset="-52"/>
              </a:rPr>
              <a:t>сифатњои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таркиб</a:t>
            </a:r>
            <a:r>
              <a:rPr lang="ru-RU" sz="2200" dirty="0" smtClean="0">
                <a:latin typeface="Times New Roman Tj" pitchFamily="18" charset="-52"/>
              </a:rPr>
              <a:t> ва </a:t>
            </a:r>
            <a:r>
              <a:rPr lang="ru-RU" sz="2200" dirty="0" err="1" smtClean="0">
                <a:latin typeface="Times New Roman Tj" pitchFamily="18" charset="-52"/>
              </a:rPr>
              <a:t>баъд</a:t>
            </a:r>
            <a:r>
              <a:rPr lang="ru-RU" sz="2200" dirty="0" smtClean="0">
                <a:latin typeface="Times New Roman Tj" pitchFamily="18" charset="-52"/>
              </a:rPr>
              <a:t> ба </a:t>
            </a:r>
            <a:r>
              <a:rPr lang="ru-RU" sz="2200" dirty="0" err="1" smtClean="0">
                <a:latin typeface="Times New Roman Tj" pitchFamily="18" charset="-52"/>
              </a:rPr>
              <a:t>тањлил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мегузарад</a:t>
            </a:r>
            <a:r>
              <a:rPr lang="ru-RU" sz="2200" dirty="0" smtClean="0">
                <a:latin typeface="Times New Roman Tj" pitchFamily="18" charset="-52"/>
              </a:rPr>
              <a:t>, ё </a:t>
            </a:r>
            <a:r>
              <a:rPr lang="ru-RU" sz="2200" dirty="0" err="1" smtClean="0">
                <a:latin typeface="Times New Roman Tj" pitchFamily="18" charset="-52"/>
              </a:rPr>
              <a:t>зарурати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диќќати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махсус</a:t>
            </a:r>
            <a:r>
              <a:rPr lang="ru-RU" sz="2200" dirty="0" smtClean="0">
                <a:latin typeface="Times New Roman Tj" pitchFamily="18" charset="-52"/>
              </a:rPr>
              <a:t> ба </a:t>
            </a:r>
            <a:r>
              <a:rPr lang="ru-RU" sz="2200" dirty="0" err="1" smtClean="0">
                <a:latin typeface="Times New Roman Tj" pitchFamily="18" charset="-52"/>
              </a:rPr>
              <a:t>ќисмњо</a:t>
            </a:r>
            <a:r>
              <a:rPr lang="ru-RU" sz="2200" dirty="0" smtClean="0">
                <a:latin typeface="Times New Roman Tj" pitchFamily="18" charset="-52"/>
              </a:rPr>
              <a:t> – дар </a:t>
            </a:r>
            <a:r>
              <a:rPr lang="ru-RU" sz="2200" dirty="0" err="1" smtClean="0">
                <a:latin typeface="Times New Roman Tj" pitchFamily="18" charset="-52"/>
              </a:rPr>
              <a:t>фаъолияти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муфаттиш</a:t>
            </a:r>
            <a:r>
              <a:rPr lang="ru-RU" sz="2200" dirty="0" smtClean="0">
                <a:latin typeface="Times New Roman Tj" pitchFamily="18" charset="-52"/>
              </a:rPr>
              <a:t> ё </a:t>
            </a:r>
            <a:r>
              <a:rPr lang="ru-RU" sz="2200" dirty="0" err="1" smtClean="0">
                <a:latin typeface="Times New Roman Tj" pitchFamily="18" charset="-52"/>
              </a:rPr>
              <a:t>судияњо</a:t>
            </a:r>
            <a:r>
              <a:rPr lang="ru-RU" sz="2200" dirty="0" smtClean="0">
                <a:latin typeface="Times New Roman Tj" pitchFamily="18" charset="-52"/>
              </a:rPr>
              <a:t>)-</a:t>
            </a:r>
            <a:r>
              <a:rPr lang="ru-RU" sz="2200" dirty="0" err="1" smtClean="0">
                <a:latin typeface="Times New Roman Tj" pitchFamily="18" charset="-52"/>
              </a:rPr>
              <a:t>ро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њосил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мекунанд</a:t>
            </a:r>
            <a:r>
              <a:rPr lang="ru-RU" sz="2200" dirty="0" smtClean="0">
                <a:latin typeface="Times New Roman Tj" pitchFamily="18" charset="-52"/>
              </a:rPr>
              <a:t>.</a:t>
            </a:r>
          </a:p>
          <a:p>
            <a:pPr algn="just"/>
            <a:endParaRPr lang="ru-RU" sz="2200" dirty="0">
              <a:latin typeface="Times New Roman Tj" pitchFamily="18" charset="-52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2700" dirty="0" smtClean="0">
                <a:latin typeface="Times New Roman Tj" pitchFamily="18" charset="-52"/>
              </a:rPr>
              <a:t/>
            </a:r>
            <a:br>
              <a:rPr lang="ru-RU" sz="2700" dirty="0" smtClean="0">
                <a:latin typeface="Times New Roman Tj" pitchFamily="18" charset="-52"/>
              </a:rPr>
            </a:br>
            <a:r>
              <a:rPr lang="ru-RU" sz="2700" dirty="0" smtClean="0">
                <a:latin typeface="Times New Roman Tj" pitchFamily="18" charset="-52"/>
              </a:rPr>
              <a:t/>
            </a:r>
            <a:br>
              <a:rPr lang="ru-RU" sz="2700" dirty="0" smtClean="0">
                <a:latin typeface="Times New Roman Tj" pitchFamily="18" charset="-52"/>
              </a:rPr>
            </a:br>
            <a:r>
              <a:rPr lang="ru-RU" sz="2700" dirty="0" err="1" smtClean="0">
                <a:effectLst/>
                <a:latin typeface="Times New Roman Tj" pitchFamily="18" charset="-52"/>
              </a:rPr>
              <a:t>Тафаккури</a:t>
            </a:r>
            <a:r>
              <a:rPr lang="ru-RU" sz="2700" dirty="0" smtClean="0">
                <a:effectLst/>
                <a:latin typeface="Times New Roman Tj" pitchFamily="18" charset="-52"/>
              </a:rPr>
              <a:t> </a:t>
            </a:r>
            <a:r>
              <a:rPr lang="ru-RU" sz="2700" dirty="0" err="1" smtClean="0">
                <a:effectLst/>
                <a:latin typeface="Times New Roman Tj" pitchFamily="18" charset="-52"/>
              </a:rPr>
              <a:t>проблемавї</a:t>
            </a:r>
            <a:r>
              <a:rPr lang="ru-RU" sz="2700" dirty="0" smtClean="0">
                <a:effectLst/>
                <a:latin typeface="Times New Roman Tj" pitchFamily="18" charset="-52"/>
              </a:rPr>
              <a:t/>
            </a:r>
            <a:br>
              <a:rPr lang="ru-RU" sz="2700" dirty="0" smtClean="0">
                <a:effectLst/>
                <a:latin typeface="Times New Roman Tj" pitchFamily="18" charset="-52"/>
              </a:rPr>
            </a:br>
            <a:r>
              <a:rPr lang="ru-RU" sz="2700" dirty="0" smtClean="0">
                <a:latin typeface="Times New Roman Tj" pitchFamily="18" charset="-52"/>
              </a:rPr>
              <a:t/>
            </a:r>
            <a:br>
              <a:rPr lang="ru-RU" sz="2700" dirty="0" smtClean="0">
                <a:latin typeface="Times New Roman Tj" pitchFamily="18" charset="-52"/>
              </a:rPr>
            </a:br>
            <a:endParaRPr lang="ru-RU" sz="2700" dirty="0">
              <a:solidFill>
                <a:schemeClr val="tx1"/>
              </a:solidFill>
              <a:effectLst/>
              <a:latin typeface="Times New Roman Tj" pitchFamily="18" charset="-52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1484784"/>
            <a:ext cx="8784976" cy="4176464"/>
          </a:xfrm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>
            <a:noAutofit/>
          </a:bodyPr>
          <a:lstStyle/>
          <a:p>
            <a:pPr algn="just"/>
            <a:r>
              <a:rPr lang="ru-RU" sz="2400" dirty="0" smtClean="0">
                <a:latin typeface="Times New Roman Tj" pitchFamily="18" charset="-52"/>
              </a:rPr>
              <a:t> </a:t>
            </a:r>
            <a:r>
              <a:rPr lang="ru-RU" sz="2400" dirty="0" smtClean="0">
                <a:latin typeface="Times New Roman Tj" pitchFamily="18" charset="-52"/>
              </a:rPr>
              <a:t>1</a:t>
            </a:r>
            <a:r>
              <a:rPr lang="ru-RU" sz="2400" dirty="0" smtClean="0">
                <a:latin typeface="Times New Roman Tj" pitchFamily="18" charset="-52"/>
              </a:rPr>
              <a:t>. </a:t>
            </a:r>
            <a:r>
              <a:rPr lang="ru-RU" sz="2400" dirty="0" err="1" smtClean="0">
                <a:latin typeface="Times New Roman Tj" pitchFamily="18" charset="-52"/>
              </a:rPr>
              <a:t>Тањлили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пурра</a:t>
            </a:r>
            <a:r>
              <a:rPr lang="ru-RU" sz="2400" dirty="0" smtClean="0">
                <a:latin typeface="Times New Roman Tj" pitchFamily="18" charset="-52"/>
              </a:rPr>
              <a:t>, дар </a:t>
            </a:r>
            <a:r>
              <a:rPr lang="ru-RU" sz="2400" dirty="0" err="1" smtClean="0">
                <a:latin typeface="Times New Roman Tj" pitchFamily="18" charset="-52"/>
              </a:rPr>
              <a:t>айни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ваќт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таркиби</a:t>
            </a:r>
            <a:r>
              <a:rPr lang="ru-RU" sz="2400" dirty="0" smtClean="0">
                <a:latin typeface="Times New Roman Tj" pitchFamily="18" charset="-52"/>
              </a:rPr>
              <a:t> он низ мебошад, зеро </a:t>
            </a:r>
            <a:r>
              <a:rPr lang="ru-RU" sz="2400" dirty="0" err="1" smtClean="0">
                <a:latin typeface="Times New Roman Tj" pitchFamily="18" charset="-52"/>
              </a:rPr>
              <a:t>тањлил</a:t>
            </a:r>
            <a:r>
              <a:rPr lang="ru-RU" sz="2400" dirty="0" smtClean="0">
                <a:latin typeface="Times New Roman Tj" pitchFamily="18" charset="-52"/>
              </a:rPr>
              <a:t> ба </a:t>
            </a:r>
            <a:r>
              <a:rPr lang="ru-RU" sz="2400" dirty="0" err="1" smtClean="0">
                <a:latin typeface="Times New Roman Tj" pitchFamily="18" charset="-52"/>
              </a:rPr>
              <a:t>људо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намудани</a:t>
            </a:r>
            <a:r>
              <a:rPr lang="ru-RU" sz="2400" dirty="0" smtClean="0">
                <a:latin typeface="Times New Roman Tj" pitchFamily="18" charset="-52"/>
              </a:rPr>
              <a:t> на </a:t>
            </a:r>
            <a:r>
              <a:rPr lang="ru-RU" sz="2400" dirty="0" err="1" smtClean="0">
                <a:latin typeface="Times New Roman Tj" pitchFamily="18" charset="-52"/>
              </a:rPr>
              <a:t>танњо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ќисмњо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тарафњо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аломатњои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пурра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равона</a:t>
            </a:r>
            <a:r>
              <a:rPr lang="ru-RU" sz="2400" dirty="0" smtClean="0">
                <a:latin typeface="Times New Roman Tj" pitchFamily="18" charset="-52"/>
              </a:rPr>
              <a:t> карда шудааст, балки дар </a:t>
            </a:r>
            <a:r>
              <a:rPr lang="ru-RU" sz="2400" dirty="0" err="1" smtClean="0">
                <a:latin typeface="Times New Roman Tj" pitchFamily="18" charset="-52"/>
              </a:rPr>
              <a:t>маљмўъ</a:t>
            </a:r>
            <a:r>
              <a:rPr lang="ru-RU" sz="2400" dirty="0" smtClean="0">
                <a:latin typeface="Times New Roman Tj" pitchFamily="18" charset="-52"/>
              </a:rPr>
              <a:t> бо </a:t>
            </a:r>
            <a:r>
              <a:rPr lang="ru-RU" sz="2400" dirty="0" err="1" smtClean="0">
                <a:latin typeface="Times New Roman Tj" pitchFamily="18" charset="-52"/>
              </a:rPr>
              <a:t>ошкор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намудани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алоќањо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вобастагї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муносибатњои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мављудаи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байни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ќисмњо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равона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гардидааст</a:t>
            </a:r>
            <a:r>
              <a:rPr lang="ru-RU" sz="2400" dirty="0" smtClean="0">
                <a:latin typeface="Times New Roman Tj" pitchFamily="18" charset="-52"/>
              </a:rPr>
              <a:t>.</a:t>
            </a:r>
          </a:p>
          <a:p>
            <a:pPr algn="just"/>
            <a:r>
              <a:rPr lang="ru-RU" sz="2400" dirty="0" smtClean="0">
                <a:latin typeface="Times New Roman Tj" pitchFamily="18" charset="-52"/>
              </a:rPr>
              <a:t>2. </a:t>
            </a:r>
            <a:r>
              <a:rPr lang="ru-RU" sz="2400" dirty="0" err="1" smtClean="0">
                <a:latin typeface="Times New Roman Tj" pitchFamily="18" charset="-52"/>
              </a:rPr>
              <a:t>Ягонагии</a:t>
            </a:r>
            <a:r>
              <a:rPr lang="ru-RU" sz="2400" dirty="0" smtClean="0">
                <a:latin typeface="Times New Roman Tj" pitchFamily="18" charset="-52"/>
              </a:rPr>
              <a:t> раванди </a:t>
            </a:r>
            <a:r>
              <a:rPr lang="ru-RU" sz="2400" dirty="0" err="1" smtClean="0">
                <a:latin typeface="Times New Roman Tj" pitchFamily="18" charset="-52"/>
              </a:rPr>
              <a:t>тањлилї-таркибї</a:t>
            </a:r>
            <a:r>
              <a:rPr lang="ru-RU" sz="2400" dirty="0" smtClean="0">
                <a:latin typeface="Times New Roman Tj" pitchFamily="18" charset="-52"/>
              </a:rPr>
              <a:t> дар он </a:t>
            </a:r>
            <a:r>
              <a:rPr lang="ru-RU" sz="2400" dirty="0" err="1" smtClean="0">
                <a:latin typeface="Times New Roman Tj" pitchFamily="18" charset="-52"/>
              </a:rPr>
              <a:t>ифода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мегардад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ки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тањлил</a:t>
            </a:r>
            <a:r>
              <a:rPr lang="ru-RU" sz="2400" dirty="0" smtClean="0">
                <a:latin typeface="Times New Roman Tj" pitchFamily="18" charset="-52"/>
              </a:rPr>
              <a:t> ба як </a:t>
            </a:r>
            <a:r>
              <a:rPr lang="ru-RU" sz="2400" dirty="0" err="1" smtClean="0">
                <a:latin typeface="Times New Roman Tj" pitchFamily="18" charset="-52"/>
              </a:rPr>
              <a:t>манбаъ</a:t>
            </a:r>
            <a:r>
              <a:rPr lang="ru-RU" sz="2400" dirty="0" smtClean="0">
                <a:latin typeface="Times New Roman Tj" pitchFamily="18" charset="-52"/>
              </a:rPr>
              <a:t> (</a:t>
            </a:r>
            <a:r>
              <a:rPr lang="ru-RU" sz="2400" dirty="0" err="1" smtClean="0">
                <a:latin typeface="Times New Roman Tj" pitchFamily="18" charset="-52"/>
              </a:rPr>
              <a:t>таркиб</a:t>
            </a:r>
            <a:r>
              <a:rPr lang="ru-RU" sz="2400" dirty="0" smtClean="0">
                <a:latin typeface="Times New Roman Tj" pitchFamily="18" charset="-52"/>
              </a:rPr>
              <a:t> 1) </a:t>
            </a:r>
            <a:r>
              <a:rPr lang="ru-RU" sz="2400" dirty="0" err="1" smtClean="0">
                <a:latin typeface="Times New Roman Tj" pitchFamily="18" charset="-52"/>
              </a:rPr>
              <a:t>фиристода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шуда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восита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роњ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шакли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маърифати</a:t>
            </a:r>
            <a:r>
              <a:rPr lang="ru-RU" sz="2400" dirty="0" smtClean="0">
                <a:latin typeface="Times New Roman Tj" pitchFamily="18" charset="-52"/>
              </a:rPr>
              <a:t> томе мебошад, </a:t>
            </a:r>
            <a:r>
              <a:rPr lang="ru-RU" sz="2400" dirty="0" err="1" smtClean="0">
                <a:latin typeface="Times New Roman Tj" pitchFamily="18" charset="-52"/>
              </a:rPr>
              <a:t>ки</a:t>
            </a:r>
            <a:r>
              <a:rPr lang="ru-RU" sz="2400" dirty="0" smtClean="0">
                <a:latin typeface="Times New Roman Tj" pitchFamily="18" charset="-52"/>
              </a:rPr>
              <a:t>  дар </a:t>
            </a:r>
            <a:r>
              <a:rPr lang="ru-RU" sz="2400" dirty="0" err="1" smtClean="0">
                <a:latin typeface="Times New Roman Tj" pitchFamily="18" charset="-52"/>
              </a:rPr>
              <a:t>натиљаи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корњои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иљрогардида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бештар</a:t>
            </a:r>
            <a:r>
              <a:rPr lang="ru-RU" sz="2400" dirty="0" smtClean="0">
                <a:latin typeface="Times New Roman Tj" pitchFamily="18" charset="-52"/>
              </a:rPr>
              <a:t> ва </a:t>
            </a:r>
            <a:r>
              <a:rPr lang="ru-RU" sz="2400" dirty="0" err="1" smtClean="0">
                <a:latin typeface="Times New Roman Tj" pitchFamily="18" charset="-52"/>
              </a:rPr>
              <a:t>пурратар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фањмида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мешавад</a:t>
            </a:r>
            <a:r>
              <a:rPr lang="ru-RU" sz="2400" dirty="0" smtClean="0">
                <a:latin typeface="Times New Roman Tj" pitchFamily="18" charset="-52"/>
              </a:rPr>
              <a:t>.</a:t>
            </a:r>
          </a:p>
          <a:p>
            <a:pPr algn="just"/>
            <a:endParaRPr lang="ru-RU" sz="2200" dirty="0">
              <a:latin typeface="Times New Roman Tj" pitchFamily="18" charset="-52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2700" dirty="0" smtClean="0">
                <a:latin typeface="Times New Roman Tj" pitchFamily="18" charset="-52"/>
              </a:rPr>
              <a:t/>
            </a:r>
            <a:br>
              <a:rPr lang="ru-RU" sz="2700" dirty="0" smtClean="0">
                <a:latin typeface="Times New Roman Tj" pitchFamily="18" charset="-52"/>
              </a:rPr>
            </a:br>
            <a:r>
              <a:rPr lang="ru-RU" sz="2700" dirty="0" smtClean="0">
                <a:latin typeface="Times New Roman Tj" pitchFamily="18" charset="-52"/>
              </a:rPr>
              <a:t/>
            </a:r>
            <a:br>
              <a:rPr lang="ru-RU" sz="2700" dirty="0" smtClean="0">
                <a:latin typeface="Times New Roman Tj" pitchFamily="18" charset="-52"/>
              </a:rPr>
            </a:br>
            <a:r>
              <a:rPr lang="ru-RU" sz="2700" dirty="0" err="1" smtClean="0">
                <a:latin typeface="Times New Roman Tj" pitchFamily="18" charset="-52"/>
              </a:rPr>
              <a:t>Алоќамандии</a:t>
            </a:r>
            <a:r>
              <a:rPr lang="ru-RU" sz="2700" dirty="0" smtClean="0">
                <a:latin typeface="Times New Roman Tj" pitchFamily="18" charset="-52"/>
              </a:rPr>
              <a:t> </a:t>
            </a:r>
            <a:r>
              <a:rPr lang="ru-RU" sz="2700" dirty="0" err="1" smtClean="0">
                <a:latin typeface="Times New Roman Tj" pitchFamily="18" charset="-52"/>
              </a:rPr>
              <a:t>тањлил</a:t>
            </a:r>
            <a:r>
              <a:rPr lang="ru-RU" sz="2700" dirty="0" smtClean="0">
                <a:latin typeface="Times New Roman Tj" pitchFamily="18" charset="-52"/>
              </a:rPr>
              <a:t> ва </a:t>
            </a:r>
            <a:r>
              <a:rPr lang="ru-RU" sz="2700" dirty="0" err="1" smtClean="0">
                <a:latin typeface="Times New Roman Tj" pitchFamily="18" charset="-52"/>
              </a:rPr>
              <a:t>таркиб</a:t>
            </a:r>
            <a:r>
              <a:rPr lang="ru-RU" sz="2700" dirty="0" smtClean="0">
                <a:latin typeface="Times New Roman Tj" pitchFamily="18" charset="-52"/>
              </a:rPr>
              <a:t> дар </a:t>
            </a:r>
            <a:r>
              <a:rPr lang="ru-RU" sz="2700" dirty="0" err="1" smtClean="0">
                <a:latin typeface="Times New Roman Tj" pitchFamily="18" charset="-52"/>
              </a:rPr>
              <a:t>вобастагињои</a:t>
            </a:r>
            <a:r>
              <a:rPr lang="ru-RU" sz="2700" dirty="0" smtClean="0">
                <a:latin typeface="Times New Roman Tj" pitchFamily="18" charset="-52"/>
              </a:rPr>
              <a:t> </a:t>
            </a:r>
            <a:r>
              <a:rPr lang="ru-RU" sz="2700" dirty="0" err="1" smtClean="0">
                <a:latin typeface="Times New Roman Tj" pitchFamily="18" charset="-52"/>
              </a:rPr>
              <a:t>зерин</a:t>
            </a:r>
            <a:r>
              <a:rPr lang="ru-RU" sz="2700" dirty="0" smtClean="0">
                <a:latin typeface="Times New Roman Tj" pitchFamily="18" charset="-52"/>
              </a:rPr>
              <a:t> </a:t>
            </a:r>
            <a:r>
              <a:rPr lang="ru-RU" sz="2700" dirty="0" err="1" smtClean="0">
                <a:latin typeface="Times New Roman Tj" pitchFamily="18" charset="-52"/>
              </a:rPr>
              <a:t>ифода</a:t>
            </a:r>
            <a:r>
              <a:rPr lang="ru-RU" sz="2700" dirty="0" smtClean="0">
                <a:latin typeface="Times New Roman Tj" pitchFamily="18" charset="-52"/>
              </a:rPr>
              <a:t> </a:t>
            </a:r>
            <a:r>
              <a:rPr lang="ru-RU" sz="2700" dirty="0" err="1" smtClean="0">
                <a:latin typeface="Times New Roman Tj" pitchFamily="18" charset="-52"/>
              </a:rPr>
              <a:t>гардидааст</a:t>
            </a:r>
            <a:r>
              <a:rPr lang="ru-RU" sz="2700" dirty="0" smtClean="0">
                <a:latin typeface="Times New Roman Tj" pitchFamily="18" charset="-52"/>
              </a:rPr>
              <a:t>:</a:t>
            </a:r>
            <a:r>
              <a:rPr lang="ru-RU" sz="2700" dirty="0" smtClean="0">
                <a:effectLst/>
                <a:latin typeface="Times New Roman Tj" pitchFamily="18" charset="-52"/>
              </a:rPr>
              <a:t/>
            </a:r>
            <a:br>
              <a:rPr lang="ru-RU" sz="2700" dirty="0" smtClean="0">
                <a:effectLst/>
                <a:latin typeface="Times New Roman Tj" pitchFamily="18" charset="-52"/>
              </a:rPr>
            </a:br>
            <a:r>
              <a:rPr lang="ru-RU" sz="2700" dirty="0" smtClean="0">
                <a:latin typeface="Times New Roman Tj" pitchFamily="18" charset="-52"/>
              </a:rPr>
              <a:t/>
            </a:r>
            <a:br>
              <a:rPr lang="ru-RU" sz="2700" dirty="0" smtClean="0">
                <a:latin typeface="Times New Roman Tj" pitchFamily="18" charset="-52"/>
              </a:rPr>
            </a:br>
            <a:endParaRPr lang="ru-RU" sz="2700" dirty="0">
              <a:solidFill>
                <a:schemeClr val="tx1"/>
              </a:solidFill>
              <a:effectLst/>
              <a:latin typeface="Times New Roman Tj" pitchFamily="18" charset="-52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1124744"/>
            <a:ext cx="8784976" cy="5112568"/>
          </a:xfrm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>
            <a:noAutofit/>
          </a:bodyPr>
          <a:lstStyle/>
          <a:p>
            <a:pPr algn="just"/>
            <a:r>
              <a:rPr lang="ru-RU" sz="2300" dirty="0" smtClean="0">
                <a:latin typeface="Times New Roman Tj" pitchFamily="18" charset="-52"/>
              </a:rPr>
              <a:t>3. Раванди </a:t>
            </a:r>
            <a:r>
              <a:rPr lang="ru-RU" sz="2300" dirty="0" err="1" smtClean="0">
                <a:latin typeface="Times New Roman Tj" pitchFamily="18" charset="-52"/>
              </a:rPr>
              <a:t>зењнї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њамон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ваќт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комёб</a:t>
            </a:r>
            <a:r>
              <a:rPr lang="ru-RU" sz="2300" dirty="0" smtClean="0">
                <a:latin typeface="Times New Roman Tj" pitchFamily="18" charset="-52"/>
              </a:rPr>
              <a:t> мебошад, </a:t>
            </a:r>
            <a:r>
              <a:rPr lang="ru-RU" sz="2300" dirty="0" err="1" smtClean="0">
                <a:latin typeface="Times New Roman Tj" pitchFamily="18" charset="-52"/>
              </a:rPr>
              <a:t>ки</a:t>
            </a:r>
            <a:r>
              <a:rPr lang="ru-RU" sz="2300" dirty="0" smtClean="0">
                <a:latin typeface="Times New Roman Tj" pitchFamily="18" charset="-52"/>
              </a:rPr>
              <a:t> ба </a:t>
            </a:r>
            <a:r>
              <a:rPr lang="ru-RU" sz="2300" dirty="0" err="1" smtClean="0">
                <a:latin typeface="Times New Roman Tj" pitchFamily="18" charset="-52"/>
              </a:rPr>
              <a:t>њалли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вазифањо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оварда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мерасонад</a:t>
            </a:r>
            <a:r>
              <a:rPr lang="ru-RU" sz="2300" dirty="0" smtClean="0">
                <a:latin typeface="Times New Roman Tj" pitchFamily="18" charset="-52"/>
              </a:rPr>
              <a:t>, </a:t>
            </a:r>
            <a:r>
              <a:rPr lang="ru-RU" sz="2300" dirty="0" err="1" smtClean="0">
                <a:latin typeface="Times New Roman Tj" pitchFamily="18" charset="-52"/>
              </a:rPr>
              <a:t>ки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агар</a:t>
            </a:r>
            <a:r>
              <a:rPr lang="ru-RU" sz="2300" dirty="0" smtClean="0">
                <a:latin typeface="Times New Roman Tj" pitchFamily="18" charset="-52"/>
              </a:rPr>
              <a:t> се звено </a:t>
            </a:r>
            <a:r>
              <a:rPr lang="ru-RU" sz="2300" dirty="0" err="1" smtClean="0">
                <a:latin typeface="Times New Roman Tj" pitchFamily="18" charset="-52"/>
              </a:rPr>
              <a:t>аниќ</a:t>
            </a:r>
            <a:r>
              <a:rPr lang="ru-RU" sz="2300" dirty="0" smtClean="0">
                <a:latin typeface="Times New Roman Tj" pitchFamily="18" charset="-52"/>
              </a:rPr>
              <a:t> бо </a:t>
            </a:r>
            <a:r>
              <a:rPr lang="ru-RU" sz="2300" dirty="0" err="1" smtClean="0">
                <a:latin typeface="Times New Roman Tj" pitchFamily="18" charset="-52"/>
              </a:rPr>
              <a:t>якдигар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мутобиќ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бошанд</a:t>
            </a:r>
            <a:r>
              <a:rPr lang="ru-RU" sz="2300" dirty="0" smtClean="0">
                <a:latin typeface="Times New Roman Tj" pitchFamily="18" charset="-52"/>
              </a:rPr>
              <a:t>. </a:t>
            </a:r>
            <a:endParaRPr lang="ru-RU" sz="2300" dirty="0" smtClean="0">
              <a:latin typeface="Times New Roman Tj" pitchFamily="18" charset="-52"/>
            </a:endParaRPr>
          </a:p>
          <a:p>
            <a:pPr algn="just"/>
            <a:r>
              <a:rPr lang="ru-RU" sz="2300" dirty="0" err="1" smtClean="0">
                <a:latin typeface="Times New Roman Tj" pitchFamily="18" charset="-52"/>
              </a:rPr>
              <a:t>Агар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њамин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мутобиќат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набошад</a:t>
            </a:r>
            <a:r>
              <a:rPr lang="ru-RU" sz="2300" dirty="0" smtClean="0">
                <a:latin typeface="Times New Roman Tj" pitchFamily="18" charset="-52"/>
              </a:rPr>
              <a:t>, раванди </a:t>
            </a:r>
            <a:r>
              <a:rPr lang="ru-RU" sz="2300" dirty="0" err="1" smtClean="0">
                <a:latin typeface="Times New Roman Tj" pitchFamily="18" charset="-52"/>
              </a:rPr>
              <a:t>зењнї</a:t>
            </a:r>
            <a:r>
              <a:rPr lang="ru-RU" sz="2300" dirty="0" smtClean="0">
                <a:latin typeface="Times New Roman Tj" pitchFamily="18" charset="-52"/>
              </a:rPr>
              <a:t> ё </a:t>
            </a:r>
            <a:r>
              <a:rPr lang="ru-RU" sz="2300" dirty="0" err="1" smtClean="0">
                <a:latin typeface="Times New Roman Tj" pitchFamily="18" charset="-52"/>
              </a:rPr>
              <a:t>наметавонад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вуљуд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дошта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бошад</a:t>
            </a:r>
            <a:r>
              <a:rPr lang="ru-RU" sz="2300" dirty="0" smtClean="0">
                <a:latin typeface="Times New Roman Tj" pitchFamily="18" charset="-52"/>
              </a:rPr>
              <a:t>, </a:t>
            </a:r>
            <a:r>
              <a:rPr lang="ru-RU" sz="2300" dirty="0" err="1" smtClean="0">
                <a:latin typeface="Times New Roman Tj" pitchFamily="18" charset="-52"/>
              </a:rPr>
              <a:t>ё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супориш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нодуруст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њал</a:t>
            </a:r>
            <a:r>
              <a:rPr lang="ru-RU" sz="2300" dirty="0" smtClean="0">
                <a:latin typeface="Times New Roman Tj" pitchFamily="18" charset="-52"/>
              </a:rPr>
              <a:t> карда </a:t>
            </a:r>
            <a:r>
              <a:rPr lang="ru-RU" sz="2300" dirty="0" err="1" smtClean="0">
                <a:latin typeface="Times New Roman Tj" pitchFamily="18" charset="-52"/>
              </a:rPr>
              <a:t>мешавад</a:t>
            </a:r>
            <a:r>
              <a:rPr lang="ru-RU" sz="2300" dirty="0" smtClean="0">
                <a:latin typeface="Times New Roman Tj" pitchFamily="18" charset="-52"/>
              </a:rPr>
              <a:t>. </a:t>
            </a:r>
            <a:endParaRPr lang="ru-RU" sz="2300" dirty="0" smtClean="0">
              <a:latin typeface="Times New Roman Tj" pitchFamily="18" charset="-52"/>
            </a:endParaRPr>
          </a:p>
          <a:p>
            <a:pPr algn="just"/>
            <a:r>
              <a:rPr lang="ru-RU" sz="2300" dirty="0" err="1" smtClean="0">
                <a:latin typeface="Times New Roman Tj" pitchFamily="18" charset="-52"/>
              </a:rPr>
              <a:t>Масалан</a:t>
            </a:r>
            <a:r>
              <a:rPr lang="ru-RU" sz="2300" dirty="0" smtClean="0">
                <a:latin typeface="Times New Roman Tj" pitchFamily="18" charset="-52"/>
              </a:rPr>
              <a:t>, </a:t>
            </a:r>
            <a:r>
              <a:rPr lang="ru-RU" sz="2300" dirty="0" err="1" smtClean="0">
                <a:latin typeface="Times New Roman Tj" pitchFamily="18" charset="-52"/>
              </a:rPr>
              <a:t>кўдаки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хурд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ќиссаро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шунида</a:t>
            </a:r>
            <a:r>
              <a:rPr lang="ru-RU" sz="2300" dirty="0" smtClean="0">
                <a:latin typeface="Times New Roman Tj" pitchFamily="18" charset="-52"/>
              </a:rPr>
              <a:t>, доир ба </a:t>
            </a:r>
            <a:r>
              <a:rPr lang="ru-RU" sz="2300" dirty="0" err="1" smtClean="0">
                <a:latin typeface="Times New Roman Tj" pitchFamily="18" charset="-52"/>
              </a:rPr>
              <a:t>рафтори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лётчик-ќањрамон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фикр</a:t>
            </a:r>
            <a:r>
              <a:rPr lang="ru-RU" sz="2300" dirty="0" smtClean="0">
                <a:latin typeface="Times New Roman Tj" pitchFamily="18" charset="-52"/>
              </a:rPr>
              <a:t> карда, дар </a:t>
            </a:r>
            <a:r>
              <a:rPr lang="ru-RU" sz="2300" dirty="0" err="1" smtClean="0">
                <a:latin typeface="Times New Roman Tj" pitchFamily="18" charset="-52"/>
              </a:rPr>
              <a:t>бораи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ў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чї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гуна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либос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дошт</a:t>
            </a:r>
            <a:r>
              <a:rPr lang="ru-RU" sz="2300" dirty="0" smtClean="0">
                <a:latin typeface="Times New Roman Tj" pitchFamily="18" charset="-52"/>
              </a:rPr>
              <a:t>, </a:t>
            </a:r>
            <a:r>
              <a:rPr lang="ru-RU" sz="2300" dirty="0" err="1" smtClean="0">
                <a:latin typeface="Times New Roman Tj" pitchFamily="18" charset="-52"/>
              </a:rPr>
              <a:t>оё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ў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кўдак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дошт</a:t>
            </a:r>
            <a:r>
              <a:rPr lang="ru-RU" sz="2300" dirty="0" smtClean="0">
                <a:latin typeface="Times New Roman Tj" pitchFamily="18" charset="-52"/>
              </a:rPr>
              <a:t>, ё дар </a:t>
            </a:r>
            <a:r>
              <a:rPr lang="ru-RU" sz="2300" dirty="0" err="1" smtClean="0">
                <a:latin typeface="Times New Roman Tj" pitchFamily="18" charset="-52"/>
              </a:rPr>
              <a:t>ќанотњои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самолёти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ў</a:t>
            </a:r>
            <a:r>
              <a:rPr lang="ru-RU" sz="2300" dirty="0" smtClean="0">
                <a:latin typeface="Times New Roman Tj" pitchFamily="18" charset="-52"/>
              </a:rPr>
              <a:t> нишони </a:t>
            </a:r>
            <a:r>
              <a:rPr lang="ru-RU" sz="2300" dirty="0" err="1" smtClean="0">
                <a:latin typeface="Times New Roman Tj" pitchFamily="18" charset="-52"/>
              </a:rPr>
              <a:t>панљгўша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буд</a:t>
            </a:r>
            <a:r>
              <a:rPr lang="ru-RU" sz="2300" dirty="0" smtClean="0">
                <a:latin typeface="Times New Roman Tj" pitchFamily="18" charset="-52"/>
              </a:rPr>
              <a:t>, </a:t>
            </a:r>
            <a:r>
              <a:rPr lang="ru-RU" sz="2300" dirty="0" err="1" smtClean="0">
                <a:latin typeface="Times New Roman Tj" pitchFamily="18" charset="-52"/>
              </a:rPr>
              <a:t>саволњо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медињад</a:t>
            </a:r>
            <a:r>
              <a:rPr lang="ru-RU" sz="2300" dirty="0" smtClean="0">
                <a:latin typeface="Times New Roman Tj" pitchFamily="18" charset="-52"/>
              </a:rPr>
              <a:t>. </a:t>
            </a:r>
            <a:endParaRPr lang="ru-RU" sz="2300" dirty="0" smtClean="0">
              <a:latin typeface="Times New Roman Tj" pitchFamily="18" charset="-52"/>
            </a:endParaRPr>
          </a:p>
          <a:p>
            <a:pPr algn="just"/>
            <a:r>
              <a:rPr lang="ru-RU" sz="2300" dirty="0" err="1" smtClean="0">
                <a:latin typeface="Times New Roman Tj" pitchFamily="18" charset="-52"/>
              </a:rPr>
              <a:t>Тањлилњои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асари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гўшкардааш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ўро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гумроҳ месозад</a:t>
            </a:r>
            <a:r>
              <a:rPr lang="ru-RU" sz="2300" dirty="0" smtClean="0">
                <a:latin typeface="Times New Roman Tj" pitchFamily="18" charset="-52"/>
              </a:rPr>
              <a:t>, </a:t>
            </a:r>
            <a:r>
              <a:rPr lang="ru-RU" sz="2300" dirty="0" err="1" smtClean="0">
                <a:latin typeface="Times New Roman Tj" pitchFamily="18" charset="-52"/>
              </a:rPr>
              <a:t>агар</a:t>
            </a:r>
            <a:r>
              <a:rPr lang="ru-RU" sz="2300" dirty="0" smtClean="0">
                <a:latin typeface="Times New Roman Tj" pitchFamily="18" charset="-52"/>
              </a:rPr>
              <a:t> аз </a:t>
            </a:r>
            <a:r>
              <a:rPr lang="ru-RU" sz="2300" dirty="0" err="1" smtClean="0">
                <a:latin typeface="Times New Roman Tj" pitchFamily="18" charset="-52"/>
              </a:rPr>
              <a:t>љониби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таркиб</a:t>
            </a:r>
            <a:r>
              <a:rPr lang="ru-RU" sz="2300" dirty="0" smtClean="0">
                <a:latin typeface="Times New Roman Tj" pitchFamily="18" charset="-52"/>
              </a:rPr>
              <a:t>, </a:t>
            </a:r>
            <a:r>
              <a:rPr lang="ru-RU" sz="2300" dirty="0" err="1" smtClean="0">
                <a:latin typeface="Times New Roman Tj" pitchFamily="18" charset="-52"/>
              </a:rPr>
              <a:t>яъне</a:t>
            </a:r>
            <a:r>
              <a:rPr lang="ru-RU" sz="2300" dirty="0" smtClean="0">
                <a:latin typeface="Times New Roman Tj" pitchFamily="18" charset="-52"/>
              </a:rPr>
              <a:t> мавзўи </a:t>
            </a:r>
            <a:r>
              <a:rPr lang="ru-RU" sz="2300" dirty="0" err="1" smtClean="0">
                <a:latin typeface="Times New Roman Tj" pitchFamily="18" charset="-52"/>
              </a:rPr>
              <a:t>асосии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ќисса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пурсида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мешавад</a:t>
            </a:r>
            <a:r>
              <a:rPr lang="ru-RU" sz="2300" dirty="0" smtClean="0">
                <a:latin typeface="Times New Roman Tj" pitchFamily="18" charset="-52"/>
              </a:rPr>
              <a:t>. </a:t>
            </a:r>
            <a:endParaRPr lang="ru-RU" sz="2300" dirty="0" smtClean="0">
              <a:latin typeface="Times New Roman Tj" pitchFamily="18" charset="-52"/>
            </a:endParaRPr>
          </a:p>
          <a:p>
            <a:pPr algn="just"/>
            <a:r>
              <a:rPr lang="ru-RU" sz="2300" dirty="0" smtClean="0">
                <a:latin typeface="Times New Roman Tj" pitchFamily="18" charset="-52"/>
              </a:rPr>
              <a:t>Дар </a:t>
            </a:r>
            <a:r>
              <a:rPr lang="ru-RU" sz="2300" dirty="0" smtClean="0">
                <a:latin typeface="Times New Roman Tj" pitchFamily="18" charset="-52"/>
              </a:rPr>
              <a:t>ин </a:t>
            </a:r>
            <a:r>
              <a:rPr lang="ru-RU" sz="2300" dirty="0" err="1" smtClean="0">
                <a:latin typeface="Times New Roman Tj" pitchFamily="18" charset="-52"/>
              </a:rPr>
              <a:t>лањза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људошавињо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мушоњида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гардида</a:t>
            </a:r>
            <a:r>
              <a:rPr lang="ru-RU" sz="2300" dirty="0" smtClean="0">
                <a:latin typeface="Times New Roman Tj" pitchFamily="18" charset="-52"/>
              </a:rPr>
              <a:t>, </a:t>
            </a:r>
            <a:r>
              <a:rPr lang="ru-RU" sz="2300" dirty="0" err="1" smtClean="0">
                <a:latin typeface="Times New Roman Tj" pitchFamily="18" charset="-52"/>
              </a:rPr>
              <a:t>вазифа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бидуни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њал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боќї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мемонад</a:t>
            </a:r>
            <a:r>
              <a:rPr lang="ru-RU" sz="2300" dirty="0" smtClean="0">
                <a:latin typeface="Times New Roman Tj" pitchFamily="18" charset="-52"/>
              </a:rPr>
              <a:t>.</a:t>
            </a:r>
            <a:endParaRPr lang="ru-RU" sz="2300" dirty="0" smtClean="0">
              <a:latin typeface="Times New Roman Tj" pitchFamily="18" charset="-52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2700" dirty="0" smtClean="0">
                <a:latin typeface="Times New Roman Tj" pitchFamily="18" charset="-52"/>
              </a:rPr>
              <a:t/>
            </a:r>
            <a:br>
              <a:rPr lang="ru-RU" sz="2700" dirty="0" smtClean="0">
                <a:latin typeface="Times New Roman Tj" pitchFamily="18" charset="-52"/>
              </a:rPr>
            </a:br>
            <a:r>
              <a:rPr lang="ru-RU" sz="2700" dirty="0" smtClean="0">
                <a:latin typeface="Times New Roman Tj" pitchFamily="18" charset="-52"/>
              </a:rPr>
              <a:t/>
            </a:r>
            <a:br>
              <a:rPr lang="ru-RU" sz="2700" dirty="0" smtClean="0">
                <a:latin typeface="Times New Roman Tj" pitchFamily="18" charset="-52"/>
              </a:rPr>
            </a:br>
            <a:r>
              <a:rPr lang="ru-RU" sz="2700" dirty="0" err="1" smtClean="0">
                <a:latin typeface="Times New Roman Tj" pitchFamily="18" charset="-52"/>
              </a:rPr>
              <a:t>Алоќамандии</a:t>
            </a:r>
            <a:r>
              <a:rPr lang="ru-RU" sz="2700" dirty="0" smtClean="0">
                <a:latin typeface="Times New Roman Tj" pitchFamily="18" charset="-52"/>
              </a:rPr>
              <a:t> </a:t>
            </a:r>
            <a:r>
              <a:rPr lang="ru-RU" sz="2700" dirty="0" err="1" smtClean="0">
                <a:latin typeface="Times New Roman Tj" pitchFamily="18" charset="-52"/>
              </a:rPr>
              <a:t>тањлил</a:t>
            </a:r>
            <a:r>
              <a:rPr lang="ru-RU" sz="2700" dirty="0" smtClean="0">
                <a:latin typeface="Times New Roman Tj" pitchFamily="18" charset="-52"/>
              </a:rPr>
              <a:t> ва </a:t>
            </a:r>
            <a:r>
              <a:rPr lang="ru-RU" sz="2700" dirty="0" err="1" smtClean="0">
                <a:latin typeface="Times New Roman Tj" pitchFamily="18" charset="-52"/>
              </a:rPr>
              <a:t>таркиб</a:t>
            </a:r>
            <a:r>
              <a:rPr lang="ru-RU" sz="2700" dirty="0" smtClean="0">
                <a:latin typeface="Times New Roman Tj" pitchFamily="18" charset="-52"/>
              </a:rPr>
              <a:t> дар </a:t>
            </a:r>
            <a:r>
              <a:rPr lang="ru-RU" sz="2700" dirty="0" err="1" smtClean="0">
                <a:latin typeface="Times New Roman Tj" pitchFamily="18" charset="-52"/>
              </a:rPr>
              <a:t>вобастагињои</a:t>
            </a:r>
            <a:r>
              <a:rPr lang="ru-RU" sz="2700" dirty="0" smtClean="0">
                <a:latin typeface="Times New Roman Tj" pitchFamily="18" charset="-52"/>
              </a:rPr>
              <a:t> </a:t>
            </a:r>
            <a:r>
              <a:rPr lang="ru-RU" sz="2700" dirty="0" err="1" smtClean="0">
                <a:latin typeface="Times New Roman Tj" pitchFamily="18" charset="-52"/>
              </a:rPr>
              <a:t>зерин</a:t>
            </a:r>
            <a:r>
              <a:rPr lang="ru-RU" sz="2700" dirty="0" smtClean="0">
                <a:latin typeface="Times New Roman Tj" pitchFamily="18" charset="-52"/>
              </a:rPr>
              <a:t> </a:t>
            </a:r>
            <a:r>
              <a:rPr lang="ru-RU" sz="2700" dirty="0" err="1" smtClean="0">
                <a:latin typeface="Times New Roman Tj" pitchFamily="18" charset="-52"/>
              </a:rPr>
              <a:t>ифода</a:t>
            </a:r>
            <a:r>
              <a:rPr lang="ru-RU" sz="2700" dirty="0" smtClean="0">
                <a:latin typeface="Times New Roman Tj" pitchFamily="18" charset="-52"/>
              </a:rPr>
              <a:t> </a:t>
            </a:r>
            <a:r>
              <a:rPr lang="ru-RU" sz="2700" dirty="0" err="1" smtClean="0">
                <a:latin typeface="Times New Roman Tj" pitchFamily="18" charset="-52"/>
              </a:rPr>
              <a:t>гардидааст</a:t>
            </a:r>
            <a:r>
              <a:rPr lang="ru-RU" sz="2700" dirty="0" smtClean="0">
                <a:latin typeface="Times New Roman Tj" pitchFamily="18" charset="-52"/>
              </a:rPr>
              <a:t>:</a:t>
            </a:r>
            <a:r>
              <a:rPr lang="ru-RU" sz="2700" dirty="0" smtClean="0">
                <a:effectLst/>
                <a:latin typeface="Times New Roman Tj" pitchFamily="18" charset="-52"/>
              </a:rPr>
              <a:t/>
            </a:r>
            <a:br>
              <a:rPr lang="ru-RU" sz="2700" dirty="0" smtClean="0">
                <a:effectLst/>
                <a:latin typeface="Times New Roman Tj" pitchFamily="18" charset="-52"/>
              </a:rPr>
            </a:br>
            <a:r>
              <a:rPr lang="ru-RU" sz="2700" dirty="0" smtClean="0">
                <a:latin typeface="Times New Roman Tj" pitchFamily="18" charset="-52"/>
              </a:rPr>
              <a:t/>
            </a:r>
            <a:br>
              <a:rPr lang="ru-RU" sz="2700" dirty="0" smtClean="0">
                <a:latin typeface="Times New Roman Tj" pitchFamily="18" charset="-52"/>
              </a:rPr>
            </a:br>
            <a:endParaRPr lang="ru-RU" sz="2700" dirty="0">
              <a:solidFill>
                <a:schemeClr val="tx1"/>
              </a:solidFill>
              <a:effectLst/>
              <a:latin typeface="Times New Roman Tj" pitchFamily="18" charset="-52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1124744"/>
            <a:ext cx="8784976" cy="5112568"/>
          </a:xfrm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>
            <a:noAutofit/>
          </a:bodyPr>
          <a:lstStyle/>
          <a:p>
            <a:pPr algn="just"/>
            <a:r>
              <a:rPr lang="ru-RU" sz="2400" dirty="0" smtClean="0">
                <a:latin typeface="Times New Roman Tj" pitchFamily="18" charset="-52"/>
              </a:rPr>
              <a:t>4. </a:t>
            </a:r>
            <a:r>
              <a:rPr lang="ru-RU" sz="2400" dirty="0" err="1" smtClean="0">
                <a:latin typeface="Times New Roman Tj" pitchFamily="18" charset="-52"/>
              </a:rPr>
              <a:t>Тањлил-таркиб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метавонад</a:t>
            </a:r>
            <a:r>
              <a:rPr lang="ru-RU" sz="2400" dirty="0" smtClean="0">
                <a:latin typeface="Times New Roman Tj" pitchFamily="18" charset="-52"/>
              </a:rPr>
              <a:t> дар </a:t>
            </a:r>
            <a:r>
              <a:rPr lang="ru-RU" sz="2400" dirty="0" err="1" smtClean="0">
                <a:latin typeface="Times New Roman Tj" pitchFamily="18" charset="-52"/>
              </a:rPr>
              <a:t>дараљањои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гуногун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њосил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шаванд</a:t>
            </a:r>
            <a:r>
              <a:rPr lang="ru-RU" sz="2400" dirty="0" smtClean="0">
                <a:latin typeface="Times New Roman Tj" pitchFamily="18" charset="-52"/>
              </a:rPr>
              <a:t>: </a:t>
            </a:r>
            <a:r>
              <a:rPr lang="ru-RU" sz="2400" dirty="0" err="1" smtClean="0">
                <a:latin typeface="Times New Roman Tj" pitchFamily="18" charset="-52"/>
              </a:rPr>
              <a:t>вай</a:t>
            </a:r>
            <a:r>
              <a:rPr lang="ru-RU" sz="2400" dirty="0" smtClean="0">
                <a:latin typeface="Times New Roman Tj" pitchFamily="18" charset="-52"/>
              </a:rPr>
              <a:t> ё </a:t>
            </a:r>
            <a:r>
              <a:rPr lang="ru-RU" sz="2400" dirty="0" err="1" smtClean="0">
                <a:latin typeface="Times New Roman Tj" pitchFamily="18" charset="-52"/>
              </a:rPr>
              <a:t>бевосита</a:t>
            </a:r>
            <a:r>
              <a:rPr lang="ru-RU" sz="2400" dirty="0" smtClean="0">
                <a:latin typeface="Times New Roman Tj" pitchFamily="18" charset="-52"/>
              </a:rPr>
              <a:t> дар </a:t>
            </a:r>
            <a:r>
              <a:rPr lang="ru-RU" sz="2400" dirty="0" err="1" smtClean="0">
                <a:latin typeface="Times New Roman Tj" pitchFamily="18" charset="-52"/>
              </a:rPr>
              <a:t>амал</a:t>
            </a:r>
            <a:r>
              <a:rPr lang="ru-RU" sz="2400" dirty="0" smtClean="0">
                <a:latin typeface="Times New Roman Tj" pitchFamily="18" charset="-52"/>
              </a:rPr>
              <a:t> бо предмет, бо </a:t>
            </a:r>
            <a:r>
              <a:rPr lang="ru-RU" sz="2400" dirty="0" err="1" smtClean="0">
                <a:latin typeface="Times New Roman Tj" pitchFamily="18" charset="-52"/>
              </a:rPr>
              <a:t>алоќаи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таљриба</a:t>
            </a:r>
            <a:r>
              <a:rPr lang="ru-RU" sz="2400" dirty="0" smtClean="0">
                <a:latin typeface="Times New Roman Tj" pitchFamily="18" charset="-52"/>
              </a:rPr>
              <a:t> ва </a:t>
            </a:r>
            <a:r>
              <a:rPr lang="ru-RU" sz="2400" dirty="0" err="1" smtClean="0">
                <a:latin typeface="Times New Roman Tj" pitchFamily="18" charset="-52"/>
              </a:rPr>
              <a:t>људошавї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b="1" i="1" dirty="0" smtClean="0">
                <a:solidFill>
                  <a:schemeClr val="accent2"/>
                </a:solidFill>
                <a:latin typeface="Times New Roman Tj" pitchFamily="18" charset="-52"/>
              </a:rPr>
              <a:t>(</a:t>
            </a:r>
            <a:r>
              <a:rPr lang="ru-RU" sz="2400" b="1" i="1" dirty="0" err="1" smtClean="0">
                <a:solidFill>
                  <a:schemeClr val="accent2"/>
                </a:solidFill>
                <a:latin typeface="Times New Roman Tj" pitchFamily="18" charset="-52"/>
              </a:rPr>
              <a:t>масалан</a:t>
            </a:r>
            <a:r>
              <a:rPr lang="ru-RU" sz="2400" b="1" i="1" dirty="0" smtClean="0">
                <a:solidFill>
                  <a:schemeClr val="accent2"/>
                </a:solidFill>
                <a:latin typeface="Times New Roman Tj" pitchFamily="18" charset="-52"/>
              </a:rPr>
              <a:t>, </a:t>
            </a:r>
            <a:r>
              <a:rPr lang="ru-RU" sz="2400" b="1" i="1" dirty="0" err="1" smtClean="0">
                <a:solidFill>
                  <a:schemeClr val="accent2"/>
                </a:solidFill>
                <a:latin typeface="Times New Roman Tj" pitchFamily="18" charset="-52"/>
              </a:rPr>
              <a:t>баъзан</a:t>
            </a:r>
            <a:r>
              <a:rPr lang="ru-RU" sz="2400" b="1" i="1" dirty="0" smtClean="0">
                <a:solidFill>
                  <a:schemeClr val="accent2"/>
                </a:solidFill>
                <a:latin typeface="Times New Roman Tj" pitchFamily="18" charset="-52"/>
              </a:rPr>
              <a:t> </a:t>
            </a:r>
            <a:r>
              <a:rPr lang="ru-RU" sz="2400" b="1" i="1" dirty="0" err="1" smtClean="0">
                <a:solidFill>
                  <a:schemeClr val="accent2"/>
                </a:solidFill>
                <a:latin typeface="Times New Roman Tj" pitchFamily="18" charset="-52"/>
              </a:rPr>
              <a:t>мањсулотњоро</a:t>
            </a:r>
            <a:r>
              <a:rPr lang="ru-RU" sz="2400" b="1" i="1" dirty="0" smtClean="0">
                <a:solidFill>
                  <a:schemeClr val="accent2"/>
                </a:solidFill>
                <a:latin typeface="Times New Roman Tj" pitchFamily="18" charset="-52"/>
              </a:rPr>
              <a:t> дар </a:t>
            </a:r>
            <a:r>
              <a:rPr lang="ru-RU" sz="2400" b="1" i="1" dirty="0" err="1" smtClean="0">
                <a:solidFill>
                  <a:schemeClr val="accent2"/>
                </a:solidFill>
                <a:latin typeface="Times New Roman Tj" pitchFamily="18" charset="-52"/>
              </a:rPr>
              <a:t>шаклњои</a:t>
            </a:r>
            <a:r>
              <a:rPr lang="ru-RU" sz="2400" b="1" i="1" dirty="0" smtClean="0">
                <a:solidFill>
                  <a:schemeClr val="accent2"/>
                </a:solidFill>
                <a:latin typeface="Times New Roman Tj" pitchFamily="18" charset="-52"/>
              </a:rPr>
              <a:t> </a:t>
            </a:r>
            <a:r>
              <a:rPr lang="ru-RU" sz="2400" b="1" i="1" dirty="0" err="1" smtClean="0">
                <a:solidFill>
                  <a:schemeClr val="accent2"/>
                </a:solidFill>
                <a:latin typeface="Times New Roman Tj" pitchFamily="18" charset="-52"/>
              </a:rPr>
              <a:t>гуногун</a:t>
            </a:r>
            <a:r>
              <a:rPr lang="ru-RU" sz="2400" b="1" i="1" dirty="0" smtClean="0">
                <a:solidFill>
                  <a:schemeClr val="accent2"/>
                </a:solidFill>
                <a:latin typeface="Times New Roman Tj" pitchFamily="18" charset="-52"/>
              </a:rPr>
              <a:t> </a:t>
            </a:r>
            <a:r>
              <a:rPr lang="ru-RU" sz="2400" b="1" i="1" dirty="0" err="1" smtClean="0">
                <a:solidFill>
                  <a:schemeClr val="accent2"/>
                </a:solidFill>
                <a:latin typeface="Times New Roman Tj" pitchFamily="18" charset="-52"/>
              </a:rPr>
              <a:t>дар</a:t>
            </a:r>
            <a:r>
              <a:rPr lang="ru-RU" sz="2400" b="1" i="1" dirty="0" smtClean="0">
                <a:solidFill>
                  <a:schemeClr val="accent2"/>
                </a:solidFill>
                <a:latin typeface="Times New Roman Tj" pitchFamily="18" charset="-52"/>
              </a:rPr>
              <a:t> </a:t>
            </a:r>
            <a:r>
              <a:rPr lang="ru-RU" sz="2400" b="1" i="1" dirty="0" err="1" smtClean="0">
                <a:solidFill>
                  <a:schemeClr val="accent2"/>
                </a:solidFill>
                <a:latin typeface="Times New Roman Tj" pitchFamily="18" charset="-52"/>
              </a:rPr>
              <a:t>ќуттињо</a:t>
            </a:r>
            <a:r>
              <a:rPr lang="ru-RU" sz="2400" b="1" i="1" dirty="0" smtClean="0">
                <a:solidFill>
                  <a:schemeClr val="accent2"/>
                </a:solidFill>
                <a:latin typeface="Times New Roman Tj" pitchFamily="18" charset="-52"/>
              </a:rPr>
              <a:t> </a:t>
            </a:r>
            <a:r>
              <a:rPr lang="ru-RU" sz="2400" b="1" i="1" dirty="0" err="1" smtClean="0">
                <a:solidFill>
                  <a:schemeClr val="accent2"/>
                </a:solidFill>
                <a:latin typeface="Times New Roman Tj" pitchFamily="18" charset="-52"/>
              </a:rPr>
              <a:t>мондан</a:t>
            </a:r>
            <a:r>
              <a:rPr lang="ru-RU" sz="2400" b="1" i="1" dirty="0" smtClean="0">
                <a:solidFill>
                  <a:schemeClr val="accent2"/>
                </a:solidFill>
                <a:latin typeface="Times New Roman Tj" pitchFamily="18" charset="-52"/>
              </a:rPr>
              <a:t> </a:t>
            </a:r>
            <a:r>
              <a:rPr lang="ru-RU" sz="2400" b="1" i="1" dirty="0" err="1" smtClean="0">
                <a:solidFill>
                  <a:schemeClr val="accent2"/>
                </a:solidFill>
                <a:latin typeface="Times New Roman Tj" pitchFamily="18" charset="-52"/>
              </a:rPr>
              <a:t>лозим</a:t>
            </a:r>
            <a:r>
              <a:rPr lang="ru-RU" sz="2400" b="1" i="1" dirty="0" smtClean="0">
                <a:solidFill>
                  <a:schemeClr val="accent2"/>
                </a:solidFill>
                <a:latin typeface="Times New Roman Tj" pitchFamily="18" charset="-52"/>
              </a:rPr>
              <a:t>)</a:t>
            </a:r>
            <a:r>
              <a:rPr lang="ru-RU" sz="2400" dirty="0" smtClean="0">
                <a:latin typeface="Times New Roman Tj" pitchFamily="18" charset="-52"/>
              </a:rPr>
              <a:t> ё </a:t>
            </a:r>
            <a:r>
              <a:rPr lang="ru-RU" sz="2400" dirty="0" err="1" smtClean="0">
                <a:latin typeface="Times New Roman Tj" pitchFamily="18" charset="-52"/>
              </a:rPr>
              <a:t>пешнињод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намудани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вазифа</a:t>
            </a:r>
            <a:r>
              <a:rPr lang="ru-RU" sz="2400" dirty="0" smtClean="0">
                <a:latin typeface="Times New Roman Tj" pitchFamily="18" charset="-52"/>
              </a:rPr>
              <a:t> дар </a:t>
            </a:r>
            <a:r>
              <a:rPr lang="ru-RU" sz="2400" dirty="0" err="1" smtClean="0">
                <a:latin typeface="Times New Roman Tj" pitchFamily="18" charset="-52"/>
              </a:rPr>
              <a:t>шакли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аёният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b="1" i="1" dirty="0" smtClean="0">
                <a:solidFill>
                  <a:schemeClr val="accent2"/>
                </a:solidFill>
                <a:latin typeface="Times New Roman Tj" pitchFamily="18" charset="-52"/>
              </a:rPr>
              <a:t>(</a:t>
            </a:r>
            <a:r>
              <a:rPr lang="ru-RU" sz="2400" b="1" i="1" dirty="0" err="1" smtClean="0">
                <a:solidFill>
                  <a:schemeClr val="accent2"/>
                </a:solidFill>
                <a:latin typeface="Times New Roman Tj" pitchFamily="18" charset="-52"/>
              </a:rPr>
              <a:t>масалан</a:t>
            </a:r>
            <a:r>
              <a:rPr lang="ru-RU" sz="2400" b="1" i="1" dirty="0" smtClean="0">
                <a:solidFill>
                  <a:schemeClr val="accent2"/>
                </a:solidFill>
                <a:latin typeface="Times New Roman Tj" pitchFamily="18" charset="-52"/>
              </a:rPr>
              <a:t>, </a:t>
            </a:r>
            <a:r>
              <a:rPr lang="ru-RU" sz="2400" b="1" i="1" dirty="0" err="1" smtClean="0">
                <a:solidFill>
                  <a:schemeClr val="accent2"/>
                </a:solidFill>
                <a:latin typeface="Times New Roman Tj" pitchFamily="18" charset="-52"/>
              </a:rPr>
              <a:t>мазмуни</a:t>
            </a:r>
            <a:r>
              <a:rPr lang="ru-RU" sz="2400" b="1" i="1" dirty="0" smtClean="0">
                <a:solidFill>
                  <a:schemeClr val="accent2"/>
                </a:solidFill>
                <a:latin typeface="Times New Roman Tj" pitchFamily="18" charset="-52"/>
              </a:rPr>
              <a:t> </a:t>
            </a:r>
            <a:r>
              <a:rPr lang="ru-RU" sz="2400" b="1" i="1" dirty="0" err="1" smtClean="0">
                <a:solidFill>
                  <a:schemeClr val="accent2"/>
                </a:solidFill>
                <a:latin typeface="Times New Roman Tj" pitchFamily="18" charset="-52"/>
              </a:rPr>
              <a:t>расмро</a:t>
            </a:r>
            <a:r>
              <a:rPr lang="ru-RU" sz="2400" b="1" i="1" dirty="0" smtClean="0">
                <a:solidFill>
                  <a:schemeClr val="accent2"/>
                </a:solidFill>
                <a:latin typeface="Times New Roman Tj" pitchFamily="18" charset="-52"/>
              </a:rPr>
              <a:t>, </a:t>
            </a:r>
            <a:r>
              <a:rPr lang="ru-RU" sz="2400" b="1" i="1" dirty="0" err="1" smtClean="0">
                <a:solidFill>
                  <a:schemeClr val="accent2"/>
                </a:solidFill>
                <a:latin typeface="Times New Roman Tj" pitchFamily="18" charset="-52"/>
              </a:rPr>
              <a:t>ки</a:t>
            </a:r>
            <a:r>
              <a:rPr lang="ru-RU" sz="2400" b="1" i="1" dirty="0" smtClean="0">
                <a:solidFill>
                  <a:schemeClr val="accent2"/>
                </a:solidFill>
                <a:latin typeface="Times New Roman Tj" pitchFamily="18" charset="-52"/>
              </a:rPr>
              <a:t> </a:t>
            </a:r>
            <a:r>
              <a:rPr lang="ru-RU" sz="2400" b="1" i="1" dirty="0" err="1" smtClean="0">
                <a:solidFill>
                  <a:schemeClr val="accent2"/>
                </a:solidFill>
                <a:latin typeface="Times New Roman Tj" pitchFamily="18" charset="-52"/>
              </a:rPr>
              <a:t>шахс</a:t>
            </a:r>
            <a:r>
              <a:rPr lang="ru-RU" sz="2400" b="1" i="1" dirty="0" smtClean="0">
                <a:solidFill>
                  <a:schemeClr val="accent2"/>
                </a:solidFill>
                <a:latin typeface="Times New Roman Tj" pitchFamily="18" charset="-52"/>
              </a:rPr>
              <a:t> </a:t>
            </a:r>
            <a:r>
              <a:rPr lang="ru-RU" sz="2400" b="1" i="1" dirty="0" err="1" smtClean="0">
                <a:solidFill>
                  <a:schemeClr val="accent2"/>
                </a:solidFill>
                <a:latin typeface="Times New Roman Tj" pitchFamily="18" charset="-52"/>
              </a:rPr>
              <a:t>мехоњад</a:t>
            </a:r>
            <a:r>
              <a:rPr lang="ru-RU" sz="2400" b="1" i="1" dirty="0" smtClean="0">
                <a:solidFill>
                  <a:schemeClr val="accent2"/>
                </a:solidFill>
                <a:latin typeface="Times New Roman Tj" pitchFamily="18" charset="-52"/>
              </a:rPr>
              <a:t> </a:t>
            </a:r>
            <a:r>
              <a:rPr lang="ru-RU" sz="2400" b="1" i="1" dirty="0" err="1" smtClean="0">
                <a:solidFill>
                  <a:schemeClr val="accent2"/>
                </a:solidFill>
                <a:latin typeface="Times New Roman Tj" pitchFamily="18" charset="-52"/>
              </a:rPr>
              <a:t>фањмад</a:t>
            </a:r>
            <a:r>
              <a:rPr lang="ru-RU" sz="2400" b="1" i="1" dirty="0" smtClean="0">
                <a:solidFill>
                  <a:schemeClr val="accent2"/>
                </a:solidFill>
                <a:latin typeface="Times New Roman Tj" pitchFamily="18" charset="-52"/>
              </a:rPr>
              <a:t>)</a:t>
            </a:r>
            <a:r>
              <a:rPr lang="ru-RU" sz="2400" dirty="0" smtClean="0">
                <a:latin typeface="Times New Roman Tj" pitchFamily="18" charset="-52"/>
              </a:rPr>
              <a:t>, ё аз </a:t>
            </a:r>
            <a:r>
              <a:rPr lang="ru-RU" sz="2400" dirty="0" err="1" smtClean="0">
                <a:latin typeface="Times New Roman Tj" pitchFamily="18" charset="-52"/>
              </a:rPr>
              <a:t>рўи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наќшаи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назариявї</a:t>
            </a:r>
            <a:r>
              <a:rPr lang="ru-RU" sz="2400" dirty="0" smtClean="0">
                <a:latin typeface="Times New Roman Tj" pitchFamily="18" charset="-52"/>
              </a:rPr>
              <a:t> – </a:t>
            </a:r>
            <a:r>
              <a:rPr lang="ru-RU" sz="2400" dirty="0" err="1" smtClean="0">
                <a:latin typeface="Times New Roman Tj" pitchFamily="18" charset="-52"/>
              </a:rPr>
              <a:t>истифодаи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мафњумњо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рамзњо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b="1" i="1" dirty="0" smtClean="0">
                <a:solidFill>
                  <a:schemeClr val="accent2"/>
                </a:solidFill>
                <a:latin typeface="Times New Roman Tj" pitchFamily="18" charset="-52"/>
              </a:rPr>
              <a:t>(</a:t>
            </a:r>
            <a:r>
              <a:rPr lang="ru-RU" sz="2400" b="1" i="1" dirty="0" err="1" smtClean="0">
                <a:solidFill>
                  <a:schemeClr val="accent2"/>
                </a:solidFill>
                <a:latin typeface="Times New Roman Tj" pitchFamily="18" charset="-52"/>
              </a:rPr>
              <a:t>њангоми</a:t>
            </a:r>
            <a:r>
              <a:rPr lang="ru-RU" sz="2400" b="1" i="1" dirty="0" smtClean="0">
                <a:solidFill>
                  <a:schemeClr val="accent2"/>
                </a:solidFill>
                <a:latin typeface="Times New Roman Tj" pitchFamily="18" charset="-52"/>
              </a:rPr>
              <a:t> </a:t>
            </a:r>
            <a:r>
              <a:rPr lang="ru-RU" sz="2400" b="1" i="1" dirty="0" err="1" smtClean="0">
                <a:solidFill>
                  <a:schemeClr val="accent2"/>
                </a:solidFill>
                <a:latin typeface="Times New Roman Tj" pitchFamily="18" charset="-52"/>
              </a:rPr>
              <a:t>њал</a:t>
            </a:r>
            <a:r>
              <a:rPr lang="ru-RU" sz="2400" b="1" i="1" dirty="0" smtClean="0">
                <a:solidFill>
                  <a:schemeClr val="accent2"/>
                </a:solidFill>
                <a:latin typeface="Times New Roman Tj" pitchFamily="18" charset="-52"/>
              </a:rPr>
              <a:t> </a:t>
            </a:r>
            <a:r>
              <a:rPr lang="ru-RU" sz="2400" b="1" i="1" dirty="0" err="1" smtClean="0">
                <a:solidFill>
                  <a:schemeClr val="accent2"/>
                </a:solidFill>
                <a:latin typeface="Times New Roman Tj" pitchFamily="18" charset="-52"/>
              </a:rPr>
              <a:t>намудани</a:t>
            </a:r>
            <a:r>
              <a:rPr lang="ru-RU" sz="2400" b="1" i="1" dirty="0" smtClean="0">
                <a:solidFill>
                  <a:schemeClr val="accent2"/>
                </a:solidFill>
                <a:latin typeface="Times New Roman Tj" pitchFamily="18" charset="-52"/>
              </a:rPr>
              <a:t> </a:t>
            </a:r>
            <a:r>
              <a:rPr lang="ru-RU" sz="2400" b="1" i="1" dirty="0" err="1" smtClean="0">
                <a:solidFill>
                  <a:schemeClr val="accent2"/>
                </a:solidFill>
                <a:latin typeface="Times New Roman Tj" pitchFamily="18" charset="-52"/>
              </a:rPr>
              <a:t>супоришњои</a:t>
            </a:r>
            <a:r>
              <a:rPr lang="ru-RU" sz="2400" b="1" i="1" dirty="0" smtClean="0">
                <a:solidFill>
                  <a:schemeClr val="accent2"/>
                </a:solidFill>
                <a:latin typeface="Times New Roman Tj" pitchFamily="18" charset="-52"/>
              </a:rPr>
              <a:t> </a:t>
            </a:r>
            <a:r>
              <a:rPr lang="ru-RU" sz="2400" b="1" i="1" dirty="0" err="1" smtClean="0">
                <a:solidFill>
                  <a:schemeClr val="accent2"/>
                </a:solidFill>
                <a:latin typeface="Times New Roman Tj" pitchFamily="18" charset="-52"/>
              </a:rPr>
              <a:t>мандиќї</a:t>
            </a:r>
            <a:r>
              <a:rPr lang="ru-RU" sz="2400" b="1" i="1" dirty="0" smtClean="0">
                <a:solidFill>
                  <a:schemeClr val="accent2"/>
                </a:solidFill>
                <a:latin typeface="Times New Roman Tj" pitchFamily="18" charset="-52"/>
              </a:rPr>
              <a:t>) </a:t>
            </a:r>
            <a:r>
              <a:rPr lang="ru-RU" sz="2400" dirty="0" err="1" smtClean="0">
                <a:latin typeface="Times New Roman Tj" pitchFamily="18" charset="-52"/>
              </a:rPr>
              <a:t>иљро</a:t>
            </a:r>
            <a:r>
              <a:rPr lang="ru-RU" sz="2400" dirty="0" smtClean="0">
                <a:latin typeface="Times New Roman Tj" pitchFamily="18" charset="-52"/>
              </a:rPr>
              <a:t> карда </a:t>
            </a:r>
            <a:r>
              <a:rPr lang="ru-RU" sz="2400" dirty="0" err="1" smtClean="0">
                <a:latin typeface="Times New Roman Tj" pitchFamily="18" charset="-52"/>
              </a:rPr>
              <a:t>мешавад</a:t>
            </a:r>
            <a:r>
              <a:rPr lang="ru-RU" sz="2400" dirty="0" smtClean="0">
                <a:latin typeface="Times New Roman Tj" pitchFamily="18" charset="-52"/>
              </a:rPr>
              <a:t>,</a:t>
            </a:r>
          </a:p>
          <a:p>
            <a:pPr algn="just"/>
            <a:endParaRPr lang="ru-RU" sz="2300" dirty="0" smtClean="0">
              <a:latin typeface="Times New Roman Tj" pitchFamily="18" charset="-52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2700" dirty="0" smtClean="0">
                <a:latin typeface="Times New Roman Tj" pitchFamily="18" charset="-52"/>
              </a:rPr>
              <a:t/>
            </a:r>
            <a:br>
              <a:rPr lang="ru-RU" sz="2700" dirty="0" smtClean="0">
                <a:latin typeface="Times New Roman Tj" pitchFamily="18" charset="-52"/>
              </a:rPr>
            </a:br>
            <a:r>
              <a:rPr lang="ru-RU" sz="2700" dirty="0" smtClean="0">
                <a:latin typeface="Times New Roman Tj" pitchFamily="18" charset="-52"/>
              </a:rPr>
              <a:t/>
            </a:r>
            <a:br>
              <a:rPr lang="ru-RU" sz="2700" dirty="0" smtClean="0">
                <a:latin typeface="Times New Roman Tj" pitchFamily="18" charset="-52"/>
              </a:rPr>
            </a:br>
            <a:r>
              <a:rPr lang="ru-RU" sz="2700" dirty="0" err="1" smtClean="0">
                <a:latin typeface="Times New Roman Tj" pitchFamily="18" charset="-52"/>
              </a:rPr>
              <a:t>Алоќамандии</a:t>
            </a:r>
            <a:r>
              <a:rPr lang="ru-RU" sz="2700" dirty="0" smtClean="0">
                <a:latin typeface="Times New Roman Tj" pitchFamily="18" charset="-52"/>
              </a:rPr>
              <a:t> </a:t>
            </a:r>
            <a:r>
              <a:rPr lang="ru-RU" sz="2700" dirty="0" err="1" smtClean="0">
                <a:latin typeface="Times New Roman Tj" pitchFamily="18" charset="-52"/>
              </a:rPr>
              <a:t>тањлил</a:t>
            </a:r>
            <a:r>
              <a:rPr lang="ru-RU" sz="2700" dirty="0" smtClean="0">
                <a:latin typeface="Times New Roman Tj" pitchFamily="18" charset="-52"/>
              </a:rPr>
              <a:t> ва </a:t>
            </a:r>
            <a:r>
              <a:rPr lang="ru-RU" sz="2700" dirty="0" err="1" smtClean="0">
                <a:latin typeface="Times New Roman Tj" pitchFamily="18" charset="-52"/>
              </a:rPr>
              <a:t>таркиб</a:t>
            </a:r>
            <a:r>
              <a:rPr lang="ru-RU" sz="2700" dirty="0" smtClean="0">
                <a:latin typeface="Times New Roman Tj" pitchFamily="18" charset="-52"/>
              </a:rPr>
              <a:t> дар </a:t>
            </a:r>
            <a:r>
              <a:rPr lang="ru-RU" sz="2700" dirty="0" err="1" smtClean="0">
                <a:latin typeface="Times New Roman Tj" pitchFamily="18" charset="-52"/>
              </a:rPr>
              <a:t>вобастагињои</a:t>
            </a:r>
            <a:r>
              <a:rPr lang="ru-RU" sz="2700" dirty="0" smtClean="0">
                <a:latin typeface="Times New Roman Tj" pitchFamily="18" charset="-52"/>
              </a:rPr>
              <a:t> </a:t>
            </a:r>
            <a:r>
              <a:rPr lang="ru-RU" sz="2700" dirty="0" err="1" smtClean="0">
                <a:latin typeface="Times New Roman Tj" pitchFamily="18" charset="-52"/>
              </a:rPr>
              <a:t>зерин</a:t>
            </a:r>
            <a:r>
              <a:rPr lang="ru-RU" sz="2700" dirty="0" smtClean="0">
                <a:latin typeface="Times New Roman Tj" pitchFamily="18" charset="-52"/>
              </a:rPr>
              <a:t> </a:t>
            </a:r>
            <a:r>
              <a:rPr lang="ru-RU" sz="2700" dirty="0" err="1" smtClean="0">
                <a:latin typeface="Times New Roman Tj" pitchFamily="18" charset="-52"/>
              </a:rPr>
              <a:t>ифода</a:t>
            </a:r>
            <a:r>
              <a:rPr lang="ru-RU" sz="2700" dirty="0" smtClean="0">
                <a:latin typeface="Times New Roman Tj" pitchFamily="18" charset="-52"/>
              </a:rPr>
              <a:t> </a:t>
            </a:r>
            <a:r>
              <a:rPr lang="ru-RU" sz="2700" dirty="0" err="1" smtClean="0">
                <a:latin typeface="Times New Roman Tj" pitchFamily="18" charset="-52"/>
              </a:rPr>
              <a:t>гардидааст</a:t>
            </a:r>
            <a:r>
              <a:rPr lang="ru-RU" sz="2700" dirty="0" smtClean="0">
                <a:latin typeface="Times New Roman Tj" pitchFamily="18" charset="-52"/>
              </a:rPr>
              <a:t>:</a:t>
            </a:r>
            <a:r>
              <a:rPr lang="ru-RU" sz="2700" dirty="0" smtClean="0">
                <a:effectLst/>
                <a:latin typeface="Times New Roman Tj" pitchFamily="18" charset="-52"/>
              </a:rPr>
              <a:t/>
            </a:r>
            <a:br>
              <a:rPr lang="ru-RU" sz="2700" dirty="0" smtClean="0">
                <a:effectLst/>
                <a:latin typeface="Times New Roman Tj" pitchFamily="18" charset="-52"/>
              </a:rPr>
            </a:br>
            <a:r>
              <a:rPr lang="ru-RU" sz="2700" dirty="0" smtClean="0">
                <a:latin typeface="Times New Roman Tj" pitchFamily="18" charset="-52"/>
              </a:rPr>
              <a:t/>
            </a:r>
            <a:br>
              <a:rPr lang="ru-RU" sz="2700" dirty="0" smtClean="0">
                <a:latin typeface="Times New Roman Tj" pitchFamily="18" charset="-52"/>
              </a:rPr>
            </a:br>
            <a:endParaRPr lang="ru-RU" sz="2700" dirty="0">
              <a:solidFill>
                <a:schemeClr val="tx1"/>
              </a:solidFill>
              <a:effectLst/>
              <a:latin typeface="Times New Roman Tj" pitchFamily="18" charset="-52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1124744"/>
            <a:ext cx="8784976" cy="5112568"/>
          </a:xfrm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>
            <a:noAutofit/>
          </a:bodyPr>
          <a:lstStyle/>
          <a:p>
            <a:pPr algn="just"/>
            <a:r>
              <a:rPr lang="ru-RU" sz="2400" dirty="0" err="1" smtClean="0">
                <a:latin typeface="Times New Roman Tj" pitchFamily="18" charset="-52"/>
              </a:rPr>
              <a:t>Тањлил</a:t>
            </a:r>
            <a:r>
              <a:rPr lang="ru-RU" sz="2400" dirty="0" smtClean="0">
                <a:latin typeface="Times New Roman Tj" pitchFamily="18" charset="-52"/>
              </a:rPr>
              <a:t> ва </a:t>
            </a:r>
            <a:r>
              <a:rPr lang="ru-RU" sz="2400" dirty="0" err="1" smtClean="0">
                <a:latin typeface="Times New Roman Tj" pitchFamily="18" charset="-52"/>
              </a:rPr>
              <a:t>таркиб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асоси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ояндаи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равандњои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зењнї</a:t>
            </a:r>
            <a:r>
              <a:rPr lang="ru-RU" sz="2400" dirty="0" smtClean="0">
                <a:latin typeface="Times New Roman Tj" pitchFamily="18" charset="-52"/>
              </a:rPr>
              <a:t> дар </a:t>
            </a:r>
            <a:r>
              <a:rPr lang="ru-RU" sz="2400" dirty="0" err="1" smtClean="0">
                <a:latin typeface="Times New Roman Tj" pitchFamily="18" charset="-52"/>
              </a:rPr>
              <a:t>амалиётњои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гуногуни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зењнї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ки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бештар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характери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шахсї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доранд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иштирок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менамоянд</a:t>
            </a:r>
            <a:r>
              <a:rPr lang="ru-RU" sz="2400" dirty="0" smtClean="0">
                <a:latin typeface="Times New Roman Tj" pitchFamily="18" charset="-52"/>
              </a:rPr>
              <a:t>.</a:t>
            </a:r>
          </a:p>
          <a:p>
            <a:pPr algn="just"/>
            <a:r>
              <a:rPr lang="ru-RU" sz="2400" dirty="0" smtClean="0">
                <a:solidFill>
                  <a:schemeClr val="accent2"/>
                </a:solidFill>
                <a:latin typeface="Times New Roman Tj" pitchFamily="18" charset="-52"/>
              </a:rPr>
              <a:t>Ин </a:t>
            </a:r>
            <a:r>
              <a:rPr lang="ru-RU" sz="2400" dirty="0" err="1" smtClean="0">
                <a:solidFill>
                  <a:schemeClr val="accent2"/>
                </a:solidFill>
                <a:latin typeface="Times New Roman Tj" pitchFamily="18" charset="-52"/>
              </a:rPr>
              <a:t>амалиётњо</a:t>
            </a:r>
            <a:r>
              <a:rPr lang="ru-RU" sz="2400" dirty="0" smtClean="0">
                <a:solidFill>
                  <a:schemeClr val="accent2"/>
                </a:solidFill>
                <a:latin typeface="Times New Roman Tj" pitchFamily="18" charset="-52"/>
              </a:rPr>
              <a:t> </a:t>
            </a:r>
            <a:r>
              <a:rPr lang="ru-RU" sz="2400" dirty="0" err="1" smtClean="0">
                <a:solidFill>
                  <a:schemeClr val="accent2"/>
                </a:solidFill>
                <a:latin typeface="Times New Roman Tj" pitchFamily="18" charset="-52"/>
              </a:rPr>
              <a:t>чунинанд</a:t>
            </a:r>
            <a:r>
              <a:rPr lang="ru-RU" sz="2400" dirty="0" smtClean="0">
                <a:solidFill>
                  <a:schemeClr val="accent2"/>
                </a:solidFill>
                <a:latin typeface="Times New Roman Tj" pitchFamily="18" charset="-52"/>
              </a:rPr>
              <a:t>:</a:t>
            </a:r>
          </a:p>
          <a:p>
            <a:pPr algn="just"/>
            <a:r>
              <a:rPr lang="ru-RU" sz="2400" b="1" dirty="0" err="1" smtClean="0">
                <a:latin typeface="Times New Roman Tj" pitchFamily="18" charset="-52"/>
              </a:rPr>
              <a:t>Муќоиса</a:t>
            </a:r>
            <a:r>
              <a:rPr lang="ru-RU" sz="2400" dirty="0" smtClean="0">
                <a:latin typeface="Times New Roman Tj" pitchFamily="18" charset="-52"/>
              </a:rPr>
              <a:t> – ин </a:t>
            </a:r>
            <a:r>
              <a:rPr lang="ru-RU" sz="2400" dirty="0" err="1" smtClean="0">
                <a:latin typeface="Times New Roman Tj" pitchFamily="18" charset="-52"/>
              </a:rPr>
              <a:t>фикран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муќаррар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намудани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монандї</a:t>
            </a:r>
            <a:r>
              <a:rPr lang="ru-RU" sz="2400" dirty="0" smtClean="0">
                <a:latin typeface="Times New Roman Tj" pitchFamily="18" charset="-52"/>
              </a:rPr>
              <a:t> ва </a:t>
            </a:r>
            <a:r>
              <a:rPr lang="ru-RU" sz="2400" dirty="0" err="1" smtClean="0">
                <a:latin typeface="Times New Roman Tj" pitchFamily="18" charset="-52"/>
              </a:rPr>
              <a:t>фарќияти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байни</a:t>
            </a:r>
            <a:r>
              <a:rPr lang="ru-RU" sz="2400" dirty="0" smtClean="0">
                <a:latin typeface="Times New Roman Tj" pitchFamily="18" charset="-52"/>
              </a:rPr>
              <a:t> предмету </a:t>
            </a:r>
            <a:r>
              <a:rPr lang="ru-RU" sz="2400" dirty="0" err="1" smtClean="0">
                <a:latin typeface="Times New Roman Tj" pitchFamily="18" charset="-52"/>
              </a:rPr>
              <a:t>њодисањои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њаќиќат</a:t>
            </a:r>
            <a:r>
              <a:rPr lang="ru-RU" sz="2400" dirty="0" smtClean="0">
                <a:latin typeface="Times New Roman Tj" pitchFamily="18" charset="-52"/>
              </a:rPr>
              <a:t> мебошад.</a:t>
            </a:r>
          </a:p>
          <a:p>
            <a:pPr algn="just"/>
            <a:r>
              <a:rPr lang="ru-RU" sz="2400" b="1" dirty="0" err="1" smtClean="0">
                <a:latin typeface="Times New Roman Tj" pitchFamily="18" charset="-52"/>
              </a:rPr>
              <a:t>Абстраксия</a:t>
            </a:r>
            <a:r>
              <a:rPr lang="ru-RU" sz="2400" dirty="0" smtClean="0">
                <a:latin typeface="Times New Roman Tj" pitchFamily="18" charset="-52"/>
              </a:rPr>
              <a:t> – ин раванди аз </a:t>
            </a:r>
            <a:r>
              <a:rPr lang="ru-RU" sz="2400" dirty="0" err="1" smtClean="0">
                <a:latin typeface="Times New Roman Tj" pitchFamily="18" charset="-52"/>
              </a:rPr>
              <a:t>аломатњои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камањмият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дур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шудан</a:t>
            </a:r>
            <a:r>
              <a:rPr lang="ru-RU" sz="2400" dirty="0" smtClean="0">
                <a:latin typeface="Times New Roman Tj" pitchFamily="18" charset="-52"/>
              </a:rPr>
              <a:t> ва </a:t>
            </a:r>
            <a:r>
              <a:rPr lang="ru-RU" sz="2400" dirty="0" err="1" smtClean="0">
                <a:latin typeface="Times New Roman Tj" pitchFamily="18" charset="-52"/>
              </a:rPr>
              <a:t>нигоњ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доштани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аломатњои</a:t>
            </a:r>
            <a:r>
              <a:rPr lang="ru-RU" sz="2400" dirty="0" smtClean="0">
                <a:latin typeface="Times New Roman Tj" pitchFamily="18" charset="-52"/>
              </a:rPr>
              <a:t> барои гурўњи </a:t>
            </a:r>
            <a:r>
              <a:rPr lang="ru-RU" sz="2400" dirty="0" err="1" smtClean="0">
                <a:latin typeface="Times New Roman Tj" pitchFamily="18" charset="-52"/>
              </a:rPr>
              <a:t>муайяни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предметњо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муњим</a:t>
            </a:r>
            <a:r>
              <a:rPr lang="ru-RU" sz="2400" dirty="0" smtClean="0">
                <a:latin typeface="Times New Roman Tj" pitchFamily="18" charset="-52"/>
              </a:rPr>
              <a:t> ва </a:t>
            </a:r>
            <a:r>
              <a:rPr lang="ru-RU" sz="2400" dirty="0" err="1" smtClean="0">
                <a:latin typeface="Times New Roman Tj" pitchFamily="18" charset="-52"/>
              </a:rPr>
              <a:t>умумї</a:t>
            </a:r>
            <a:r>
              <a:rPr lang="ru-RU" sz="2400" dirty="0" smtClean="0">
                <a:latin typeface="Times New Roman Tj" pitchFamily="18" charset="-52"/>
              </a:rPr>
              <a:t> мебошад.</a:t>
            </a:r>
          </a:p>
          <a:p>
            <a:pPr algn="just"/>
            <a:r>
              <a:rPr lang="ru-RU" sz="2400" b="1" dirty="0" err="1" smtClean="0">
                <a:latin typeface="Times New Roman Tj" pitchFamily="18" charset="-52"/>
              </a:rPr>
              <a:t>Конкретонидан</a:t>
            </a:r>
            <a:r>
              <a:rPr lang="ru-RU" sz="2400" dirty="0" smtClean="0">
                <a:latin typeface="Times New Roman Tj" pitchFamily="18" charset="-52"/>
              </a:rPr>
              <a:t> - ин </a:t>
            </a:r>
            <a:r>
              <a:rPr lang="ru-RU" sz="2400" dirty="0" err="1" smtClean="0">
                <a:latin typeface="Times New Roman Tj" pitchFamily="18" charset="-52"/>
              </a:rPr>
              <a:t>фикран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гузариш</a:t>
            </a:r>
            <a:r>
              <a:rPr lang="ru-RU" sz="2400" dirty="0" smtClean="0">
                <a:latin typeface="Times New Roman Tj" pitchFamily="18" charset="-52"/>
              </a:rPr>
              <a:t> аз </a:t>
            </a:r>
            <a:r>
              <a:rPr lang="ru-RU" sz="2400" dirty="0" err="1" smtClean="0">
                <a:latin typeface="Times New Roman Tj" pitchFamily="18" charset="-52"/>
              </a:rPr>
              <a:t>мафњумњои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умумї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бештар</a:t>
            </a:r>
            <a:r>
              <a:rPr lang="ru-RU" sz="2400" dirty="0" smtClean="0">
                <a:latin typeface="Times New Roman Tj" pitchFamily="18" charset="-52"/>
              </a:rPr>
              <a:t> бо </a:t>
            </a:r>
            <a:r>
              <a:rPr lang="ru-RU" sz="2400" dirty="0" err="1" smtClean="0">
                <a:latin typeface="Times New Roman Tj" pitchFamily="18" charset="-52"/>
              </a:rPr>
              <a:t>мафњумњои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хусусї</a:t>
            </a:r>
            <a:r>
              <a:rPr lang="ru-RU" sz="2400" dirty="0" smtClean="0">
                <a:latin typeface="Times New Roman Tj" pitchFamily="18" charset="-52"/>
              </a:rPr>
              <a:t> мебошад. </a:t>
            </a:r>
            <a:r>
              <a:rPr lang="ru-RU" sz="2400" dirty="0" err="1" smtClean="0">
                <a:latin typeface="Times New Roman Tj" pitchFamily="18" charset="-52"/>
              </a:rPr>
              <a:t>Истифодаи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донишњои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љамъкунанда</a:t>
            </a:r>
            <a:r>
              <a:rPr lang="ru-RU" sz="2400" dirty="0" smtClean="0">
                <a:latin typeface="Times New Roman Tj" pitchFamily="18" charset="-52"/>
              </a:rPr>
              <a:t> дар </a:t>
            </a:r>
            <a:r>
              <a:rPr lang="ru-RU" sz="2400" dirty="0" err="1" smtClean="0">
                <a:latin typeface="Times New Roman Tj" pitchFamily="18" charset="-52"/>
              </a:rPr>
              <a:t>лањзањои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алоњида</a:t>
            </a:r>
            <a:r>
              <a:rPr lang="ru-RU" sz="2400" dirty="0" smtClean="0">
                <a:latin typeface="Times New Roman Tj" pitchFamily="18" charset="-52"/>
              </a:rPr>
              <a:t> мебошад.</a:t>
            </a:r>
          </a:p>
          <a:p>
            <a:pPr algn="just"/>
            <a:endParaRPr lang="ru-RU" sz="2300" dirty="0" smtClean="0">
              <a:latin typeface="Times New Roman Tj" pitchFamily="18" charset="-52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2700" dirty="0" smtClean="0">
                <a:latin typeface="Times New Roman Tj" pitchFamily="18" charset="-52"/>
              </a:rPr>
              <a:t/>
            </a:r>
            <a:br>
              <a:rPr lang="ru-RU" sz="2700" dirty="0" smtClean="0">
                <a:latin typeface="Times New Roman Tj" pitchFamily="18" charset="-52"/>
              </a:rPr>
            </a:br>
            <a:r>
              <a:rPr lang="ru-RU" sz="2700" dirty="0" smtClean="0">
                <a:latin typeface="Times New Roman Tj" pitchFamily="18" charset="-52"/>
              </a:rPr>
              <a:t/>
            </a:r>
            <a:br>
              <a:rPr lang="ru-RU" sz="2700" dirty="0" smtClean="0">
                <a:latin typeface="Times New Roman Tj" pitchFamily="18" charset="-52"/>
              </a:rPr>
            </a:br>
            <a:r>
              <a:rPr lang="ru-RU" sz="2700" dirty="0" err="1" smtClean="0">
                <a:latin typeface="Times New Roman Tj" pitchFamily="18" charset="-52"/>
              </a:rPr>
              <a:t>Алоќамандии</a:t>
            </a:r>
            <a:r>
              <a:rPr lang="ru-RU" sz="2700" dirty="0" smtClean="0">
                <a:latin typeface="Times New Roman Tj" pitchFamily="18" charset="-52"/>
              </a:rPr>
              <a:t> </a:t>
            </a:r>
            <a:r>
              <a:rPr lang="ru-RU" sz="2700" dirty="0" err="1" smtClean="0">
                <a:latin typeface="Times New Roman Tj" pitchFamily="18" charset="-52"/>
              </a:rPr>
              <a:t>тањлил</a:t>
            </a:r>
            <a:r>
              <a:rPr lang="ru-RU" sz="2700" dirty="0" smtClean="0">
                <a:latin typeface="Times New Roman Tj" pitchFamily="18" charset="-52"/>
              </a:rPr>
              <a:t> ва </a:t>
            </a:r>
            <a:r>
              <a:rPr lang="ru-RU" sz="2700" dirty="0" err="1" smtClean="0">
                <a:latin typeface="Times New Roman Tj" pitchFamily="18" charset="-52"/>
              </a:rPr>
              <a:t>таркиб</a:t>
            </a:r>
            <a:r>
              <a:rPr lang="ru-RU" sz="2700" dirty="0" smtClean="0">
                <a:latin typeface="Times New Roman Tj" pitchFamily="18" charset="-52"/>
              </a:rPr>
              <a:t> дар </a:t>
            </a:r>
            <a:r>
              <a:rPr lang="ru-RU" sz="2700" dirty="0" err="1" smtClean="0">
                <a:latin typeface="Times New Roman Tj" pitchFamily="18" charset="-52"/>
              </a:rPr>
              <a:t>вобастагињои</a:t>
            </a:r>
            <a:r>
              <a:rPr lang="ru-RU" sz="2700" dirty="0" smtClean="0">
                <a:latin typeface="Times New Roman Tj" pitchFamily="18" charset="-52"/>
              </a:rPr>
              <a:t> </a:t>
            </a:r>
            <a:r>
              <a:rPr lang="ru-RU" sz="2700" dirty="0" err="1" smtClean="0">
                <a:latin typeface="Times New Roman Tj" pitchFamily="18" charset="-52"/>
              </a:rPr>
              <a:t>зерин</a:t>
            </a:r>
            <a:r>
              <a:rPr lang="ru-RU" sz="2700" dirty="0" smtClean="0">
                <a:latin typeface="Times New Roman Tj" pitchFamily="18" charset="-52"/>
              </a:rPr>
              <a:t> </a:t>
            </a:r>
            <a:r>
              <a:rPr lang="ru-RU" sz="2700" dirty="0" err="1" smtClean="0">
                <a:latin typeface="Times New Roman Tj" pitchFamily="18" charset="-52"/>
              </a:rPr>
              <a:t>ифода</a:t>
            </a:r>
            <a:r>
              <a:rPr lang="ru-RU" sz="2700" dirty="0" smtClean="0">
                <a:latin typeface="Times New Roman Tj" pitchFamily="18" charset="-52"/>
              </a:rPr>
              <a:t> </a:t>
            </a:r>
            <a:r>
              <a:rPr lang="ru-RU" sz="2700" dirty="0" err="1" smtClean="0">
                <a:latin typeface="Times New Roman Tj" pitchFamily="18" charset="-52"/>
              </a:rPr>
              <a:t>гардидааст</a:t>
            </a:r>
            <a:r>
              <a:rPr lang="ru-RU" sz="2700" dirty="0" smtClean="0">
                <a:latin typeface="Times New Roman Tj" pitchFamily="18" charset="-52"/>
              </a:rPr>
              <a:t>:</a:t>
            </a:r>
            <a:r>
              <a:rPr lang="ru-RU" sz="2700" dirty="0" smtClean="0">
                <a:effectLst/>
                <a:latin typeface="Times New Roman Tj" pitchFamily="18" charset="-52"/>
              </a:rPr>
              <a:t/>
            </a:r>
            <a:br>
              <a:rPr lang="ru-RU" sz="2700" dirty="0" smtClean="0">
                <a:effectLst/>
                <a:latin typeface="Times New Roman Tj" pitchFamily="18" charset="-52"/>
              </a:rPr>
            </a:br>
            <a:r>
              <a:rPr lang="ru-RU" sz="2700" dirty="0" smtClean="0">
                <a:latin typeface="Times New Roman Tj" pitchFamily="18" charset="-52"/>
              </a:rPr>
              <a:t/>
            </a:r>
            <a:br>
              <a:rPr lang="ru-RU" sz="2700" dirty="0" smtClean="0">
                <a:latin typeface="Times New Roman Tj" pitchFamily="18" charset="-52"/>
              </a:rPr>
            </a:br>
            <a:endParaRPr lang="ru-RU" sz="2700" dirty="0">
              <a:solidFill>
                <a:schemeClr val="tx1"/>
              </a:solidFill>
              <a:effectLst/>
              <a:latin typeface="Times New Roman Tj" pitchFamily="18" charset="-52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1124744"/>
            <a:ext cx="8784976" cy="5112568"/>
          </a:xfrm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>
            <a:noAutofit/>
          </a:bodyPr>
          <a:lstStyle/>
          <a:p>
            <a:pPr algn="just"/>
            <a:r>
              <a:rPr lang="ru-RU" sz="2400" b="1" dirty="0" err="1" smtClean="0">
                <a:latin typeface="Times New Roman Tj" pitchFamily="18" charset="-52"/>
              </a:rPr>
              <a:t>Мафњум</a:t>
            </a:r>
            <a:r>
              <a:rPr lang="ru-RU" sz="2400" b="1" dirty="0" smtClean="0">
                <a:latin typeface="Times New Roman Tj" pitchFamily="18" charset="-52"/>
              </a:rPr>
              <a:t> – </a:t>
            </a:r>
            <a:r>
              <a:rPr lang="ru-RU" sz="2400" dirty="0" smtClean="0">
                <a:latin typeface="Times New Roman Tj" pitchFamily="18" charset="-52"/>
              </a:rPr>
              <a:t>ин </a:t>
            </a:r>
            <a:r>
              <a:rPr lang="ru-RU" sz="2400" dirty="0" err="1" smtClean="0">
                <a:latin typeface="Times New Roman Tj" pitchFamily="18" charset="-52"/>
              </a:rPr>
              <a:t>дониш</a:t>
            </a:r>
            <a:r>
              <a:rPr lang="ru-RU" sz="2400" dirty="0" smtClean="0">
                <a:latin typeface="Times New Roman Tj" pitchFamily="18" charset="-52"/>
              </a:rPr>
              <a:t> дар </a:t>
            </a:r>
            <a:r>
              <a:rPr lang="ru-RU" sz="2400" dirty="0" err="1" smtClean="0">
                <a:latin typeface="Times New Roman Tj" pitchFamily="18" charset="-52"/>
              </a:rPr>
              <a:t>бораи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аломатњои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муњим</a:t>
            </a:r>
            <a:r>
              <a:rPr lang="ru-RU" sz="2400" dirty="0" smtClean="0">
                <a:latin typeface="Times New Roman Tj" pitchFamily="18" charset="-52"/>
              </a:rPr>
              <a:t> ва </a:t>
            </a:r>
            <a:r>
              <a:rPr lang="ru-RU" sz="2400" dirty="0" err="1" smtClean="0">
                <a:latin typeface="Times New Roman Tj" pitchFamily="18" charset="-52"/>
              </a:rPr>
              <a:t>умумии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предметњо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ва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њодисањои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њаќиќат</a:t>
            </a:r>
            <a:r>
              <a:rPr lang="ru-RU" sz="2400" dirty="0" smtClean="0">
                <a:latin typeface="Times New Roman Tj" pitchFamily="18" charset="-52"/>
              </a:rPr>
              <a:t> мебошад.</a:t>
            </a:r>
          </a:p>
          <a:p>
            <a:pPr algn="just"/>
            <a:r>
              <a:rPr lang="ru-RU" sz="2400" b="1" dirty="0" err="1" smtClean="0">
                <a:latin typeface="Times New Roman Tj" pitchFamily="18" charset="-52"/>
              </a:rPr>
              <a:t>Муњокима</a:t>
            </a:r>
            <a:r>
              <a:rPr lang="ru-RU" sz="2400" b="1" dirty="0" smtClean="0">
                <a:latin typeface="Times New Roman Tj" pitchFamily="18" charset="-52"/>
              </a:rPr>
              <a:t> </a:t>
            </a:r>
            <a:r>
              <a:rPr lang="ru-RU" sz="2400" dirty="0" smtClean="0">
                <a:latin typeface="Times New Roman Tj" pitchFamily="18" charset="-52"/>
              </a:rPr>
              <a:t>– ин </a:t>
            </a:r>
            <a:r>
              <a:rPr lang="ru-RU" sz="2400" dirty="0" err="1" smtClean="0">
                <a:latin typeface="Times New Roman Tj" pitchFamily="18" charset="-52"/>
              </a:rPr>
              <a:t>инъикоси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алоќаи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байнињамдигарии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предметњо</a:t>
            </a:r>
            <a:r>
              <a:rPr lang="ru-RU" sz="2400" dirty="0" smtClean="0">
                <a:latin typeface="Times New Roman Tj" pitchFamily="18" charset="-52"/>
              </a:rPr>
              <a:t> ва </a:t>
            </a:r>
            <a:r>
              <a:rPr lang="ru-RU" sz="2400" dirty="0" err="1" smtClean="0">
                <a:latin typeface="Times New Roman Tj" pitchFamily="18" charset="-52"/>
              </a:rPr>
              <a:t>њодисањои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њаќиќат</a:t>
            </a:r>
            <a:r>
              <a:rPr lang="ru-RU" sz="2400" dirty="0" smtClean="0">
                <a:latin typeface="Times New Roman Tj" pitchFamily="18" charset="-52"/>
              </a:rPr>
              <a:t> ё </a:t>
            </a:r>
            <a:r>
              <a:rPr lang="ru-RU" sz="2400" dirty="0" err="1" smtClean="0">
                <a:latin typeface="Times New Roman Tj" pitchFamily="18" charset="-52"/>
              </a:rPr>
              <a:t>байни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хусусиятњо</a:t>
            </a:r>
            <a:r>
              <a:rPr lang="ru-RU" sz="2400" dirty="0" smtClean="0">
                <a:latin typeface="Times New Roman Tj" pitchFamily="18" charset="-52"/>
              </a:rPr>
              <a:t> ва </a:t>
            </a:r>
            <a:r>
              <a:rPr lang="ru-RU" sz="2400" dirty="0" err="1" smtClean="0">
                <a:latin typeface="Times New Roman Tj" pitchFamily="18" charset="-52"/>
              </a:rPr>
              <a:t>нишонањои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онњо</a:t>
            </a:r>
            <a:r>
              <a:rPr lang="ru-RU" sz="2400" dirty="0" smtClean="0">
                <a:latin typeface="Times New Roman Tj" pitchFamily="18" charset="-52"/>
              </a:rPr>
              <a:t> мебошад. </a:t>
            </a:r>
            <a:endParaRPr lang="ru-RU" sz="2400" dirty="0" smtClean="0">
              <a:latin typeface="Times New Roman Tj" pitchFamily="18" charset="-52"/>
            </a:endParaRPr>
          </a:p>
          <a:p>
            <a:pPr algn="just"/>
            <a:r>
              <a:rPr lang="ru-RU" sz="2400" dirty="0" err="1" smtClean="0">
                <a:latin typeface="Times New Roman Tj" pitchFamily="18" charset="-52"/>
              </a:rPr>
              <a:t>Муњокима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чунин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мешавад</a:t>
            </a:r>
            <a:r>
              <a:rPr lang="ru-RU" sz="2400" dirty="0" smtClean="0">
                <a:latin typeface="Times New Roman Tj" pitchFamily="18" charset="-52"/>
              </a:rPr>
              <a:t>: </a:t>
            </a:r>
            <a:r>
              <a:rPr lang="ru-RU" sz="2400" dirty="0" err="1" smtClean="0">
                <a:latin typeface="Times New Roman Tj" pitchFamily="18" charset="-52"/>
              </a:rPr>
              <a:t>умумї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шахсї</a:t>
            </a:r>
            <a:r>
              <a:rPr lang="ru-RU" sz="2400" dirty="0" smtClean="0">
                <a:latin typeface="Times New Roman Tj" pitchFamily="18" charset="-52"/>
              </a:rPr>
              <a:t> ва </a:t>
            </a:r>
            <a:r>
              <a:rPr lang="ru-RU" sz="2400" dirty="0" err="1" smtClean="0">
                <a:latin typeface="Times New Roman Tj" pitchFamily="18" charset="-52"/>
              </a:rPr>
              <a:t>ягона</a:t>
            </a:r>
            <a:r>
              <a:rPr lang="ru-RU" sz="2400" dirty="0" smtClean="0">
                <a:latin typeface="Times New Roman Tj" pitchFamily="18" charset="-52"/>
              </a:rPr>
              <a:t>. </a:t>
            </a:r>
            <a:endParaRPr lang="ru-RU" sz="2400" dirty="0" smtClean="0">
              <a:latin typeface="Times New Roman Tj" pitchFamily="18" charset="-52"/>
            </a:endParaRPr>
          </a:p>
          <a:p>
            <a:pPr algn="just"/>
            <a:r>
              <a:rPr lang="ru-RU" sz="2400" dirty="0" smtClean="0">
                <a:latin typeface="Times New Roman Tj" pitchFamily="18" charset="-52"/>
              </a:rPr>
              <a:t>Он </a:t>
            </a:r>
            <a:r>
              <a:rPr lang="ru-RU" sz="2400" dirty="0" err="1" smtClean="0">
                <a:latin typeface="Times New Roman Tj" pitchFamily="18" charset="-52"/>
              </a:rPr>
              <a:t>бевосита</a:t>
            </a:r>
            <a:r>
              <a:rPr lang="ru-RU" sz="2400" dirty="0" smtClean="0">
                <a:latin typeface="Times New Roman Tj" pitchFamily="18" charset="-52"/>
              </a:rPr>
              <a:t> ва </a:t>
            </a:r>
            <a:r>
              <a:rPr lang="ru-RU" sz="2400" dirty="0" err="1" smtClean="0">
                <a:latin typeface="Times New Roman Tj" pitchFamily="18" charset="-52"/>
              </a:rPr>
              <a:t>бавосита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шуда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метавонад</a:t>
            </a:r>
            <a:r>
              <a:rPr lang="ru-RU" sz="2400" dirty="0" smtClean="0">
                <a:latin typeface="Times New Roman Tj" pitchFamily="18" charset="-52"/>
              </a:rPr>
              <a:t>.</a:t>
            </a:r>
          </a:p>
          <a:p>
            <a:pPr algn="just"/>
            <a:r>
              <a:rPr lang="ru-RU" sz="2400" b="1" dirty="0" err="1" smtClean="0">
                <a:latin typeface="Times New Roman Tj" pitchFamily="18" charset="-52"/>
              </a:rPr>
              <a:t>Хулосабарорї</a:t>
            </a:r>
            <a:r>
              <a:rPr lang="ru-RU" sz="2400" b="1" dirty="0" smtClean="0">
                <a:latin typeface="Times New Roman Tj" pitchFamily="18" charset="-52"/>
              </a:rPr>
              <a:t> </a:t>
            </a:r>
            <a:r>
              <a:rPr lang="ru-RU" sz="2400" dirty="0" smtClean="0">
                <a:latin typeface="Times New Roman Tj" pitchFamily="18" charset="-52"/>
              </a:rPr>
              <a:t>– </a:t>
            </a:r>
            <a:r>
              <a:rPr lang="ru-RU" sz="2400" dirty="0" err="1" smtClean="0">
                <a:latin typeface="Times New Roman Tj" pitchFamily="18" charset="-52"/>
              </a:rPr>
              <a:t>чунин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фаъолияти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мураккаби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фикрї</a:t>
            </a:r>
            <a:r>
              <a:rPr lang="ru-RU" sz="2400" dirty="0" smtClean="0">
                <a:latin typeface="Times New Roman Tj" pitchFamily="18" charset="-52"/>
              </a:rPr>
              <a:t> мебошад, </a:t>
            </a:r>
            <a:r>
              <a:rPr lang="ru-RU" sz="2400" dirty="0" err="1" smtClean="0">
                <a:latin typeface="Times New Roman Tj" pitchFamily="18" charset="-52"/>
              </a:rPr>
              <a:t>ки</a:t>
            </a:r>
            <a:r>
              <a:rPr lang="ru-RU" sz="2400" dirty="0" smtClean="0">
                <a:latin typeface="Times New Roman Tj" pitchFamily="18" charset="-52"/>
              </a:rPr>
              <a:t> одам дар </a:t>
            </a:r>
            <a:r>
              <a:rPr lang="ru-RU" sz="2400" dirty="0" err="1" smtClean="0">
                <a:latin typeface="Times New Roman Tj" pitchFamily="18" charset="-52"/>
              </a:rPr>
              <a:t>рафти</a:t>
            </a:r>
            <a:r>
              <a:rPr lang="ru-RU" sz="2400" dirty="0" smtClean="0">
                <a:latin typeface="Times New Roman Tj" pitchFamily="18" charset="-52"/>
              </a:rPr>
              <a:t> он </a:t>
            </a:r>
            <a:r>
              <a:rPr lang="ru-RU" sz="2400" dirty="0" err="1" smtClean="0">
                <a:latin typeface="Times New Roman Tj" pitchFamily="18" charset="-52"/>
              </a:rPr>
              <a:t>муњокимањои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гуногунро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муќоиса</a:t>
            </a:r>
            <a:r>
              <a:rPr lang="ru-RU" sz="2400" dirty="0" smtClean="0">
                <a:latin typeface="Times New Roman Tj" pitchFamily="18" charset="-52"/>
              </a:rPr>
              <a:t> ва </a:t>
            </a:r>
            <a:r>
              <a:rPr lang="ru-RU" sz="2400" dirty="0" err="1" smtClean="0">
                <a:latin typeface="Times New Roman Tj" pitchFamily="18" charset="-52"/>
              </a:rPr>
              <a:t>тањлил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намуда</a:t>
            </a:r>
            <a:r>
              <a:rPr lang="ru-RU" sz="2400" dirty="0" smtClean="0">
                <a:latin typeface="Times New Roman Tj" pitchFamily="18" charset="-52"/>
              </a:rPr>
              <a:t>, ба </a:t>
            </a:r>
            <a:r>
              <a:rPr lang="ru-RU" sz="2400" dirty="0" err="1" smtClean="0">
                <a:latin typeface="Times New Roman Tj" pitchFamily="18" charset="-52"/>
              </a:rPr>
              <a:t>хулосањои</a:t>
            </a:r>
            <a:r>
              <a:rPr lang="ru-RU" sz="2400" dirty="0" smtClean="0">
                <a:latin typeface="Times New Roman Tj" pitchFamily="18" charset="-52"/>
              </a:rPr>
              <a:t> нави </a:t>
            </a:r>
            <a:r>
              <a:rPr lang="ru-RU" sz="2400" dirty="0" err="1" smtClean="0">
                <a:latin typeface="Times New Roman Tj" pitchFamily="18" charset="-52"/>
              </a:rPr>
              <a:t>умумї</a:t>
            </a:r>
            <a:r>
              <a:rPr lang="ru-RU" sz="2400" dirty="0" smtClean="0">
                <a:latin typeface="Times New Roman Tj" pitchFamily="18" charset="-52"/>
              </a:rPr>
              <a:t> ё </a:t>
            </a:r>
            <a:r>
              <a:rPr lang="ru-RU" sz="2400" dirty="0" err="1" smtClean="0">
                <a:latin typeface="Times New Roman Tj" pitchFamily="18" charset="-52"/>
              </a:rPr>
              <a:t>хусусї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меояд</a:t>
            </a:r>
            <a:r>
              <a:rPr lang="ru-RU" sz="2400" dirty="0" smtClean="0">
                <a:latin typeface="Times New Roman Tj" pitchFamily="18" charset="-52"/>
              </a:rPr>
              <a:t>. </a:t>
            </a:r>
            <a:endParaRPr lang="ru-RU" sz="2400" dirty="0" smtClean="0">
              <a:latin typeface="Times New Roman Tj" pitchFamily="18" charset="-52"/>
            </a:endParaRPr>
          </a:p>
          <a:p>
            <a:pPr algn="just"/>
            <a:r>
              <a:rPr lang="ru-RU" sz="2400" dirty="0" err="1" smtClean="0">
                <a:latin typeface="Times New Roman Tj" pitchFamily="18" charset="-52"/>
              </a:rPr>
              <a:t>Шакли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хулосабарории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содда</a:t>
            </a:r>
            <a:r>
              <a:rPr lang="ru-RU" sz="2400" dirty="0" smtClean="0">
                <a:latin typeface="Times New Roman Tj" pitchFamily="18" charset="-52"/>
              </a:rPr>
              <a:t> ва </a:t>
            </a:r>
            <a:r>
              <a:rPr lang="ru-RU" sz="2400" dirty="0" err="1" smtClean="0">
                <a:latin typeface="Times New Roman Tj" pitchFamily="18" charset="-52"/>
              </a:rPr>
              <a:t>махсус</a:t>
            </a:r>
            <a:r>
              <a:rPr lang="ru-RU" sz="2400" dirty="0" smtClean="0">
                <a:latin typeface="Times New Roman Tj" pitchFamily="18" charset="-52"/>
              </a:rPr>
              <a:t> дар </a:t>
            </a:r>
            <a:r>
              <a:rPr lang="ru-RU" sz="2400" dirty="0" err="1" smtClean="0">
                <a:latin typeface="Times New Roman Tj" pitchFamily="18" charset="-52"/>
              </a:rPr>
              <a:t>асоси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шахсї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умумї</a:t>
            </a:r>
            <a:r>
              <a:rPr lang="ru-RU" sz="2400" dirty="0" smtClean="0">
                <a:latin typeface="Times New Roman Tj" pitchFamily="18" charset="-52"/>
              </a:rPr>
              <a:t> ва </a:t>
            </a:r>
            <a:r>
              <a:rPr lang="ru-RU" sz="2400" dirty="0" err="1" smtClean="0">
                <a:latin typeface="Times New Roman Tj" pitchFamily="18" charset="-52"/>
              </a:rPr>
              <a:t>далелњои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умумї</a:t>
            </a:r>
            <a:r>
              <a:rPr lang="ru-RU" sz="2400" dirty="0" smtClean="0">
                <a:latin typeface="Times New Roman Tj" pitchFamily="18" charset="-52"/>
              </a:rPr>
              <a:t> силлогизм (</a:t>
            </a:r>
            <a:r>
              <a:rPr lang="ru-RU" sz="2400" dirty="0" err="1" smtClean="0">
                <a:latin typeface="Times New Roman Tj" pitchFamily="18" charset="-52"/>
              </a:rPr>
              <a:t>ќиёс</a:t>
            </a:r>
            <a:r>
              <a:rPr lang="ru-RU" sz="2400" dirty="0" smtClean="0">
                <a:latin typeface="Times New Roman Tj" pitchFamily="18" charset="-52"/>
              </a:rPr>
              <a:t>) мебошад.</a:t>
            </a:r>
          </a:p>
          <a:p>
            <a:pPr algn="just"/>
            <a:endParaRPr lang="ru-RU" sz="2300" dirty="0" smtClean="0">
              <a:latin typeface="Times New Roman Tj" pitchFamily="18" charset="-52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2700" dirty="0" smtClean="0">
                <a:latin typeface="Times New Roman Tj" pitchFamily="18" charset="-52"/>
              </a:rPr>
              <a:t/>
            </a:r>
            <a:br>
              <a:rPr lang="ru-RU" sz="2700" dirty="0" smtClean="0">
                <a:latin typeface="Times New Roman Tj" pitchFamily="18" charset="-52"/>
              </a:rPr>
            </a:br>
            <a:r>
              <a:rPr lang="ru-RU" sz="2700" dirty="0" smtClean="0">
                <a:latin typeface="Times New Roman Tj" pitchFamily="18" charset="-52"/>
              </a:rPr>
              <a:t/>
            </a:r>
            <a:br>
              <a:rPr lang="ru-RU" sz="2700" dirty="0" smtClean="0">
                <a:latin typeface="Times New Roman Tj" pitchFamily="18" charset="-52"/>
              </a:rPr>
            </a:br>
            <a:r>
              <a:rPr lang="ru-RU" sz="2400" dirty="0" err="1" smtClean="0">
                <a:latin typeface="Times New Roman Tj" pitchFamily="18" charset="-52"/>
              </a:rPr>
              <a:t>Шаклњои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зерини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тафаккури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мантиќиро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фарќ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мекунанд</a:t>
            </a:r>
            <a:r>
              <a:rPr lang="ru-RU" sz="2400" dirty="0" smtClean="0">
                <a:latin typeface="Times New Roman Tj" pitchFamily="18" charset="-52"/>
              </a:rPr>
              <a:t>:</a:t>
            </a:r>
            <a:r>
              <a:rPr lang="ru-RU" sz="2700" dirty="0" smtClean="0">
                <a:effectLst/>
                <a:latin typeface="Times New Roman Tj" pitchFamily="18" charset="-52"/>
              </a:rPr>
              <a:t/>
            </a:r>
            <a:br>
              <a:rPr lang="ru-RU" sz="2700" dirty="0" smtClean="0">
                <a:effectLst/>
                <a:latin typeface="Times New Roman Tj" pitchFamily="18" charset="-52"/>
              </a:rPr>
            </a:br>
            <a:r>
              <a:rPr lang="ru-RU" sz="2700" dirty="0" smtClean="0">
                <a:latin typeface="Times New Roman Tj" pitchFamily="18" charset="-52"/>
              </a:rPr>
              <a:t/>
            </a:r>
            <a:br>
              <a:rPr lang="ru-RU" sz="2700" dirty="0" smtClean="0">
                <a:latin typeface="Times New Roman Tj" pitchFamily="18" charset="-52"/>
              </a:rPr>
            </a:br>
            <a:endParaRPr lang="ru-RU" sz="2700" dirty="0">
              <a:solidFill>
                <a:schemeClr val="tx1"/>
              </a:solidFill>
              <a:effectLst/>
              <a:latin typeface="Times New Roman Tj" pitchFamily="18" charset="-52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1124744"/>
            <a:ext cx="8784976" cy="5112568"/>
          </a:xfrm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>
            <a:noAutofit/>
          </a:bodyPr>
          <a:lstStyle/>
          <a:p>
            <a:pPr algn="just"/>
            <a:r>
              <a:rPr lang="ru-RU" sz="2350" dirty="0" smtClean="0">
                <a:latin typeface="Times New Roman Tj" pitchFamily="18" charset="-52"/>
              </a:rPr>
              <a:t>Одам аз </a:t>
            </a:r>
            <a:r>
              <a:rPr lang="ru-RU" sz="2350" dirty="0" err="1" smtClean="0">
                <a:latin typeface="Times New Roman Tj" pitchFamily="18" charset="-52"/>
              </a:rPr>
              <a:t>ду</a:t>
            </a:r>
            <a:r>
              <a:rPr lang="ru-RU" sz="2350" dirty="0" smtClean="0">
                <a:latin typeface="Times New Roman Tj" pitchFamily="18" charset="-52"/>
              </a:rPr>
              <a:t> </a:t>
            </a:r>
            <a:r>
              <a:rPr lang="ru-RU" sz="2350" dirty="0" err="1" smtClean="0">
                <a:latin typeface="Times New Roman Tj" pitchFamily="18" charset="-52"/>
              </a:rPr>
              <a:t>намуди</a:t>
            </a:r>
            <a:r>
              <a:rPr lang="ru-RU" sz="2350" dirty="0" smtClean="0">
                <a:latin typeface="Times New Roman Tj" pitchFamily="18" charset="-52"/>
              </a:rPr>
              <a:t> </a:t>
            </a:r>
            <a:r>
              <a:rPr lang="ru-RU" sz="2350" dirty="0" err="1" smtClean="0">
                <a:latin typeface="Times New Roman Tj" pitchFamily="18" charset="-52"/>
              </a:rPr>
              <a:t>асосии</a:t>
            </a:r>
            <a:r>
              <a:rPr lang="ru-RU" sz="2350" dirty="0" smtClean="0">
                <a:latin typeface="Times New Roman Tj" pitchFamily="18" charset="-52"/>
              </a:rPr>
              <a:t> </a:t>
            </a:r>
            <a:r>
              <a:rPr lang="ru-RU" sz="2350" dirty="0" err="1" smtClean="0">
                <a:latin typeface="Times New Roman Tj" pitchFamily="18" charset="-52"/>
              </a:rPr>
              <a:t>хулосабарорї</a:t>
            </a:r>
            <a:r>
              <a:rPr lang="ru-RU" sz="2350" dirty="0" smtClean="0">
                <a:latin typeface="Times New Roman Tj" pitchFamily="18" charset="-52"/>
              </a:rPr>
              <a:t> </a:t>
            </a:r>
            <a:r>
              <a:rPr lang="ru-RU" sz="2350" dirty="0" err="1" smtClean="0">
                <a:latin typeface="Times New Roman Tj" pitchFamily="18" charset="-52"/>
              </a:rPr>
              <a:t>истифода</a:t>
            </a:r>
            <a:r>
              <a:rPr lang="ru-RU" sz="2350" dirty="0" smtClean="0">
                <a:latin typeface="Times New Roman Tj" pitchFamily="18" charset="-52"/>
              </a:rPr>
              <a:t> </a:t>
            </a:r>
            <a:r>
              <a:rPr lang="ru-RU" sz="2350" dirty="0" err="1" smtClean="0">
                <a:latin typeface="Times New Roman Tj" pitchFamily="18" charset="-52"/>
              </a:rPr>
              <a:t>мебарад</a:t>
            </a:r>
            <a:r>
              <a:rPr lang="ru-RU" sz="2350" dirty="0" smtClean="0">
                <a:latin typeface="Times New Roman Tj" pitchFamily="18" charset="-52"/>
              </a:rPr>
              <a:t>:</a:t>
            </a:r>
          </a:p>
          <a:p>
            <a:pPr marL="365125" indent="1066800" algn="just">
              <a:buNone/>
            </a:pPr>
            <a:r>
              <a:rPr lang="ru-RU" sz="2350" dirty="0" smtClean="0">
                <a:latin typeface="Times New Roman Tj" pitchFamily="18" charset="-52"/>
              </a:rPr>
              <a:t>1) </a:t>
            </a:r>
            <a:r>
              <a:rPr lang="ru-RU" sz="2350" dirty="0" err="1" smtClean="0">
                <a:latin typeface="Times New Roman Tj" pitchFamily="18" charset="-52"/>
              </a:rPr>
              <a:t>индуктивї</a:t>
            </a:r>
            <a:r>
              <a:rPr lang="ru-RU" sz="2350" dirty="0" smtClean="0">
                <a:latin typeface="Times New Roman Tj" pitchFamily="18" charset="-52"/>
              </a:rPr>
              <a:t> (</a:t>
            </a:r>
            <a:r>
              <a:rPr lang="ru-RU" sz="2350" dirty="0" err="1" smtClean="0">
                <a:latin typeface="Times New Roman Tj" pitchFamily="18" charset="-52"/>
              </a:rPr>
              <a:t>индуксия</a:t>
            </a:r>
            <a:r>
              <a:rPr lang="ru-RU" sz="2350" dirty="0" smtClean="0">
                <a:latin typeface="Times New Roman Tj" pitchFamily="18" charset="-52"/>
              </a:rPr>
              <a:t>);</a:t>
            </a:r>
          </a:p>
          <a:p>
            <a:pPr marL="365125" indent="1066800" algn="just">
              <a:buNone/>
            </a:pPr>
            <a:r>
              <a:rPr lang="ru-RU" sz="2350" dirty="0" smtClean="0">
                <a:latin typeface="Times New Roman Tj" pitchFamily="18" charset="-52"/>
              </a:rPr>
              <a:t>2) </a:t>
            </a:r>
            <a:r>
              <a:rPr lang="ru-RU" sz="2350" dirty="0" err="1" smtClean="0">
                <a:latin typeface="Times New Roman Tj" pitchFamily="18" charset="-52"/>
              </a:rPr>
              <a:t>дедуктивї</a:t>
            </a:r>
            <a:r>
              <a:rPr lang="ru-RU" sz="2350" dirty="0" smtClean="0">
                <a:latin typeface="Times New Roman Tj" pitchFamily="18" charset="-52"/>
              </a:rPr>
              <a:t> (</a:t>
            </a:r>
            <a:r>
              <a:rPr lang="ru-RU" sz="2350" dirty="0" err="1" smtClean="0">
                <a:latin typeface="Times New Roman Tj" pitchFamily="18" charset="-52"/>
              </a:rPr>
              <a:t>дедуксия</a:t>
            </a:r>
            <a:r>
              <a:rPr lang="ru-RU" sz="2350" dirty="0" smtClean="0">
                <a:latin typeface="Times New Roman Tj" pitchFamily="18" charset="-52"/>
              </a:rPr>
              <a:t>).</a:t>
            </a:r>
          </a:p>
          <a:p>
            <a:pPr algn="just"/>
            <a:r>
              <a:rPr lang="ru-RU" sz="2350" dirty="0" err="1" smtClean="0">
                <a:latin typeface="Times New Roman Tj" pitchFamily="18" charset="-52"/>
              </a:rPr>
              <a:t>Тарзи</a:t>
            </a:r>
            <a:r>
              <a:rPr lang="ru-RU" sz="2350" dirty="0" smtClean="0">
                <a:latin typeface="Times New Roman Tj" pitchFamily="18" charset="-52"/>
              </a:rPr>
              <a:t> </a:t>
            </a:r>
            <a:r>
              <a:rPr lang="ru-RU" sz="2350" dirty="0" err="1" smtClean="0">
                <a:latin typeface="Times New Roman Tj" pitchFamily="18" charset="-52"/>
              </a:rPr>
              <a:t>муњокимароние</a:t>
            </a:r>
            <a:r>
              <a:rPr lang="ru-RU" sz="2350" dirty="0" smtClean="0">
                <a:latin typeface="Times New Roman Tj" pitchFamily="18" charset="-52"/>
              </a:rPr>
              <a:t>, </a:t>
            </a:r>
            <a:r>
              <a:rPr lang="ru-RU" sz="2350" dirty="0" err="1" smtClean="0">
                <a:latin typeface="Times New Roman Tj" pitchFamily="18" charset="-52"/>
              </a:rPr>
              <a:t>ки</a:t>
            </a:r>
            <a:r>
              <a:rPr lang="ru-RU" sz="2350" dirty="0" smtClean="0">
                <a:latin typeface="Times New Roman Tj" pitchFamily="18" charset="-52"/>
              </a:rPr>
              <a:t> аз </a:t>
            </a:r>
            <a:r>
              <a:rPr lang="ru-RU" sz="2350" dirty="0" err="1" smtClean="0">
                <a:latin typeface="Times New Roman Tj" pitchFamily="18" charset="-52"/>
              </a:rPr>
              <a:t>муњокимањои</a:t>
            </a:r>
            <a:r>
              <a:rPr lang="ru-RU" sz="2350" dirty="0" smtClean="0">
                <a:latin typeface="Times New Roman Tj" pitchFamily="18" charset="-52"/>
              </a:rPr>
              <a:t> </a:t>
            </a:r>
            <a:r>
              <a:rPr lang="ru-RU" sz="2350" dirty="0" err="1" smtClean="0">
                <a:latin typeface="Times New Roman Tj" pitchFamily="18" charset="-52"/>
              </a:rPr>
              <a:t>хусусї</a:t>
            </a:r>
            <a:r>
              <a:rPr lang="ru-RU" sz="2350" dirty="0" smtClean="0">
                <a:latin typeface="Times New Roman Tj" pitchFamily="18" charset="-52"/>
              </a:rPr>
              <a:t> ба </a:t>
            </a:r>
            <a:r>
              <a:rPr lang="ru-RU" sz="2350" dirty="0" err="1" smtClean="0">
                <a:latin typeface="Times New Roman Tj" pitchFamily="18" charset="-52"/>
              </a:rPr>
              <a:t>хулосаи</a:t>
            </a:r>
            <a:r>
              <a:rPr lang="ru-RU" sz="2350" dirty="0" smtClean="0">
                <a:latin typeface="Times New Roman Tj" pitchFamily="18" charset="-52"/>
              </a:rPr>
              <a:t> </a:t>
            </a:r>
            <a:r>
              <a:rPr lang="ru-RU" sz="2350" dirty="0" err="1" smtClean="0">
                <a:latin typeface="Times New Roman Tj" pitchFamily="18" charset="-52"/>
              </a:rPr>
              <a:t>умумї</a:t>
            </a:r>
            <a:r>
              <a:rPr lang="ru-RU" sz="2350" dirty="0" smtClean="0">
                <a:latin typeface="Times New Roman Tj" pitchFamily="18" charset="-52"/>
              </a:rPr>
              <a:t> </a:t>
            </a:r>
            <a:r>
              <a:rPr lang="ru-RU" sz="2350" dirty="0" err="1" smtClean="0">
                <a:latin typeface="Times New Roman Tj" pitchFamily="18" charset="-52"/>
              </a:rPr>
              <a:t>меорад</a:t>
            </a:r>
            <a:r>
              <a:rPr lang="ru-RU" sz="2350" dirty="0" smtClean="0">
                <a:latin typeface="Times New Roman Tj" pitchFamily="18" charset="-52"/>
              </a:rPr>
              <a:t>, </a:t>
            </a:r>
            <a:r>
              <a:rPr lang="ru-RU" sz="2350" i="1" dirty="0" err="1" smtClean="0">
                <a:latin typeface="Times New Roman Tj" pitchFamily="18" charset="-52"/>
              </a:rPr>
              <a:t>индуксия</a:t>
            </a:r>
            <a:r>
              <a:rPr lang="ru-RU" sz="2350" dirty="0" smtClean="0">
                <a:latin typeface="Times New Roman Tj" pitchFamily="18" charset="-52"/>
              </a:rPr>
              <a:t> мебошад. </a:t>
            </a:r>
            <a:endParaRPr lang="ru-RU" sz="2350" dirty="0" smtClean="0">
              <a:latin typeface="Times New Roman Tj" pitchFamily="18" charset="-52"/>
            </a:endParaRPr>
          </a:p>
          <a:p>
            <a:pPr algn="just"/>
            <a:r>
              <a:rPr lang="ru-RU" sz="2350" i="1" dirty="0" err="1" smtClean="0">
                <a:latin typeface="Times New Roman Tj" pitchFamily="18" charset="-52"/>
              </a:rPr>
              <a:t>Дедуксия</a:t>
            </a:r>
            <a:r>
              <a:rPr lang="ru-RU" sz="2350" dirty="0" smtClean="0">
                <a:latin typeface="Times New Roman Tj" pitchFamily="18" charset="-52"/>
              </a:rPr>
              <a:t> </a:t>
            </a:r>
            <a:r>
              <a:rPr lang="ru-RU" sz="2350" dirty="0" err="1" smtClean="0">
                <a:latin typeface="Times New Roman Tj" pitchFamily="18" charset="-52"/>
              </a:rPr>
              <a:t>бошад</a:t>
            </a:r>
            <a:r>
              <a:rPr lang="ru-RU" sz="2350" dirty="0" smtClean="0">
                <a:latin typeface="Times New Roman Tj" pitchFamily="18" charset="-52"/>
              </a:rPr>
              <a:t>, </a:t>
            </a:r>
            <a:r>
              <a:rPr lang="ru-RU" sz="2350" dirty="0" err="1" smtClean="0">
                <a:latin typeface="Times New Roman Tj" pitchFamily="18" charset="-52"/>
              </a:rPr>
              <a:t>баръакс</a:t>
            </a:r>
            <a:r>
              <a:rPr lang="ru-RU" sz="2350" dirty="0" smtClean="0">
                <a:latin typeface="Times New Roman Tj" pitchFamily="18" charset="-52"/>
              </a:rPr>
              <a:t>, </a:t>
            </a:r>
            <a:r>
              <a:rPr lang="ru-RU" sz="2350" dirty="0" err="1" smtClean="0">
                <a:latin typeface="Times New Roman Tj" pitchFamily="18" charset="-52"/>
              </a:rPr>
              <a:t>тарзи</a:t>
            </a:r>
            <a:r>
              <a:rPr lang="ru-RU" sz="2350" dirty="0" smtClean="0">
                <a:latin typeface="Times New Roman Tj" pitchFamily="18" charset="-52"/>
              </a:rPr>
              <a:t> </a:t>
            </a:r>
            <a:r>
              <a:rPr lang="ru-RU" sz="2350" dirty="0" err="1" smtClean="0">
                <a:latin typeface="Times New Roman Tj" pitchFamily="18" charset="-52"/>
              </a:rPr>
              <a:t>муњокимарониест</a:t>
            </a:r>
            <a:r>
              <a:rPr lang="ru-RU" sz="2350" dirty="0" smtClean="0">
                <a:latin typeface="Times New Roman Tj" pitchFamily="18" charset="-52"/>
              </a:rPr>
              <a:t>, </a:t>
            </a:r>
            <a:r>
              <a:rPr lang="ru-RU" sz="2350" dirty="0" err="1" smtClean="0">
                <a:latin typeface="Times New Roman Tj" pitchFamily="18" charset="-52"/>
              </a:rPr>
              <a:t>ки</a:t>
            </a:r>
            <a:r>
              <a:rPr lang="ru-RU" sz="2350" dirty="0" smtClean="0">
                <a:latin typeface="Times New Roman Tj" pitchFamily="18" charset="-52"/>
              </a:rPr>
              <a:t> он аз </a:t>
            </a:r>
            <a:r>
              <a:rPr lang="ru-RU" sz="2350" dirty="0" err="1" smtClean="0">
                <a:latin typeface="Times New Roman Tj" pitchFamily="18" charset="-52"/>
              </a:rPr>
              <a:t>муњокимаи</a:t>
            </a:r>
            <a:r>
              <a:rPr lang="ru-RU" sz="2350" dirty="0" smtClean="0">
                <a:latin typeface="Times New Roman Tj" pitchFamily="18" charset="-52"/>
              </a:rPr>
              <a:t> </a:t>
            </a:r>
            <a:r>
              <a:rPr lang="ru-RU" sz="2350" dirty="0" err="1" smtClean="0">
                <a:latin typeface="Times New Roman Tj" pitchFamily="18" charset="-52"/>
              </a:rPr>
              <a:t>умумї</a:t>
            </a:r>
            <a:r>
              <a:rPr lang="ru-RU" sz="2350" dirty="0" smtClean="0">
                <a:latin typeface="Times New Roman Tj" pitchFamily="18" charset="-52"/>
              </a:rPr>
              <a:t> ба </a:t>
            </a:r>
            <a:r>
              <a:rPr lang="ru-RU" sz="2350" dirty="0" err="1" smtClean="0">
                <a:latin typeface="Times New Roman Tj" pitchFamily="18" charset="-52"/>
              </a:rPr>
              <a:t>хусусї</a:t>
            </a:r>
            <a:r>
              <a:rPr lang="ru-RU" sz="2350" dirty="0" smtClean="0">
                <a:latin typeface="Times New Roman Tj" pitchFamily="18" charset="-52"/>
              </a:rPr>
              <a:t> </a:t>
            </a:r>
            <a:r>
              <a:rPr lang="ru-RU" sz="2350" dirty="0" err="1" smtClean="0">
                <a:latin typeface="Times New Roman Tj" pitchFamily="18" charset="-52"/>
              </a:rPr>
              <a:t>меорад</a:t>
            </a:r>
            <a:r>
              <a:rPr lang="ru-RU" sz="2350" dirty="0" smtClean="0">
                <a:latin typeface="Times New Roman Tj" pitchFamily="18" charset="-52"/>
              </a:rPr>
              <a:t>. </a:t>
            </a:r>
            <a:endParaRPr lang="ru-RU" sz="2350" dirty="0" smtClean="0">
              <a:latin typeface="Times New Roman Tj" pitchFamily="18" charset="-52"/>
            </a:endParaRPr>
          </a:p>
          <a:p>
            <a:pPr algn="just"/>
            <a:r>
              <a:rPr lang="ru-RU" sz="2350" dirty="0" err="1" smtClean="0">
                <a:latin typeface="Times New Roman Tj" pitchFamily="18" charset="-52"/>
              </a:rPr>
              <a:t>тафаккур</a:t>
            </a:r>
            <a:r>
              <a:rPr lang="ru-RU" sz="2350" dirty="0" smtClean="0">
                <a:latin typeface="Times New Roman Tj" pitchFamily="18" charset="-52"/>
              </a:rPr>
              <a:t>, </a:t>
            </a:r>
            <a:r>
              <a:rPr lang="ru-RU" sz="2350" dirty="0" err="1" smtClean="0">
                <a:latin typeface="Times New Roman Tj" pitchFamily="18" charset="-52"/>
              </a:rPr>
              <a:t>ки</a:t>
            </a:r>
            <a:r>
              <a:rPr lang="ru-RU" sz="2350" dirty="0" smtClean="0">
                <a:latin typeface="Times New Roman Tj" pitchFamily="18" charset="-52"/>
              </a:rPr>
              <a:t> дар он </a:t>
            </a:r>
            <a:r>
              <a:rPr lang="ru-RU" sz="2350" dirty="0" err="1" smtClean="0">
                <a:latin typeface="Times New Roman Tj" pitchFamily="18" charset="-52"/>
              </a:rPr>
              <a:t>мантиќ</a:t>
            </a:r>
            <a:r>
              <a:rPr lang="ru-RU" sz="2350" dirty="0" smtClean="0">
                <a:latin typeface="Times New Roman Tj" pitchFamily="18" charset="-52"/>
              </a:rPr>
              <a:t> ва </a:t>
            </a:r>
            <a:r>
              <a:rPr lang="ru-RU" sz="2350" dirty="0" err="1" smtClean="0">
                <a:latin typeface="Times New Roman Tj" pitchFamily="18" charset="-52"/>
              </a:rPr>
              <a:t>аќл</a:t>
            </a:r>
            <a:r>
              <a:rPr lang="ru-RU" sz="2350" dirty="0" smtClean="0">
                <a:latin typeface="Times New Roman Tj" pitchFamily="18" charset="-52"/>
              </a:rPr>
              <a:t> </a:t>
            </a:r>
            <a:r>
              <a:rPr lang="ru-RU" sz="2350" dirty="0" err="1" smtClean="0">
                <a:latin typeface="Times New Roman Tj" pitchFamily="18" charset="-52"/>
              </a:rPr>
              <a:t>амал</a:t>
            </a:r>
            <a:r>
              <a:rPr lang="ru-RU" sz="2350" dirty="0" smtClean="0">
                <a:latin typeface="Times New Roman Tj" pitchFamily="18" charset="-52"/>
              </a:rPr>
              <a:t> </a:t>
            </a:r>
            <a:r>
              <a:rPr lang="ru-RU" sz="2350" dirty="0" err="1" smtClean="0">
                <a:latin typeface="Times New Roman Tj" pitchFamily="18" charset="-52"/>
              </a:rPr>
              <a:t>мекунад</a:t>
            </a:r>
            <a:r>
              <a:rPr lang="ru-RU" sz="2350" dirty="0" smtClean="0">
                <a:latin typeface="Times New Roman Tj" pitchFamily="18" charset="-52"/>
              </a:rPr>
              <a:t>, на </a:t>
            </a:r>
            <a:r>
              <a:rPr lang="ru-RU" sz="2350" dirty="0" err="1" smtClean="0">
                <a:latin typeface="Times New Roman Tj" pitchFamily="18" charset="-52"/>
              </a:rPr>
              <a:t>њама</a:t>
            </a:r>
            <a:r>
              <a:rPr lang="ru-RU" sz="2350" dirty="0" smtClean="0">
                <a:latin typeface="Times New Roman Tj" pitchFamily="18" charset="-52"/>
              </a:rPr>
              <a:t> </a:t>
            </a:r>
            <a:r>
              <a:rPr lang="ru-RU" sz="2350" dirty="0" err="1" smtClean="0">
                <a:latin typeface="Times New Roman Tj" pitchFamily="18" charset="-52"/>
              </a:rPr>
              <a:t>ваќт</a:t>
            </a:r>
            <a:r>
              <a:rPr lang="ru-RU" sz="2350" dirty="0" smtClean="0">
                <a:latin typeface="Times New Roman Tj" pitchFamily="18" charset="-52"/>
              </a:rPr>
              <a:t> њамчун </a:t>
            </a:r>
            <a:r>
              <a:rPr lang="ru-RU" sz="2350" dirty="0" err="1" smtClean="0">
                <a:latin typeface="Times New Roman Tj" pitchFamily="18" charset="-52"/>
              </a:rPr>
              <a:t>раванд</a:t>
            </a:r>
            <a:r>
              <a:rPr lang="ru-RU" sz="2350" dirty="0" smtClean="0">
                <a:latin typeface="Times New Roman Tj" pitchFamily="18" charset="-52"/>
              </a:rPr>
              <a:t> </a:t>
            </a:r>
            <a:r>
              <a:rPr lang="ru-RU" sz="2350" dirty="0" err="1" smtClean="0">
                <a:latin typeface="Times New Roman Tj" pitchFamily="18" charset="-52"/>
              </a:rPr>
              <a:t>баромад</a:t>
            </a:r>
            <a:r>
              <a:rPr lang="ru-RU" sz="2350" dirty="0" smtClean="0">
                <a:latin typeface="Times New Roman Tj" pitchFamily="18" charset="-52"/>
              </a:rPr>
              <a:t> </a:t>
            </a:r>
            <a:r>
              <a:rPr lang="ru-RU" sz="2350" dirty="0" err="1" smtClean="0">
                <a:latin typeface="Times New Roman Tj" pitchFamily="18" charset="-52"/>
              </a:rPr>
              <a:t>мекунад</a:t>
            </a:r>
            <a:r>
              <a:rPr lang="ru-RU" sz="2350" dirty="0" smtClean="0">
                <a:latin typeface="Times New Roman Tj" pitchFamily="18" charset="-52"/>
              </a:rPr>
              <a:t>. </a:t>
            </a:r>
            <a:endParaRPr lang="ru-RU" sz="2350" dirty="0" smtClean="0">
              <a:latin typeface="Times New Roman Tj" pitchFamily="18" charset="-52"/>
            </a:endParaRPr>
          </a:p>
          <a:p>
            <a:pPr algn="just"/>
            <a:r>
              <a:rPr lang="ru-RU" sz="2350" dirty="0" smtClean="0">
                <a:latin typeface="Times New Roman Tj" pitchFamily="18" charset="-52"/>
              </a:rPr>
              <a:t>Дар </a:t>
            </a:r>
            <a:r>
              <a:rPr lang="ru-RU" sz="2350" dirty="0" smtClean="0">
                <a:latin typeface="Times New Roman Tj" pitchFamily="18" charset="-52"/>
              </a:rPr>
              <a:t>раванди </a:t>
            </a:r>
            <a:r>
              <a:rPr lang="ru-RU" sz="2350" dirty="0" err="1" smtClean="0">
                <a:latin typeface="Times New Roman Tj" pitchFamily="18" charset="-52"/>
              </a:rPr>
              <a:t>тафаккур</a:t>
            </a:r>
            <a:r>
              <a:rPr lang="ru-RU" sz="2350" dirty="0" smtClean="0">
                <a:latin typeface="Times New Roman Tj" pitchFamily="18" charset="-52"/>
              </a:rPr>
              <a:t> </a:t>
            </a:r>
            <a:r>
              <a:rPr lang="ru-RU" sz="2350" dirty="0" err="1" smtClean="0">
                <a:latin typeface="Times New Roman Tj" pitchFamily="18" charset="-52"/>
              </a:rPr>
              <a:t>аксаран</a:t>
            </a:r>
            <a:r>
              <a:rPr lang="ru-RU" sz="2350" dirty="0" smtClean="0">
                <a:latin typeface="Times New Roman Tj" pitchFamily="18" charset="-52"/>
              </a:rPr>
              <a:t> </a:t>
            </a:r>
            <a:r>
              <a:rPr lang="ru-RU" sz="2350" dirty="0" err="1" smtClean="0">
                <a:latin typeface="Times New Roman Tj" pitchFamily="18" charset="-52"/>
              </a:rPr>
              <a:t>таѓйироти</a:t>
            </a:r>
            <a:r>
              <a:rPr lang="ru-RU" sz="2350" dirty="0" smtClean="0">
                <a:latin typeface="Times New Roman Tj" pitchFamily="18" charset="-52"/>
              </a:rPr>
              <a:t> </a:t>
            </a:r>
            <a:r>
              <a:rPr lang="ru-RU" sz="2350" dirty="0" err="1" smtClean="0">
                <a:latin typeface="Times New Roman Tj" pitchFamily="18" charset="-52"/>
              </a:rPr>
              <a:t>эмотсияњои</a:t>
            </a:r>
            <a:r>
              <a:rPr lang="ru-RU" sz="2350" dirty="0" smtClean="0">
                <a:latin typeface="Times New Roman Tj" pitchFamily="18" charset="-52"/>
              </a:rPr>
              <a:t> </a:t>
            </a:r>
            <a:r>
              <a:rPr lang="ru-RU" sz="2350" dirty="0" err="1" smtClean="0">
                <a:latin typeface="Times New Roman Tj" pitchFamily="18" charset="-52"/>
              </a:rPr>
              <a:t>вай</a:t>
            </a:r>
            <a:r>
              <a:rPr lang="ru-RU" sz="2350" dirty="0" smtClean="0">
                <a:latin typeface="Times New Roman Tj" pitchFamily="18" charset="-52"/>
              </a:rPr>
              <a:t> </a:t>
            </a:r>
            <a:r>
              <a:rPr lang="ru-RU" sz="2350" dirty="0" err="1" smtClean="0">
                <a:latin typeface="Times New Roman Tj" pitchFamily="18" charset="-52"/>
              </a:rPr>
              <a:t>њамроњ</a:t>
            </a:r>
            <a:r>
              <a:rPr lang="ru-RU" sz="2350" dirty="0" smtClean="0">
                <a:latin typeface="Times New Roman Tj" pitchFamily="18" charset="-52"/>
              </a:rPr>
              <a:t> </a:t>
            </a:r>
            <a:r>
              <a:rPr lang="ru-RU" sz="2350" dirty="0" err="1" smtClean="0">
                <a:latin typeface="Times New Roman Tj" pitchFamily="18" charset="-52"/>
              </a:rPr>
              <a:t>мешаванд</a:t>
            </a:r>
            <a:r>
              <a:rPr lang="ru-RU" sz="2350" dirty="0" smtClean="0">
                <a:latin typeface="Times New Roman Tj" pitchFamily="18" charset="-52"/>
              </a:rPr>
              <a:t>. </a:t>
            </a:r>
            <a:endParaRPr lang="ru-RU" sz="2350" dirty="0" smtClean="0">
              <a:latin typeface="Times New Roman Tj" pitchFamily="18" charset="-52"/>
            </a:endParaRPr>
          </a:p>
          <a:p>
            <a:pPr algn="just"/>
            <a:r>
              <a:rPr lang="ru-RU" sz="2350" dirty="0" err="1" smtClean="0">
                <a:latin typeface="Times New Roman Tj" pitchFamily="18" charset="-52"/>
              </a:rPr>
              <a:t>Эмотсияњо</a:t>
            </a:r>
            <a:r>
              <a:rPr lang="ru-RU" sz="2350" dirty="0" smtClean="0">
                <a:latin typeface="Times New Roman Tj" pitchFamily="18" charset="-52"/>
              </a:rPr>
              <a:t> </a:t>
            </a:r>
            <a:r>
              <a:rPr lang="ru-RU" sz="2350" dirty="0" err="1" smtClean="0">
                <a:latin typeface="Times New Roman Tj" pitchFamily="18" charset="-52"/>
              </a:rPr>
              <a:t>метавонанд</a:t>
            </a:r>
            <a:r>
              <a:rPr lang="ru-RU" sz="2350" dirty="0" smtClean="0">
                <a:latin typeface="Times New Roman Tj" pitchFamily="18" charset="-52"/>
              </a:rPr>
              <a:t> </a:t>
            </a:r>
            <a:r>
              <a:rPr lang="ru-RU" sz="2350" dirty="0" err="1" smtClean="0">
                <a:latin typeface="Times New Roman Tj" pitchFamily="18" charset="-52"/>
              </a:rPr>
              <a:t>тафаккурро</a:t>
            </a:r>
            <a:r>
              <a:rPr lang="ru-RU" sz="2350" dirty="0" smtClean="0">
                <a:latin typeface="Times New Roman Tj" pitchFamily="18" charset="-52"/>
              </a:rPr>
              <a:t> </a:t>
            </a:r>
            <a:r>
              <a:rPr lang="ru-RU" sz="2350" dirty="0" err="1" smtClean="0">
                <a:latin typeface="Times New Roman Tj" pitchFamily="18" charset="-52"/>
              </a:rPr>
              <a:t>тањриф</a:t>
            </a:r>
            <a:r>
              <a:rPr lang="ru-RU" sz="2350" dirty="0" smtClean="0">
                <a:latin typeface="Times New Roman Tj" pitchFamily="18" charset="-52"/>
              </a:rPr>
              <a:t> ё </a:t>
            </a:r>
            <a:r>
              <a:rPr lang="ru-RU" sz="2350" dirty="0" err="1" smtClean="0">
                <a:latin typeface="Times New Roman Tj" pitchFamily="18" charset="-52"/>
              </a:rPr>
              <a:t>њавасманд</a:t>
            </a:r>
            <a:r>
              <a:rPr lang="ru-RU" sz="2350" dirty="0" smtClean="0">
                <a:latin typeface="Times New Roman Tj" pitchFamily="18" charset="-52"/>
              </a:rPr>
              <a:t> </a:t>
            </a:r>
            <a:r>
              <a:rPr lang="ru-RU" sz="2350" dirty="0" err="1" smtClean="0">
                <a:latin typeface="Times New Roman Tj" pitchFamily="18" charset="-52"/>
              </a:rPr>
              <a:t>намоянд</a:t>
            </a:r>
            <a:r>
              <a:rPr lang="ru-RU" sz="2350" dirty="0" smtClean="0">
                <a:latin typeface="Times New Roman Tj" pitchFamily="18" charset="-52"/>
              </a:rPr>
              <a:t>.</a:t>
            </a:r>
          </a:p>
          <a:p>
            <a:pPr algn="just"/>
            <a:endParaRPr lang="ru-RU" sz="2300" dirty="0" smtClean="0">
              <a:latin typeface="Times New Roman Tj" pitchFamily="18" charset="-52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2700" dirty="0" smtClean="0">
                <a:latin typeface="Times New Roman Tj" pitchFamily="18" charset="-52"/>
              </a:rPr>
              <a:t/>
            </a:r>
            <a:br>
              <a:rPr lang="ru-RU" sz="2700" dirty="0" smtClean="0">
                <a:latin typeface="Times New Roman Tj" pitchFamily="18" charset="-52"/>
              </a:rPr>
            </a:br>
            <a:r>
              <a:rPr lang="ru-RU" sz="2700" dirty="0" smtClean="0">
                <a:latin typeface="Times New Roman Tj" pitchFamily="18" charset="-52"/>
              </a:rPr>
              <a:t/>
            </a:r>
            <a:br>
              <a:rPr lang="ru-RU" sz="2700" dirty="0" smtClean="0">
                <a:latin typeface="Times New Roman Tj" pitchFamily="18" charset="-52"/>
              </a:rPr>
            </a:br>
            <a:r>
              <a:rPr lang="ru-RU" sz="2400" dirty="0" err="1" smtClean="0">
                <a:latin typeface="Times New Roman Tj" pitchFamily="18" charset="-52"/>
              </a:rPr>
              <a:t>Шаклњои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зерини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тафаккури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мантиќиро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фарќ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мекунанд</a:t>
            </a:r>
            <a:r>
              <a:rPr lang="ru-RU" sz="2400" dirty="0" smtClean="0">
                <a:latin typeface="Times New Roman Tj" pitchFamily="18" charset="-52"/>
              </a:rPr>
              <a:t>:</a:t>
            </a:r>
            <a:r>
              <a:rPr lang="ru-RU" sz="2700" dirty="0" smtClean="0">
                <a:effectLst/>
                <a:latin typeface="Times New Roman Tj" pitchFamily="18" charset="-52"/>
              </a:rPr>
              <a:t/>
            </a:r>
            <a:br>
              <a:rPr lang="ru-RU" sz="2700" dirty="0" smtClean="0">
                <a:effectLst/>
                <a:latin typeface="Times New Roman Tj" pitchFamily="18" charset="-52"/>
              </a:rPr>
            </a:br>
            <a:r>
              <a:rPr lang="ru-RU" sz="2700" dirty="0" smtClean="0">
                <a:latin typeface="Times New Roman Tj" pitchFamily="18" charset="-52"/>
              </a:rPr>
              <a:t/>
            </a:r>
            <a:br>
              <a:rPr lang="ru-RU" sz="2700" dirty="0" smtClean="0">
                <a:latin typeface="Times New Roman Tj" pitchFamily="18" charset="-52"/>
              </a:rPr>
            </a:br>
            <a:endParaRPr lang="ru-RU" sz="2700" dirty="0">
              <a:solidFill>
                <a:schemeClr val="tx1"/>
              </a:solidFill>
              <a:effectLst/>
              <a:latin typeface="Times New Roman Tj" pitchFamily="18" charset="-52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1124744"/>
            <a:ext cx="8784976" cy="4752528"/>
          </a:xfrm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>
            <a:noAutofit/>
          </a:bodyPr>
          <a:lstStyle/>
          <a:p>
            <a:pPr algn="just"/>
            <a:r>
              <a:rPr lang="ru-RU" sz="2200" dirty="0" smtClean="0">
                <a:latin typeface="Times New Roman Tj" pitchFamily="18" charset="-52"/>
              </a:rPr>
              <a:t>Яке аз </a:t>
            </a:r>
            <a:r>
              <a:rPr lang="ru-RU" sz="2200" dirty="0" err="1" smtClean="0">
                <a:latin typeface="Times New Roman Tj" pitchFamily="18" charset="-52"/>
              </a:rPr>
              <a:t>намудњои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тафаккури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тањрифшуда</a:t>
            </a:r>
            <a:r>
              <a:rPr lang="ru-RU" sz="2200" dirty="0" smtClean="0">
                <a:latin typeface="Times New Roman Tj" pitchFamily="18" charset="-52"/>
              </a:rPr>
              <a:t> аутизм (</a:t>
            </a:r>
            <a:r>
              <a:rPr lang="ru-RU" sz="2200" dirty="0" err="1" smtClean="0">
                <a:latin typeface="Times New Roman Tj" pitchFamily="18" charset="-52"/>
              </a:rPr>
              <a:t>калимаи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юнонї</a:t>
            </a:r>
            <a:r>
              <a:rPr lang="ru-RU" sz="2200" dirty="0" smtClean="0">
                <a:latin typeface="Times New Roman Tj" pitchFamily="18" charset="-52"/>
              </a:rPr>
              <a:t> - худ, </a:t>
            </a:r>
            <a:r>
              <a:rPr lang="ru-RU" sz="2200" dirty="0" err="1" smtClean="0">
                <a:latin typeface="Times New Roman Tj" pitchFamily="18" charset="-52"/>
              </a:rPr>
              <a:t>худаш</a:t>
            </a:r>
            <a:r>
              <a:rPr lang="ru-RU" sz="2200" dirty="0" smtClean="0">
                <a:latin typeface="Times New Roman Tj" pitchFamily="18" charset="-52"/>
              </a:rPr>
              <a:t>) </a:t>
            </a:r>
            <a:r>
              <a:rPr lang="ru-RU" sz="2200" dirty="0" err="1" smtClean="0">
                <a:latin typeface="Times New Roman Tj" pitchFamily="18" charset="-52"/>
              </a:rPr>
              <a:t>номида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мешавад</a:t>
            </a:r>
            <a:r>
              <a:rPr lang="ru-RU" sz="2200" dirty="0" smtClean="0">
                <a:latin typeface="Times New Roman Tj" pitchFamily="18" charset="-52"/>
              </a:rPr>
              <a:t>. </a:t>
            </a:r>
            <a:endParaRPr lang="ru-RU" sz="2200" dirty="0" smtClean="0">
              <a:latin typeface="Times New Roman Tj" pitchFamily="18" charset="-52"/>
            </a:endParaRPr>
          </a:p>
          <a:p>
            <a:pPr algn="just"/>
            <a:r>
              <a:rPr lang="ru-RU" sz="2200" dirty="0" err="1" smtClean="0">
                <a:latin typeface="Times New Roman Tj" pitchFamily="18" charset="-52"/>
              </a:rPr>
              <a:t>Фикрњои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инсон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њангоми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тафаккури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аутистї</a:t>
            </a:r>
            <a:r>
              <a:rPr lang="ru-RU" sz="2200" dirty="0" smtClean="0">
                <a:latin typeface="Times New Roman Tj" pitchFamily="18" charset="-52"/>
              </a:rPr>
              <a:t> ба </a:t>
            </a:r>
            <a:r>
              <a:rPr lang="ru-RU" sz="2200" dirty="0" err="1" smtClean="0">
                <a:latin typeface="Times New Roman Tj" pitchFamily="18" charset="-52"/>
              </a:rPr>
              <a:t>мантиќ</a:t>
            </a:r>
            <a:r>
              <a:rPr lang="ru-RU" sz="2200" dirty="0" smtClean="0">
                <a:latin typeface="Times New Roman Tj" pitchFamily="18" charset="-52"/>
              </a:rPr>
              <a:t> ва </a:t>
            </a:r>
            <a:r>
              <a:rPr lang="ru-RU" sz="2200" dirty="0" err="1" smtClean="0">
                <a:latin typeface="Times New Roman Tj" pitchFamily="18" charset="-52"/>
              </a:rPr>
              <a:t>аќл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итоат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намекунанд</a:t>
            </a:r>
            <a:r>
              <a:rPr lang="ru-RU" sz="2200" dirty="0" smtClean="0">
                <a:latin typeface="Times New Roman Tj" pitchFamily="18" charset="-52"/>
              </a:rPr>
              <a:t>.</a:t>
            </a:r>
            <a:endParaRPr lang="ru-RU" sz="2200" dirty="0" smtClean="0">
              <a:latin typeface="Times New Roman Tj" pitchFamily="18" charset="-52"/>
            </a:endParaRPr>
          </a:p>
          <a:p>
            <a:pPr algn="just"/>
            <a:r>
              <a:rPr lang="ru-RU" sz="2200" dirty="0" err="1" smtClean="0">
                <a:latin typeface="Times New Roman Tj" pitchFamily="18" charset="-52"/>
              </a:rPr>
              <a:t>Тафаккури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аутистї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ѓаразнок</a:t>
            </a:r>
            <a:r>
              <a:rPr lang="ru-RU" sz="2200" dirty="0" smtClean="0">
                <a:latin typeface="Times New Roman Tj" pitchFamily="18" charset="-52"/>
              </a:rPr>
              <a:t>, </a:t>
            </a:r>
            <a:r>
              <a:rPr lang="ru-RU" sz="2200" dirty="0" err="1" smtClean="0">
                <a:latin typeface="Times New Roman Tj" pitchFamily="18" charset="-52"/>
              </a:rPr>
              <a:t>яктарафа</a:t>
            </a:r>
            <a:r>
              <a:rPr lang="ru-RU" sz="2200" dirty="0" smtClean="0">
                <a:latin typeface="Times New Roman Tj" pitchFamily="18" charset="-52"/>
              </a:rPr>
              <a:t> мебошад. </a:t>
            </a:r>
            <a:endParaRPr lang="ru-RU" sz="2200" dirty="0" smtClean="0">
              <a:latin typeface="Times New Roman Tj" pitchFamily="18" charset="-52"/>
            </a:endParaRPr>
          </a:p>
          <a:p>
            <a:pPr algn="just"/>
            <a:r>
              <a:rPr lang="ru-RU" sz="2200" dirty="0" err="1" smtClean="0">
                <a:latin typeface="Times New Roman Tj" pitchFamily="18" charset="-52"/>
              </a:rPr>
              <a:t>Тафаккури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реалисти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њаќиќатро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дуруст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инъикос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мекунад</a:t>
            </a:r>
            <a:r>
              <a:rPr lang="ru-RU" sz="2200" dirty="0" smtClean="0">
                <a:latin typeface="Times New Roman Tj" pitchFamily="18" charset="-52"/>
              </a:rPr>
              <a:t>, </a:t>
            </a:r>
            <a:r>
              <a:rPr lang="ru-RU" sz="2200" dirty="0" err="1" smtClean="0">
                <a:latin typeface="Times New Roman Tj" pitchFamily="18" charset="-52"/>
              </a:rPr>
              <a:t>рафтори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инсонро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оќилона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мегардонад</a:t>
            </a:r>
            <a:r>
              <a:rPr lang="ru-RU" sz="2200" dirty="0" smtClean="0">
                <a:latin typeface="Times New Roman Tj" pitchFamily="18" charset="-52"/>
              </a:rPr>
              <a:t>, дар </a:t>
            </a:r>
            <a:r>
              <a:rPr lang="ru-RU" sz="2200" dirty="0" err="1" smtClean="0">
                <a:latin typeface="Times New Roman Tj" pitchFamily="18" charset="-52"/>
              </a:rPr>
              <a:t>њоле</a:t>
            </a:r>
            <a:r>
              <a:rPr lang="ru-RU" sz="2200" dirty="0" smtClean="0">
                <a:latin typeface="Times New Roman Tj" pitchFamily="18" charset="-52"/>
              </a:rPr>
              <a:t>, </a:t>
            </a:r>
            <a:r>
              <a:rPr lang="ru-RU" sz="2200" dirty="0" err="1" smtClean="0">
                <a:latin typeface="Times New Roman Tj" pitchFamily="18" charset="-52"/>
              </a:rPr>
              <a:t>ки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тафаккури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аутистї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асосан</a:t>
            </a:r>
            <a:r>
              <a:rPr lang="ru-RU" sz="2200" dirty="0" smtClean="0">
                <a:latin typeface="Times New Roman Tj" pitchFamily="18" charset="-52"/>
              </a:rPr>
              <a:t> он </a:t>
            </a:r>
            <a:r>
              <a:rPr lang="ru-RU" sz="2200" dirty="0" err="1" smtClean="0">
                <a:latin typeface="Times New Roman Tj" pitchFamily="18" charset="-52"/>
              </a:rPr>
              <a:t>чиро</a:t>
            </a:r>
            <a:r>
              <a:rPr lang="ru-RU" sz="2200" dirty="0" smtClean="0">
                <a:latin typeface="Times New Roman Tj" pitchFamily="18" charset="-52"/>
              </a:rPr>
              <a:t>, </a:t>
            </a:r>
            <a:r>
              <a:rPr lang="ru-RU" sz="2200" dirty="0" err="1" smtClean="0">
                <a:latin typeface="Times New Roman Tj" pitchFamily="18" charset="-52"/>
              </a:rPr>
              <a:t>ки</a:t>
            </a:r>
            <a:r>
              <a:rPr lang="ru-RU" sz="2200" dirty="0" smtClean="0">
                <a:latin typeface="Times New Roman Tj" pitchFamily="18" charset="-52"/>
              </a:rPr>
              <a:t> ба объект </a:t>
            </a:r>
            <a:r>
              <a:rPr lang="ru-RU" sz="2200" dirty="0" err="1" smtClean="0">
                <a:latin typeface="Times New Roman Tj" pitchFamily="18" charset="-52"/>
              </a:rPr>
              <a:t>мувофиқ набуда</a:t>
            </a:r>
            <a:r>
              <a:rPr lang="ru-RU" sz="2200" dirty="0" smtClean="0">
                <a:latin typeface="Times New Roman Tj" pitchFamily="18" charset="-52"/>
              </a:rPr>
              <a:t>, ба аффект </a:t>
            </a:r>
            <a:r>
              <a:rPr lang="ru-RU" sz="2200" dirty="0" err="1" smtClean="0">
                <a:latin typeface="Times New Roman Tj" pitchFamily="18" charset="-52"/>
              </a:rPr>
              <a:t>мутобиќ</a:t>
            </a:r>
            <a:r>
              <a:rPr lang="ru-RU" sz="2200" dirty="0" smtClean="0">
                <a:latin typeface="Times New Roman Tj" pitchFamily="18" charset="-52"/>
              </a:rPr>
              <a:t> аст, </a:t>
            </a:r>
            <a:r>
              <a:rPr lang="ru-RU" sz="2200" dirty="0" err="1" smtClean="0">
                <a:latin typeface="Times New Roman Tj" pitchFamily="18" charset="-52"/>
              </a:rPr>
              <a:t>пешнињод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менамояд</a:t>
            </a:r>
            <a:r>
              <a:rPr lang="ru-RU" sz="2200" dirty="0" smtClean="0">
                <a:latin typeface="Times New Roman Tj" pitchFamily="18" charset="-52"/>
              </a:rPr>
              <a:t>. </a:t>
            </a:r>
            <a:endParaRPr lang="ru-RU" sz="2200" dirty="0" smtClean="0">
              <a:latin typeface="Times New Roman Tj" pitchFamily="18" charset="-52"/>
            </a:endParaRPr>
          </a:p>
          <a:p>
            <a:pPr algn="just"/>
            <a:r>
              <a:rPr lang="ru-RU" sz="2200" dirty="0" err="1" smtClean="0">
                <a:latin typeface="Times New Roman Tj" pitchFamily="18" charset="-52"/>
              </a:rPr>
              <a:t>Маќсади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амалиёти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тафаккури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реалистї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ташкили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дурусти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тасвири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љањон</a:t>
            </a:r>
            <a:r>
              <a:rPr lang="ru-RU" sz="2200" dirty="0" smtClean="0">
                <a:latin typeface="Times New Roman Tj" pitchFamily="18" charset="-52"/>
              </a:rPr>
              <a:t>, дарёфти </a:t>
            </a:r>
            <a:r>
              <a:rPr lang="ru-RU" sz="2200" dirty="0" err="1" smtClean="0">
                <a:latin typeface="Times New Roman Tj" pitchFamily="18" charset="-52"/>
              </a:rPr>
              <a:t>њаќиќат</a:t>
            </a:r>
            <a:r>
              <a:rPr lang="ru-RU" sz="2200" dirty="0" smtClean="0">
                <a:latin typeface="Times New Roman Tj" pitchFamily="18" charset="-52"/>
              </a:rPr>
              <a:t> мебошад. </a:t>
            </a:r>
            <a:endParaRPr lang="ru-RU" sz="2200" dirty="0" smtClean="0">
              <a:latin typeface="Times New Roman Tj" pitchFamily="18" charset="-52"/>
            </a:endParaRPr>
          </a:p>
          <a:p>
            <a:pPr algn="just"/>
            <a:r>
              <a:rPr lang="ru-RU" sz="2200" dirty="0" err="1" smtClean="0">
                <a:latin typeface="Times New Roman Tj" pitchFamily="18" charset="-52"/>
              </a:rPr>
              <a:t>Тафаккури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аутистї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иллюзияро</a:t>
            </a:r>
            <a:r>
              <a:rPr lang="ru-RU" sz="2200" dirty="0" smtClean="0">
                <a:latin typeface="Times New Roman Tj" pitchFamily="18" charset="-52"/>
              </a:rPr>
              <a:t> ба </a:t>
            </a:r>
            <a:r>
              <a:rPr lang="ru-RU" sz="2200" dirty="0" err="1" smtClean="0">
                <a:latin typeface="Times New Roman Tj" pitchFamily="18" charset="-52"/>
              </a:rPr>
              <a:t>вуљуд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оварда</a:t>
            </a:r>
            <a:r>
              <a:rPr lang="ru-RU" sz="2200" dirty="0" smtClean="0">
                <a:latin typeface="Times New Roman Tj" pitchFamily="18" charset="-52"/>
              </a:rPr>
              <a:t>, </a:t>
            </a:r>
            <a:r>
              <a:rPr lang="ru-RU" sz="2200" dirty="0" err="1" smtClean="0">
                <a:latin typeface="Times New Roman Tj" pitchFamily="18" charset="-52"/>
              </a:rPr>
              <a:t>њаќиќатро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ошкор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намесозад</a:t>
            </a:r>
            <a:r>
              <a:rPr lang="ru-RU" sz="2200" dirty="0" smtClean="0">
                <a:latin typeface="Times New Roman Tj" pitchFamily="18" charset="-52"/>
              </a:rPr>
              <a:t>.</a:t>
            </a:r>
          </a:p>
          <a:p>
            <a:pPr algn="just"/>
            <a:endParaRPr lang="ru-RU" sz="2300" dirty="0" smtClean="0">
              <a:latin typeface="Times New Roman Tj" pitchFamily="18" charset="-52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2700" dirty="0" smtClean="0">
                <a:latin typeface="Times New Roman Tj" pitchFamily="18" charset="-52"/>
              </a:rPr>
              <a:t/>
            </a:r>
            <a:br>
              <a:rPr lang="ru-RU" sz="2700" dirty="0" smtClean="0">
                <a:latin typeface="Times New Roman Tj" pitchFamily="18" charset="-52"/>
              </a:rPr>
            </a:br>
            <a:r>
              <a:rPr lang="ru-RU" sz="2700" dirty="0" smtClean="0">
                <a:latin typeface="Times New Roman Tj" pitchFamily="18" charset="-52"/>
              </a:rPr>
              <a:t/>
            </a:r>
            <a:br>
              <a:rPr lang="ru-RU" sz="2700" dirty="0" smtClean="0">
                <a:latin typeface="Times New Roman Tj" pitchFamily="18" charset="-52"/>
              </a:rPr>
            </a:br>
            <a:r>
              <a:rPr lang="ru-RU" sz="2400" dirty="0" err="1" smtClean="0">
                <a:latin typeface="Times New Roman Tj" pitchFamily="18" charset="-52"/>
              </a:rPr>
              <a:t>Шаклњои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зерини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тафаккури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мантиќиро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фарќ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мекунанд</a:t>
            </a:r>
            <a:r>
              <a:rPr lang="ru-RU" sz="2400" dirty="0" smtClean="0">
                <a:latin typeface="Times New Roman Tj" pitchFamily="18" charset="-52"/>
              </a:rPr>
              <a:t>:</a:t>
            </a:r>
            <a:r>
              <a:rPr lang="ru-RU" sz="2700" dirty="0" smtClean="0">
                <a:effectLst/>
                <a:latin typeface="Times New Roman Tj" pitchFamily="18" charset="-52"/>
              </a:rPr>
              <a:t/>
            </a:r>
            <a:br>
              <a:rPr lang="ru-RU" sz="2700" dirty="0" smtClean="0">
                <a:effectLst/>
                <a:latin typeface="Times New Roman Tj" pitchFamily="18" charset="-52"/>
              </a:rPr>
            </a:br>
            <a:r>
              <a:rPr lang="ru-RU" sz="2700" dirty="0" smtClean="0">
                <a:latin typeface="Times New Roman Tj" pitchFamily="18" charset="-52"/>
              </a:rPr>
              <a:t/>
            </a:r>
            <a:br>
              <a:rPr lang="ru-RU" sz="2700" dirty="0" smtClean="0">
                <a:latin typeface="Times New Roman Tj" pitchFamily="18" charset="-52"/>
              </a:rPr>
            </a:br>
            <a:endParaRPr lang="ru-RU" sz="2700" dirty="0">
              <a:solidFill>
                <a:schemeClr val="tx1"/>
              </a:solidFill>
              <a:effectLst/>
              <a:latin typeface="Times New Roman Tj" pitchFamily="18" charset="-52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1124744"/>
            <a:ext cx="8784976" cy="5040560"/>
          </a:xfrm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>
            <a:noAutofit/>
          </a:bodyPr>
          <a:lstStyle/>
          <a:p>
            <a:pPr algn="just"/>
            <a:r>
              <a:rPr lang="ru-RU" sz="2200" dirty="0" err="1" smtClean="0">
                <a:solidFill>
                  <a:schemeClr val="accent2"/>
                </a:solidFill>
                <a:latin typeface="Times New Roman Tj" pitchFamily="18" charset="-52"/>
              </a:rPr>
              <a:t>Расої</a:t>
            </a:r>
            <a:r>
              <a:rPr lang="ru-RU" sz="2200" dirty="0" smtClean="0">
                <a:solidFill>
                  <a:schemeClr val="accent2"/>
                </a:solidFill>
                <a:latin typeface="Times New Roman Tj" pitchFamily="18" charset="-52"/>
              </a:rPr>
              <a:t> (</a:t>
            </a:r>
            <a:r>
              <a:rPr lang="ru-RU" sz="2200" dirty="0" err="1" smtClean="0">
                <a:solidFill>
                  <a:schemeClr val="accent2"/>
                </a:solidFill>
                <a:latin typeface="Times New Roman Tj" pitchFamily="18" charset="-52"/>
              </a:rPr>
              <a:t>фарохї</a:t>
            </a:r>
            <a:r>
              <a:rPr lang="ru-RU" sz="2200" dirty="0" smtClean="0">
                <a:solidFill>
                  <a:schemeClr val="accent2"/>
                </a:solidFill>
                <a:latin typeface="Times New Roman Tj" pitchFamily="18" charset="-52"/>
              </a:rPr>
              <a:t>)-и </a:t>
            </a:r>
            <a:r>
              <a:rPr lang="ru-RU" sz="2200" dirty="0" err="1" smtClean="0">
                <a:solidFill>
                  <a:schemeClr val="accent2"/>
                </a:solidFill>
                <a:latin typeface="Times New Roman Tj" pitchFamily="18" charset="-52"/>
              </a:rPr>
              <a:t>тафаккур</a:t>
            </a:r>
            <a:r>
              <a:rPr lang="ru-RU" sz="2200" dirty="0" smtClean="0">
                <a:solidFill>
                  <a:schemeClr val="accent2"/>
                </a:solidFill>
                <a:latin typeface="Times New Roman Tj" pitchFamily="18" charset="-52"/>
              </a:rPr>
              <a:t> </a:t>
            </a:r>
            <a:r>
              <a:rPr lang="ru-RU" sz="2200" dirty="0" smtClean="0">
                <a:latin typeface="Times New Roman Tj" pitchFamily="18" charset="-52"/>
              </a:rPr>
              <a:t>– ин </a:t>
            </a:r>
            <a:r>
              <a:rPr lang="ru-RU" sz="2200" dirty="0" err="1" smtClean="0">
                <a:latin typeface="Times New Roman Tj" pitchFamily="18" charset="-52"/>
              </a:rPr>
              <a:t>ќобилияти</a:t>
            </a:r>
            <a:r>
              <a:rPr lang="ru-RU" sz="2200" dirty="0" smtClean="0">
                <a:latin typeface="Times New Roman Tj" pitchFamily="18" charset="-52"/>
              </a:rPr>
              <a:t> дар бар </a:t>
            </a:r>
            <a:r>
              <a:rPr lang="ru-RU" sz="2200" dirty="0" err="1" smtClean="0">
                <a:latin typeface="Times New Roman Tj" pitchFamily="18" charset="-52"/>
              </a:rPr>
              <a:t>гирифтани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тамоми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раванд</a:t>
            </a:r>
            <a:r>
              <a:rPr lang="ru-RU" sz="2200" dirty="0" smtClean="0">
                <a:latin typeface="Times New Roman Tj" pitchFamily="18" charset="-52"/>
              </a:rPr>
              <a:t> дар </a:t>
            </a:r>
            <a:r>
              <a:rPr lang="ru-RU" sz="2200" dirty="0" err="1" smtClean="0">
                <a:latin typeface="Times New Roman Tj" pitchFamily="18" charset="-52"/>
              </a:rPr>
              <a:t>маљмўи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дар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айни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замон</a:t>
            </a:r>
            <a:r>
              <a:rPr lang="ru-RU" sz="2200" dirty="0" smtClean="0">
                <a:latin typeface="Times New Roman Tj" pitchFamily="18" charset="-52"/>
              </a:rPr>
              <a:t> аз </a:t>
            </a:r>
            <a:r>
              <a:rPr lang="ru-RU" sz="2200" dirty="0" err="1" smtClean="0">
                <a:latin typeface="Times New Roman Tj" pitchFamily="18" charset="-52"/>
              </a:rPr>
              <a:t>доираи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назар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берун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нашудаи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ќисмњои</a:t>
            </a:r>
            <a:r>
              <a:rPr lang="ru-RU" sz="2200" dirty="0" smtClean="0">
                <a:latin typeface="Times New Roman Tj" pitchFamily="18" charset="-52"/>
              </a:rPr>
              <a:t> барои </a:t>
            </a:r>
            <a:r>
              <a:rPr lang="ru-RU" sz="2200" dirty="0" err="1" smtClean="0">
                <a:latin typeface="Times New Roman Tj" pitchFamily="18" charset="-52"/>
              </a:rPr>
              <a:t>кор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зарурӣ </a:t>
            </a:r>
            <a:r>
              <a:rPr lang="ru-RU" sz="2200" dirty="0" smtClean="0">
                <a:latin typeface="Times New Roman Tj" pitchFamily="18" charset="-52"/>
              </a:rPr>
              <a:t>аст. </a:t>
            </a:r>
            <a:endParaRPr lang="ru-RU" sz="2200" dirty="0" smtClean="0">
              <a:latin typeface="Times New Roman Tj" pitchFamily="18" charset="-52"/>
            </a:endParaRPr>
          </a:p>
          <a:p>
            <a:pPr algn="just"/>
            <a:r>
              <a:rPr lang="ru-RU" sz="2200" dirty="0" err="1" smtClean="0">
                <a:latin typeface="Times New Roman Tj" pitchFamily="18" charset="-52"/>
              </a:rPr>
              <a:t>Расоии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аќл</a:t>
            </a:r>
            <a:r>
              <a:rPr lang="ru-RU" sz="2200" dirty="0" smtClean="0">
                <a:latin typeface="Times New Roman Tj" pitchFamily="18" charset="-52"/>
              </a:rPr>
              <a:t> дар </a:t>
            </a:r>
            <a:r>
              <a:rPr lang="ru-RU" sz="2200" dirty="0" err="1" smtClean="0">
                <a:latin typeface="Times New Roman Tj" pitchFamily="18" charset="-52"/>
              </a:rPr>
              <a:t>фаъолияти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маърифатии</a:t>
            </a:r>
            <a:r>
              <a:rPr lang="ru-RU" sz="2200" dirty="0" smtClean="0">
                <a:latin typeface="Times New Roman Tj" pitchFamily="18" charset="-52"/>
              </a:rPr>
              <a:t> одам </a:t>
            </a:r>
            <a:r>
              <a:rPr lang="ru-RU" sz="2200" dirty="0" err="1" smtClean="0">
                <a:latin typeface="Times New Roman Tj" pitchFamily="18" charset="-52"/>
              </a:rPr>
              <a:t>ифода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мегардад</a:t>
            </a:r>
            <a:r>
              <a:rPr lang="ru-RU" sz="2200" dirty="0" smtClean="0">
                <a:latin typeface="Times New Roman Tj" pitchFamily="18" charset="-52"/>
              </a:rPr>
              <a:t>, </a:t>
            </a:r>
            <a:r>
              <a:rPr lang="ru-RU" sz="2200" dirty="0" err="1" smtClean="0">
                <a:latin typeface="Times New Roman Tj" pitchFamily="18" charset="-52"/>
              </a:rPr>
              <a:t>ки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соњањои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гуногуни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дониш</a:t>
            </a:r>
            <a:r>
              <a:rPr lang="ru-RU" sz="2200" dirty="0" smtClean="0">
                <a:latin typeface="Times New Roman Tj" pitchFamily="18" charset="-52"/>
              </a:rPr>
              <a:t>, </a:t>
            </a:r>
            <a:r>
              <a:rPr lang="ru-RU" sz="2200" dirty="0" err="1" smtClean="0">
                <a:latin typeface="Times New Roman Tj" pitchFamily="18" charset="-52"/>
              </a:rPr>
              <a:t>ќобилияти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низоми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пешбинї</a:t>
            </a:r>
            <a:r>
              <a:rPr lang="ru-RU" sz="2200" dirty="0" smtClean="0">
                <a:latin typeface="Times New Roman Tj" pitchFamily="18" charset="-52"/>
              </a:rPr>
              <a:t>, </a:t>
            </a:r>
            <a:r>
              <a:rPr lang="ru-RU" sz="2200" dirty="0" err="1" smtClean="0">
                <a:latin typeface="Times New Roman Tj" pitchFamily="18" charset="-52"/>
              </a:rPr>
              <a:t>низоми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алоќањо</a:t>
            </a:r>
            <a:r>
              <a:rPr lang="ru-RU" sz="2200" dirty="0" smtClean="0">
                <a:latin typeface="Times New Roman Tj" pitchFamily="18" charset="-52"/>
              </a:rPr>
              <a:t>, </a:t>
            </a:r>
            <a:r>
              <a:rPr lang="ru-RU" sz="2200" dirty="0" err="1" smtClean="0">
                <a:latin typeface="Times New Roman Tj" pitchFamily="18" charset="-52"/>
              </a:rPr>
              <a:t>муносибати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дохили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объектњо</a:t>
            </a:r>
            <a:r>
              <a:rPr lang="ru-RU" sz="2200" dirty="0" smtClean="0">
                <a:latin typeface="Times New Roman Tj" pitchFamily="18" charset="-52"/>
              </a:rPr>
              <a:t> ва </a:t>
            </a:r>
            <a:r>
              <a:rPr lang="ru-RU" sz="2200" dirty="0" err="1" smtClean="0">
                <a:latin typeface="Times New Roman Tj" pitchFamily="18" charset="-52"/>
              </a:rPr>
              <a:t>байни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онњоро</a:t>
            </a:r>
            <a:r>
              <a:rPr lang="ru-RU" sz="2200" dirty="0" smtClean="0">
                <a:latin typeface="Times New Roman Tj" pitchFamily="18" charset="-52"/>
              </a:rPr>
              <a:t> дар бар </a:t>
            </a:r>
            <a:r>
              <a:rPr lang="ru-RU" sz="2200" dirty="0" err="1" smtClean="0">
                <a:latin typeface="Times New Roman Tj" pitchFamily="18" charset="-52"/>
              </a:rPr>
              <a:t>мегирад</a:t>
            </a:r>
            <a:r>
              <a:rPr lang="ru-RU" sz="2200" dirty="0" smtClean="0">
                <a:latin typeface="Times New Roman Tj" pitchFamily="18" charset="-52"/>
              </a:rPr>
              <a:t>.</a:t>
            </a:r>
          </a:p>
          <a:p>
            <a:pPr algn="just"/>
            <a:r>
              <a:rPr lang="ru-RU" sz="2200" dirty="0" err="1" smtClean="0">
                <a:solidFill>
                  <a:schemeClr val="accent2"/>
                </a:solidFill>
                <a:latin typeface="Times New Roman Tj" pitchFamily="18" charset="-52"/>
              </a:rPr>
              <a:t>Амиќї</a:t>
            </a:r>
            <a:r>
              <a:rPr lang="ru-RU" sz="2200" dirty="0" smtClean="0">
                <a:latin typeface="Times New Roman Tj" pitchFamily="18" charset="-52"/>
              </a:rPr>
              <a:t> - дар </a:t>
            </a:r>
            <a:r>
              <a:rPr lang="ru-RU" sz="2200" dirty="0" err="1" smtClean="0">
                <a:latin typeface="Times New Roman Tj" pitchFamily="18" charset="-52"/>
              </a:rPr>
              <a:t>мањорати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дохил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шудан</a:t>
            </a:r>
            <a:r>
              <a:rPr lang="ru-RU" sz="2200" dirty="0" smtClean="0">
                <a:latin typeface="Times New Roman Tj" pitchFamily="18" charset="-52"/>
              </a:rPr>
              <a:t> ба </a:t>
            </a:r>
            <a:r>
              <a:rPr lang="ru-RU" sz="2200" dirty="0" err="1" smtClean="0">
                <a:latin typeface="Times New Roman Tj" pitchFamily="18" charset="-52"/>
              </a:rPr>
              <a:t>моњияти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саволњои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мураккаб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ифода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меёбад</a:t>
            </a:r>
            <a:r>
              <a:rPr lang="ru-RU" sz="2200" dirty="0" smtClean="0">
                <a:latin typeface="Times New Roman Tj" pitchFamily="18" charset="-52"/>
              </a:rPr>
              <a:t>. </a:t>
            </a:r>
            <a:endParaRPr lang="ru-RU" sz="2200" dirty="0" smtClean="0">
              <a:latin typeface="Times New Roman Tj" pitchFamily="18" charset="-52"/>
            </a:endParaRPr>
          </a:p>
          <a:p>
            <a:pPr algn="just"/>
            <a:r>
              <a:rPr lang="ru-RU" sz="2200" dirty="0" smtClean="0">
                <a:latin typeface="Times New Roman Tj" pitchFamily="18" charset="-52"/>
              </a:rPr>
              <a:t>Ба </a:t>
            </a:r>
            <a:r>
              <a:rPr lang="ru-RU" sz="2200" dirty="0" err="1" smtClean="0">
                <a:latin typeface="Times New Roman Tj" pitchFamily="18" charset="-52"/>
              </a:rPr>
              <a:t>амиќии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аќл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талаботи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фањмидани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сабаби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пайдо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шудани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њодиса</a:t>
            </a:r>
            <a:r>
              <a:rPr lang="ru-RU" sz="2200" dirty="0" smtClean="0">
                <a:latin typeface="Times New Roman Tj" pitchFamily="18" charset="-52"/>
              </a:rPr>
              <a:t> ва </a:t>
            </a:r>
            <a:r>
              <a:rPr lang="ru-RU" sz="2200" dirty="0" err="1" smtClean="0">
                <a:latin typeface="Times New Roman Tj" pitchFamily="18" charset="-52"/>
              </a:rPr>
              <a:t>вокеа</a:t>
            </a:r>
            <a:r>
              <a:rPr lang="ru-RU" sz="2200" dirty="0" smtClean="0">
                <a:latin typeface="Times New Roman Tj" pitchFamily="18" charset="-52"/>
              </a:rPr>
              <a:t>, </a:t>
            </a:r>
            <a:r>
              <a:rPr lang="ru-RU" sz="2200" dirty="0" err="1" smtClean="0">
                <a:latin typeface="Times New Roman Tj" pitchFamily="18" charset="-52"/>
              </a:rPr>
              <a:t>мањорати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пешбинї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намудани</a:t>
            </a:r>
            <a:r>
              <a:rPr lang="ru-RU" sz="2200" dirty="0" smtClean="0">
                <a:latin typeface="Times New Roman Tj" pitchFamily="18" charset="-52"/>
              </a:rPr>
              <a:t> инкишофи </a:t>
            </a:r>
            <a:r>
              <a:rPr lang="ru-RU" sz="2200" dirty="0" err="1" smtClean="0">
                <a:latin typeface="Times New Roman Tj" pitchFamily="18" charset="-52"/>
              </a:rPr>
              <a:t>ояндаи</a:t>
            </a:r>
            <a:r>
              <a:rPr lang="ru-RU" sz="2200" dirty="0" smtClean="0">
                <a:latin typeface="Times New Roman Tj" pitchFamily="18" charset="-52"/>
              </a:rPr>
              <a:t> он, </a:t>
            </a:r>
            <a:r>
              <a:rPr lang="ru-RU" sz="2200" dirty="0" err="1" smtClean="0">
                <a:latin typeface="Times New Roman Tj" pitchFamily="18" charset="-52"/>
              </a:rPr>
              <a:t>хос</a:t>
            </a:r>
            <a:r>
              <a:rPr lang="ru-RU" sz="2200" dirty="0" smtClean="0">
                <a:latin typeface="Times New Roman Tj" pitchFamily="18" charset="-52"/>
              </a:rPr>
              <a:t> аст. </a:t>
            </a:r>
            <a:endParaRPr lang="ru-RU" sz="2200" dirty="0" smtClean="0">
              <a:latin typeface="Times New Roman Tj" pitchFamily="18" charset="-52"/>
            </a:endParaRPr>
          </a:p>
          <a:p>
            <a:pPr algn="just"/>
            <a:r>
              <a:rPr lang="ru-RU" sz="2200" dirty="0" err="1" smtClean="0">
                <a:latin typeface="Times New Roman Tj" pitchFamily="18" charset="-52"/>
              </a:rPr>
              <a:t>Сифати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баръакси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амиќии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тафаккур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сатњи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болоии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моњиятест</a:t>
            </a:r>
            <a:r>
              <a:rPr lang="ru-RU" sz="2200" dirty="0" smtClean="0">
                <a:latin typeface="Times New Roman Tj" pitchFamily="18" charset="-52"/>
              </a:rPr>
              <a:t>, </a:t>
            </a:r>
            <a:r>
              <a:rPr lang="ru-RU" sz="2200" dirty="0" err="1" smtClean="0">
                <a:latin typeface="Times New Roman Tj" pitchFamily="18" charset="-52"/>
              </a:rPr>
              <a:t>ки</a:t>
            </a:r>
            <a:r>
              <a:rPr lang="ru-RU" sz="2200" dirty="0" smtClean="0">
                <a:latin typeface="Times New Roman Tj" pitchFamily="18" charset="-52"/>
              </a:rPr>
              <a:t> одам ба </a:t>
            </a:r>
            <a:r>
              <a:rPr lang="ru-RU" sz="2200" dirty="0" err="1" smtClean="0">
                <a:latin typeface="Times New Roman Tj" pitchFamily="18" charset="-52"/>
              </a:rPr>
              <a:t>майдачуйда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диќќат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дода</a:t>
            </a:r>
            <a:r>
              <a:rPr lang="ru-RU" sz="2200" dirty="0" smtClean="0">
                <a:latin typeface="Times New Roman Tj" pitchFamily="18" charset="-52"/>
              </a:rPr>
              <a:t>, </a:t>
            </a:r>
            <a:r>
              <a:rPr lang="ru-RU" sz="2200" dirty="0" err="1" smtClean="0">
                <a:latin typeface="Times New Roman Tj" pitchFamily="18" charset="-52"/>
              </a:rPr>
              <a:t>асосиро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намебинад</a:t>
            </a:r>
            <a:r>
              <a:rPr lang="ru-RU" sz="2200" dirty="0" smtClean="0">
                <a:latin typeface="Times New Roman Tj" pitchFamily="18" charset="-52"/>
              </a:rPr>
              <a:t>.</a:t>
            </a:r>
          </a:p>
          <a:p>
            <a:pPr algn="just"/>
            <a:endParaRPr lang="ru-RU" sz="2300" dirty="0" smtClean="0">
              <a:latin typeface="Times New Roman Tj" pitchFamily="18" charset="-52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2700" dirty="0" smtClean="0">
                <a:latin typeface="Times New Roman Tj" pitchFamily="18" charset="-52"/>
              </a:rPr>
              <a:t/>
            </a:r>
            <a:br>
              <a:rPr lang="ru-RU" sz="2700" dirty="0" smtClean="0">
                <a:latin typeface="Times New Roman Tj" pitchFamily="18" charset="-52"/>
              </a:rPr>
            </a:br>
            <a:r>
              <a:rPr lang="ru-RU" sz="2700" dirty="0" smtClean="0">
                <a:latin typeface="Times New Roman Tj" pitchFamily="18" charset="-52"/>
              </a:rPr>
              <a:t/>
            </a:r>
            <a:br>
              <a:rPr lang="ru-RU" sz="2700" dirty="0" smtClean="0">
                <a:latin typeface="Times New Roman Tj" pitchFamily="18" charset="-52"/>
              </a:rPr>
            </a:br>
            <a:r>
              <a:rPr lang="ru-RU" sz="2700" dirty="0" smtClean="0">
                <a:latin typeface="Times New Roman Tj" pitchFamily="18" charset="-52"/>
              </a:rPr>
              <a:t>Хусусиятњои </a:t>
            </a:r>
            <a:r>
              <a:rPr lang="ru-RU" sz="2700" dirty="0" err="1" smtClean="0">
                <a:latin typeface="Times New Roman Tj" pitchFamily="18" charset="-52"/>
              </a:rPr>
              <a:t>хоси</a:t>
            </a:r>
            <a:r>
              <a:rPr lang="ru-RU" sz="2700" dirty="0" smtClean="0">
                <a:latin typeface="Times New Roman Tj" pitchFamily="18" charset="-52"/>
              </a:rPr>
              <a:t> </a:t>
            </a:r>
            <a:r>
              <a:rPr lang="ru-RU" sz="2700" dirty="0" err="1" smtClean="0">
                <a:latin typeface="Times New Roman Tj" pitchFamily="18" charset="-52"/>
              </a:rPr>
              <a:t>тафаккур</a:t>
            </a:r>
            <a:r>
              <a:rPr lang="ru-RU" sz="2700" dirty="0" smtClean="0">
                <a:latin typeface="Times New Roman Tj" pitchFamily="18" charset="-52"/>
              </a:rPr>
              <a:t>: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700" dirty="0" smtClean="0">
                <a:latin typeface="Times New Roman Tj" pitchFamily="18" charset="-52"/>
              </a:rPr>
              <a:t/>
            </a:r>
            <a:br>
              <a:rPr lang="ru-RU" sz="2700" dirty="0" smtClean="0">
                <a:latin typeface="Times New Roman Tj" pitchFamily="18" charset="-52"/>
              </a:rPr>
            </a:br>
            <a:endParaRPr lang="ru-RU" sz="2700" dirty="0">
              <a:solidFill>
                <a:schemeClr val="tx1"/>
              </a:solidFill>
              <a:effectLst/>
              <a:latin typeface="Times New Roman Tj" pitchFamily="18" charset="-52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4896544"/>
          </a:xfrm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>
            <a:noAutofit/>
          </a:bodyPr>
          <a:lstStyle/>
          <a:p>
            <a:pPr algn="just"/>
            <a:r>
              <a:rPr lang="ru-RU" sz="2200" dirty="0" err="1" smtClean="0">
                <a:latin typeface="Times New Roman Tj" pitchFamily="18" charset="-52"/>
              </a:rPr>
              <a:t>Тафаккур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тавлиди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донишњои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нав</a:t>
            </a:r>
            <a:r>
              <a:rPr lang="ru-RU" sz="2200" dirty="0" smtClean="0">
                <a:latin typeface="Times New Roman Tj" pitchFamily="18" charset="-52"/>
              </a:rPr>
              <a:t>, </a:t>
            </a:r>
            <a:r>
              <a:rPr lang="ru-RU" sz="2200" dirty="0" err="1" smtClean="0">
                <a:latin typeface="Times New Roman Tj" pitchFamily="18" charset="-52"/>
              </a:rPr>
              <a:t>шакли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фаъоли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инъикоси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эљодиро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ифода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мекунад</a:t>
            </a:r>
            <a:r>
              <a:rPr lang="ru-RU" sz="2200" dirty="0" smtClean="0">
                <a:latin typeface="Times New Roman Tj" pitchFamily="18" charset="-52"/>
              </a:rPr>
              <a:t> ва </a:t>
            </a:r>
            <a:r>
              <a:rPr lang="ru-RU" sz="2200" dirty="0" err="1" smtClean="0">
                <a:latin typeface="Times New Roman Tj" pitchFamily="18" charset="-52"/>
              </a:rPr>
              <a:t>инсонро</a:t>
            </a:r>
            <a:r>
              <a:rPr lang="ru-RU" sz="2200" dirty="0" smtClean="0">
                <a:latin typeface="Times New Roman Tj" pitchFamily="18" charset="-52"/>
              </a:rPr>
              <a:t> ба </a:t>
            </a:r>
            <a:r>
              <a:rPr lang="ru-RU" sz="2200" dirty="0" err="1" smtClean="0">
                <a:latin typeface="Times New Roman Tj" pitchFamily="18" charset="-52"/>
              </a:rPr>
              <a:t>воќеият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табдил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медињад</a:t>
            </a:r>
            <a:r>
              <a:rPr lang="ru-RU" sz="2200" dirty="0" smtClean="0">
                <a:latin typeface="Times New Roman Tj" pitchFamily="18" charset="-52"/>
              </a:rPr>
              <a:t>. </a:t>
            </a:r>
            <a:endParaRPr lang="ru-RU" sz="2200" dirty="0" smtClean="0">
              <a:latin typeface="Times New Roman Tj" pitchFamily="18" charset="-52"/>
            </a:endParaRPr>
          </a:p>
          <a:p>
            <a:pPr algn="just"/>
            <a:r>
              <a:rPr lang="ru-RU" sz="2200" dirty="0" err="1" smtClean="0">
                <a:latin typeface="Times New Roman Tj" pitchFamily="18" charset="-52"/>
              </a:rPr>
              <a:t>Тафаккур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чунин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натиљањоеро</a:t>
            </a:r>
            <a:r>
              <a:rPr lang="ru-RU" sz="2200" dirty="0" smtClean="0">
                <a:latin typeface="Times New Roman Tj" pitchFamily="18" charset="-52"/>
              </a:rPr>
              <a:t> ба </a:t>
            </a:r>
            <a:r>
              <a:rPr lang="ru-RU" sz="2200" dirty="0" err="1" smtClean="0">
                <a:latin typeface="Times New Roman Tj" pitchFamily="18" charset="-52"/>
              </a:rPr>
              <a:t>вуљуд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меорад</a:t>
            </a:r>
            <a:r>
              <a:rPr lang="ru-RU" sz="2200" dirty="0" smtClean="0">
                <a:latin typeface="Times New Roman Tj" pitchFamily="18" charset="-52"/>
              </a:rPr>
              <a:t>, </a:t>
            </a:r>
            <a:r>
              <a:rPr lang="ru-RU" sz="2200" dirty="0" err="1" smtClean="0">
                <a:latin typeface="Times New Roman Tj" pitchFamily="18" charset="-52"/>
              </a:rPr>
              <a:t>ки</a:t>
            </a:r>
            <a:r>
              <a:rPr lang="ru-RU" sz="2200" dirty="0" smtClean="0">
                <a:latin typeface="Times New Roman Tj" pitchFamily="18" charset="-52"/>
              </a:rPr>
              <a:t> на дар </a:t>
            </a:r>
            <a:r>
              <a:rPr lang="ru-RU" sz="2200" dirty="0" err="1" smtClean="0">
                <a:latin typeface="Times New Roman Tj" pitchFamily="18" charset="-52"/>
              </a:rPr>
              <a:t>њаќиќат</a:t>
            </a:r>
            <a:r>
              <a:rPr lang="ru-RU" sz="2200" dirty="0" smtClean="0">
                <a:latin typeface="Times New Roman Tj" pitchFamily="18" charset="-52"/>
              </a:rPr>
              <a:t>, на дар худи субъект ва дар </a:t>
            </a:r>
            <a:r>
              <a:rPr lang="ru-RU" sz="2200" dirty="0" err="1" smtClean="0">
                <a:latin typeface="Times New Roman Tj" pitchFamily="18" charset="-52"/>
              </a:rPr>
              <a:t>лањзаи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мазкур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вуљуд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надорад</a:t>
            </a:r>
            <a:r>
              <a:rPr lang="ru-RU" sz="2200" dirty="0" smtClean="0">
                <a:latin typeface="Times New Roman Tj" pitchFamily="18" charset="-52"/>
              </a:rPr>
              <a:t>. </a:t>
            </a:r>
            <a:endParaRPr lang="ru-RU" sz="2200" dirty="0" smtClean="0">
              <a:latin typeface="Times New Roman Tj" pitchFamily="18" charset="-52"/>
            </a:endParaRPr>
          </a:p>
          <a:p>
            <a:pPr algn="just"/>
            <a:r>
              <a:rPr lang="ru-RU" sz="2200" dirty="0" err="1" smtClean="0">
                <a:latin typeface="Times New Roman Tj" pitchFamily="18" charset="-52"/>
              </a:rPr>
              <a:t>Фарќияти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тафаккур</a:t>
            </a:r>
            <a:r>
              <a:rPr lang="ru-RU" sz="2200" dirty="0" smtClean="0">
                <a:latin typeface="Times New Roman Tj" pitchFamily="18" charset="-52"/>
              </a:rPr>
              <a:t> аз </a:t>
            </a:r>
            <a:r>
              <a:rPr lang="ru-RU" sz="2200" dirty="0" err="1" smtClean="0">
                <a:latin typeface="Times New Roman Tj" pitchFamily="18" charset="-52"/>
              </a:rPr>
              <a:t>дигар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равандњои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равонї</a:t>
            </a:r>
            <a:r>
              <a:rPr lang="ru-RU" sz="2200" dirty="0" smtClean="0">
                <a:latin typeface="Times New Roman Tj" pitchFamily="18" charset="-52"/>
              </a:rPr>
              <a:t> низ дар он аст, </a:t>
            </a:r>
            <a:r>
              <a:rPr lang="ru-RU" sz="2200" dirty="0" err="1" smtClean="0">
                <a:latin typeface="Times New Roman Tj" pitchFamily="18" charset="-52"/>
              </a:rPr>
              <a:t>ки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онњо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ќариб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њамеша</a:t>
            </a:r>
            <a:r>
              <a:rPr lang="ru-RU" sz="2200" dirty="0" smtClean="0">
                <a:latin typeface="Times New Roman Tj" pitchFamily="18" charset="-52"/>
              </a:rPr>
              <a:t> бо </a:t>
            </a:r>
            <a:r>
              <a:rPr lang="ru-RU" sz="2200" dirty="0" err="1" smtClean="0">
                <a:latin typeface="Times New Roman Tj" pitchFamily="18" charset="-52"/>
              </a:rPr>
              <a:t>вазъияти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душвор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алоќаманд</a:t>
            </a:r>
            <a:r>
              <a:rPr lang="ru-RU" sz="2200" dirty="0" smtClean="0">
                <a:latin typeface="Times New Roman Tj" pitchFamily="18" charset="-52"/>
              </a:rPr>
              <a:t> аст ва </a:t>
            </a:r>
            <a:r>
              <a:rPr lang="ru-RU" sz="2200" dirty="0" err="1" smtClean="0">
                <a:latin typeface="Times New Roman Tj" pitchFamily="18" charset="-52"/>
              </a:rPr>
              <a:t>таѓйирёбии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шароити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фаъол</a:t>
            </a:r>
            <a:r>
              <a:rPr lang="ru-RU" sz="2200" dirty="0" smtClean="0">
                <a:latin typeface="Times New Roman Tj" pitchFamily="18" charset="-52"/>
              </a:rPr>
              <a:t>, </a:t>
            </a:r>
            <a:r>
              <a:rPr lang="ru-RU" sz="2200" dirty="0" err="1" smtClean="0">
                <a:latin typeface="Times New Roman Tj" pitchFamily="18" charset="-52"/>
              </a:rPr>
              <a:t>ки</a:t>
            </a:r>
            <a:r>
              <a:rPr lang="ru-RU" sz="2200" dirty="0" smtClean="0">
                <a:latin typeface="Times New Roman Tj" pitchFamily="18" charset="-52"/>
              </a:rPr>
              <a:t> дар он ин </a:t>
            </a:r>
            <a:r>
              <a:rPr lang="ru-RU" sz="2200" dirty="0" err="1" smtClean="0">
                <a:latin typeface="Times New Roman Tj" pitchFamily="18" charset="-52"/>
              </a:rPr>
              <a:t>масъала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муайян</a:t>
            </a:r>
            <a:r>
              <a:rPr lang="ru-RU" sz="2200" dirty="0" smtClean="0">
                <a:latin typeface="Times New Roman Tj" pitchFamily="18" charset="-52"/>
              </a:rPr>
              <a:t> карда </a:t>
            </a:r>
            <a:r>
              <a:rPr lang="ru-RU" sz="2200" dirty="0" err="1" smtClean="0">
                <a:latin typeface="Times New Roman Tj" pitchFamily="18" charset="-52"/>
              </a:rPr>
              <a:t>мешавад</a:t>
            </a:r>
            <a:r>
              <a:rPr lang="ru-RU" sz="2200" dirty="0" smtClean="0">
                <a:latin typeface="Times New Roman Tj" pitchFamily="18" charset="-52"/>
              </a:rPr>
              <a:t>, </a:t>
            </a:r>
            <a:r>
              <a:rPr lang="ru-RU" sz="2200" dirty="0" err="1" smtClean="0">
                <a:latin typeface="Times New Roman Tj" pitchFamily="18" charset="-52"/>
              </a:rPr>
              <a:t>бояд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њал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карда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шавад</a:t>
            </a:r>
            <a:r>
              <a:rPr lang="ru-RU" sz="2200" dirty="0" smtClean="0">
                <a:latin typeface="Times New Roman Tj" pitchFamily="18" charset="-52"/>
              </a:rPr>
              <a:t>. </a:t>
            </a:r>
            <a:endParaRPr lang="ru-RU" sz="2200" dirty="0" smtClean="0">
              <a:latin typeface="Times New Roman Tj" pitchFamily="18" charset="-52"/>
            </a:endParaRPr>
          </a:p>
          <a:p>
            <a:pPr algn="just"/>
            <a:r>
              <a:rPr lang="ru-RU" sz="2200" b="1" i="1" dirty="0" err="1" smtClean="0">
                <a:solidFill>
                  <a:schemeClr val="accent2"/>
                </a:solidFill>
                <a:latin typeface="Times New Roman Tj" pitchFamily="18" charset="-52"/>
              </a:rPr>
              <a:t>Тафаккур</a:t>
            </a:r>
            <a:r>
              <a:rPr lang="ru-RU" sz="2200" b="1" i="1" dirty="0" smtClean="0">
                <a:solidFill>
                  <a:schemeClr val="accent2"/>
                </a:solidFill>
                <a:latin typeface="Times New Roman Tj" pitchFamily="18" charset="-52"/>
              </a:rPr>
              <a:t> - </a:t>
            </a:r>
            <a:r>
              <a:rPr lang="ru-RU" sz="2200" b="1" i="1" dirty="0" err="1" smtClean="0">
                <a:solidFill>
                  <a:schemeClr val="accent2"/>
                </a:solidFill>
                <a:latin typeface="Times New Roman Tj" pitchFamily="18" charset="-52"/>
              </a:rPr>
              <a:t>инъикоси</a:t>
            </a:r>
            <a:r>
              <a:rPr lang="ru-RU" sz="2200" b="1" i="1" dirty="0" smtClean="0">
                <a:solidFill>
                  <a:schemeClr val="accent2"/>
                </a:solidFill>
                <a:latin typeface="Times New Roman Tj" pitchFamily="18" charset="-52"/>
              </a:rPr>
              <a:t> </a:t>
            </a:r>
            <a:r>
              <a:rPr lang="ru-RU" sz="2200" b="1" i="1" dirty="0" err="1" smtClean="0">
                <a:solidFill>
                  <a:schemeClr val="accent2"/>
                </a:solidFill>
                <a:latin typeface="Times New Roman Tj" pitchFamily="18" charset="-52"/>
              </a:rPr>
              <a:t>љамъбасткунанда</a:t>
            </a:r>
            <a:r>
              <a:rPr lang="ru-RU" sz="2200" b="1" i="1" dirty="0" smtClean="0">
                <a:solidFill>
                  <a:schemeClr val="accent2"/>
                </a:solidFill>
                <a:latin typeface="Times New Roman Tj" pitchFamily="18" charset="-52"/>
              </a:rPr>
              <a:t> ва </a:t>
            </a:r>
            <a:r>
              <a:rPr lang="ru-RU" sz="2200" b="1" i="1" dirty="0" err="1" smtClean="0">
                <a:solidFill>
                  <a:schemeClr val="accent2"/>
                </a:solidFill>
                <a:latin typeface="Times New Roman Tj" pitchFamily="18" charset="-52"/>
              </a:rPr>
              <a:t>ѓайримустаќими</a:t>
            </a:r>
            <a:r>
              <a:rPr lang="ru-RU" sz="2200" b="1" i="1" dirty="0" smtClean="0">
                <a:solidFill>
                  <a:schemeClr val="accent2"/>
                </a:solidFill>
                <a:latin typeface="Times New Roman Tj" pitchFamily="18" charset="-52"/>
              </a:rPr>
              <a:t> </a:t>
            </a:r>
            <a:r>
              <a:rPr lang="ru-RU" sz="2200" b="1" i="1" dirty="0" err="1" smtClean="0">
                <a:solidFill>
                  <a:schemeClr val="accent2"/>
                </a:solidFill>
                <a:latin typeface="Times New Roman Tj" pitchFamily="18" charset="-52"/>
              </a:rPr>
              <a:t>ќонунияти</a:t>
            </a:r>
            <a:r>
              <a:rPr lang="ru-RU" sz="2200" b="1" i="1" dirty="0" smtClean="0">
                <a:solidFill>
                  <a:schemeClr val="accent2"/>
                </a:solidFill>
                <a:latin typeface="Times New Roman Tj" pitchFamily="18" charset="-52"/>
              </a:rPr>
              <a:t> </a:t>
            </a:r>
            <a:r>
              <a:rPr lang="ru-RU" sz="2200" b="1" i="1" dirty="0" err="1" smtClean="0">
                <a:solidFill>
                  <a:schemeClr val="accent2"/>
                </a:solidFill>
                <a:latin typeface="Times New Roman Tj" pitchFamily="18" charset="-52"/>
              </a:rPr>
              <a:t>воќеии</a:t>
            </a:r>
            <a:r>
              <a:rPr lang="ru-RU" sz="2200" b="1" i="1" dirty="0" smtClean="0">
                <a:solidFill>
                  <a:schemeClr val="accent2"/>
                </a:solidFill>
                <a:latin typeface="Times New Roman Tj" pitchFamily="18" charset="-52"/>
              </a:rPr>
              <a:t> </a:t>
            </a:r>
            <a:r>
              <a:rPr lang="ru-RU" sz="2200" b="1" i="1" dirty="0" err="1" smtClean="0">
                <a:solidFill>
                  <a:schemeClr val="accent2"/>
                </a:solidFill>
                <a:latin typeface="Times New Roman Tj" pitchFamily="18" charset="-52"/>
              </a:rPr>
              <a:t>муносибати</a:t>
            </a:r>
            <a:r>
              <a:rPr lang="ru-RU" sz="2200" b="1" i="1" dirty="0" smtClean="0">
                <a:solidFill>
                  <a:schemeClr val="accent2"/>
                </a:solidFill>
                <a:latin typeface="Times New Roman Tj" pitchFamily="18" charset="-52"/>
              </a:rPr>
              <a:t> </a:t>
            </a:r>
            <a:r>
              <a:rPr lang="ru-RU" sz="2200" b="1" i="1" dirty="0" err="1" smtClean="0">
                <a:solidFill>
                  <a:schemeClr val="accent2"/>
                </a:solidFill>
                <a:latin typeface="Times New Roman Tj" pitchFamily="18" charset="-52"/>
              </a:rPr>
              <a:t>байнињамдигарї</a:t>
            </a:r>
            <a:r>
              <a:rPr lang="ru-RU" sz="2200" b="1" i="1" dirty="0" smtClean="0">
                <a:solidFill>
                  <a:schemeClr val="accent2"/>
                </a:solidFill>
                <a:latin typeface="Times New Roman Tj" pitchFamily="18" charset="-52"/>
              </a:rPr>
              <a:t> мебошад. </a:t>
            </a:r>
            <a:endParaRPr lang="ru-RU" sz="2200" b="1" i="1" dirty="0" smtClean="0">
              <a:solidFill>
                <a:schemeClr val="accent2"/>
              </a:solidFill>
              <a:latin typeface="Times New Roman Tj" pitchFamily="18" charset="-52"/>
            </a:endParaRPr>
          </a:p>
          <a:p>
            <a:pPr algn="just"/>
            <a:r>
              <a:rPr lang="ru-RU" sz="2200" dirty="0" smtClean="0">
                <a:latin typeface="Times New Roman Tj" pitchFamily="18" charset="-52"/>
              </a:rPr>
              <a:t>Ин </a:t>
            </a:r>
            <a:r>
              <a:rPr lang="ru-RU" sz="2200" dirty="0" err="1" smtClean="0">
                <a:latin typeface="Times New Roman Tj" pitchFamily="18" charset="-52"/>
              </a:rPr>
              <a:t>самти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љамъбастёфтаи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њолатњои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њаќиќии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мушаххас</a:t>
            </a:r>
            <a:r>
              <a:rPr lang="ru-RU" sz="2200" dirty="0" smtClean="0">
                <a:latin typeface="Times New Roman Tj" pitchFamily="18" charset="-52"/>
              </a:rPr>
              <a:t> аст. </a:t>
            </a:r>
          </a:p>
          <a:p>
            <a:pPr algn="just"/>
            <a:endParaRPr lang="ru-RU" sz="2200" dirty="0">
              <a:latin typeface="Times New Roman Tj" pitchFamily="18" charset="-52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2400" dirty="0" err="1" smtClean="0">
                <a:solidFill>
                  <a:schemeClr val="tx1"/>
                </a:solidFill>
                <a:effectLst/>
                <a:latin typeface="Times New Roman Tj" pitchFamily="18" charset="-52"/>
              </a:rPr>
              <a:t>Маф</a:t>
            </a:r>
            <a:r>
              <a:rPr lang="ru-RU" sz="2400" dirty="0" err="1" smtClean="0">
                <a:latin typeface="Times New Roman Tj" pitchFamily="18" charset="-52"/>
              </a:rPr>
              <a:t>њ</a:t>
            </a:r>
            <a:r>
              <a:rPr lang="ru-RU" sz="2400" dirty="0" err="1" smtClean="0">
                <a:solidFill>
                  <a:schemeClr val="tx1"/>
                </a:solidFill>
                <a:effectLst/>
                <a:latin typeface="Times New Roman Tj" pitchFamily="18" charset="-52"/>
              </a:rPr>
              <a:t>уми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 Tj" pitchFamily="18" charset="-52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effectLst/>
                <a:latin typeface="Times New Roman Tj" pitchFamily="18" charset="-52"/>
              </a:rPr>
              <a:t>умум</a:t>
            </a:r>
            <a:r>
              <a:rPr lang="ru-RU" sz="2400" dirty="0" err="1" smtClean="0">
                <a:latin typeface="Times New Roman Tj" pitchFamily="18" charset="-52"/>
              </a:rPr>
              <a:t>ї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 Tj" pitchFamily="18" charset="-52"/>
              </a:rPr>
              <a:t> дар </a:t>
            </a:r>
            <a:r>
              <a:rPr lang="ru-RU" sz="2400" dirty="0" err="1" smtClean="0">
                <a:solidFill>
                  <a:schemeClr val="tx1"/>
                </a:solidFill>
                <a:effectLst/>
                <a:latin typeface="Times New Roman Tj" pitchFamily="18" charset="-52"/>
              </a:rPr>
              <a:t>бораи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 Tj" pitchFamily="18" charset="-52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effectLst/>
                <a:latin typeface="Times New Roman Tj" pitchFamily="18" charset="-52"/>
              </a:rPr>
              <a:t>тафаккур</a:t>
            </a:r>
            <a:endParaRPr lang="ru-RU" sz="2400" dirty="0">
              <a:solidFill>
                <a:schemeClr val="tx1"/>
              </a:solidFill>
              <a:effectLst/>
              <a:latin typeface="Times New Roman Tj" pitchFamily="18" charset="-52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1124744"/>
            <a:ext cx="8784976" cy="5184576"/>
          </a:xfrm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>
            <a:noAutofit/>
          </a:bodyPr>
          <a:lstStyle/>
          <a:p>
            <a:pPr algn="just"/>
            <a:r>
              <a:rPr lang="ru-RU" sz="2200" dirty="0" err="1" smtClean="0">
                <a:solidFill>
                  <a:schemeClr val="accent2"/>
                </a:solidFill>
                <a:latin typeface="Times New Roman Tj" pitchFamily="18" charset="-52"/>
              </a:rPr>
              <a:t>Мустаќилияти</a:t>
            </a:r>
            <a:r>
              <a:rPr lang="ru-RU" sz="2200" dirty="0" smtClean="0">
                <a:solidFill>
                  <a:schemeClr val="accent2"/>
                </a:solidFill>
                <a:latin typeface="Times New Roman Tj" pitchFamily="18" charset="-52"/>
              </a:rPr>
              <a:t> </a:t>
            </a:r>
            <a:r>
              <a:rPr lang="ru-RU" sz="2200" dirty="0" err="1" smtClean="0">
                <a:solidFill>
                  <a:schemeClr val="accent2"/>
                </a:solidFill>
                <a:latin typeface="Times New Roman Tj" pitchFamily="18" charset="-52"/>
              </a:rPr>
              <a:t>тафаккур</a:t>
            </a:r>
            <a:r>
              <a:rPr lang="ru-RU" sz="2200" dirty="0" smtClean="0">
                <a:solidFill>
                  <a:schemeClr val="accent2"/>
                </a:solidFill>
                <a:latin typeface="Times New Roman Tj" pitchFamily="18" charset="-52"/>
              </a:rPr>
              <a:t> </a:t>
            </a:r>
            <a:r>
              <a:rPr lang="ru-RU" sz="2200" dirty="0" smtClean="0">
                <a:latin typeface="Times New Roman Tj" pitchFamily="18" charset="-52"/>
              </a:rPr>
              <a:t>- бо </a:t>
            </a:r>
            <a:r>
              <a:rPr lang="ru-RU" sz="2200" dirty="0" err="1" smtClean="0">
                <a:latin typeface="Times New Roman Tj" pitchFamily="18" charset="-52"/>
              </a:rPr>
              <a:t>мањорати</a:t>
            </a:r>
            <a:r>
              <a:rPr lang="ru-RU" sz="2200" dirty="0" smtClean="0">
                <a:latin typeface="Times New Roman Tj" pitchFamily="18" charset="-52"/>
              </a:rPr>
              <a:t> одам ба </a:t>
            </a:r>
            <a:r>
              <a:rPr lang="ru-RU" sz="2200" dirty="0" err="1" smtClean="0">
                <a:latin typeface="Times New Roman Tj" pitchFamily="18" charset="-52"/>
              </a:rPr>
              <a:t>пешнињоди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вазифањои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нав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тавсиф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дода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мешавад</a:t>
            </a:r>
            <a:r>
              <a:rPr lang="ru-RU" sz="2200" dirty="0" smtClean="0">
                <a:latin typeface="Times New Roman Tj" pitchFamily="18" charset="-52"/>
              </a:rPr>
              <a:t> ва </a:t>
            </a:r>
            <a:r>
              <a:rPr lang="ru-RU" sz="2200" dirty="0" err="1" smtClean="0">
                <a:latin typeface="Times New Roman Tj" pitchFamily="18" charset="-52"/>
              </a:rPr>
              <a:t>роњњои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њалли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онро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бе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кўмаки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одамони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дигар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дармеёбад</a:t>
            </a:r>
            <a:r>
              <a:rPr lang="ru-RU" sz="2200" dirty="0" smtClean="0">
                <a:latin typeface="Times New Roman Tj" pitchFamily="18" charset="-52"/>
              </a:rPr>
              <a:t>. </a:t>
            </a:r>
            <a:endParaRPr lang="ru-RU" sz="2200" dirty="0" smtClean="0">
              <a:latin typeface="Times New Roman Tj" pitchFamily="18" charset="-52"/>
            </a:endParaRPr>
          </a:p>
          <a:p>
            <a:pPr algn="just"/>
            <a:r>
              <a:rPr lang="ru-RU" sz="2200" dirty="0" err="1" smtClean="0">
                <a:latin typeface="Times New Roman Tj" pitchFamily="18" charset="-52"/>
              </a:rPr>
              <a:t>Бинобар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smtClean="0">
                <a:latin typeface="Times New Roman Tj" pitchFamily="18" charset="-52"/>
              </a:rPr>
              <a:t>ин, </a:t>
            </a:r>
            <a:r>
              <a:rPr lang="ru-RU" sz="2200" dirty="0" err="1" smtClean="0">
                <a:latin typeface="Times New Roman Tj" pitchFamily="18" charset="-52"/>
              </a:rPr>
              <a:t>одамон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тафаккури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мустаќил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бошуурона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таљриба</a:t>
            </a:r>
            <a:r>
              <a:rPr lang="ru-RU" sz="2200" dirty="0" smtClean="0">
                <a:latin typeface="Times New Roman Tj" pitchFamily="18" charset="-52"/>
              </a:rPr>
              <a:t> ва </a:t>
            </a:r>
            <a:r>
              <a:rPr lang="ru-RU" sz="2200" dirty="0" err="1" smtClean="0">
                <a:latin typeface="Times New Roman Tj" pitchFamily="18" charset="-52"/>
              </a:rPr>
              <a:t>донишњои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дигаронро</a:t>
            </a:r>
            <a:r>
              <a:rPr lang="ru-RU" sz="2200" dirty="0" smtClean="0">
                <a:latin typeface="Times New Roman Tj" pitchFamily="18" charset="-52"/>
              </a:rPr>
              <a:t> аз худ </a:t>
            </a:r>
            <a:r>
              <a:rPr lang="ru-RU" sz="2200" dirty="0" err="1" smtClean="0">
                <a:latin typeface="Times New Roman Tj" pitchFamily="18" charset="-52"/>
              </a:rPr>
              <a:t>менамоянд</a:t>
            </a:r>
            <a:r>
              <a:rPr lang="ru-RU" sz="2200" dirty="0" smtClean="0">
                <a:latin typeface="Times New Roman Tj" pitchFamily="18" charset="-52"/>
              </a:rPr>
              <a:t> ва </a:t>
            </a:r>
            <a:r>
              <a:rPr lang="ru-RU" sz="2200" dirty="0" err="1" smtClean="0">
                <a:latin typeface="Times New Roman Tj" pitchFamily="18" charset="-52"/>
              </a:rPr>
              <a:t>эљодкорона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истифода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мебаранд</a:t>
            </a:r>
            <a:r>
              <a:rPr lang="ru-RU" sz="2200" dirty="0" smtClean="0">
                <a:latin typeface="Times New Roman Tj" pitchFamily="18" charset="-52"/>
              </a:rPr>
              <a:t>.</a:t>
            </a:r>
          </a:p>
          <a:p>
            <a:pPr algn="just"/>
            <a:r>
              <a:rPr lang="ru-RU" sz="2200" dirty="0" err="1" smtClean="0">
                <a:solidFill>
                  <a:schemeClr val="accent2"/>
                </a:solidFill>
                <a:latin typeface="Times New Roman Tj" pitchFamily="18" charset="-52"/>
              </a:rPr>
              <a:t>Гироии</a:t>
            </a:r>
            <a:r>
              <a:rPr lang="ru-RU" sz="2200" dirty="0" smtClean="0">
                <a:solidFill>
                  <a:schemeClr val="accent2"/>
                </a:solidFill>
                <a:latin typeface="Times New Roman Tj" pitchFamily="18" charset="-52"/>
              </a:rPr>
              <a:t> </a:t>
            </a:r>
            <a:r>
              <a:rPr lang="ru-RU" sz="2200" dirty="0" err="1" smtClean="0">
                <a:solidFill>
                  <a:schemeClr val="accent2"/>
                </a:solidFill>
                <a:latin typeface="Times New Roman Tj" pitchFamily="18" charset="-52"/>
              </a:rPr>
              <a:t>аќл</a:t>
            </a:r>
            <a:r>
              <a:rPr lang="ru-RU" sz="2200" dirty="0" smtClean="0">
                <a:solidFill>
                  <a:schemeClr val="accent2"/>
                </a:solidFill>
                <a:latin typeface="Times New Roman Tj" pitchFamily="18" charset="-52"/>
              </a:rPr>
              <a:t> </a:t>
            </a:r>
            <a:r>
              <a:rPr lang="ru-RU" sz="2200" dirty="0" smtClean="0">
                <a:latin typeface="Times New Roman Tj" pitchFamily="18" charset="-52"/>
              </a:rPr>
              <a:t>- дар </a:t>
            </a:r>
            <a:r>
              <a:rPr lang="ru-RU" sz="2200" dirty="0" err="1" smtClean="0">
                <a:latin typeface="Times New Roman Tj" pitchFamily="18" charset="-52"/>
              </a:rPr>
              <a:t>озод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будани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вай</a:t>
            </a:r>
            <a:r>
              <a:rPr lang="ru-RU" sz="2200" dirty="0" smtClean="0">
                <a:latin typeface="Times New Roman Tj" pitchFamily="18" charset="-52"/>
              </a:rPr>
              <a:t> аз </a:t>
            </a:r>
            <a:r>
              <a:rPr lang="ru-RU" sz="2200" dirty="0" err="1" smtClean="0">
                <a:latin typeface="Times New Roman Tj" pitchFamily="18" charset="-52"/>
              </a:rPr>
              <a:t>таъсири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шаклу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усулњои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мустањкамкардашудаи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њалли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вазифањо</a:t>
            </a:r>
            <a:r>
              <a:rPr lang="ru-RU" sz="2200" dirty="0" smtClean="0">
                <a:latin typeface="Times New Roman Tj" pitchFamily="18" charset="-52"/>
              </a:rPr>
              <a:t> дар </a:t>
            </a:r>
            <a:r>
              <a:rPr lang="ru-RU" sz="2200" dirty="0" err="1" smtClean="0">
                <a:latin typeface="Times New Roman Tj" pitchFamily="18" charset="-52"/>
              </a:rPr>
              <a:t>гузашта</a:t>
            </a:r>
            <a:r>
              <a:rPr lang="ru-RU" sz="2200" dirty="0" smtClean="0">
                <a:latin typeface="Times New Roman Tj" pitchFamily="18" charset="-52"/>
              </a:rPr>
              <a:t>, </a:t>
            </a:r>
            <a:r>
              <a:rPr lang="ru-RU" sz="2200" dirty="0" err="1" smtClean="0">
                <a:latin typeface="Times New Roman Tj" pitchFamily="18" charset="-52"/>
              </a:rPr>
              <a:t>дар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мањорати</a:t>
            </a:r>
            <a:r>
              <a:rPr lang="ru-RU" sz="2200" dirty="0" smtClean="0">
                <a:latin typeface="Times New Roman Tj" pitchFamily="18" charset="-52"/>
              </a:rPr>
              <a:t> зуд </a:t>
            </a:r>
            <a:r>
              <a:rPr lang="ru-RU" sz="2200" dirty="0" err="1" smtClean="0">
                <a:latin typeface="Times New Roman Tj" pitchFamily="18" charset="-52"/>
              </a:rPr>
              <a:t>таѓйир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додани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амал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њангоми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дигар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шудани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вазъият</a:t>
            </a:r>
            <a:r>
              <a:rPr lang="ru-RU" sz="2200" dirty="0" smtClean="0">
                <a:latin typeface="Times New Roman Tj" pitchFamily="18" charset="-52"/>
              </a:rPr>
              <a:t>, </a:t>
            </a:r>
            <a:r>
              <a:rPr lang="ru-RU" sz="2200" dirty="0" err="1" smtClean="0">
                <a:latin typeface="Times New Roman Tj" pitchFamily="18" charset="-52"/>
              </a:rPr>
              <a:t>ифода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меёбад</a:t>
            </a:r>
            <a:r>
              <a:rPr lang="ru-RU" sz="2200" dirty="0" smtClean="0">
                <a:latin typeface="Times New Roman Tj" pitchFamily="18" charset="-52"/>
              </a:rPr>
              <a:t>.</a:t>
            </a:r>
          </a:p>
          <a:p>
            <a:pPr algn="just"/>
            <a:r>
              <a:rPr lang="ru-RU" sz="2200" dirty="0" err="1" smtClean="0">
                <a:solidFill>
                  <a:schemeClr val="accent2"/>
                </a:solidFill>
                <a:latin typeface="Times New Roman Tj" pitchFamily="18" charset="-52"/>
              </a:rPr>
              <a:t>Аќли</a:t>
            </a:r>
            <a:r>
              <a:rPr lang="ru-RU" sz="2200" dirty="0" smtClean="0">
                <a:solidFill>
                  <a:schemeClr val="accent2"/>
                </a:solidFill>
                <a:latin typeface="Times New Roman Tj" pitchFamily="18" charset="-52"/>
              </a:rPr>
              <a:t> тез </a:t>
            </a:r>
            <a:r>
              <a:rPr lang="ru-RU" sz="2200" dirty="0" smtClean="0">
                <a:latin typeface="Times New Roman Tj" pitchFamily="18" charset="-52"/>
              </a:rPr>
              <a:t>- ин </a:t>
            </a:r>
            <a:r>
              <a:rPr lang="ru-RU" sz="2200" dirty="0" err="1" smtClean="0">
                <a:latin typeface="Times New Roman Tj" pitchFamily="18" charset="-52"/>
              </a:rPr>
              <a:t>ќобилияти</a:t>
            </a:r>
            <a:r>
              <a:rPr lang="ru-RU" sz="2200" dirty="0" smtClean="0">
                <a:latin typeface="Times New Roman Tj" pitchFamily="18" charset="-52"/>
              </a:rPr>
              <a:t> зуд </a:t>
            </a:r>
            <a:r>
              <a:rPr lang="ru-RU" sz="2200" dirty="0" err="1" smtClean="0">
                <a:latin typeface="Times New Roman Tj" pitchFamily="18" charset="-52"/>
              </a:rPr>
              <a:t>сарфањм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рафтани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инсон</a:t>
            </a:r>
            <a:r>
              <a:rPr lang="ru-RU" sz="2200" dirty="0" smtClean="0">
                <a:latin typeface="Times New Roman Tj" pitchFamily="18" charset="-52"/>
              </a:rPr>
              <a:t> ба </a:t>
            </a:r>
            <a:r>
              <a:rPr lang="ru-RU" sz="2200" dirty="0" err="1" smtClean="0">
                <a:latin typeface="Times New Roman Tj" pitchFamily="18" charset="-52"/>
              </a:rPr>
              <a:t>вазъияти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нав</a:t>
            </a:r>
            <a:r>
              <a:rPr lang="ru-RU" sz="2200" dirty="0" smtClean="0">
                <a:latin typeface="Times New Roman Tj" pitchFamily="18" charset="-52"/>
              </a:rPr>
              <a:t>, </a:t>
            </a:r>
            <a:r>
              <a:rPr lang="ru-RU" sz="2200" dirty="0" err="1" smtClean="0">
                <a:latin typeface="Times New Roman Tj" pitchFamily="18" charset="-52"/>
              </a:rPr>
              <a:t>андешидан</a:t>
            </a:r>
            <a:r>
              <a:rPr lang="ru-RU" sz="2200" dirty="0" smtClean="0">
                <a:latin typeface="Times New Roman Tj" pitchFamily="18" charset="-52"/>
              </a:rPr>
              <a:t> ва </a:t>
            </a:r>
            <a:r>
              <a:rPr lang="ru-RU" sz="2200" dirty="0" err="1" smtClean="0">
                <a:latin typeface="Times New Roman Tj" pitchFamily="18" charset="-52"/>
              </a:rPr>
              <a:t>ќабул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кардани</a:t>
            </a:r>
            <a:r>
              <a:rPr lang="ru-RU" sz="2200" dirty="0" smtClean="0">
                <a:latin typeface="Times New Roman Tj" pitchFamily="18" charset="-52"/>
              </a:rPr>
              <a:t> ќарори </a:t>
            </a:r>
            <a:r>
              <a:rPr lang="ru-RU" sz="2200" dirty="0" err="1" smtClean="0">
                <a:latin typeface="Times New Roman Tj" pitchFamily="18" charset="-52"/>
              </a:rPr>
              <a:t>дуруст</a:t>
            </a:r>
            <a:r>
              <a:rPr lang="ru-RU" sz="2200" dirty="0" smtClean="0">
                <a:latin typeface="Times New Roman Tj" pitchFamily="18" charset="-52"/>
              </a:rPr>
              <a:t> мебошад. </a:t>
            </a:r>
          </a:p>
          <a:p>
            <a:pPr algn="just"/>
            <a:r>
              <a:rPr lang="ru-RU" sz="2200" dirty="0" err="1" smtClean="0">
                <a:latin typeface="Times New Roman Tj" pitchFamily="18" charset="-52"/>
              </a:rPr>
              <a:t>Одамони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ўњдабаро</a:t>
            </a:r>
            <a:r>
              <a:rPr lang="ru-RU" sz="2200" dirty="0" smtClean="0">
                <a:latin typeface="Times New Roman Tj" pitchFamily="18" charset="-52"/>
              </a:rPr>
              <a:t> ва </a:t>
            </a:r>
            <a:r>
              <a:rPr lang="ru-RU" sz="2200" dirty="0" err="1" smtClean="0">
                <a:latin typeface="Times New Roman Tj" pitchFamily="18" charset="-52"/>
              </a:rPr>
              <a:t>бофањм</a:t>
            </a:r>
            <a:r>
              <a:rPr lang="ru-RU" sz="2200" dirty="0" smtClean="0">
                <a:latin typeface="Times New Roman Tj" pitchFamily="18" charset="-52"/>
              </a:rPr>
              <a:t> - ин </a:t>
            </a:r>
            <a:r>
              <a:rPr lang="ru-RU" sz="2200" dirty="0" err="1" smtClean="0">
                <a:latin typeface="Times New Roman Tj" pitchFamily="18" charset="-52"/>
              </a:rPr>
              <a:t>одамони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дорои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аќли</a:t>
            </a:r>
            <a:r>
              <a:rPr lang="ru-RU" sz="2200" dirty="0" smtClean="0">
                <a:latin typeface="Times New Roman Tj" pitchFamily="18" charset="-52"/>
              </a:rPr>
              <a:t> тез </a:t>
            </a:r>
            <a:r>
              <a:rPr lang="ru-RU" sz="2200" dirty="0" err="1" smtClean="0">
                <a:latin typeface="Times New Roman Tj" pitchFamily="18" charset="-52"/>
              </a:rPr>
              <a:t>дошта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мебошанд</a:t>
            </a:r>
            <a:r>
              <a:rPr lang="ru-RU" sz="2200" dirty="0" smtClean="0">
                <a:latin typeface="Times New Roman Tj" pitchFamily="18" charset="-52"/>
              </a:rPr>
              <a:t>.</a:t>
            </a:r>
          </a:p>
          <a:p>
            <a:pPr algn="just"/>
            <a:endParaRPr lang="ru-RU" sz="2300" dirty="0" smtClean="0">
              <a:latin typeface="Times New Roman Tj" pitchFamily="18" charset="-52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2700" dirty="0" smtClean="0">
                <a:latin typeface="Times New Roman Tj" pitchFamily="18" charset="-52"/>
              </a:rPr>
              <a:t/>
            </a:r>
            <a:br>
              <a:rPr lang="ru-RU" sz="2700" dirty="0" smtClean="0">
                <a:latin typeface="Times New Roman Tj" pitchFamily="18" charset="-52"/>
              </a:rPr>
            </a:br>
            <a:r>
              <a:rPr lang="ru-RU" sz="2700" dirty="0" smtClean="0">
                <a:latin typeface="Times New Roman Tj" pitchFamily="18" charset="-52"/>
              </a:rPr>
              <a:t/>
            </a:r>
            <a:br>
              <a:rPr lang="ru-RU" sz="2700" dirty="0" smtClean="0">
                <a:latin typeface="Times New Roman Tj" pitchFamily="18" charset="-52"/>
              </a:rPr>
            </a:br>
            <a:r>
              <a:rPr lang="ru-RU" sz="2700" dirty="0" smtClean="0">
                <a:latin typeface="Times New Roman Tj" pitchFamily="18" charset="-52"/>
              </a:rPr>
              <a:t>Хусусиятњои </a:t>
            </a:r>
            <a:r>
              <a:rPr lang="ru-RU" sz="2700" dirty="0" err="1" smtClean="0">
                <a:latin typeface="Times New Roman Tj" pitchFamily="18" charset="-52"/>
              </a:rPr>
              <a:t>хоси</a:t>
            </a:r>
            <a:r>
              <a:rPr lang="ru-RU" sz="2700" dirty="0" smtClean="0">
                <a:latin typeface="Times New Roman Tj" pitchFamily="18" charset="-52"/>
              </a:rPr>
              <a:t> </a:t>
            </a:r>
            <a:r>
              <a:rPr lang="ru-RU" sz="2700" dirty="0" err="1" smtClean="0">
                <a:latin typeface="Times New Roman Tj" pitchFamily="18" charset="-52"/>
              </a:rPr>
              <a:t>тафаккур</a:t>
            </a:r>
            <a:r>
              <a:rPr lang="ru-RU" sz="2700" dirty="0" smtClean="0">
                <a:latin typeface="Times New Roman Tj" pitchFamily="18" charset="-52"/>
              </a:rPr>
              <a:t>: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700" dirty="0" smtClean="0">
                <a:latin typeface="Times New Roman Tj" pitchFamily="18" charset="-52"/>
              </a:rPr>
              <a:t/>
            </a:r>
            <a:br>
              <a:rPr lang="ru-RU" sz="2700" dirty="0" smtClean="0">
                <a:latin typeface="Times New Roman Tj" pitchFamily="18" charset="-52"/>
              </a:rPr>
            </a:br>
            <a:endParaRPr lang="ru-RU" sz="2700" dirty="0">
              <a:solidFill>
                <a:schemeClr val="tx1"/>
              </a:solidFill>
              <a:effectLst/>
              <a:latin typeface="Times New Roman Tj" pitchFamily="18" charset="-52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1124744"/>
            <a:ext cx="8784976" cy="4968552"/>
          </a:xfrm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>
            <a:noAutofit/>
          </a:bodyPr>
          <a:lstStyle/>
          <a:p>
            <a:pPr algn="just"/>
            <a:r>
              <a:rPr lang="ru-RU" sz="2400" dirty="0" err="1" smtClean="0">
                <a:solidFill>
                  <a:schemeClr val="accent2"/>
                </a:solidFill>
                <a:latin typeface="Times New Roman Tj" pitchFamily="18" charset="-52"/>
              </a:rPr>
              <a:t>Саросемагии</a:t>
            </a:r>
            <a:r>
              <a:rPr lang="ru-RU" sz="2400" dirty="0" smtClean="0">
                <a:solidFill>
                  <a:schemeClr val="accent2"/>
                </a:solidFill>
                <a:latin typeface="Times New Roman Tj" pitchFamily="18" charset="-52"/>
              </a:rPr>
              <a:t> </a:t>
            </a:r>
            <a:r>
              <a:rPr lang="ru-RU" sz="2400" dirty="0" err="1" smtClean="0">
                <a:solidFill>
                  <a:schemeClr val="accent2"/>
                </a:solidFill>
                <a:latin typeface="Times New Roman Tj" pitchFamily="18" charset="-52"/>
              </a:rPr>
              <a:t>аќл</a:t>
            </a:r>
            <a:r>
              <a:rPr lang="ru-RU" sz="2400" dirty="0" smtClean="0">
                <a:solidFill>
                  <a:schemeClr val="accent2"/>
                </a:solidFill>
                <a:latin typeface="Times New Roman Tj" pitchFamily="18" charset="-52"/>
              </a:rPr>
              <a:t> </a:t>
            </a:r>
            <a:r>
              <a:rPr lang="ru-RU" sz="2400" dirty="0" smtClean="0">
                <a:latin typeface="Times New Roman Tj" pitchFamily="18" charset="-52"/>
              </a:rPr>
              <a:t>- дар он </a:t>
            </a:r>
            <a:r>
              <a:rPr lang="ru-RU" sz="2400" dirty="0" err="1" smtClean="0">
                <a:latin typeface="Times New Roman Tj" pitchFamily="18" charset="-52"/>
              </a:rPr>
              <a:t>зоњир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мегардад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ки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шахс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њамаљониба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масъаларо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фикр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накарда</a:t>
            </a:r>
            <a:r>
              <a:rPr lang="ru-RU" sz="2400" dirty="0" smtClean="0">
                <a:latin typeface="Times New Roman Tj" pitchFamily="18" charset="-52"/>
              </a:rPr>
              <a:t>, як </a:t>
            </a:r>
            <a:r>
              <a:rPr lang="ru-RU" sz="2400" dirty="0" err="1" smtClean="0">
                <a:latin typeface="Times New Roman Tj" pitchFamily="18" charset="-52"/>
              </a:rPr>
              <a:t>самтро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гирифта</a:t>
            </a:r>
            <a:r>
              <a:rPr lang="ru-RU" sz="2400" dirty="0" smtClean="0">
                <a:latin typeface="Times New Roman Tj" pitchFamily="18" charset="-52"/>
              </a:rPr>
              <a:t>, ба </a:t>
            </a:r>
            <a:r>
              <a:rPr lang="ru-RU" sz="2400" dirty="0" err="1" smtClean="0">
                <a:latin typeface="Times New Roman Tj" pitchFamily="18" charset="-52"/>
              </a:rPr>
              <a:t>љавоб</a:t>
            </a:r>
            <a:r>
              <a:rPr lang="ru-RU" sz="2400" dirty="0" smtClean="0">
                <a:latin typeface="Times New Roman Tj" pitchFamily="18" charset="-52"/>
              </a:rPr>
              <a:t> додан </a:t>
            </a:r>
            <a:r>
              <a:rPr lang="ru-RU" sz="2400" dirty="0" err="1" smtClean="0">
                <a:latin typeface="Times New Roman Tj" pitchFamily="18" charset="-52"/>
              </a:rPr>
              <a:t>шитоб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мекунад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нокифоя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фикр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накарда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љавоб</a:t>
            </a:r>
            <a:r>
              <a:rPr lang="ru-RU" sz="2400" dirty="0" smtClean="0">
                <a:latin typeface="Times New Roman Tj" pitchFamily="18" charset="-52"/>
              </a:rPr>
              <a:t> ва </a:t>
            </a:r>
            <a:r>
              <a:rPr lang="ru-RU" sz="2400" dirty="0" err="1" smtClean="0">
                <a:latin typeface="Times New Roman Tj" pitchFamily="18" charset="-52"/>
              </a:rPr>
              <a:t>муњокимаронї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мекунад</a:t>
            </a:r>
            <a:r>
              <a:rPr lang="ru-RU" sz="2400" dirty="0" smtClean="0">
                <a:latin typeface="Times New Roman Tj" pitchFamily="18" charset="-52"/>
              </a:rPr>
              <a:t>.</a:t>
            </a:r>
          </a:p>
          <a:p>
            <a:pPr algn="just"/>
            <a:r>
              <a:rPr lang="ru-RU" sz="2400" dirty="0" err="1" smtClean="0">
                <a:solidFill>
                  <a:schemeClr val="accent2"/>
                </a:solidFill>
                <a:latin typeface="Times New Roman Tj" pitchFamily="18" charset="-52"/>
              </a:rPr>
              <a:t>Интиќодии</a:t>
            </a:r>
            <a:r>
              <a:rPr lang="ru-RU" sz="2400" dirty="0" smtClean="0">
                <a:solidFill>
                  <a:schemeClr val="accent2"/>
                </a:solidFill>
                <a:latin typeface="Times New Roman Tj" pitchFamily="18" charset="-52"/>
              </a:rPr>
              <a:t> </a:t>
            </a:r>
            <a:r>
              <a:rPr lang="ru-RU" sz="2400" dirty="0" err="1" smtClean="0">
                <a:solidFill>
                  <a:schemeClr val="accent2"/>
                </a:solidFill>
                <a:latin typeface="Times New Roman Tj" pitchFamily="18" charset="-52"/>
              </a:rPr>
              <a:t>аќл</a:t>
            </a:r>
            <a:r>
              <a:rPr lang="ru-RU" sz="2400" dirty="0" smtClean="0">
                <a:solidFill>
                  <a:schemeClr val="accent2"/>
                </a:solidFill>
                <a:latin typeface="Times New Roman Tj" pitchFamily="18" charset="-52"/>
              </a:rPr>
              <a:t> </a:t>
            </a:r>
            <a:r>
              <a:rPr lang="ru-RU" sz="2400" dirty="0" smtClean="0">
                <a:latin typeface="Times New Roman Tj" pitchFamily="18" charset="-52"/>
              </a:rPr>
              <a:t>- </a:t>
            </a:r>
            <a:r>
              <a:rPr lang="ru-RU" sz="2400" dirty="0" err="1" smtClean="0">
                <a:latin typeface="Times New Roman Tj" pitchFamily="18" charset="-52"/>
              </a:rPr>
              <a:t>ќобилияти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объективона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бањогузории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шахс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нисбат</a:t>
            </a:r>
            <a:r>
              <a:rPr lang="ru-RU" sz="2400" dirty="0" smtClean="0">
                <a:latin typeface="Times New Roman Tj" pitchFamily="18" charset="-52"/>
              </a:rPr>
              <a:t> ба худ ва ба </a:t>
            </a:r>
            <a:r>
              <a:rPr lang="ru-RU" sz="2400" dirty="0" err="1" smtClean="0">
                <a:latin typeface="Times New Roman Tj" pitchFamily="18" charset="-52"/>
              </a:rPr>
              <a:t>бегонагон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бодиќќат</a:t>
            </a:r>
            <a:r>
              <a:rPr lang="ru-RU" sz="2400" dirty="0" smtClean="0">
                <a:latin typeface="Times New Roman Tj" pitchFamily="18" charset="-52"/>
              </a:rPr>
              <a:t> ва </a:t>
            </a:r>
            <a:r>
              <a:rPr lang="ru-RU" sz="2400" dirty="0" err="1" smtClean="0">
                <a:latin typeface="Times New Roman Tj" pitchFamily="18" charset="-52"/>
              </a:rPr>
              <a:t>њамаљониба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санљидани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њамаи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нишондод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ва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хулосањо</a:t>
            </a:r>
            <a:r>
              <a:rPr lang="ru-RU" sz="2400" dirty="0" smtClean="0">
                <a:latin typeface="Times New Roman Tj" pitchFamily="18" charset="-52"/>
              </a:rPr>
              <a:t>. </a:t>
            </a:r>
            <a:endParaRPr lang="ru-RU" sz="2400" dirty="0" smtClean="0">
              <a:latin typeface="Times New Roman Tj" pitchFamily="18" charset="-52"/>
            </a:endParaRPr>
          </a:p>
          <a:p>
            <a:pPr algn="just"/>
            <a:r>
              <a:rPr lang="ru-RU" sz="2400" dirty="0" smtClean="0">
                <a:latin typeface="Times New Roman Tj" pitchFamily="18" charset="-52"/>
              </a:rPr>
              <a:t>Одами </a:t>
            </a:r>
            <a:r>
              <a:rPr lang="ru-RU" sz="2400" dirty="0" err="1" smtClean="0">
                <a:latin typeface="Times New Roman Tj" pitchFamily="18" charset="-52"/>
              </a:rPr>
              <a:t>дорои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захираи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интиќодии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аќл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њељ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гоњ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мавќеи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худро</a:t>
            </a:r>
            <a:r>
              <a:rPr lang="ru-RU" sz="2400" dirty="0" smtClean="0">
                <a:latin typeface="Times New Roman Tj" pitchFamily="18" charset="-52"/>
              </a:rPr>
              <a:t> њамчун </a:t>
            </a:r>
            <a:r>
              <a:rPr lang="ru-RU" sz="2400" dirty="0" err="1" smtClean="0">
                <a:latin typeface="Times New Roman Tj" pitchFamily="18" charset="-52"/>
              </a:rPr>
              <a:t>њаќиќат</a:t>
            </a:r>
            <a:r>
              <a:rPr lang="ru-RU" sz="2400" dirty="0" smtClean="0">
                <a:latin typeface="Times New Roman Tj" pitchFamily="18" charset="-52"/>
              </a:rPr>
              <a:t> ва комил </a:t>
            </a:r>
            <a:r>
              <a:rPr lang="ru-RU" sz="2400" dirty="0" err="1" smtClean="0">
                <a:latin typeface="Times New Roman Tj" pitchFamily="18" charset="-52"/>
              </a:rPr>
              <a:t>бањо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намедињад</a:t>
            </a:r>
            <a:r>
              <a:rPr lang="ru-RU" sz="2400" dirty="0" smtClean="0">
                <a:latin typeface="Times New Roman Tj" pitchFamily="18" charset="-52"/>
              </a:rPr>
              <a:t>. </a:t>
            </a:r>
            <a:endParaRPr lang="ru-RU" sz="2400" dirty="0" smtClean="0">
              <a:latin typeface="Times New Roman Tj" pitchFamily="18" charset="-52"/>
            </a:endParaRPr>
          </a:p>
          <a:p>
            <a:pPr algn="just"/>
            <a:r>
              <a:rPr lang="ru-RU" sz="2400" dirty="0" smtClean="0">
                <a:latin typeface="Times New Roman Tj" pitchFamily="18" charset="-52"/>
              </a:rPr>
              <a:t>Ў </a:t>
            </a:r>
            <a:r>
              <a:rPr lang="ru-RU" sz="2400" dirty="0" err="1" smtClean="0">
                <a:latin typeface="Times New Roman Tj" pitchFamily="18" charset="-52"/>
              </a:rPr>
              <a:t>тарафњои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ќавї</a:t>
            </a:r>
            <a:r>
              <a:rPr lang="ru-RU" sz="2400" dirty="0" smtClean="0">
                <a:latin typeface="Times New Roman Tj" pitchFamily="18" charset="-52"/>
              </a:rPr>
              <a:t> ва </a:t>
            </a:r>
            <a:r>
              <a:rPr lang="ru-RU" sz="2400" dirty="0" err="1" smtClean="0">
                <a:latin typeface="Times New Roman Tj" pitchFamily="18" charset="-52"/>
              </a:rPr>
              <a:t>сусти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онро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мебинад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њамеша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кўшиш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менамояд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ки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онњоро</a:t>
            </a:r>
            <a:r>
              <a:rPr lang="ru-RU" sz="2400" dirty="0" smtClean="0">
                <a:latin typeface="Times New Roman Tj" pitchFamily="18" charset="-52"/>
              </a:rPr>
              <a:t> дар </a:t>
            </a:r>
            <a:r>
              <a:rPr lang="ru-RU" sz="2400" dirty="0" err="1" smtClean="0">
                <a:latin typeface="Times New Roman Tj" pitchFamily="18" charset="-52"/>
              </a:rPr>
              <a:t>амал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санљад</a:t>
            </a:r>
            <a:r>
              <a:rPr lang="ru-RU" sz="2400" dirty="0" smtClean="0">
                <a:latin typeface="Times New Roman Tj" pitchFamily="18" charset="-52"/>
              </a:rPr>
              <a:t>.</a:t>
            </a:r>
          </a:p>
          <a:p>
            <a:pPr algn="just"/>
            <a:endParaRPr lang="ru-RU" sz="2300" dirty="0" smtClean="0">
              <a:latin typeface="Times New Roman Tj" pitchFamily="18" charset="-52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2700" dirty="0" smtClean="0">
                <a:latin typeface="Times New Roman Tj" pitchFamily="18" charset="-52"/>
              </a:rPr>
              <a:t/>
            </a:r>
            <a:br>
              <a:rPr lang="ru-RU" sz="2700" dirty="0" smtClean="0">
                <a:latin typeface="Times New Roman Tj" pitchFamily="18" charset="-52"/>
              </a:rPr>
            </a:br>
            <a:r>
              <a:rPr lang="ru-RU" sz="2700" dirty="0" smtClean="0">
                <a:latin typeface="Times New Roman Tj" pitchFamily="18" charset="-52"/>
              </a:rPr>
              <a:t/>
            </a:r>
            <a:br>
              <a:rPr lang="ru-RU" sz="2700" dirty="0" smtClean="0">
                <a:latin typeface="Times New Roman Tj" pitchFamily="18" charset="-52"/>
              </a:rPr>
            </a:br>
            <a:r>
              <a:rPr lang="ru-RU" sz="2700" dirty="0" smtClean="0">
                <a:latin typeface="Times New Roman Tj" pitchFamily="18" charset="-52"/>
              </a:rPr>
              <a:t>Хусусиятњои </a:t>
            </a:r>
            <a:r>
              <a:rPr lang="ru-RU" sz="2700" dirty="0" err="1" smtClean="0">
                <a:latin typeface="Times New Roman Tj" pitchFamily="18" charset="-52"/>
              </a:rPr>
              <a:t>хоси</a:t>
            </a:r>
            <a:r>
              <a:rPr lang="ru-RU" sz="2700" dirty="0" smtClean="0">
                <a:latin typeface="Times New Roman Tj" pitchFamily="18" charset="-52"/>
              </a:rPr>
              <a:t> </a:t>
            </a:r>
            <a:r>
              <a:rPr lang="ru-RU" sz="2700" dirty="0" err="1" smtClean="0">
                <a:latin typeface="Times New Roman Tj" pitchFamily="18" charset="-52"/>
              </a:rPr>
              <a:t>тафаккур</a:t>
            </a:r>
            <a:r>
              <a:rPr lang="ru-RU" sz="2700" dirty="0" smtClean="0">
                <a:latin typeface="Times New Roman Tj" pitchFamily="18" charset="-52"/>
              </a:rPr>
              <a:t>: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700" dirty="0" smtClean="0">
                <a:latin typeface="Times New Roman Tj" pitchFamily="18" charset="-52"/>
              </a:rPr>
              <a:t/>
            </a:r>
            <a:br>
              <a:rPr lang="ru-RU" sz="2700" dirty="0" smtClean="0">
                <a:latin typeface="Times New Roman Tj" pitchFamily="18" charset="-52"/>
              </a:rPr>
            </a:br>
            <a:endParaRPr lang="ru-RU" sz="2700" dirty="0">
              <a:solidFill>
                <a:schemeClr val="tx1"/>
              </a:solidFill>
              <a:effectLst/>
              <a:latin typeface="Times New Roman Tj" pitchFamily="18" charset="-52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1124744"/>
            <a:ext cx="8784976" cy="4968552"/>
          </a:xfrm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>
            <a:noAutofit/>
          </a:bodyPr>
          <a:lstStyle/>
          <a:p>
            <a:pPr algn="just"/>
            <a:r>
              <a:rPr lang="ru-RU" sz="2000" dirty="0" smtClean="0">
                <a:latin typeface="Times New Roman Tj" pitchFamily="18" charset="-52"/>
              </a:rPr>
              <a:t>Барои </a:t>
            </a:r>
            <a:r>
              <a:rPr lang="ru-RU" sz="2000" dirty="0" err="1" smtClean="0">
                <a:latin typeface="Times New Roman Tj" pitchFamily="18" charset="-52"/>
              </a:rPr>
              <a:t>самаранокии</a:t>
            </a:r>
            <a:r>
              <a:rPr lang="ru-RU" sz="2000" dirty="0" smtClean="0">
                <a:latin typeface="Times New Roman Tj" pitchFamily="18" charset="-52"/>
              </a:rPr>
              <a:t> кори роњбар дараљаи </a:t>
            </a:r>
            <a:r>
              <a:rPr lang="ru-RU" sz="2000" dirty="0" err="1" smtClean="0">
                <a:latin typeface="Times New Roman Tj" pitchFamily="18" charset="-52"/>
              </a:rPr>
              <a:t>баланди</a:t>
            </a:r>
            <a:r>
              <a:rPr lang="ru-RU" sz="2000" dirty="0" smtClean="0">
                <a:latin typeface="Times New Roman Tj" pitchFamily="18" charset="-52"/>
              </a:rPr>
              <a:t> инкишофи </a:t>
            </a:r>
            <a:r>
              <a:rPr lang="ru-RU" sz="2000" dirty="0" err="1" smtClean="0">
                <a:latin typeface="Times New Roman Tj" pitchFamily="18" charset="-52"/>
              </a:rPr>
              <a:t>сифатњои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асосии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аќл</a:t>
            </a:r>
            <a:r>
              <a:rPr lang="ru-RU" sz="2000" dirty="0" smtClean="0">
                <a:latin typeface="Times New Roman Tj" pitchFamily="18" charset="-52"/>
              </a:rPr>
              <a:t>, </a:t>
            </a:r>
            <a:r>
              <a:rPr lang="ru-RU" sz="2000" dirty="0" err="1" smtClean="0">
                <a:latin typeface="Times New Roman Tj" pitchFamily="18" charset="-52"/>
              </a:rPr>
              <a:t>пайвасти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мувофиќи</a:t>
            </a:r>
            <a:r>
              <a:rPr lang="ru-RU" sz="2000" dirty="0" smtClean="0">
                <a:latin typeface="Times New Roman Tj" pitchFamily="18" charset="-52"/>
              </a:rPr>
              <a:t> он </a:t>
            </a:r>
            <a:r>
              <a:rPr lang="ru-RU" sz="2000" dirty="0" err="1" smtClean="0">
                <a:latin typeface="Times New Roman Tj" pitchFamily="18" charset="-52"/>
              </a:rPr>
              <a:t>матлуб</a:t>
            </a:r>
            <a:r>
              <a:rPr lang="ru-RU" sz="2000" dirty="0" smtClean="0">
                <a:latin typeface="Times New Roman Tj" pitchFamily="18" charset="-52"/>
              </a:rPr>
              <a:t> аст. </a:t>
            </a:r>
            <a:endParaRPr lang="ru-RU" sz="2000" dirty="0" smtClean="0">
              <a:latin typeface="Times New Roman Tj" pitchFamily="18" charset="-52"/>
            </a:endParaRPr>
          </a:p>
          <a:p>
            <a:pPr algn="just"/>
            <a:r>
              <a:rPr lang="ru-RU" sz="2000" dirty="0" err="1" smtClean="0">
                <a:latin typeface="Times New Roman Tj" pitchFamily="18" charset="-52"/>
              </a:rPr>
              <a:t>Камбудї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smtClean="0">
                <a:latin typeface="Times New Roman Tj" pitchFamily="18" charset="-52"/>
              </a:rPr>
              <a:t>дар ин ё он </a:t>
            </a:r>
            <a:r>
              <a:rPr lang="ru-RU" sz="2000" dirty="0" err="1" smtClean="0">
                <a:latin typeface="Times New Roman Tj" pitchFamily="18" charset="-52"/>
              </a:rPr>
              <a:t>сифат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ногузир</a:t>
            </a:r>
            <a:r>
              <a:rPr lang="ru-RU" sz="2000" dirty="0" smtClean="0">
                <a:latin typeface="Times New Roman Tj" pitchFamily="18" charset="-52"/>
              </a:rPr>
              <a:t> ба </a:t>
            </a:r>
            <a:r>
              <a:rPr lang="ru-RU" sz="2000" dirty="0" err="1" smtClean="0">
                <a:latin typeface="Times New Roman Tj" pitchFamily="18" charset="-52"/>
              </a:rPr>
              <a:t>рафтори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шахсият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таъсир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расонида</a:t>
            </a:r>
            <a:r>
              <a:rPr lang="ru-RU" sz="2000" dirty="0" smtClean="0">
                <a:latin typeface="Times New Roman Tj" pitchFamily="18" charset="-52"/>
              </a:rPr>
              <a:t>, </a:t>
            </a:r>
            <a:r>
              <a:rPr lang="ru-RU" sz="2000" dirty="0" err="1" smtClean="0">
                <a:latin typeface="Times New Roman Tj" pitchFamily="18" charset="-52"/>
              </a:rPr>
              <a:t>ба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дигаргуншавї</a:t>
            </a:r>
            <a:r>
              <a:rPr lang="ru-RU" sz="2000" dirty="0" smtClean="0">
                <a:latin typeface="Times New Roman Tj" pitchFamily="18" charset="-52"/>
              </a:rPr>
              <a:t> ва </a:t>
            </a:r>
            <a:r>
              <a:rPr lang="ru-RU" sz="2000" dirty="0" err="1" smtClean="0">
                <a:latin typeface="Times New Roman Tj" pitchFamily="18" charset="-52"/>
              </a:rPr>
              <a:t>хатогї</a:t>
            </a:r>
            <a:r>
              <a:rPr lang="ru-RU" sz="2000" dirty="0" smtClean="0">
                <a:latin typeface="Times New Roman Tj" pitchFamily="18" charset="-52"/>
              </a:rPr>
              <a:t> дар </a:t>
            </a:r>
            <a:r>
              <a:rPr lang="ru-RU" sz="2000" dirty="0" err="1" smtClean="0">
                <a:latin typeface="Times New Roman Tj" pitchFamily="18" charset="-52"/>
              </a:rPr>
              <a:t>фаъолияти</a:t>
            </a:r>
            <a:r>
              <a:rPr lang="ru-RU" sz="2000" dirty="0" smtClean="0">
                <a:latin typeface="Times New Roman Tj" pitchFamily="18" charset="-52"/>
              </a:rPr>
              <a:t> касбї </a:t>
            </a:r>
            <a:r>
              <a:rPr lang="ru-RU" sz="2000" dirty="0" err="1" smtClean="0">
                <a:latin typeface="Times New Roman Tj" pitchFamily="18" charset="-52"/>
              </a:rPr>
              <a:t>оварда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мерасонад</a:t>
            </a:r>
            <a:r>
              <a:rPr lang="ru-RU" sz="2000" dirty="0" smtClean="0">
                <a:latin typeface="Times New Roman Tj" pitchFamily="18" charset="-52"/>
              </a:rPr>
              <a:t>.</a:t>
            </a:r>
          </a:p>
          <a:p>
            <a:pPr algn="just"/>
            <a:r>
              <a:rPr lang="ru-RU" sz="2000" dirty="0" err="1" smtClean="0">
                <a:latin typeface="Times New Roman Tj" pitchFamily="18" charset="-52"/>
              </a:rPr>
              <a:t>Њар</a:t>
            </a:r>
            <a:r>
              <a:rPr lang="ru-RU" sz="2000" dirty="0" smtClean="0">
                <a:latin typeface="Times New Roman Tj" pitchFamily="18" charset="-52"/>
              </a:rPr>
              <a:t> як </a:t>
            </a:r>
            <a:r>
              <a:rPr lang="ru-RU" sz="2000" dirty="0" err="1" smtClean="0">
                <a:latin typeface="Times New Roman Tj" pitchFamily="18" charset="-52"/>
              </a:rPr>
              <a:t>амали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тафаккур</a:t>
            </a:r>
            <a:r>
              <a:rPr lang="ru-RU" sz="2000" dirty="0" smtClean="0">
                <a:latin typeface="Times New Roman Tj" pitchFamily="18" charset="-52"/>
              </a:rPr>
              <a:t> дар худ раванди </a:t>
            </a:r>
            <a:r>
              <a:rPr lang="ru-RU" sz="2000" dirty="0" err="1" smtClean="0">
                <a:latin typeface="Times New Roman Tj" pitchFamily="18" charset="-52"/>
              </a:rPr>
              <a:t>њалли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ягон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супорише</a:t>
            </a:r>
            <a:r>
              <a:rPr lang="ru-RU" sz="2000" dirty="0" smtClean="0">
                <a:latin typeface="Times New Roman Tj" pitchFamily="18" charset="-52"/>
              </a:rPr>
              <a:t>, </a:t>
            </a:r>
            <a:r>
              <a:rPr lang="ru-RU" sz="2000" dirty="0" err="1" smtClean="0">
                <a:latin typeface="Times New Roman Tj" pitchFamily="18" charset="-52"/>
              </a:rPr>
              <a:t>ки</a:t>
            </a:r>
            <a:r>
              <a:rPr lang="ru-RU" sz="2000" dirty="0" smtClean="0">
                <a:latin typeface="Times New Roman Tj" pitchFamily="18" charset="-52"/>
              </a:rPr>
              <a:t> дар </a:t>
            </a:r>
            <a:r>
              <a:rPr lang="ru-RU" sz="2000" dirty="0" err="1" smtClean="0">
                <a:latin typeface="Times New Roman Tj" pitchFamily="18" charset="-52"/>
              </a:rPr>
              <a:t>љараёни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маърифат</a:t>
            </a:r>
            <a:r>
              <a:rPr lang="ru-RU" sz="2000" dirty="0" smtClean="0">
                <a:latin typeface="Times New Roman Tj" pitchFamily="18" charset="-52"/>
              </a:rPr>
              <a:t> ё </a:t>
            </a:r>
            <a:r>
              <a:rPr lang="ru-RU" sz="2000" dirty="0" err="1" smtClean="0">
                <a:latin typeface="Times New Roman Tj" pitchFamily="18" charset="-52"/>
              </a:rPr>
              <a:t>фаъолияти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амалии</a:t>
            </a:r>
            <a:r>
              <a:rPr lang="ru-RU" sz="2000" dirty="0" smtClean="0">
                <a:latin typeface="Times New Roman Tj" pitchFamily="18" charset="-52"/>
              </a:rPr>
              <a:t> одам ба </a:t>
            </a:r>
            <a:r>
              <a:rPr lang="ru-RU" sz="2000" dirty="0" err="1" smtClean="0">
                <a:latin typeface="Times New Roman Tj" pitchFamily="18" charset="-52"/>
              </a:rPr>
              <a:t>вуљуд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меояд</a:t>
            </a:r>
            <a:r>
              <a:rPr lang="ru-RU" sz="2000" dirty="0" smtClean="0">
                <a:latin typeface="Times New Roman Tj" pitchFamily="18" charset="-52"/>
              </a:rPr>
              <a:t>, </a:t>
            </a:r>
            <a:r>
              <a:rPr lang="ru-RU" sz="2000" dirty="0" err="1" smtClean="0">
                <a:latin typeface="Times New Roman Tj" pitchFamily="18" charset="-52"/>
              </a:rPr>
              <a:t>ифода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менамояд</a:t>
            </a:r>
            <a:r>
              <a:rPr lang="ru-RU" sz="2000" dirty="0" smtClean="0">
                <a:latin typeface="Times New Roman Tj" pitchFamily="18" charset="-52"/>
              </a:rPr>
              <a:t>. </a:t>
            </a:r>
            <a:endParaRPr lang="ru-RU" sz="2000" dirty="0" smtClean="0">
              <a:latin typeface="Times New Roman Tj" pitchFamily="18" charset="-52"/>
            </a:endParaRPr>
          </a:p>
          <a:p>
            <a:pPr algn="just"/>
            <a:r>
              <a:rPr lang="ru-RU" sz="2000" dirty="0" smtClean="0">
                <a:latin typeface="Times New Roman Tj" pitchFamily="18" charset="-52"/>
              </a:rPr>
              <a:t>Дар </a:t>
            </a:r>
            <a:r>
              <a:rPr lang="ru-RU" sz="2000" dirty="0" err="1" smtClean="0">
                <a:latin typeface="Times New Roman Tj" pitchFamily="18" charset="-52"/>
              </a:rPr>
              <a:t>њар</a:t>
            </a:r>
            <a:r>
              <a:rPr lang="ru-RU" sz="2000" dirty="0" smtClean="0">
                <a:latin typeface="Times New Roman Tj" pitchFamily="18" charset="-52"/>
              </a:rPr>
              <a:t> як коллектив </a:t>
            </a:r>
            <a:r>
              <a:rPr lang="ru-RU" sz="2000" dirty="0" err="1" smtClean="0">
                <a:latin typeface="Times New Roman Tj" pitchFamily="18" charset="-52"/>
              </a:rPr>
              <a:t>одамоне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њастанд</a:t>
            </a:r>
            <a:r>
              <a:rPr lang="ru-RU" sz="2000" dirty="0" smtClean="0">
                <a:latin typeface="Times New Roman Tj" pitchFamily="18" charset="-52"/>
              </a:rPr>
              <a:t>, </a:t>
            </a:r>
            <a:r>
              <a:rPr lang="ru-RU" sz="2000" dirty="0" err="1" smtClean="0">
                <a:latin typeface="Times New Roman Tj" pitchFamily="18" charset="-52"/>
              </a:rPr>
              <a:t>ки</a:t>
            </a:r>
            <a:r>
              <a:rPr lang="ru-RU" sz="2000" dirty="0" smtClean="0">
                <a:latin typeface="Times New Roman Tj" pitchFamily="18" charset="-52"/>
              </a:rPr>
              <a:t> ба </a:t>
            </a:r>
            <a:r>
              <a:rPr lang="ru-RU" sz="2000" dirty="0" err="1" smtClean="0">
                <a:latin typeface="Times New Roman Tj" pitchFamily="18" charset="-52"/>
              </a:rPr>
              <a:t>њосил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кардани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аќидањо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ба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воситаи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шаккокї</a:t>
            </a:r>
            <a:r>
              <a:rPr lang="ru-RU" sz="2000" dirty="0" smtClean="0">
                <a:latin typeface="Times New Roman Tj" pitchFamily="18" charset="-52"/>
              </a:rPr>
              <a:t>, </a:t>
            </a:r>
            <a:r>
              <a:rPr lang="ru-RU" sz="2000" dirty="0" err="1" smtClean="0">
                <a:latin typeface="Times New Roman Tj" pitchFamily="18" charset="-52"/>
              </a:rPr>
              <a:t>љанљол</a:t>
            </a:r>
            <a:r>
              <a:rPr lang="ru-RU" sz="2000" dirty="0" smtClean="0">
                <a:latin typeface="Times New Roman Tj" pitchFamily="18" charset="-52"/>
              </a:rPr>
              <a:t>, </a:t>
            </a:r>
            <a:r>
              <a:rPr lang="ru-RU" sz="2000" dirty="0" err="1" smtClean="0">
                <a:latin typeface="Times New Roman Tj" pitchFamily="18" charset="-52"/>
              </a:rPr>
              <a:t>афзал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донистани</a:t>
            </a:r>
            <a:r>
              <a:rPr lang="ru-RU" sz="2000" dirty="0" smtClean="0">
                <a:latin typeface="Times New Roman Tj" pitchFamily="18" charset="-52"/>
              </a:rPr>
              <a:t> роњи </a:t>
            </a:r>
            <a:r>
              <a:rPr lang="ru-RU" sz="2000" dirty="0" err="1" smtClean="0">
                <a:latin typeface="Times New Roman Tj" pitchFamily="18" charset="-52"/>
              </a:rPr>
              <a:t>пахшкунї</a:t>
            </a:r>
            <a:r>
              <a:rPr lang="ru-RU" sz="2000" dirty="0" smtClean="0">
                <a:latin typeface="Times New Roman Tj" pitchFamily="18" charset="-52"/>
              </a:rPr>
              <a:t> ва </a:t>
            </a:r>
            <a:r>
              <a:rPr lang="ru-RU" sz="2000" dirty="0" err="1" smtClean="0">
                <a:latin typeface="Times New Roman Tj" pitchFamily="18" charset="-52"/>
              </a:rPr>
              <a:t>аксаран</a:t>
            </a:r>
            <a:r>
              <a:rPr lang="ru-RU" sz="2000" dirty="0" smtClean="0">
                <a:latin typeface="Times New Roman Tj" pitchFamily="18" charset="-52"/>
              </a:rPr>
              <a:t> ба </a:t>
            </a:r>
            <a:r>
              <a:rPr lang="ru-RU" sz="2000" dirty="0" err="1" smtClean="0">
                <a:latin typeface="Times New Roman Tj" pitchFamily="18" charset="-52"/>
              </a:rPr>
              <a:t>муќобили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њама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чизи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нав</a:t>
            </a:r>
            <a:r>
              <a:rPr lang="ru-RU" sz="2000" dirty="0" smtClean="0">
                <a:latin typeface="Times New Roman Tj" pitchFamily="18" charset="-52"/>
              </a:rPr>
              <a:t> ва </a:t>
            </a:r>
            <a:r>
              <a:rPr lang="ru-RU" sz="2000" dirty="0" err="1" smtClean="0">
                <a:latin typeface="Times New Roman Tj" pitchFamily="18" charset="-52"/>
              </a:rPr>
              <a:t>ѓайримуќарарї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баромад</a:t>
            </a:r>
            <a:r>
              <a:rPr lang="ru-RU" sz="2000" dirty="0" smtClean="0">
                <a:latin typeface="Times New Roman Tj" pitchFamily="18" charset="-52"/>
              </a:rPr>
              <a:t> кардан, </a:t>
            </a:r>
            <a:r>
              <a:rPr lang="ru-RU" sz="2000" dirty="0" err="1" smtClean="0">
                <a:latin typeface="Times New Roman Tj" pitchFamily="18" charset="-52"/>
              </a:rPr>
              <a:t>майл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доранд</a:t>
            </a:r>
            <a:r>
              <a:rPr lang="ru-RU" sz="2000" dirty="0" smtClean="0">
                <a:latin typeface="Times New Roman Tj" pitchFamily="18" charset="-52"/>
              </a:rPr>
              <a:t>. </a:t>
            </a:r>
            <a:endParaRPr lang="ru-RU" sz="2000" dirty="0" smtClean="0">
              <a:latin typeface="Times New Roman Tj" pitchFamily="18" charset="-52"/>
            </a:endParaRPr>
          </a:p>
          <a:p>
            <a:pPr algn="just"/>
            <a:r>
              <a:rPr lang="ru-RU" sz="2000" dirty="0" err="1" smtClean="0">
                <a:latin typeface="Times New Roman Tj" pitchFamily="18" charset="-52"/>
              </a:rPr>
              <a:t>Муњокимаи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smtClean="0">
                <a:latin typeface="Times New Roman Tj" pitchFamily="18" charset="-52"/>
              </a:rPr>
              <a:t>ин ё он </a:t>
            </a:r>
            <a:r>
              <a:rPr lang="ru-RU" sz="2000" dirty="0" err="1" smtClean="0">
                <a:latin typeface="Times New Roman Tj" pitchFamily="18" charset="-52"/>
              </a:rPr>
              <a:t>масъала</a:t>
            </a:r>
            <a:r>
              <a:rPr lang="ru-RU" sz="2000" dirty="0" smtClean="0">
                <a:latin typeface="Times New Roman Tj" pitchFamily="18" charset="-52"/>
              </a:rPr>
              <a:t> дар коллектив бисёр </a:t>
            </a:r>
            <a:r>
              <a:rPr lang="ru-RU" sz="2000" dirty="0" err="1" smtClean="0">
                <a:latin typeface="Times New Roman Tj" pitchFamily="18" charset="-52"/>
              </a:rPr>
              <a:t>ваќт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намегузорад</a:t>
            </a:r>
            <a:r>
              <a:rPr lang="ru-RU" sz="2000" dirty="0" smtClean="0">
                <a:latin typeface="Times New Roman Tj" pitchFamily="18" charset="-52"/>
              </a:rPr>
              <a:t>, </a:t>
            </a:r>
            <a:r>
              <a:rPr lang="ru-RU" sz="2000" dirty="0" err="1" smtClean="0">
                <a:latin typeface="Times New Roman Tj" pitchFamily="18" charset="-52"/>
              </a:rPr>
              <a:t>ки</a:t>
            </a:r>
            <a:r>
              <a:rPr lang="ru-RU" sz="2000" dirty="0" smtClean="0">
                <a:latin typeface="Times New Roman Tj" pitchFamily="18" charset="-52"/>
              </a:rPr>
              <a:t> он </a:t>
            </a:r>
            <a:r>
              <a:rPr lang="ru-RU" sz="2000" dirty="0" err="1" smtClean="0">
                <a:latin typeface="Times New Roman Tj" pitchFamily="18" charset="-52"/>
              </a:rPr>
              <a:t>бомуваффаќият</a:t>
            </a:r>
            <a:r>
              <a:rPr lang="ru-RU" sz="2000" dirty="0" smtClean="0">
                <a:latin typeface="Times New Roman Tj" pitchFamily="18" charset="-52"/>
              </a:rPr>
              <a:t> ба </a:t>
            </a:r>
            <a:r>
              <a:rPr lang="ru-RU" sz="2000" dirty="0" err="1" smtClean="0">
                <a:latin typeface="Times New Roman Tj" pitchFamily="18" charset="-52"/>
              </a:rPr>
              <a:t>анљом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расад</a:t>
            </a:r>
            <a:r>
              <a:rPr lang="ru-RU" sz="2000" dirty="0" smtClean="0">
                <a:latin typeface="Times New Roman Tj" pitchFamily="18" charset="-52"/>
              </a:rPr>
              <a:t>, зеро </a:t>
            </a:r>
            <a:r>
              <a:rPr lang="ru-RU" sz="2000" dirty="0" err="1" smtClean="0">
                <a:latin typeface="Times New Roman Tj" pitchFamily="18" charset="-52"/>
              </a:rPr>
              <a:t>офариниши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њар</a:t>
            </a:r>
            <a:r>
              <a:rPr lang="ru-RU" sz="2000" dirty="0" smtClean="0">
                <a:latin typeface="Times New Roman Tj" pitchFamily="18" charset="-52"/>
              </a:rPr>
              <a:t> як </a:t>
            </a:r>
            <a:r>
              <a:rPr lang="ru-RU" sz="2000" dirty="0" err="1" smtClean="0">
                <a:latin typeface="Times New Roman Tj" pitchFamily="18" charset="-52"/>
              </a:rPr>
              <a:t>чизи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нав</a:t>
            </a:r>
            <a:r>
              <a:rPr lang="ru-RU" sz="2000" dirty="0" smtClean="0">
                <a:latin typeface="Times New Roman Tj" pitchFamily="18" charset="-52"/>
              </a:rPr>
              <a:t> ба </a:t>
            </a:r>
            <a:r>
              <a:rPr lang="ru-RU" sz="2000" dirty="0" err="1" smtClean="0">
                <a:latin typeface="Times New Roman Tj" pitchFamily="18" charset="-52"/>
              </a:rPr>
              <a:t>бўњтон</a:t>
            </a:r>
            <a:r>
              <a:rPr lang="ru-RU" sz="2000" dirty="0" smtClean="0">
                <a:latin typeface="Times New Roman Tj" pitchFamily="18" charset="-52"/>
              </a:rPr>
              <a:t>, </a:t>
            </a:r>
            <a:r>
              <a:rPr lang="ru-RU" sz="2000" dirty="0" err="1" smtClean="0">
                <a:latin typeface="Times New Roman Tj" pitchFamily="18" charset="-52"/>
              </a:rPr>
              <a:t>танќид</a:t>
            </a:r>
            <a:r>
              <a:rPr lang="ru-RU" sz="2000" dirty="0" smtClean="0">
                <a:latin typeface="Times New Roman Tj" pitchFamily="18" charset="-52"/>
              </a:rPr>
              <a:t> ва </a:t>
            </a:r>
            <a:r>
              <a:rPr lang="ru-RU" sz="2000" dirty="0" err="1" smtClean="0">
                <a:latin typeface="Times New Roman Tj" pitchFamily="18" charset="-52"/>
              </a:rPr>
              <a:t>монеањо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рубарў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мегарданд</a:t>
            </a:r>
            <a:r>
              <a:rPr lang="ru-RU" sz="2000" dirty="0" smtClean="0">
                <a:latin typeface="Times New Roman Tj" pitchFamily="18" charset="-52"/>
              </a:rPr>
              <a:t>.</a:t>
            </a:r>
            <a:endParaRPr lang="ru-RU" sz="2000" dirty="0" smtClean="0">
              <a:latin typeface="Times New Roman Tj" pitchFamily="18" charset="-52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2700" dirty="0" smtClean="0">
                <a:latin typeface="Times New Roman Tj" pitchFamily="18" charset="-52"/>
              </a:rPr>
              <a:t/>
            </a:r>
            <a:br>
              <a:rPr lang="ru-RU" sz="2700" dirty="0" smtClean="0">
                <a:latin typeface="Times New Roman Tj" pitchFamily="18" charset="-52"/>
              </a:rPr>
            </a:br>
            <a:r>
              <a:rPr lang="ru-RU" sz="2700" dirty="0" smtClean="0">
                <a:latin typeface="Times New Roman Tj" pitchFamily="18" charset="-52"/>
              </a:rPr>
              <a:t/>
            </a:r>
            <a:br>
              <a:rPr lang="ru-RU" sz="2700" dirty="0" smtClean="0">
                <a:latin typeface="Times New Roman Tj" pitchFamily="18" charset="-52"/>
              </a:rPr>
            </a:br>
            <a:r>
              <a:rPr lang="ru-RU" sz="2700" dirty="0" smtClean="0">
                <a:latin typeface="Times New Roman Tj" pitchFamily="18" charset="-52"/>
              </a:rPr>
              <a:t>Хусусиятњои </a:t>
            </a:r>
            <a:r>
              <a:rPr lang="ru-RU" sz="2700" dirty="0" err="1" smtClean="0">
                <a:latin typeface="Times New Roman Tj" pitchFamily="18" charset="-52"/>
              </a:rPr>
              <a:t>хоси</a:t>
            </a:r>
            <a:r>
              <a:rPr lang="ru-RU" sz="2700" dirty="0" smtClean="0">
                <a:latin typeface="Times New Roman Tj" pitchFamily="18" charset="-52"/>
              </a:rPr>
              <a:t> </a:t>
            </a:r>
            <a:r>
              <a:rPr lang="ru-RU" sz="2700" dirty="0" err="1" smtClean="0">
                <a:latin typeface="Times New Roman Tj" pitchFamily="18" charset="-52"/>
              </a:rPr>
              <a:t>тафаккур</a:t>
            </a:r>
            <a:r>
              <a:rPr lang="ru-RU" sz="2700" dirty="0" smtClean="0">
                <a:latin typeface="Times New Roman Tj" pitchFamily="18" charset="-52"/>
              </a:rPr>
              <a:t>: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700" dirty="0" smtClean="0">
                <a:latin typeface="Times New Roman Tj" pitchFamily="18" charset="-52"/>
              </a:rPr>
              <a:t/>
            </a:r>
            <a:br>
              <a:rPr lang="ru-RU" sz="2700" dirty="0" smtClean="0">
                <a:latin typeface="Times New Roman Tj" pitchFamily="18" charset="-52"/>
              </a:rPr>
            </a:br>
            <a:endParaRPr lang="ru-RU" sz="2700" dirty="0">
              <a:solidFill>
                <a:schemeClr val="tx1"/>
              </a:solidFill>
              <a:effectLst/>
              <a:latin typeface="Times New Roman Tj" pitchFamily="18" charset="-52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1628801"/>
            <a:ext cx="864096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600" b="1" dirty="0" err="1" smtClean="0">
                <a:latin typeface="Times New Roman Tj" pitchFamily="18" charset="-52"/>
              </a:rPr>
              <a:t>Ташаккур</a:t>
            </a:r>
            <a:r>
              <a:rPr lang="ru-RU" sz="6600" b="1" dirty="0" smtClean="0">
                <a:latin typeface="Times New Roman Tj" pitchFamily="18" charset="-52"/>
              </a:rPr>
              <a:t> </a:t>
            </a:r>
          </a:p>
          <a:p>
            <a:pPr algn="ctr"/>
            <a:r>
              <a:rPr lang="ru-RU" sz="6600" b="1" dirty="0" smtClean="0">
                <a:latin typeface="Times New Roman Tj" pitchFamily="18" charset="-52"/>
              </a:rPr>
              <a:t>ба </a:t>
            </a:r>
            <a:r>
              <a:rPr lang="ru-RU" sz="6600" b="1" dirty="0" err="1" smtClean="0">
                <a:latin typeface="Times New Roman Tj" pitchFamily="18" charset="-52"/>
              </a:rPr>
              <a:t>диќќататон</a:t>
            </a:r>
            <a:r>
              <a:rPr lang="ru-RU" sz="6600" b="1" dirty="0" smtClean="0">
                <a:latin typeface="Times New Roman Tj" pitchFamily="18" charset="-52"/>
              </a:rPr>
              <a:t>!</a:t>
            </a:r>
            <a:endParaRPr lang="ru-RU" sz="6600" b="1" dirty="0">
              <a:latin typeface="Times New Roman Tj" pitchFamily="18" charset="-52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810539"/>
          </a:xfrm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pPr algn="just"/>
            <a:r>
              <a:rPr lang="ru-RU" sz="2400" dirty="0" smtClean="0">
                <a:latin typeface="Times New Roman Tj" pitchFamily="18" charset="-52"/>
              </a:rPr>
              <a:t>Барои </a:t>
            </a:r>
            <a:r>
              <a:rPr lang="ru-RU" sz="2400" dirty="0" err="1" smtClean="0">
                <a:latin typeface="Times New Roman Tj" pitchFamily="18" charset="-52"/>
              </a:rPr>
              <a:t>тафаккур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ду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нишона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характернок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smtClean="0">
                <a:latin typeface="Times New Roman Tj" pitchFamily="18" charset="-52"/>
              </a:rPr>
              <a:t>аст: </a:t>
            </a:r>
          </a:p>
          <a:p>
            <a:pPr algn="just"/>
            <a:r>
              <a:rPr lang="ru-RU" sz="2400" dirty="0" smtClean="0">
                <a:latin typeface="Times New Roman Tj" pitchFamily="18" charset="-52"/>
              </a:rPr>
              <a:t>1</a:t>
            </a:r>
            <a:r>
              <a:rPr lang="ru-RU" sz="2400" dirty="0" smtClean="0">
                <a:latin typeface="Times New Roman Tj" pitchFamily="18" charset="-52"/>
              </a:rPr>
              <a:t>. </a:t>
            </a:r>
            <a:r>
              <a:rPr lang="ru-RU" sz="2400" dirty="0" err="1" smtClean="0">
                <a:latin typeface="Times New Roman Tj" pitchFamily="18" charset="-52"/>
              </a:rPr>
              <a:t>Љамъбаст</a:t>
            </a:r>
            <a:r>
              <a:rPr lang="ru-RU" sz="2400" dirty="0" smtClean="0">
                <a:latin typeface="Times New Roman Tj" pitchFamily="18" charset="-52"/>
              </a:rPr>
              <a:t>. </a:t>
            </a:r>
            <a:endParaRPr lang="ru-RU" sz="2400" dirty="0" smtClean="0">
              <a:latin typeface="Times New Roman Tj" pitchFamily="18" charset="-52"/>
            </a:endParaRPr>
          </a:p>
          <a:p>
            <a:pPr algn="just"/>
            <a:r>
              <a:rPr lang="ru-RU" sz="2400" dirty="0" smtClean="0">
                <a:latin typeface="Times New Roman Tj" pitchFamily="18" charset="-52"/>
              </a:rPr>
              <a:t>Ин </a:t>
            </a:r>
            <a:r>
              <a:rPr lang="ru-RU" sz="2400" dirty="0" err="1" smtClean="0">
                <a:latin typeface="Times New Roman Tj" pitchFamily="18" charset="-52"/>
              </a:rPr>
              <a:t>маънои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онро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дорад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ки</a:t>
            </a:r>
            <a:r>
              <a:rPr lang="ru-RU" sz="2400" dirty="0" smtClean="0">
                <a:latin typeface="Times New Roman Tj" pitchFamily="18" charset="-52"/>
              </a:rPr>
              <a:t> дар </a:t>
            </a:r>
            <a:r>
              <a:rPr lang="ru-RU" sz="2400" dirty="0" err="1" smtClean="0">
                <a:latin typeface="Times New Roman Tj" pitchFamily="18" charset="-52"/>
              </a:rPr>
              <a:t>натиљаи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тафаккур</a:t>
            </a:r>
            <a:r>
              <a:rPr lang="ru-RU" sz="2400" dirty="0" smtClean="0">
                <a:latin typeface="Times New Roman Tj" pitchFamily="18" charset="-52"/>
              </a:rPr>
              <a:t> одам </a:t>
            </a:r>
            <a:r>
              <a:rPr lang="ru-RU" sz="2400" dirty="0" err="1" smtClean="0">
                <a:latin typeface="Times New Roman Tj" pitchFamily="18" charset="-52"/>
              </a:rPr>
              <a:t>ахборро</a:t>
            </a:r>
            <a:r>
              <a:rPr lang="ru-RU" sz="2400" dirty="0" smtClean="0">
                <a:latin typeface="Times New Roman Tj" pitchFamily="18" charset="-52"/>
              </a:rPr>
              <a:t> аз </a:t>
            </a:r>
            <a:r>
              <a:rPr lang="ru-RU" sz="2400" dirty="0" err="1" smtClean="0">
                <a:latin typeface="Times New Roman Tj" pitchFamily="18" charset="-52"/>
              </a:rPr>
              <a:t>маљмўи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сершумори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иттилоотњои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объектњои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гуногун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гирфта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мухтасар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љамъбаст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менамояд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ки</a:t>
            </a:r>
            <a:r>
              <a:rPr lang="ru-RU" sz="2400" dirty="0" smtClean="0">
                <a:latin typeface="Times New Roman Tj" pitchFamily="18" charset="-52"/>
              </a:rPr>
              <a:t> он </a:t>
            </a:r>
            <a:r>
              <a:rPr lang="ru-RU" sz="2400" dirty="0" err="1" smtClean="0">
                <a:latin typeface="Times New Roman Tj" pitchFamily="18" charset="-52"/>
              </a:rPr>
              <a:t>шакли</a:t>
            </a:r>
            <a:r>
              <a:rPr lang="ru-RU" sz="2400" dirty="0" smtClean="0">
                <a:latin typeface="Times New Roman Tj" pitchFamily="18" charset="-52"/>
              </a:rPr>
              <a:t> «</a:t>
            </a:r>
            <a:r>
              <a:rPr lang="ru-RU" sz="2400" dirty="0" err="1" smtClean="0">
                <a:latin typeface="Times New Roman Tj" pitchFamily="18" charset="-52"/>
              </a:rPr>
              <a:t>печонидашуд</a:t>
            </a:r>
            <a:r>
              <a:rPr lang="ru-RU" sz="2400" dirty="0" smtClean="0">
                <a:latin typeface="Times New Roman Tj" pitchFamily="18" charset="-52"/>
              </a:rPr>
              <a:t>»-и </a:t>
            </a:r>
            <a:r>
              <a:rPr lang="ru-RU" sz="2400" dirty="0" err="1" smtClean="0">
                <a:latin typeface="Times New Roman Tj" pitchFamily="18" charset="-52"/>
              </a:rPr>
              <a:t>хусусиятњои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муњими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њамаи</a:t>
            </a:r>
            <a:r>
              <a:rPr lang="ru-RU" sz="2400" dirty="0" smtClean="0">
                <a:latin typeface="Times New Roman Tj" pitchFamily="18" charset="-52"/>
              </a:rPr>
              <a:t> ин </a:t>
            </a:r>
            <a:r>
              <a:rPr lang="ru-RU" sz="2400" dirty="0" err="1" smtClean="0">
                <a:latin typeface="Times New Roman Tj" pitchFamily="18" charset="-52"/>
              </a:rPr>
              <a:t>объектњо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smtClean="0">
                <a:latin typeface="Times New Roman Tj" pitchFamily="18" charset="-52"/>
              </a:rPr>
              <a:t>мебошад. </a:t>
            </a:r>
          </a:p>
          <a:p>
            <a:pPr algn="just"/>
            <a:r>
              <a:rPr lang="ru-RU" sz="2400" dirty="0" err="1" smtClean="0">
                <a:latin typeface="Times New Roman Tj" pitchFamily="18" charset="-52"/>
              </a:rPr>
              <a:t>Тафаккур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smtClean="0">
                <a:latin typeface="Times New Roman Tj" pitchFamily="18" charset="-52"/>
              </a:rPr>
              <a:t>аз </a:t>
            </a:r>
            <a:r>
              <a:rPr lang="ru-RU" sz="2400" dirty="0" err="1" smtClean="0">
                <a:latin typeface="Times New Roman Tj" pitchFamily="18" charset="-52"/>
              </a:rPr>
              <a:t>онњо</a:t>
            </a:r>
            <a:r>
              <a:rPr lang="ru-RU" sz="2400" dirty="0" smtClean="0">
                <a:latin typeface="Times New Roman Tj" pitchFamily="18" charset="-52"/>
              </a:rPr>
              <a:t>, њамчун </a:t>
            </a:r>
            <a:r>
              <a:rPr lang="ru-RU" sz="2400" dirty="0" err="1" smtClean="0">
                <a:latin typeface="Times New Roman Tj" pitchFamily="18" charset="-52"/>
              </a:rPr>
              <a:t>падидаи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субъективии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психикии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танњо</a:t>
            </a:r>
            <a:r>
              <a:rPr lang="ru-RU" sz="2400" dirty="0" smtClean="0">
                <a:latin typeface="Times New Roman Tj" pitchFamily="18" charset="-52"/>
              </a:rPr>
              <a:t> ба </a:t>
            </a:r>
            <a:r>
              <a:rPr lang="ru-RU" sz="2400" dirty="0" err="1" smtClean="0">
                <a:latin typeface="Times New Roman Tj" pitchFamily="18" charset="-52"/>
              </a:rPr>
              <a:t>инсон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хос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образи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идеалї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месозад</a:t>
            </a:r>
            <a:r>
              <a:rPr lang="ru-RU" sz="2400" dirty="0" smtClean="0">
                <a:latin typeface="Times New Roman Tj" pitchFamily="18" charset="-52"/>
              </a:rPr>
              <a:t>. </a:t>
            </a:r>
            <a:endParaRPr lang="ru-RU" sz="2400" dirty="0" smtClean="0">
              <a:latin typeface="Times New Roman Tj" pitchFamily="18" charset="-52"/>
            </a:endParaRPr>
          </a:p>
          <a:p>
            <a:pPr algn="just"/>
            <a:r>
              <a:rPr lang="ru-RU" sz="2400" dirty="0" err="1" smtClean="0">
                <a:latin typeface="Times New Roman Tj" pitchFamily="18" charset="-52"/>
              </a:rPr>
              <a:t>Бинобар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smtClean="0">
                <a:latin typeface="Times New Roman Tj" pitchFamily="18" charset="-52"/>
              </a:rPr>
              <a:t>ин </a:t>
            </a:r>
            <a:r>
              <a:rPr lang="ru-RU" sz="2400" dirty="0" err="1" smtClean="0">
                <a:latin typeface="Times New Roman Tj" pitchFamily="18" charset="-52"/>
              </a:rPr>
              <a:t>тафаккур</a:t>
            </a:r>
            <a:r>
              <a:rPr lang="ru-RU" sz="2400" dirty="0" smtClean="0">
                <a:latin typeface="Times New Roman Tj" pitchFamily="18" charset="-52"/>
              </a:rPr>
              <a:t> на </a:t>
            </a:r>
            <a:r>
              <a:rPr lang="ru-RU" sz="2400" dirty="0" err="1" smtClean="0">
                <a:latin typeface="Times New Roman Tj" pitchFamily="18" charset="-52"/>
              </a:rPr>
              <a:t>танњо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натиљаи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коркарди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таҷрибаи </a:t>
            </a:r>
            <a:r>
              <a:rPr lang="ru-RU" sz="2400" dirty="0" smtClean="0">
                <a:latin typeface="Times New Roman Tj" pitchFamily="18" charset="-52"/>
              </a:rPr>
              <a:t>як одам ё </a:t>
            </a:r>
            <a:r>
              <a:rPr lang="ru-RU" sz="2400" dirty="0" err="1" smtClean="0">
                <a:latin typeface="Times New Roman Tj" pitchFamily="18" charset="-52"/>
              </a:rPr>
              <a:t>ҳамзамонони ў</a:t>
            </a:r>
            <a:r>
              <a:rPr lang="ru-RU" sz="2400" dirty="0" smtClean="0">
                <a:latin typeface="Times New Roman Tj" pitchFamily="18" charset="-52"/>
              </a:rPr>
              <a:t>, балки </a:t>
            </a:r>
            <a:r>
              <a:rPr lang="ru-RU" sz="2400" dirty="0" err="1" smtClean="0">
                <a:latin typeface="Times New Roman Tj" pitchFamily="18" charset="-52"/>
              </a:rPr>
              <a:t>таљрибањои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наслњои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гузашта</a:t>
            </a:r>
            <a:r>
              <a:rPr lang="ru-RU" sz="2400" dirty="0" smtClean="0">
                <a:latin typeface="Times New Roman Tj" pitchFamily="18" charset="-52"/>
              </a:rPr>
              <a:t> низ мебошад.</a:t>
            </a:r>
          </a:p>
          <a:p>
            <a:endParaRPr lang="ru-RU" dirty="0">
              <a:latin typeface="Times New Roman Tj" pitchFamily="18" charset="-52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2400" dirty="0" err="1" smtClean="0">
                <a:solidFill>
                  <a:schemeClr val="tx1"/>
                </a:solidFill>
                <a:effectLst/>
                <a:latin typeface="Times New Roman Tj" pitchFamily="18" charset="-52"/>
              </a:rPr>
              <a:t>Маф</a:t>
            </a:r>
            <a:r>
              <a:rPr lang="ru-RU" sz="2400" dirty="0" err="1" smtClean="0">
                <a:latin typeface="Times New Roman Tj" pitchFamily="18" charset="-52"/>
              </a:rPr>
              <a:t>њ</a:t>
            </a:r>
            <a:r>
              <a:rPr lang="ru-RU" sz="2400" dirty="0" err="1" smtClean="0">
                <a:solidFill>
                  <a:schemeClr val="tx1"/>
                </a:solidFill>
                <a:effectLst/>
                <a:latin typeface="Times New Roman Tj" pitchFamily="18" charset="-52"/>
              </a:rPr>
              <a:t>уми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 Tj" pitchFamily="18" charset="-52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effectLst/>
                <a:latin typeface="Times New Roman Tj" pitchFamily="18" charset="-52"/>
              </a:rPr>
              <a:t>умум</a:t>
            </a:r>
            <a:r>
              <a:rPr lang="ru-RU" sz="2400" dirty="0" err="1" smtClean="0">
                <a:latin typeface="Times New Roman Tj" pitchFamily="18" charset="-52"/>
              </a:rPr>
              <a:t>ї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 Tj" pitchFamily="18" charset="-52"/>
              </a:rPr>
              <a:t> дар </a:t>
            </a:r>
            <a:r>
              <a:rPr lang="ru-RU" sz="2400" dirty="0" err="1" smtClean="0">
                <a:solidFill>
                  <a:schemeClr val="tx1"/>
                </a:solidFill>
                <a:effectLst/>
                <a:latin typeface="Times New Roman Tj" pitchFamily="18" charset="-52"/>
              </a:rPr>
              <a:t>бораи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 Tj" pitchFamily="18" charset="-52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effectLst/>
                <a:latin typeface="Times New Roman Tj" pitchFamily="18" charset="-52"/>
              </a:rPr>
              <a:t>тафаккур</a:t>
            </a:r>
            <a:endParaRPr lang="ru-RU" sz="2400" dirty="0">
              <a:solidFill>
                <a:schemeClr val="tx1"/>
              </a:solidFill>
              <a:effectLst/>
              <a:latin typeface="Times New Roman Tj" pitchFamily="18" charset="-52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196752"/>
            <a:ext cx="8507288" cy="4810539"/>
          </a:xfrm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 fontScale="85000" lnSpcReduction="20000"/>
          </a:bodyPr>
          <a:lstStyle/>
          <a:p>
            <a:pPr algn="just">
              <a:lnSpc>
                <a:spcPct val="120000"/>
              </a:lnSpc>
              <a:buFont typeface="Wingdings" pitchFamily="2" charset="2"/>
              <a:buChar char="v"/>
            </a:pPr>
            <a:r>
              <a:rPr lang="ru-RU" dirty="0" smtClean="0">
                <a:latin typeface="Times New Roman Tj" pitchFamily="18" charset="-52"/>
              </a:rPr>
              <a:t>2. </a:t>
            </a:r>
            <a:r>
              <a:rPr lang="ru-RU" dirty="0" err="1" smtClean="0">
                <a:latin typeface="Times New Roman Tj" pitchFamily="18" charset="-52"/>
              </a:rPr>
              <a:t>Ѓайримустаќим</a:t>
            </a:r>
            <a:r>
              <a:rPr lang="ru-RU" dirty="0" smtClean="0">
                <a:latin typeface="Times New Roman Tj" pitchFamily="18" charset="-52"/>
              </a:rPr>
              <a:t>. </a:t>
            </a:r>
            <a:endParaRPr lang="ru-RU" dirty="0" smtClean="0">
              <a:latin typeface="Times New Roman Tj" pitchFamily="18" charset="-52"/>
            </a:endParaRPr>
          </a:p>
          <a:p>
            <a:pPr algn="just">
              <a:lnSpc>
                <a:spcPct val="120000"/>
              </a:lnSpc>
              <a:buFont typeface="Wingdings" pitchFamily="2" charset="2"/>
              <a:buChar char="v"/>
            </a:pPr>
            <a:r>
              <a:rPr lang="ru-RU" dirty="0" err="1" smtClean="0">
                <a:latin typeface="Times New Roman Tj" pitchFamily="18" charset="-52"/>
              </a:rPr>
              <a:t>Тафаккур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инъикоси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ѓайримустаќими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њаќикат</a:t>
            </a:r>
            <a:r>
              <a:rPr lang="ru-RU" dirty="0" smtClean="0">
                <a:latin typeface="Times New Roman Tj" pitchFamily="18" charset="-52"/>
              </a:rPr>
              <a:t> мебошад. </a:t>
            </a:r>
            <a:endParaRPr lang="ru-RU" dirty="0" smtClean="0">
              <a:latin typeface="Times New Roman Tj" pitchFamily="18" charset="-52"/>
            </a:endParaRPr>
          </a:p>
          <a:p>
            <a:pPr algn="just">
              <a:lnSpc>
                <a:spcPct val="120000"/>
              </a:lnSpc>
              <a:buFont typeface="Wingdings" pitchFamily="2" charset="2"/>
              <a:buChar char="v"/>
            </a:pPr>
            <a:r>
              <a:rPr lang="ru-RU" dirty="0" smtClean="0">
                <a:latin typeface="Times New Roman Tj" pitchFamily="18" charset="-52"/>
              </a:rPr>
              <a:t>Ин </a:t>
            </a:r>
            <a:r>
              <a:rPr lang="ru-RU" dirty="0" err="1" smtClean="0">
                <a:latin typeface="Times New Roman Tj" pitchFamily="18" charset="-52"/>
              </a:rPr>
              <a:t>чунин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маъно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дорад</a:t>
            </a:r>
            <a:r>
              <a:rPr lang="ru-RU" dirty="0" smtClean="0">
                <a:latin typeface="Times New Roman Tj" pitchFamily="18" charset="-52"/>
              </a:rPr>
              <a:t>, </a:t>
            </a:r>
            <a:r>
              <a:rPr lang="ru-RU" dirty="0" err="1" smtClean="0">
                <a:latin typeface="Times New Roman Tj" pitchFamily="18" charset="-52"/>
              </a:rPr>
              <a:t>ки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тафаккур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имкон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медињад</a:t>
            </a:r>
            <a:r>
              <a:rPr lang="ru-RU" dirty="0" smtClean="0">
                <a:latin typeface="Times New Roman Tj" pitchFamily="18" charset="-52"/>
              </a:rPr>
              <a:t> он </a:t>
            </a:r>
            <a:r>
              <a:rPr lang="ru-RU" dirty="0" err="1" smtClean="0">
                <a:latin typeface="Times New Roman Tj" pitchFamily="18" charset="-52"/>
              </a:rPr>
              <a:t>чизеро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ки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ѓайримустаќим</a:t>
            </a:r>
            <a:r>
              <a:rPr lang="ru-RU" dirty="0" smtClean="0">
                <a:latin typeface="Times New Roman Tj" pitchFamily="18" charset="-52"/>
              </a:rPr>
              <a:t> ба </a:t>
            </a:r>
            <a:r>
              <a:rPr lang="ru-RU" dirty="0" err="1" smtClean="0">
                <a:latin typeface="Times New Roman Tj" pitchFamily="18" charset="-52"/>
              </a:rPr>
              <a:t>анализаторњо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таъсир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намекунад</a:t>
            </a:r>
            <a:r>
              <a:rPr lang="ru-RU" dirty="0" smtClean="0">
                <a:latin typeface="Times New Roman Tj" pitchFamily="18" charset="-52"/>
              </a:rPr>
              <a:t> ва ба </a:t>
            </a:r>
            <a:r>
              <a:rPr lang="ru-RU" dirty="0" err="1" smtClean="0">
                <a:latin typeface="Times New Roman Tj" pitchFamily="18" charset="-52"/>
              </a:rPr>
              <a:t>шуур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танњо</a:t>
            </a:r>
            <a:r>
              <a:rPr lang="ru-RU" dirty="0" smtClean="0">
                <a:latin typeface="Times New Roman Tj" pitchFamily="18" charset="-52"/>
              </a:rPr>
              <a:t> дар </a:t>
            </a:r>
            <a:r>
              <a:rPr lang="ru-RU" dirty="0" err="1" smtClean="0">
                <a:latin typeface="Times New Roman Tj" pitchFamily="18" charset="-52"/>
              </a:rPr>
              <a:t>натиљаи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нишонањои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бевосита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дастрас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мегардад</a:t>
            </a:r>
            <a:r>
              <a:rPr lang="ru-RU" dirty="0" smtClean="0">
                <a:latin typeface="Times New Roman Tj" pitchFamily="18" charset="-52"/>
              </a:rPr>
              <a:t>, </a:t>
            </a:r>
            <a:r>
              <a:rPr lang="ru-RU" dirty="0" err="1" smtClean="0">
                <a:latin typeface="Times New Roman Tj" pitchFamily="18" charset="-52"/>
              </a:rPr>
              <a:t>ошкор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намояд</a:t>
            </a:r>
            <a:r>
              <a:rPr lang="ru-RU" dirty="0" smtClean="0">
                <a:latin typeface="Times New Roman Tj" pitchFamily="18" charset="-52"/>
              </a:rPr>
              <a:t> ва </a:t>
            </a:r>
            <a:r>
              <a:rPr lang="ru-RU" dirty="0" err="1" smtClean="0">
                <a:latin typeface="Times New Roman Tj" pitchFamily="18" charset="-52"/>
              </a:rPr>
              <a:t>фањмад</a:t>
            </a:r>
            <a:r>
              <a:rPr lang="ru-RU" dirty="0" smtClean="0">
                <a:latin typeface="Times New Roman Tj" pitchFamily="18" charset="-52"/>
              </a:rPr>
              <a:t>. </a:t>
            </a:r>
            <a:endParaRPr lang="ru-RU" dirty="0" smtClean="0">
              <a:latin typeface="Times New Roman Tj" pitchFamily="18" charset="-52"/>
            </a:endParaRPr>
          </a:p>
          <a:p>
            <a:pPr algn="just">
              <a:lnSpc>
                <a:spcPct val="120000"/>
              </a:lnSpc>
              <a:buFont typeface="Wingdings" pitchFamily="2" charset="2"/>
              <a:buChar char="v"/>
            </a:pPr>
            <a:r>
              <a:rPr lang="ru-RU" dirty="0" err="1" smtClean="0">
                <a:latin typeface="Times New Roman Tj" pitchFamily="18" charset="-52"/>
              </a:rPr>
              <a:t>Тафаккури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инсон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тавассути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мафњум</a:t>
            </a:r>
            <a:r>
              <a:rPr lang="ru-RU" dirty="0" smtClean="0">
                <a:latin typeface="Times New Roman Tj" pitchFamily="18" charset="-52"/>
              </a:rPr>
              <a:t>, </a:t>
            </a:r>
            <a:r>
              <a:rPr lang="ru-RU" dirty="0" err="1" smtClean="0">
                <a:latin typeface="Times New Roman Tj" pitchFamily="18" charset="-52"/>
              </a:rPr>
              <a:t>ки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њар</a:t>
            </a:r>
            <a:r>
              <a:rPr lang="ru-RU" dirty="0" smtClean="0">
                <a:latin typeface="Times New Roman Tj" pitchFamily="18" charset="-52"/>
              </a:rPr>
              <a:t> яке аз он бо калима ё </a:t>
            </a:r>
            <a:r>
              <a:rPr lang="ru-RU" dirty="0" err="1" smtClean="0">
                <a:latin typeface="Times New Roman Tj" pitchFamily="18" charset="-52"/>
              </a:rPr>
              <a:t>якчанд</a:t>
            </a:r>
            <a:r>
              <a:rPr lang="ru-RU" dirty="0" smtClean="0">
                <a:latin typeface="Times New Roman Tj" pitchFamily="18" charset="-52"/>
              </a:rPr>
              <a:t> калима </a:t>
            </a:r>
            <a:r>
              <a:rPr lang="ru-RU" dirty="0" err="1" smtClean="0">
                <a:latin typeface="Times New Roman Tj" pitchFamily="18" charset="-52"/>
              </a:rPr>
              <a:t>ифода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меёбад</a:t>
            </a:r>
            <a:r>
              <a:rPr lang="ru-RU" dirty="0" smtClean="0">
                <a:latin typeface="Times New Roman Tj" pitchFamily="18" charset="-52"/>
              </a:rPr>
              <a:t>, </a:t>
            </a:r>
            <a:r>
              <a:rPr lang="ru-RU" dirty="0" err="1" smtClean="0">
                <a:latin typeface="Times New Roman Tj" pitchFamily="18" charset="-52"/>
              </a:rPr>
              <a:t>мегузарад</a:t>
            </a:r>
            <a:r>
              <a:rPr lang="ru-RU" dirty="0" smtClean="0">
                <a:latin typeface="Times New Roman Tj" pitchFamily="18" charset="-52"/>
              </a:rPr>
              <a:t>. </a:t>
            </a:r>
            <a:endParaRPr lang="ru-RU" dirty="0" smtClean="0">
              <a:latin typeface="Times New Roman Tj" pitchFamily="18" charset="-52"/>
            </a:endParaRPr>
          </a:p>
          <a:p>
            <a:pPr algn="just">
              <a:lnSpc>
                <a:spcPct val="120000"/>
              </a:lnSpc>
              <a:buFont typeface="Wingdings" pitchFamily="2" charset="2"/>
              <a:buChar char="v"/>
            </a:pPr>
            <a:r>
              <a:rPr lang="ru-RU" dirty="0" err="1" smtClean="0">
                <a:latin typeface="Times New Roman Tj" pitchFamily="18" charset="-52"/>
              </a:rPr>
              <a:t>Мафњум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smtClean="0">
                <a:latin typeface="Times New Roman Tj" pitchFamily="18" charset="-52"/>
              </a:rPr>
              <a:t>– </a:t>
            </a:r>
            <a:r>
              <a:rPr lang="ru-RU" dirty="0" err="1" smtClean="0">
                <a:latin typeface="Times New Roman Tj" pitchFamily="18" charset="-52"/>
              </a:rPr>
              <a:t>инъикоси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хусусиятњои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умумї</a:t>
            </a:r>
            <a:r>
              <a:rPr lang="ru-RU" dirty="0" smtClean="0">
                <a:latin typeface="Times New Roman Tj" pitchFamily="18" charset="-52"/>
              </a:rPr>
              <a:t> ва </a:t>
            </a:r>
            <a:r>
              <a:rPr lang="ru-RU" dirty="0" err="1" smtClean="0">
                <a:latin typeface="Times New Roman Tj" pitchFamily="18" charset="-52"/>
              </a:rPr>
              <a:t>асосии</a:t>
            </a:r>
            <a:r>
              <a:rPr lang="ru-RU" dirty="0" smtClean="0">
                <a:latin typeface="Times New Roman Tj" pitchFamily="18" charset="-52"/>
              </a:rPr>
              <a:t> предмет ё </a:t>
            </a:r>
            <a:r>
              <a:rPr lang="ru-RU" dirty="0" err="1" smtClean="0">
                <a:latin typeface="Times New Roman Tj" pitchFamily="18" charset="-52"/>
              </a:rPr>
              <a:t>падидањо</a:t>
            </a:r>
            <a:r>
              <a:rPr lang="ru-RU" dirty="0" smtClean="0">
                <a:latin typeface="Times New Roman Tj" pitchFamily="18" charset="-52"/>
              </a:rPr>
              <a:t> мебошад. </a:t>
            </a:r>
            <a:endParaRPr lang="ru-RU" dirty="0" smtClean="0">
              <a:latin typeface="Times New Roman Tj" pitchFamily="18" charset="-52"/>
            </a:endParaRPr>
          </a:p>
          <a:p>
            <a:pPr algn="just">
              <a:lnSpc>
                <a:spcPct val="120000"/>
              </a:lnSpc>
              <a:buFont typeface="Wingdings" pitchFamily="2" charset="2"/>
              <a:buChar char="v"/>
            </a:pPr>
            <a:r>
              <a:rPr lang="ru-RU" dirty="0" err="1" smtClean="0">
                <a:latin typeface="Times New Roman Tj" pitchFamily="18" charset="-52"/>
              </a:rPr>
              <a:t>Масалан</a:t>
            </a:r>
            <a:r>
              <a:rPr lang="ru-RU" dirty="0" smtClean="0">
                <a:latin typeface="Times New Roman Tj" pitchFamily="18" charset="-52"/>
              </a:rPr>
              <a:t>, барои </a:t>
            </a:r>
            <a:r>
              <a:rPr lang="ru-RU" dirty="0" err="1" smtClean="0">
                <a:latin typeface="Times New Roman Tj" pitchFamily="18" charset="-52"/>
              </a:rPr>
              <a:t>мафњуми</a:t>
            </a:r>
            <a:r>
              <a:rPr lang="ru-RU" dirty="0" smtClean="0">
                <a:latin typeface="Times New Roman Tj" pitchFamily="18" charset="-52"/>
              </a:rPr>
              <a:t> «</a:t>
            </a:r>
            <a:r>
              <a:rPr lang="ru-RU" dirty="0" err="1" smtClean="0">
                <a:latin typeface="Times New Roman Tj" pitchFamily="18" charset="-52"/>
              </a:rPr>
              <a:t>мактаббача</a:t>
            </a:r>
            <a:r>
              <a:rPr lang="ru-RU" dirty="0" smtClean="0">
                <a:latin typeface="Times New Roman Tj" pitchFamily="18" charset="-52"/>
              </a:rPr>
              <a:t>» </a:t>
            </a:r>
            <a:r>
              <a:rPr lang="ru-RU" dirty="0" err="1" smtClean="0">
                <a:latin typeface="Times New Roman Tj" pitchFamily="18" charset="-52"/>
              </a:rPr>
              <a:t>хусусияти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умумї</a:t>
            </a:r>
            <a:r>
              <a:rPr lang="ru-RU" dirty="0" smtClean="0">
                <a:latin typeface="Times New Roman Tj" pitchFamily="18" charset="-52"/>
              </a:rPr>
              <a:t> ва </a:t>
            </a:r>
            <a:r>
              <a:rPr lang="ru-RU" dirty="0" err="1" smtClean="0">
                <a:latin typeface="Times New Roman Tj" pitchFamily="18" charset="-52"/>
              </a:rPr>
              <a:t>асосї</a:t>
            </a:r>
            <a:r>
              <a:rPr lang="ru-RU" dirty="0" smtClean="0">
                <a:latin typeface="Times New Roman Tj" pitchFamily="18" charset="-52"/>
              </a:rPr>
              <a:t> – </a:t>
            </a:r>
            <a:r>
              <a:rPr lang="ru-RU" dirty="0" err="1" smtClean="0">
                <a:latin typeface="Times New Roman Tj" pitchFamily="18" charset="-52"/>
              </a:rPr>
              <a:t>тањсил</a:t>
            </a:r>
            <a:r>
              <a:rPr lang="ru-RU" dirty="0" smtClean="0">
                <a:latin typeface="Times New Roman Tj" pitchFamily="18" charset="-52"/>
              </a:rPr>
              <a:t> дар </a:t>
            </a:r>
            <a:r>
              <a:rPr lang="ru-RU" dirty="0" err="1" smtClean="0">
                <a:latin typeface="Times New Roman Tj" pitchFamily="18" charset="-52"/>
              </a:rPr>
              <a:t>мактаб</a:t>
            </a:r>
            <a:r>
              <a:rPr lang="ru-RU" dirty="0" smtClean="0">
                <a:latin typeface="Times New Roman Tj" pitchFamily="18" charset="-52"/>
              </a:rPr>
              <a:t> мебошад.</a:t>
            </a:r>
          </a:p>
          <a:p>
            <a:pPr algn="just">
              <a:lnSpc>
                <a:spcPct val="120000"/>
              </a:lnSpc>
              <a:buNone/>
            </a:pPr>
            <a:endParaRPr lang="ru-RU" dirty="0">
              <a:latin typeface="Times New Roman Tj" pitchFamily="18" charset="-52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63408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2400" dirty="0" err="1" smtClean="0">
                <a:solidFill>
                  <a:schemeClr val="tx1"/>
                </a:solidFill>
                <a:effectLst/>
                <a:latin typeface="Times New Roman Tj" pitchFamily="18" charset="-52"/>
              </a:rPr>
              <a:t>Маф</a:t>
            </a:r>
            <a:r>
              <a:rPr lang="ru-RU" sz="2400" dirty="0" err="1" smtClean="0">
                <a:latin typeface="Times New Roman Tj" pitchFamily="18" charset="-52"/>
              </a:rPr>
              <a:t>њ</a:t>
            </a:r>
            <a:r>
              <a:rPr lang="ru-RU" sz="2400" dirty="0" err="1" smtClean="0">
                <a:solidFill>
                  <a:schemeClr val="tx1"/>
                </a:solidFill>
                <a:effectLst/>
                <a:latin typeface="Times New Roman Tj" pitchFamily="18" charset="-52"/>
              </a:rPr>
              <a:t>уми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 Tj" pitchFamily="18" charset="-52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effectLst/>
                <a:latin typeface="Times New Roman Tj" pitchFamily="18" charset="-52"/>
              </a:rPr>
              <a:t>умум</a:t>
            </a:r>
            <a:r>
              <a:rPr lang="ru-RU" sz="2400" dirty="0" err="1" smtClean="0">
                <a:latin typeface="Times New Roman Tj" pitchFamily="18" charset="-52"/>
              </a:rPr>
              <a:t>ї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 Tj" pitchFamily="18" charset="-52"/>
              </a:rPr>
              <a:t> дар </a:t>
            </a:r>
            <a:r>
              <a:rPr lang="ru-RU" sz="2400" dirty="0" err="1" smtClean="0">
                <a:solidFill>
                  <a:schemeClr val="tx1"/>
                </a:solidFill>
                <a:effectLst/>
                <a:latin typeface="Times New Roman Tj" pitchFamily="18" charset="-52"/>
              </a:rPr>
              <a:t>бораи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 Tj" pitchFamily="18" charset="-52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effectLst/>
                <a:latin typeface="Times New Roman Tj" pitchFamily="18" charset="-52"/>
              </a:rPr>
              <a:t>тафаккур</a:t>
            </a:r>
            <a:endParaRPr lang="ru-RU" sz="2400" dirty="0">
              <a:solidFill>
                <a:schemeClr val="tx1"/>
              </a:solidFill>
              <a:effectLst/>
              <a:latin typeface="Times New Roman Tj" pitchFamily="18" charset="-52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810539"/>
          </a:xfrm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 fontScale="92500" lnSpcReduction="10000"/>
          </a:bodyPr>
          <a:lstStyle/>
          <a:p>
            <a:pPr marL="365125" indent="801688">
              <a:buNone/>
            </a:pPr>
            <a:r>
              <a:rPr lang="ru-RU" sz="2400" dirty="0" smtClean="0">
                <a:latin typeface="Times New Roman Tj" pitchFamily="18" charset="-52"/>
              </a:rPr>
              <a:t>1) </a:t>
            </a:r>
            <a:r>
              <a:rPr lang="ru-RU" sz="2400" dirty="0" err="1" smtClean="0">
                <a:latin typeface="Times New Roman Tj" pitchFamily="18" charset="-52"/>
              </a:rPr>
              <a:t>образї-амалї</a:t>
            </a:r>
            <a:r>
              <a:rPr lang="ru-RU" sz="2400" dirty="0" smtClean="0">
                <a:latin typeface="Times New Roman Tj" pitchFamily="18" charset="-52"/>
              </a:rPr>
              <a:t> (</a:t>
            </a:r>
            <a:r>
              <a:rPr lang="ru-RU" sz="2400" dirty="0" err="1" smtClean="0">
                <a:latin typeface="Times New Roman Tj" pitchFamily="18" charset="-52"/>
              </a:rPr>
              <a:t>сенсорї-моторї</a:t>
            </a:r>
            <a:r>
              <a:rPr lang="ru-RU" sz="2400" dirty="0" smtClean="0">
                <a:latin typeface="Times New Roman Tj" pitchFamily="18" charset="-52"/>
              </a:rPr>
              <a:t>);</a:t>
            </a:r>
          </a:p>
          <a:p>
            <a:pPr marL="365125" indent="801688">
              <a:buNone/>
            </a:pPr>
            <a:r>
              <a:rPr lang="ru-RU" sz="2400" dirty="0" smtClean="0">
                <a:latin typeface="Times New Roman Tj" pitchFamily="18" charset="-52"/>
              </a:rPr>
              <a:t>2) </a:t>
            </a:r>
            <a:r>
              <a:rPr lang="ru-RU" sz="2400" dirty="0" err="1" smtClean="0">
                <a:latin typeface="Times New Roman Tj" pitchFamily="18" charset="-52"/>
              </a:rPr>
              <a:t>аёнї-образї</a:t>
            </a:r>
            <a:r>
              <a:rPr lang="ru-RU" sz="2400" dirty="0" smtClean="0">
                <a:latin typeface="Times New Roman Tj" pitchFamily="18" charset="-52"/>
              </a:rPr>
              <a:t>;</a:t>
            </a:r>
          </a:p>
          <a:p>
            <a:pPr marL="365125" indent="801688">
              <a:buNone/>
            </a:pPr>
            <a:r>
              <a:rPr lang="ru-RU" sz="2400" dirty="0" smtClean="0">
                <a:latin typeface="Times New Roman Tj" pitchFamily="18" charset="-52"/>
              </a:rPr>
              <a:t>3) </a:t>
            </a:r>
            <a:r>
              <a:rPr lang="ru-RU" sz="2400" dirty="0" err="1" smtClean="0">
                <a:latin typeface="Times New Roman Tj" pitchFamily="18" charset="-52"/>
              </a:rPr>
              <a:t>мантиќї</a:t>
            </a:r>
            <a:r>
              <a:rPr lang="ru-RU" sz="2400" dirty="0" smtClean="0">
                <a:latin typeface="Times New Roman Tj" pitchFamily="18" charset="-52"/>
              </a:rPr>
              <a:t> - </a:t>
            </a:r>
            <a:r>
              <a:rPr lang="ru-RU" sz="2400" dirty="0" err="1" smtClean="0">
                <a:latin typeface="Times New Roman Tj" pitchFamily="18" charset="-52"/>
              </a:rPr>
              <a:t>абстрактї</a:t>
            </a:r>
            <a:r>
              <a:rPr lang="ru-RU" sz="2400" dirty="0" smtClean="0">
                <a:latin typeface="Times New Roman Tj" pitchFamily="18" charset="-52"/>
              </a:rPr>
              <a:t>. </a:t>
            </a:r>
            <a:endParaRPr lang="ru-RU" sz="2400" dirty="0" smtClean="0">
              <a:latin typeface="Times New Roman Tj" pitchFamily="18" charset="-52"/>
            </a:endParaRPr>
          </a:p>
          <a:p>
            <a:pPr algn="just"/>
            <a:r>
              <a:rPr lang="ru-RU" sz="2400" dirty="0" err="1" smtClean="0">
                <a:solidFill>
                  <a:schemeClr val="accent2"/>
                </a:solidFill>
                <a:latin typeface="Times New Roman Tj" pitchFamily="18" charset="-52"/>
              </a:rPr>
              <a:t>Якчанд</a:t>
            </a:r>
            <a:r>
              <a:rPr lang="ru-RU" sz="2400" dirty="0" smtClean="0">
                <a:solidFill>
                  <a:schemeClr val="accent2"/>
                </a:solidFill>
                <a:latin typeface="Times New Roman Tj" pitchFamily="18" charset="-52"/>
              </a:rPr>
              <a:t> </a:t>
            </a:r>
            <a:r>
              <a:rPr lang="ru-RU" sz="2400" dirty="0" err="1" smtClean="0">
                <a:solidFill>
                  <a:schemeClr val="accent2"/>
                </a:solidFill>
                <a:latin typeface="Times New Roman Tj" pitchFamily="18" charset="-52"/>
              </a:rPr>
              <a:t>намуди</a:t>
            </a:r>
            <a:r>
              <a:rPr lang="ru-RU" sz="2400" dirty="0" smtClean="0">
                <a:solidFill>
                  <a:schemeClr val="accent2"/>
                </a:solidFill>
                <a:latin typeface="Times New Roman Tj" pitchFamily="18" charset="-52"/>
              </a:rPr>
              <a:t> </a:t>
            </a:r>
            <a:r>
              <a:rPr lang="ru-RU" sz="2400" dirty="0" err="1" smtClean="0">
                <a:solidFill>
                  <a:schemeClr val="accent2"/>
                </a:solidFill>
                <a:latin typeface="Times New Roman Tj" pitchFamily="18" charset="-52"/>
              </a:rPr>
              <a:t>тафаккурро</a:t>
            </a:r>
            <a:r>
              <a:rPr lang="ru-RU" sz="2400" dirty="0" smtClean="0">
                <a:solidFill>
                  <a:schemeClr val="accent2"/>
                </a:solidFill>
                <a:latin typeface="Times New Roman Tj" pitchFamily="18" charset="-52"/>
              </a:rPr>
              <a:t> </a:t>
            </a:r>
            <a:r>
              <a:rPr lang="ru-RU" sz="2400" dirty="0" err="1" smtClean="0">
                <a:solidFill>
                  <a:schemeClr val="accent2"/>
                </a:solidFill>
                <a:latin typeface="Times New Roman Tj" pitchFamily="18" charset="-52"/>
              </a:rPr>
              <a:t>људо</a:t>
            </a:r>
            <a:r>
              <a:rPr lang="ru-RU" sz="2400" dirty="0" smtClean="0">
                <a:solidFill>
                  <a:schemeClr val="accent2"/>
                </a:solidFill>
                <a:latin typeface="Times New Roman Tj" pitchFamily="18" charset="-52"/>
              </a:rPr>
              <a:t> </a:t>
            </a:r>
            <a:r>
              <a:rPr lang="ru-RU" sz="2400" dirty="0" err="1" smtClean="0">
                <a:solidFill>
                  <a:schemeClr val="accent2"/>
                </a:solidFill>
                <a:latin typeface="Times New Roman Tj" pitchFamily="18" charset="-52"/>
              </a:rPr>
              <a:t>менамоянд</a:t>
            </a:r>
            <a:r>
              <a:rPr lang="ru-RU" sz="2400" dirty="0" smtClean="0">
                <a:solidFill>
                  <a:schemeClr val="accent2"/>
                </a:solidFill>
                <a:latin typeface="Times New Roman Tj" pitchFamily="18" charset="-52"/>
              </a:rPr>
              <a:t>: </a:t>
            </a:r>
            <a:endParaRPr lang="ru-RU" sz="2400" i="1" dirty="0" smtClean="0">
              <a:solidFill>
                <a:schemeClr val="accent2"/>
              </a:solidFill>
              <a:latin typeface="Times New Roman Tj" pitchFamily="18" charset="-52"/>
            </a:endParaRPr>
          </a:p>
          <a:p>
            <a:pPr algn="just"/>
            <a:r>
              <a:rPr lang="ru-RU" sz="2400" i="1" dirty="0" err="1" smtClean="0">
                <a:latin typeface="Times New Roman Tj" pitchFamily="18" charset="-52"/>
              </a:rPr>
              <a:t>Мафњумњои</a:t>
            </a:r>
            <a:r>
              <a:rPr lang="ru-RU" sz="2400" i="1" dirty="0" smtClean="0">
                <a:latin typeface="Times New Roman Tj" pitchFamily="18" charset="-52"/>
              </a:rPr>
              <a:t> </a:t>
            </a:r>
            <a:r>
              <a:rPr lang="ru-RU" sz="2400" i="1" dirty="0" err="1" smtClean="0">
                <a:latin typeface="Times New Roman Tj" pitchFamily="18" charset="-52"/>
              </a:rPr>
              <a:t>назариявии</a:t>
            </a:r>
            <a:r>
              <a:rPr lang="ru-RU" sz="2400" i="1" dirty="0" smtClean="0">
                <a:latin typeface="Times New Roman Tj" pitchFamily="18" charset="-52"/>
              </a:rPr>
              <a:t> </a:t>
            </a:r>
            <a:r>
              <a:rPr lang="ru-RU" sz="2400" i="1" dirty="0" err="1" smtClean="0">
                <a:latin typeface="Times New Roman Tj" pitchFamily="18" charset="-52"/>
              </a:rPr>
              <a:t>тафаккур</a:t>
            </a:r>
            <a:r>
              <a:rPr lang="ru-RU" sz="2400" dirty="0" smtClean="0">
                <a:latin typeface="Times New Roman Tj" pitchFamily="18" charset="-52"/>
              </a:rPr>
              <a:t> – ин </a:t>
            </a:r>
            <a:r>
              <a:rPr lang="ru-RU" sz="2400" dirty="0" err="1" smtClean="0">
                <a:latin typeface="Times New Roman Tj" pitchFamily="18" charset="-52"/>
              </a:rPr>
              <a:t>чунин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тафаккурест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ки</a:t>
            </a:r>
            <a:r>
              <a:rPr lang="ru-RU" sz="2400" dirty="0" smtClean="0">
                <a:latin typeface="Times New Roman Tj" pitchFamily="18" charset="-52"/>
              </a:rPr>
              <a:t> одам </a:t>
            </a:r>
            <a:r>
              <a:rPr lang="ru-RU" sz="2400" dirty="0" err="1" smtClean="0">
                <a:latin typeface="Times New Roman Tj" pitchFamily="18" charset="-52"/>
              </a:rPr>
              <a:t>њангоми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истифодаи</a:t>
            </a:r>
            <a:r>
              <a:rPr lang="ru-RU" sz="2400" dirty="0" smtClean="0">
                <a:latin typeface="Times New Roman Tj" pitchFamily="18" charset="-52"/>
              </a:rPr>
              <a:t> он дар раванди </a:t>
            </a:r>
            <a:r>
              <a:rPr lang="ru-RU" sz="2400" dirty="0" err="1" smtClean="0">
                <a:latin typeface="Times New Roman Tj" pitchFamily="18" charset="-52"/>
              </a:rPr>
              <a:t>њалли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масъалањо</a:t>
            </a:r>
            <a:r>
              <a:rPr lang="ru-RU" sz="2400" dirty="0" smtClean="0">
                <a:latin typeface="Times New Roman Tj" pitchFamily="18" charset="-52"/>
              </a:rPr>
              <a:t> ба </a:t>
            </a:r>
            <a:r>
              <a:rPr lang="ru-RU" sz="2400" dirty="0" err="1" smtClean="0">
                <a:latin typeface="Times New Roman Tj" pitchFamily="18" charset="-52"/>
              </a:rPr>
              <a:t>мафњумњо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рўй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морад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амалро</a:t>
            </a:r>
            <a:r>
              <a:rPr lang="ru-RU" sz="2400" dirty="0" smtClean="0">
                <a:latin typeface="Times New Roman Tj" pitchFamily="18" charset="-52"/>
              </a:rPr>
              <a:t> дар </a:t>
            </a:r>
            <a:r>
              <a:rPr lang="ru-RU" sz="2400" dirty="0" err="1" smtClean="0">
                <a:latin typeface="Times New Roman Tj" pitchFamily="18" charset="-52"/>
              </a:rPr>
              <a:t>зењн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иљро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мекунад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бевосита</a:t>
            </a:r>
            <a:r>
              <a:rPr lang="ru-RU" sz="2400" dirty="0" smtClean="0">
                <a:latin typeface="Times New Roman Tj" pitchFamily="18" charset="-52"/>
              </a:rPr>
              <a:t> ба </a:t>
            </a:r>
            <a:r>
              <a:rPr lang="ru-RU" sz="2400" dirty="0" err="1" smtClean="0">
                <a:latin typeface="Times New Roman Tj" pitchFamily="18" charset="-52"/>
              </a:rPr>
              <a:t>таљриба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робита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надошта</a:t>
            </a:r>
            <a:r>
              <a:rPr lang="ru-RU" sz="2400" dirty="0" smtClean="0">
                <a:latin typeface="Times New Roman Tj" pitchFamily="18" charset="-52"/>
              </a:rPr>
              <a:t>, бо </a:t>
            </a:r>
            <a:r>
              <a:rPr lang="ru-RU" sz="2400" dirty="0" err="1" smtClean="0">
                <a:latin typeface="Times New Roman Tj" pitchFamily="18" charset="-52"/>
              </a:rPr>
              <a:t>ёрии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узвњои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њис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онро</a:t>
            </a:r>
            <a:r>
              <a:rPr lang="ru-RU" sz="2400" dirty="0" smtClean="0">
                <a:latin typeface="Times New Roman Tj" pitchFamily="18" charset="-52"/>
              </a:rPr>
              <a:t> ба даст </a:t>
            </a:r>
            <a:r>
              <a:rPr lang="ru-RU" sz="2400" dirty="0" err="1" smtClean="0">
                <a:latin typeface="Times New Roman Tj" pitchFamily="18" charset="-52"/>
              </a:rPr>
              <a:t>меорад</a:t>
            </a:r>
            <a:r>
              <a:rPr lang="ru-RU" sz="2400" dirty="0" smtClean="0">
                <a:latin typeface="Times New Roman Tj" pitchFamily="18" charset="-52"/>
              </a:rPr>
              <a:t>. </a:t>
            </a:r>
            <a:endParaRPr lang="ru-RU" sz="2400" dirty="0" smtClean="0">
              <a:latin typeface="Times New Roman Tj" pitchFamily="18" charset="-52"/>
            </a:endParaRPr>
          </a:p>
          <a:p>
            <a:pPr algn="just"/>
            <a:r>
              <a:rPr lang="ru-RU" sz="2400" dirty="0" smtClean="0">
                <a:latin typeface="Times New Roman Tj" pitchFamily="18" charset="-52"/>
              </a:rPr>
              <a:t>Ў </a:t>
            </a:r>
            <a:r>
              <a:rPr lang="ru-RU" sz="2400" dirty="0" err="1" smtClean="0">
                <a:latin typeface="Times New Roman Tj" pitchFamily="18" charset="-52"/>
              </a:rPr>
              <a:t>масъаларо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муњокима</a:t>
            </a:r>
            <a:r>
              <a:rPr lang="ru-RU" sz="2400" dirty="0" smtClean="0">
                <a:latin typeface="Times New Roman Tj" pitchFamily="18" charset="-52"/>
              </a:rPr>
              <a:t> ва </a:t>
            </a:r>
            <a:r>
              <a:rPr lang="ru-RU" sz="2400" dirty="0" err="1" smtClean="0">
                <a:latin typeface="Times New Roman Tj" pitchFamily="18" charset="-52"/>
              </a:rPr>
              <a:t>роњњои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њалли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онро</a:t>
            </a:r>
            <a:r>
              <a:rPr lang="ru-RU" sz="2400" dirty="0" smtClean="0">
                <a:latin typeface="Times New Roman Tj" pitchFamily="18" charset="-52"/>
              </a:rPr>
              <a:t> аз </a:t>
            </a:r>
            <a:r>
              <a:rPr lang="ru-RU" sz="2400" dirty="0" err="1" smtClean="0">
                <a:latin typeface="Times New Roman Tj" pitchFamily="18" charset="-52"/>
              </a:rPr>
              <a:t>аввал</a:t>
            </a:r>
            <a:r>
              <a:rPr lang="ru-RU" sz="2400" dirty="0" smtClean="0">
                <a:latin typeface="Times New Roman Tj" pitchFamily="18" charset="-52"/>
              </a:rPr>
              <a:t> то ба </a:t>
            </a:r>
            <a:r>
              <a:rPr lang="ru-RU" sz="2400" dirty="0" err="1" smtClean="0">
                <a:latin typeface="Times New Roman Tj" pitchFamily="18" charset="-52"/>
              </a:rPr>
              <a:t>охир</a:t>
            </a:r>
            <a:r>
              <a:rPr lang="ru-RU" sz="2400" dirty="0" smtClean="0">
                <a:latin typeface="Times New Roman Tj" pitchFamily="18" charset="-52"/>
              </a:rPr>
              <a:t> дар </a:t>
            </a:r>
            <a:r>
              <a:rPr lang="ru-RU" sz="2400" dirty="0" err="1" smtClean="0">
                <a:latin typeface="Times New Roman Tj" pitchFamily="18" charset="-52"/>
              </a:rPr>
              <a:t>зењн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љустуљўй</a:t>
            </a:r>
            <a:r>
              <a:rPr lang="ru-RU" sz="2400" dirty="0" smtClean="0">
                <a:latin typeface="Times New Roman Tj" pitchFamily="18" charset="-52"/>
              </a:rPr>
              <a:t> карда, дар </a:t>
            </a:r>
            <a:r>
              <a:rPr lang="ru-RU" sz="2400" dirty="0" err="1" smtClean="0">
                <a:latin typeface="Times New Roman Tj" pitchFamily="18" charset="-52"/>
              </a:rPr>
              <a:t>шакли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фањмо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мулоњизаронї</a:t>
            </a:r>
            <a:r>
              <a:rPr lang="ru-RU" sz="2400" dirty="0" smtClean="0">
                <a:latin typeface="Times New Roman Tj" pitchFamily="18" charset="-52"/>
              </a:rPr>
              <a:t> ва </a:t>
            </a:r>
            <a:r>
              <a:rPr lang="ru-RU" sz="2400" dirty="0" err="1" smtClean="0">
                <a:latin typeface="Times New Roman Tj" pitchFamily="18" charset="-52"/>
              </a:rPr>
              <a:t>хулосабарорї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мекунад</a:t>
            </a:r>
            <a:r>
              <a:rPr lang="ru-RU" sz="2400" dirty="0" smtClean="0">
                <a:latin typeface="Times New Roman Tj" pitchFamily="18" charset="-52"/>
              </a:rPr>
              <a:t>. </a:t>
            </a:r>
            <a:endParaRPr lang="ru-RU" sz="2400" dirty="0" smtClean="0">
              <a:latin typeface="Times New Roman Tj" pitchFamily="18" charset="-52"/>
            </a:endParaRPr>
          </a:p>
          <a:p>
            <a:pPr algn="just"/>
            <a:r>
              <a:rPr lang="ru-RU" sz="2400" dirty="0" err="1" smtClean="0">
                <a:latin typeface="Times New Roman Tj" pitchFamily="18" charset="-52"/>
              </a:rPr>
              <a:t>Мафњумњои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назариявии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тафаккур</a:t>
            </a:r>
            <a:r>
              <a:rPr lang="ru-RU" sz="2400" dirty="0" smtClean="0">
                <a:latin typeface="Times New Roman Tj" pitchFamily="18" charset="-52"/>
              </a:rPr>
              <a:t> барои </a:t>
            </a:r>
            <a:r>
              <a:rPr lang="ru-RU" sz="2400" dirty="0" err="1" smtClean="0">
                <a:latin typeface="Times New Roman Tj" pitchFamily="18" charset="-52"/>
              </a:rPr>
              <a:t>тањкиќотњои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назариявии</a:t>
            </a:r>
            <a:r>
              <a:rPr lang="ru-RU" sz="2400" dirty="0" smtClean="0">
                <a:latin typeface="Times New Roman Tj" pitchFamily="18" charset="-52"/>
              </a:rPr>
              <a:t> илмї </a:t>
            </a:r>
            <a:r>
              <a:rPr lang="ru-RU" sz="2400" dirty="0" err="1" smtClean="0">
                <a:latin typeface="Times New Roman Tj" pitchFamily="18" charset="-52"/>
              </a:rPr>
              <a:t>характерноканд</a:t>
            </a:r>
            <a:r>
              <a:rPr lang="ru-RU" sz="2400" dirty="0" smtClean="0">
                <a:latin typeface="Times New Roman Tj" pitchFamily="18" charset="-52"/>
              </a:rPr>
              <a:t>.</a:t>
            </a:r>
          </a:p>
          <a:p>
            <a:endParaRPr lang="ru-RU" dirty="0">
              <a:latin typeface="Times New Roman Tj" pitchFamily="18" charset="-52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560" y="260648"/>
            <a:ext cx="8229600" cy="79208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2400" dirty="0" smtClean="0">
                <a:effectLst/>
              </a:rPr>
              <a:t/>
            </a:r>
            <a:br>
              <a:rPr lang="ru-RU" sz="2400" dirty="0" smtClean="0">
                <a:effectLst/>
              </a:rPr>
            </a:br>
            <a:r>
              <a:rPr lang="ru-RU" sz="2400" dirty="0" smtClean="0">
                <a:effectLst/>
                <a:latin typeface="Times New Roman Tj" pitchFamily="18" charset="-52"/>
              </a:rPr>
              <a:t>Дар </a:t>
            </a:r>
            <a:r>
              <a:rPr lang="ru-RU" sz="2400" dirty="0" smtClean="0">
                <a:effectLst/>
                <a:latin typeface="Times New Roman Tj" pitchFamily="18" charset="-52"/>
              </a:rPr>
              <a:t>инкишофи </a:t>
            </a:r>
            <a:r>
              <a:rPr lang="ru-RU" sz="2400" dirty="0" err="1" smtClean="0">
                <a:effectLst/>
                <a:latin typeface="Times New Roman Tj" pitchFamily="18" charset="-52"/>
              </a:rPr>
              <a:t>таърихии</a:t>
            </a:r>
            <a:r>
              <a:rPr lang="ru-RU" sz="2400" dirty="0" smtClean="0">
                <a:effectLst/>
                <a:latin typeface="Times New Roman Tj" pitchFamily="18" charset="-52"/>
              </a:rPr>
              <a:t> </a:t>
            </a:r>
            <a:r>
              <a:rPr lang="ru-RU" sz="2400" dirty="0" err="1" smtClean="0">
                <a:effectLst/>
                <a:latin typeface="Times New Roman Tj" pitchFamily="18" charset="-52"/>
              </a:rPr>
              <a:t>тафаккур</a:t>
            </a:r>
            <a:r>
              <a:rPr lang="ru-RU" sz="2400" dirty="0" smtClean="0">
                <a:effectLst/>
                <a:latin typeface="Times New Roman Tj" pitchFamily="18" charset="-52"/>
              </a:rPr>
              <a:t> се </a:t>
            </a:r>
            <a:r>
              <a:rPr lang="ru-RU" sz="2400" dirty="0" err="1" smtClean="0">
                <a:effectLst/>
                <a:latin typeface="Times New Roman Tj" pitchFamily="18" charset="-52"/>
              </a:rPr>
              <a:t>давраро</a:t>
            </a:r>
            <a:r>
              <a:rPr lang="ru-RU" sz="2400" dirty="0" smtClean="0">
                <a:effectLst/>
                <a:latin typeface="Times New Roman Tj" pitchFamily="18" charset="-52"/>
              </a:rPr>
              <a:t> </a:t>
            </a:r>
            <a:r>
              <a:rPr lang="ru-RU" sz="2400" dirty="0" err="1" smtClean="0">
                <a:effectLst/>
                <a:latin typeface="Times New Roman Tj" pitchFamily="18" charset="-52"/>
              </a:rPr>
              <a:t>фарќ</a:t>
            </a:r>
            <a:r>
              <a:rPr lang="ru-RU" sz="2400" dirty="0" smtClean="0">
                <a:effectLst/>
                <a:latin typeface="Times New Roman Tj" pitchFamily="18" charset="-52"/>
              </a:rPr>
              <a:t> </a:t>
            </a:r>
            <a:r>
              <a:rPr lang="ru-RU" sz="2400" dirty="0" err="1" smtClean="0">
                <a:effectLst/>
                <a:latin typeface="Times New Roman Tj" pitchFamily="18" charset="-52"/>
              </a:rPr>
              <a:t>мекунанд</a:t>
            </a:r>
            <a:r>
              <a:rPr lang="ru-RU" sz="2400" dirty="0" smtClean="0">
                <a:effectLst/>
                <a:latin typeface="Times New Roman Tj" pitchFamily="18" charset="-52"/>
              </a:rPr>
              <a:t> – </a:t>
            </a:r>
            <a:r>
              <a:rPr lang="ru-RU" sz="2400" dirty="0" err="1" smtClean="0">
                <a:effectLst/>
                <a:latin typeface="Times New Roman Tj" pitchFamily="18" charset="-52"/>
              </a:rPr>
              <a:t>намудњои</a:t>
            </a:r>
            <a:r>
              <a:rPr lang="ru-RU" sz="2400" dirty="0" smtClean="0">
                <a:effectLst/>
                <a:latin typeface="Times New Roman Tj" pitchFamily="18" charset="-52"/>
              </a:rPr>
              <a:t> </a:t>
            </a:r>
            <a:r>
              <a:rPr lang="ru-RU" sz="2400" dirty="0" err="1" smtClean="0">
                <a:effectLst/>
                <a:latin typeface="Times New Roman Tj" pitchFamily="18" charset="-52"/>
              </a:rPr>
              <a:t>тафаккур</a:t>
            </a:r>
            <a:r>
              <a:rPr lang="ru-RU" sz="2400" dirty="0" smtClean="0">
                <a:effectLst/>
                <a:latin typeface="Times New Roman Tj" pitchFamily="18" charset="-52"/>
              </a:rPr>
              <a:t>: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>
              <a:solidFill>
                <a:schemeClr val="tx1"/>
              </a:solidFill>
              <a:effectLst/>
              <a:latin typeface="Times New Roman Tj" pitchFamily="18" charset="-52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836712"/>
            <a:ext cx="8784976" cy="5400600"/>
          </a:xfrm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>
            <a:noAutofit/>
          </a:bodyPr>
          <a:lstStyle/>
          <a:p>
            <a:pPr algn="just">
              <a:spcBef>
                <a:spcPts val="0"/>
              </a:spcBef>
            </a:pPr>
            <a:r>
              <a:rPr lang="ru-RU" sz="2200" i="1" dirty="0" err="1" smtClean="0">
                <a:latin typeface="Times New Roman Tj" pitchFamily="18" charset="-52"/>
              </a:rPr>
              <a:t>Тафаккури</a:t>
            </a:r>
            <a:r>
              <a:rPr lang="ru-RU" sz="2200" i="1" dirty="0" smtClean="0">
                <a:latin typeface="Times New Roman Tj" pitchFamily="18" charset="-52"/>
              </a:rPr>
              <a:t> </a:t>
            </a:r>
            <a:r>
              <a:rPr lang="ru-RU" sz="2200" i="1" dirty="0" err="1" smtClean="0">
                <a:latin typeface="Times New Roman Tj" pitchFamily="18" charset="-52"/>
              </a:rPr>
              <a:t>назариявї-образї</a:t>
            </a:r>
            <a:r>
              <a:rPr lang="ru-RU" sz="2200" dirty="0" smtClean="0">
                <a:latin typeface="Times New Roman Tj" pitchFamily="18" charset="-52"/>
              </a:rPr>
              <a:t> бо он </a:t>
            </a:r>
            <a:r>
              <a:rPr lang="ru-RU" sz="2200" dirty="0" err="1" smtClean="0">
                <a:latin typeface="Times New Roman Tj" pitchFamily="18" charset="-52"/>
              </a:rPr>
              <a:t>фарќ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мекунад</a:t>
            </a:r>
            <a:r>
              <a:rPr lang="ru-RU" sz="2200" dirty="0" smtClean="0">
                <a:latin typeface="Times New Roman Tj" pitchFamily="18" charset="-52"/>
              </a:rPr>
              <a:t>, </a:t>
            </a:r>
            <a:r>
              <a:rPr lang="ru-RU" sz="2200" dirty="0" err="1" smtClean="0">
                <a:latin typeface="Times New Roman Tj" pitchFamily="18" charset="-52"/>
              </a:rPr>
              <a:t>ки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маводро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шахс</a:t>
            </a:r>
            <a:r>
              <a:rPr lang="ru-RU" sz="2200" dirty="0" smtClean="0">
                <a:latin typeface="Times New Roman Tj" pitchFamily="18" charset="-52"/>
              </a:rPr>
              <a:t> дар ин </a:t>
            </a:r>
            <a:r>
              <a:rPr lang="ru-RU" sz="2200" dirty="0" err="1" smtClean="0">
                <a:latin typeface="Times New Roman Tj" pitchFamily="18" charset="-52"/>
              </a:rPr>
              <a:t>љо</a:t>
            </a:r>
            <a:r>
              <a:rPr lang="ru-RU" sz="2200" dirty="0" smtClean="0">
                <a:latin typeface="Times New Roman Tj" pitchFamily="18" charset="-52"/>
              </a:rPr>
              <a:t> барои </a:t>
            </a:r>
            <a:r>
              <a:rPr lang="ru-RU" sz="2200" dirty="0" err="1" smtClean="0">
                <a:latin typeface="Times New Roman Tj" pitchFamily="18" charset="-52"/>
              </a:rPr>
              <a:t>ҳалли вазифањо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истифода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мебарад</a:t>
            </a:r>
            <a:r>
              <a:rPr lang="ru-RU" sz="2200" dirty="0" smtClean="0">
                <a:latin typeface="Times New Roman Tj" pitchFamily="18" charset="-52"/>
              </a:rPr>
              <a:t>, на </a:t>
            </a:r>
            <a:r>
              <a:rPr lang="ru-RU" sz="2200" dirty="0" err="1" smtClean="0">
                <a:latin typeface="Times New Roman Tj" pitchFamily="18" charset="-52"/>
              </a:rPr>
              <a:t>мафњум</a:t>
            </a:r>
            <a:r>
              <a:rPr lang="ru-RU" sz="2200" dirty="0" smtClean="0">
                <a:latin typeface="Times New Roman Tj" pitchFamily="18" charset="-52"/>
              </a:rPr>
              <a:t> - </a:t>
            </a:r>
            <a:r>
              <a:rPr lang="ru-RU" sz="2200" dirty="0" err="1" smtClean="0">
                <a:latin typeface="Times New Roman Tj" pitchFamily="18" charset="-52"/>
              </a:rPr>
              <a:t>муњокима</a:t>
            </a:r>
            <a:r>
              <a:rPr lang="ru-RU" sz="2200" dirty="0" smtClean="0">
                <a:latin typeface="Times New Roman Tj" pitchFamily="18" charset="-52"/>
              </a:rPr>
              <a:t> ё </a:t>
            </a:r>
            <a:r>
              <a:rPr lang="ru-RU" sz="2200" dirty="0" err="1" smtClean="0">
                <a:latin typeface="Times New Roman Tj" pitchFamily="18" charset="-52"/>
              </a:rPr>
              <a:t>хулосабарорї</a:t>
            </a:r>
            <a:r>
              <a:rPr lang="ru-RU" sz="2200" dirty="0" smtClean="0">
                <a:latin typeface="Times New Roman Tj" pitchFamily="18" charset="-52"/>
              </a:rPr>
              <a:t>, балки </a:t>
            </a:r>
            <a:r>
              <a:rPr lang="ru-RU" sz="2200" dirty="0" err="1" smtClean="0">
                <a:latin typeface="Times New Roman Tj" pitchFamily="18" charset="-52"/>
              </a:rPr>
              <a:t>образњо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мебошанд</a:t>
            </a:r>
            <a:r>
              <a:rPr lang="ru-RU" sz="2200" dirty="0" smtClean="0">
                <a:latin typeface="Times New Roman Tj" pitchFamily="18" charset="-52"/>
              </a:rPr>
              <a:t>. </a:t>
            </a:r>
            <a:endParaRPr lang="ru-RU" sz="2200" dirty="0" smtClean="0">
              <a:latin typeface="Times New Roman Tj" pitchFamily="18" charset="-52"/>
            </a:endParaRPr>
          </a:p>
          <a:p>
            <a:pPr algn="just">
              <a:spcBef>
                <a:spcPts val="0"/>
              </a:spcBef>
            </a:pPr>
            <a:r>
              <a:rPr lang="ru-RU" sz="2200" dirty="0" err="1" smtClean="0">
                <a:latin typeface="Times New Roman Tj" pitchFamily="18" charset="-52"/>
              </a:rPr>
              <a:t>Онњо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smtClean="0">
                <a:latin typeface="Times New Roman Tj" pitchFamily="18" charset="-52"/>
              </a:rPr>
              <a:t>ё </a:t>
            </a:r>
            <a:r>
              <a:rPr lang="ru-RU" sz="2200" dirty="0" err="1" smtClean="0">
                <a:latin typeface="Times New Roman Tj" pitchFamily="18" charset="-52"/>
              </a:rPr>
              <a:t>бевосита</a:t>
            </a:r>
            <a:r>
              <a:rPr lang="ru-RU" sz="2200" dirty="0" smtClean="0">
                <a:latin typeface="Times New Roman Tj" pitchFamily="18" charset="-52"/>
              </a:rPr>
              <a:t> аз </a:t>
            </a:r>
            <a:r>
              <a:rPr lang="ru-RU" sz="2200" dirty="0" err="1" smtClean="0">
                <a:latin typeface="Times New Roman Tj" pitchFamily="18" charset="-52"/>
              </a:rPr>
              <a:t>хотира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зудуда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мешаванд</a:t>
            </a:r>
            <a:r>
              <a:rPr lang="ru-RU" sz="2200" dirty="0" smtClean="0">
                <a:latin typeface="Times New Roman Tj" pitchFamily="18" charset="-52"/>
              </a:rPr>
              <a:t>, ё </a:t>
            </a:r>
            <a:r>
              <a:rPr lang="ru-RU" sz="2200" dirty="0" err="1" smtClean="0">
                <a:latin typeface="Times New Roman Tj" pitchFamily="18" charset="-52"/>
              </a:rPr>
              <a:t>эљодкорона</a:t>
            </a:r>
            <a:r>
              <a:rPr lang="ru-RU" sz="2200" dirty="0" smtClean="0">
                <a:latin typeface="Times New Roman Tj" pitchFamily="18" charset="-52"/>
              </a:rPr>
              <a:t> бо </a:t>
            </a:r>
            <a:r>
              <a:rPr lang="ru-RU" sz="2200" dirty="0" err="1" smtClean="0">
                <a:latin typeface="Times New Roman Tj" pitchFamily="18" charset="-52"/>
              </a:rPr>
              <a:t>хаёл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мепайванданд</a:t>
            </a:r>
            <a:r>
              <a:rPr lang="ru-RU" sz="2200" dirty="0" smtClean="0">
                <a:latin typeface="Times New Roman Tj" pitchFamily="18" charset="-52"/>
              </a:rPr>
              <a:t>. </a:t>
            </a:r>
            <a:endParaRPr lang="ru-RU" sz="2200" dirty="0" smtClean="0">
              <a:latin typeface="Times New Roman Tj" pitchFamily="18" charset="-52"/>
            </a:endParaRPr>
          </a:p>
          <a:p>
            <a:pPr algn="just">
              <a:spcBef>
                <a:spcPts val="0"/>
              </a:spcBef>
            </a:pPr>
            <a:r>
              <a:rPr lang="ru-RU" sz="2200" dirty="0" err="1" smtClean="0">
                <a:latin typeface="Times New Roman Tj" pitchFamily="18" charset="-52"/>
              </a:rPr>
              <a:t>Чунин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тафаккурро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намояндагони</a:t>
            </a:r>
            <a:r>
              <a:rPr lang="ru-RU" sz="2200" dirty="0" smtClean="0">
                <a:latin typeface="Times New Roman Tj" pitchFamily="18" charset="-52"/>
              </a:rPr>
              <a:t> соњаи </a:t>
            </a:r>
            <a:r>
              <a:rPr lang="ru-RU" sz="2200" dirty="0" err="1" smtClean="0">
                <a:latin typeface="Times New Roman Tj" pitchFamily="18" charset="-52"/>
              </a:rPr>
              <a:t>адабиёт</a:t>
            </a:r>
            <a:r>
              <a:rPr lang="ru-RU" sz="2200" dirty="0" smtClean="0">
                <a:latin typeface="Times New Roman Tj" pitchFamily="18" charset="-52"/>
              </a:rPr>
              <a:t>, </a:t>
            </a:r>
            <a:r>
              <a:rPr lang="ru-RU" sz="2200" dirty="0" err="1" smtClean="0">
                <a:latin typeface="Times New Roman Tj" pitchFamily="18" charset="-52"/>
              </a:rPr>
              <a:t>санъат</a:t>
            </a:r>
            <a:r>
              <a:rPr lang="ru-RU" sz="2200" dirty="0" smtClean="0">
                <a:latin typeface="Times New Roman Tj" pitchFamily="18" charset="-52"/>
              </a:rPr>
              <a:t>, </a:t>
            </a:r>
            <a:r>
              <a:rPr lang="ru-RU" sz="2200" dirty="0" err="1" smtClean="0">
                <a:latin typeface="Times New Roman Tj" pitchFamily="18" charset="-52"/>
              </a:rPr>
              <a:t>умуман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одамоне</a:t>
            </a:r>
            <a:r>
              <a:rPr lang="ru-RU" sz="2200" dirty="0" smtClean="0">
                <a:latin typeface="Times New Roman Tj" pitchFamily="18" charset="-52"/>
              </a:rPr>
              <a:t>, </a:t>
            </a:r>
            <a:r>
              <a:rPr lang="ru-RU" sz="2200" dirty="0" err="1" smtClean="0">
                <a:latin typeface="Times New Roman Tj" pitchFamily="18" charset="-52"/>
              </a:rPr>
              <a:t>ки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мењнати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эљодї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мекунанд</a:t>
            </a:r>
            <a:r>
              <a:rPr lang="ru-RU" sz="2200" dirty="0" smtClean="0">
                <a:latin typeface="Times New Roman Tj" pitchFamily="18" charset="-52"/>
              </a:rPr>
              <a:t> ва бо </a:t>
            </a:r>
            <a:r>
              <a:rPr lang="ru-RU" sz="2200" dirty="0" err="1" smtClean="0">
                <a:latin typeface="Times New Roman Tj" pitchFamily="18" charset="-52"/>
              </a:rPr>
              <a:t>образњо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сарукор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доранд</a:t>
            </a:r>
            <a:r>
              <a:rPr lang="ru-RU" sz="2200" dirty="0" smtClean="0">
                <a:latin typeface="Times New Roman Tj" pitchFamily="18" charset="-52"/>
              </a:rPr>
              <a:t>, </a:t>
            </a:r>
            <a:r>
              <a:rPr lang="ru-RU" sz="2200" dirty="0" err="1" smtClean="0">
                <a:latin typeface="Times New Roman Tj" pitchFamily="18" charset="-52"/>
              </a:rPr>
              <a:t>истифода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мебаранд</a:t>
            </a:r>
            <a:r>
              <a:rPr lang="ru-RU" sz="2200" dirty="0" smtClean="0">
                <a:latin typeface="Times New Roman Tj" pitchFamily="18" charset="-52"/>
              </a:rPr>
              <a:t>.</a:t>
            </a:r>
          </a:p>
          <a:p>
            <a:pPr algn="just">
              <a:spcBef>
                <a:spcPts val="0"/>
              </a:spcBef>
            </a:pPr>
            <a:r>
              <a:rPr lang="ru-RU" sz="2200" i="1" dirty="0" err="1" smtClean="0">
                <a:latin typeface="Times New Roman Tj" pitchFamily="18" charset="-52"/>
              </a:rPr>
              <a:t>Аёнї</a:t>
            </a:r>
            <a:r>
              <a:rPr lang="ru-RU" sz="2200" i="1" dirty="0" smtClean="0">
                <a:latin typeface="Times New Roman Tj" pitchFamily="18" charset="-52"/>
              </a:rPr>
              <a:t> - </a:t>
            </a:r>
            <a:r>
              <a:rPr lang="ru-RU" sz="2200" i="1" dirty="0" err="1" smtClean="0">
                <a:latin typeface="Times New Roman Tj" pitchFamily="18" charset="-52"/>
              </a:rPr>
              <a:t>образї</a:t>
            </a:r>
            <a:r>
              <a:rPr lang="ru-RU" sz="2200" i="1" dirty="0" smtClean="0">
                <a:latin typeface="Times New Roman Tj" pitchFamily="18" charset="-52"/>
              </a:rPr>
              <a:t> </a:t>
            </a:r>
            <a:r>
              <a:rPr lang="ru-RU" sz="2200" dirty="0" smtClean="0">
                <a:latin typeface="Times New Roman Tj" pitchFamily="18" charset="-52"/>
              </a:rPr>
              <a:t>- раванди </a:t>
            </a:r>
            <a:r>
              <a:rPr lang="ru-RU" sz="2200" dirty="0" err="1" smtClean="0">
                <a:latin typeface="Times New Roman Tj" pitchFamily="18" charset="-52"/>
              </a:rPr>
              <a:t>фикриест</a:t>
            </a:r>
            <a:r>
              <a:rPr lang="ru-RU" sz="2200" dirty="0" smtClean="0">
                <a:latin typeface="Times New Roman Tj" pitchFamily="18" charset="-52"/>
              </a:rPr>
              <a:t>, </a:t>
            </a:r>
            <a:r>
              <a:rPr lang="ru-RU" sz="2200" dirty="0" err="1" smtClean="0">
                <a:latin typeface="Times New Roman Tj" pitchFamily="18" charset="-52"/>
              </a:rPr>
              <a:t>ки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бевосита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дарк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кардани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њаќиќати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муњити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атроф</a:t>
            </a:r>
            <a:r>
              <a:rPr lang="ru-RU" sz="2200" dirty="0" smtClean="0">
                <a:latin typeface="Times New Roman Tj" pitchFamily="18" charset="-52"/>
              </a:rPr>
              <a:t> аз </a:t>
            </a:r>
            <a:r>
              <a:rPr lang="ru-RU" sz="2200" dirty="0" err="1" smtClean="0">
                <a:latin typeface="Times New Roman Tj" pitchFamily="18" charset="-52"/>
              </a:rPr>
              <a:t>тарафи</a:t>
            </a:r>
            <a:r>
              <a:rPr lang="ru-RU" sz="2200" dirty="0" smtClean="0">
                <a:latin typeface="Times New Roman Tj" pitchFamily="18" charset="-52"/>
              </a:rPr>
              <a:t> одам мебошад ва </a:t>
            </a:r>
            <a:r>
              <a:rPr lang="ru-RU" sz="2200" dirty="0" err="1" smtClean="0">
                <a:latin typeface="Times New Roman Tj" pitchFamily="18" charset="-52"/>
              </a:rPr>
              <a:t>бидуни</a:t>
            </a:r>
            <a:r>
              <a:rPr lang="ru-RU" sz="2200" dirty="0" smtClean="0">
                <a:latin typeface="Times New Roman Tj" pitchFamily="18" charset="-52"/>
              </a:rPr>
              <a:t> одам </a:t>
            </a:r>
            <a:r>
              <a:rPr lang="ru-RU" sz="2200" dirty="0" err="1" smtClean="0">
                <a:latin typeface="Times New Roman Tj" pitchFamily="18" charset="-52"/>
              </a:rPr>
              <a:t>анљом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дода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намешавад</a:t>
            </a:r>
            <a:r>
              <a:rPr lang="ru-RU" sz="2200" dirty="0" smtClean="0">
                <a:latin typeface="Times New Roman Tj" pitchFamily="18" charset="-52"/>
              </a:rPr>
              <a:t>. </a:t>
            </a:r>
            <a:endParaRPr lang="ru-RU" sz="2200" dirty="0" smtClean="0">
              <a:latin typeface="Times New Roman Tj" pitchFamily="18" charset="-52"/>
            </a:endParaRPr>
          </a:p>
          <a:p>
            <a:pPr algn="just">
              <a:spcBef>
                <a:spcPts val="0"/>
              </a:spcBef>
            </a:pPr>
            <a:r>
              <a:rPr lang="ru-RU" sz="2200" dirty="0" smtClean="0">
                <a:latin typeface="Times New Roman Tj" pitchFamily="18" charset="-52"/>
              </a:rPr>
              <a:t>Одам </a:t>
            </a:r>
            <a:r>
              <a:rPr lang="ru-RU" sz="2200" dirty="0" smtClean="0">
                <a:latin typeface="Times New Roman Tj" pitchFamily="18" charset="-52"/>
              </a:rPr>
              <a:t>ба </a:t>
            </a:r>
            <a:r>
              <a:rPr lang="ru-RU" sz="2200" dirty="0" err="1" smtClean="0">
                <a:latin typeface="Times New Roman Tj" pitchFamily="18" charset="-52"/>
              </a:rPr>
              <a:t>шакли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аёнї</a:t>
            </a:r>
            <a:r>
              <a:rPr lang="ru-RU" sz="2200" dirty="0" smtClean="0">
                <a:latin typeface="Times New Roman Tj" pitchFamily="18" charset="-52"/>
              </a:rPr>
              <a:t>, </a:t>
            </a:r>
            <a:r>
              <a:rPr lang="ru-RU" sz="2200" dirty="0" err="1" smtClean="0">
                <a:latin typeface="Times New Roman Tj" pitchFamily="18" charset="-52"/>
              </a:rPr>
              <a:t>образї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фикр</a:t>
            </a:r>
            <a:r>
              <a:rPr lang="ru-RU" sz="2200" dirty="0" smtClean="0">
                <a:latin typeface="Times New Roman Tj" pitchFamily="18" charset="-52"/>
              </a:rPr>
              <a:t> карда, ба </a:t>
            </a:r>
            <a:r>
              <a:rPr lang="ru-RU" sz="2200" dirty="0" err="1" smtClean="0">
                <a:latin typeface="Times New Roman Tj" pitchFamily="18" charset="-52"/>
              </a:rPr>
              <a:t>њаќиќат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марбут</a:t>
            </a:r>
            <a:r>
              <a:rPr lang="ru-RU" sz="2200" dirty="0" smtClean="0">
                <a:latin typeface="Times New Roman Tj" pitchFamily="18" charset="-52"/>
              </a:rPr>
              <a:t> аст, </a:t>
            </a:r>
            <a:r>
              <a:rPr lang="ru-RU" sz="2200" dirty="0" err="1" smtClean="0">
                <a:latin typeface="Times New Roman Tj" pitchFamily="18" charset="-52"/>
              </a:rPr>
              <a:t>њамаи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образњои</a:t>
            </a:r>
            <a:r>
              <a:rPr lang="ru-RU" sz="2200" dirty="0" smtClean="0">
                <a:latin typeface="Times New Roman Tj" pitchFamily="18" charset="-52"/>
              </a:rPr>
              <a:t> барои </a:t>
            </a:r>
            <a:r>
              <a:rPr lang="ru-RU" sz="2200" dirty="0" err="1" smtClean="0">
                <a:latin typeface="Times New Roman Tj" pitchFamily="18" charset="-52"/>
              </a:rPr>
              <a:t>тафаккур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зарурї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smtClean="0">
                <a:latin typeface="Times New Roman Tj" pitchFamily="18" charset="-52"/>
              </a:rPr>
              <a:t>дар </a:t>
            </a:r>
            <a:r>
              <a:rPr lang="ru-RU" sz="2200" dirty="0" err="1" smtClean="0">
                <a:latin typeface="Times New Roman Tj" pitchFamily="18" charset="-52"/>
              </a:rPr>
              <a:t>муќоиса</a:t>
            </a:r>
            <a:r>
              <a:rPr lang="ru-RU" sz="2200" dirty="0" smtClean="0">
                <a:latin typeface="Times New Roman Tj" pitchFamily="18" charset="-52"/>
              </a:rPr>
              <a:t> ба </a:t>
            </a:r>
            <a:r>
              <a:rPr lang="ru-RU" sz="2200" dirty="0" err="1" smtClean="0">
                <a:latin typeface="Times New Roman Tj" pitchFamily="18" charset="-52"/>
              </a:rPr>
              <a:t>образњои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назариявии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тафаккур</a:t>
            </a:r>
            <a:r>
              <a:rPr lang="ru-RU" sz="2200" dirty="0" smtClean="0">
                <a:latin typeface="Times New Roman Tj" pitchFamily="18" charset="-52"/>
              </a:rPr>
              <a:t> аз </a:t>
            </a:r>
            <a:r>
              <a:rPr lang="ru-RU" sz="2200" dirty="0" err="1" smtClean="0">
                <a:latin typeface="Times New Roman Tj" pitchFamily="18" charset="-52"/>
              </a:rPr>
              <a:t>хотираи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дарозмуддат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гирифта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шуда</a:t>
            </a:r>
            <a:r>
              <a:rPr lang="ru-RU" sz="2200" dirty="0" smtClean="0">
                <a:latin typeface="Times New Roman Tj" pitchFamily="18" charset="-52"/>
              </a:rPr>
              <a:t>, </a:t>
            </a:r>
            <a:r>
              <a:rPr lang="ru-RU" sz="2200" dirty="0" err="1" smtClean="0">
                <a:latin typeface="Times New Roman Tj" pitchFamily="18" charset="-52"/>
              </a:rPr>
              <a:t>сипас</a:t>
            </a:r>
            <a:r>
              <a:rPr lang="ru-RU" sz="2200" dirty="0" smtClean="0">
                <a:latin typeface="Times New Roman Tj" pitchFamily="18" charset="-52"/>
              </a:rPr>
              <a:t>  </a:t>
            </a:r>
            <a:r>
              <a:rPr lang="ru-RU" sz="2200" dirty="0" err="1" smtClean="0">
                <a:latin typeface="Times New Roman Tj" pitchFamily="18" charset="-52"/>
              </a:rPr>
              <a:t>аз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нав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сохта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мешаванд</a:t>
            </a:r>
            <a:r>
              <a:rPr lang="ru-RU" sz="2200" dirty="0" smtClean="0">
                <a:latin typeface="Times New Roman Tj" pitchFamily="18" charset="-52"/>
              </a:rPr>
              <a:t>.</a:t>
            </a:r>
            <a:endParaRPr lang="ru-RU" sz="2200" dirty="0" smtClean="0">
              <a:latin typeface="Times New Roman Tj" pitchFamily="18" charset="-52"/>
            </a:endParaRPr>
          </a:p>
          <a:p>
            <a:pPr algn="just">
              <a:spcBef>
                <a:spcPts val="0"/>
              </a:spcBef>
            </a:pPr>
            <a:endParaRPr lang="ru-RU" sz="2400" dirty="0" smtClean="0">
              <a:latin typeface="Times New Roman Tj" pitchFamily="18" charset="-52"/>
            </a:endParaRPr>
          </a:p>
          <a:p>
            <a:pPr algn="just">
              <a:spcBef>
                <a:spcPts val="0"/>
              </a:spcBef>
            </a:pPr>
            <a:endParaRPr lang="ru-RU" sz="2200" dirty="0">
              <a:latin typeface="Times New Roman Tj" pitchFamily="18" charset="-52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49006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2400" dirty="0" smtClean="0">
                <a:latin typeface="Times New Roman Tj" pitchFamily="18" charset="-52"/>
              </a:rPr>
              <a:t/>
            </a:r>
            <a:br>
              <a:rPr lang="ru-RU" sz="2400" dirty="0" smtClean="0">
                <a:latin typeface="Times New Roman Tj" pitchFamily="18" charset="-52"/>
              </a:rPr>
            </a:br>
            <a:r>
              <a:rPr lang="ru-RU" sz="2400" dirty="0" err="1" smtClean="0">
                <a:latin typeface="Times New Roman Tj" pitchFamily="18" charset="-52"/>
              </a:rPr>
              <a:t>Намуд</a:t>
            </a:r>
            <a:r>
              <a:rPr lang="ru-RU" sz="2400" dirty="0" err="1" smtClean="0">
                <a:latin typeface="Times New Roman Tj" pitchFamily="18" charset="-52"/>
              </a:rPr>
              <a:t>њ</a:t>
            </a:r>
            <a:r>
              <a:rPr lang="ru-RU" sz="2400" dirty="0" err="1" smtClean="0">
                <a:latin typeface="Times New Roman Tj" pitchFamily="18" charset="-52"/>
              </a:rPr>
              <a:t>ои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тафаккур</a:t>
            </a:r>
            <a:r>
              <a:rPr lang="ru-RU" sz="2400" dirty="0" smtClean="0">
                <a:latin typeface="Times New Roman Tj" pitchFamily="18" charset="-52"/>
              </a:rPr>
              <a:t>: </a:t>
            </a:r>
            <a:r>
              <a:rPr lang="ru-RU" sz="2400" dirty="0" smtClean="0">
                <a:latin typeface="Times New Roman Tj" pitchFamily="18" charset="-52"/>
              </a:rPr>
              <a:t/>
            </a:r>
            <a:br>
              <a:rPr lang="ru-RU" sz="2400" dirty="0" smtClean="0">
                <a:latin typeface="Times New Roman Tj" pitchFamily="18" charset="-52"/>
              </a:rPr>
            </a:br>
            <a:endParaRPr lang="ru-RU" sz="2400" dirty="0">
              <a:solidFill>
                <a:schemeClr val="tx1"/>
              </a:solidFill>
              <a:effectLst/>
              <a:latin typeface="Times New Roman Tj" pitchFamily="18" charset="-52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980728"/>
            <a:ext cx="8784976" cy="5400600"/>
          </a:xfrm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>
            <a:noAutofit/>
          </a:bodyPr>
          <a:lstStyle/>
          <a:p>
            <a:pPr algn="just"/>
            <a:r>
              <a:rPr lang="ru-RU" sz="2200" i="1" dirty="0" err="1" smtClean="0">
                <a:latin typeface="Times New Roman Tj" pitchFamily="18" charset="-52"/>
              </a:rPr>
              <a:t>Аёнї</a:t>
            </a:r>
            <a:r>
              <a:rPr lang="ru-RU" sz="2200" i="1" dirty="0" smtClean="0">
                <a:latin typeface="Times New Roman Tj" pitchFamily="18" charset="-52"/>
              </a:rPr>
              <a:t> - амалї </a:t>
            </a:r>
            <a:r>
              <a:rPr lang="ru-RU" sz="2200" dirty="0" smtClean="0">
                <a:latin typeface="Times New Roman Tj" pitchFamily="18" charset="-52"/>
              </a:rPr>
              <a:t>– ин раванди </a:t>
            </a:r>
            <a:r>
              <a:rPr lang="ru-RU" sz="2200" dirty="0" err="1" smtClean="0">
                <a:latin typeface="Times New Roman Tj" pitchFamily="18" charset="-52"/>
              </a:rPr>
              <a:t>тафаккур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фаъолияти</a:t>
            </a:r>
            <a:r>
              <a:rPr lang="ru-RU" sz="2200" dirty="0" smtClean="0">
                <a:latin typeface="Times New Roman Tj" pitchFamily="18" charset="-52"/>
              </a:rPr>
              <a:t> амалї, </a:t>
            </a:r>
            <a:r>
              <a:rPr lang="ru-RU" sz="2200" dirty="0" err="1" smtClean="0">
                <a:latin typeface="Times New Roman Tj" pitchFamily="18" charset="-52"/>
              </a:rPr>
              <a:t>азнавсозиест</a:t>
            </a:r>
            <a:r>
              <a:rPr lang="ru-RU" sz="2200" dirty="0" smtClean="0">
                <a:latin typeface="Times New Roman Tj" pitchFamily="18" charset="-52"/>
              </a:rPr>
              <a:t>, </a:t>
            </a:r>
            <a:r>
              <a:rPr lang="ru-RU" sz="2200" dirty="0" err="1" smtClean="0">
                <a:latin typeface="Times New Roman Tj" pitchFamily="18" charset="-52"/>
              </a:rPr>
              <a:t>ки</a:t>
            </a:r>
            <a:r>
              <a:rPr lang="ru-RU" sz="2200" dirty="0" smtClean="0">
                <a:latin typeface="Times New Roman Tj" pitchFamily="18" charset="-52"/>
              </a:rPr>
              <a:t> одам бо </a:t>
            </a:r>
            <a:r>
              <a:rPr lang="ru-RU" sz="2200" dirty="0" err="1" smtClean="0">
                <a:latin typeface="Times New Roman Tj" pitchFamily="18" charset="-52"/>
              </a:rPr>
              <a:t>предметњои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њаќиќї</a:t>
            </a:r>
            <a:r>
              <a:rPr lang="ru-RU" sz="2200" dirty="0" smtClean="0">
                <a:latin typeface="Times New Roman Tj" pitchFamily="18" charset="-52"/>
              </a:rPr>
              <a:t> ба </a:t>
            </a:r>
            <a:r>
              <a:rPr lang="ru-RU" sz="2200" dirty="0" err="1" smtClean="0">
                <a:latin typeface="Times New Roman Tj" pitchFamily="18" charset="-52"/>
              </a:rPr>
              <a:t>анљом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мерасонад</a:t>
            </a:r>
            <a:r>
              <a:rPr lang="ru-RU" sz="2200" dirty="0" smtClean="0">
                <a:latin typeface="Times New Roman Tj" pitchFamily="18" charset="-52"/>
              </a:rPr>
              <a:t>. </a:t>
            </a:r>
            <a:endParaRPr lang="ru-RU" sz="2200" dirty="0" smtClean="0">
              <a:latin typeface="Times New Roman Tj" pitchFamily="18" charset="-52"/>
            </a:endParaRPr>
          </a:p>
          <a:p>
            <a:pPr algn="just"/>
            <a:r>
              <a:rPr lang="ru-RU" sz="2200" dirty="0" smtClean="0">
                <a:latin typeface="Times New Roman Tj" pitchFamily="18" charset="-52"/>
              </a:rPr>
              <a:t>Ин </a:t>
            </a:r>
            <a:r>
              <a:rPr lang="ru-RU" sz="2200" dirty="0" err="1" smtClean="0">
                <a:latin typeface="Times New Roman Tj" pitchFamily="18" charset="-52"/>
              </a:rPr>
              <a:t>намуди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тафаккур</a:t>
            </a:r>
            <a:r>
              <a:rPr lang="ru-RU" sz="2200" dirty="0" smtClean="0">
                <a:latin typeface="Times New Roman Tj" pitchFamily="18" charset="-52"/>
              </a:rPr>
              <a:t> ба </a:t>
            </a:r>
            <a:r>
              <a:rPr lang="ru-RU" sz="2200" dirty="0" err="1" smtClean="0">
                <a:latin typeface="Times New Roman Tj" pitchFamily="18" charset="-52"/>
              </a:rPr>
              <a:t>одамоне</a:t>
            </a:r>
            <a:r>
              <a:rPr lang="ru-RU" sz="2200" dirty="0" smtClean="0">
                <a:latin typeface="Times New Roman Tj" pitchFamily="18" charset="-52"/>
              </a:rPr>
              <a:t>, </a:t>
            </a:r>
            <a:r>
              <a:rPr lang="ru-RU" sz="2200" dirty="0" err="1" smtClean="0">
                <a:latin typeface="Times New Roman Tj" pitchFamily="18" charset="-52"/>
              </a:rPr>
              <a:t>ки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ба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мењнати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воќеии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истењсолї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машѓуланд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тааллуќ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дорад</a:t>
            </a:r>
            <a:r>
              <a:rPr lang="ru-RU" sz="2200" dirty="0" smtClean="0">
                <a:latin typeface="Times New Roman Tj" pitchFamily="18" charset="-52"/>
              </a:rPr>
              <a:t>, </a:t>
            </a:r>
            <a:r>
              <a:rPr lang="ru-RU" sz="2200" dirty="0" err="1" smtClean="0">
                <a:latin typeface="Times New Roman Tj" pitchFamily="18" charset="-52"/>
              </a:rPr>
              <a:t>ки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натиљаи</a:t>
            </a:r>
            <a:r>
              <a:rPr lang="ru-RU" sz="2200" dirty="0" smtClean="0">
                <a:latin typeface="Times New Roman Tj" pitchFamily="18" charset="-52"/>
              </a:rPr>
              <a:t> он </a:t>
            </a:r>
            <a:r>
              <a:rPr lang="ru-RU" sz="2200" dirty="0" err="1" smtClean="0">
                <a:latin typeface="Times New Roman Tj" pitchFamily="18" charset="-52"/>
              </a:rPr>
              <a:t>сохтани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ягон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мањсулоти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мушаххаси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моддї</a:t>
            </a:r>
            <a:r>
              <a:rPr lang="ru-RU" sz="2200" dirty="0" smtClean="0">
                <a:latin typeface="Times New Roman Tj" pitchFamily="18" charset="-52"/>
              </a:rPr>
              <a:t> мебошад.</a:t>
            </a:r>
          </a:p>
          <a:p>
            <a:pPr algn="just"/>
            <a:r>
              <a:rPr lang="ru-RU" sz="2200" dirty="0" err="1" smtClean="0">
                <a:latin typeface="Times New Roman Tj" pitchFamily="18" charset="-52"/>
              </a:rPr>
              <a:t>Мафњумњои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назариявии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тафаккур</a:t>
            </a:r>
            <a:r>
              <a:rPr lang="ru-RU" sz="2200" dirty="0" smtClean="0">
                <a:latin typeface="Times New Roman Tj" pitchFamily="18" charset="-52"/>
              </a:rPr>
              <a:t> ва </a:t>
            </a:r>
            <a:r>
              <a:rPr lang="ru-RU" sz="2200" dirty="0" err="1" smtClean="0">
                <a:latin typeface="Times New Roman Tj" pitchFamily="18" charset="-52"/>
              </a:rPr>
              <a:t>тафаккури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solidFill>
                  <a:schemeClr val="accent2"/>
                </a:solidFill>
                <a:latin typeface="Times New Roman Tj" pitchFamily="18" charset="-52"/>
              </a:rPr>
              <a:t>назариявї-образї</a:t>
            </a:r>
            <a:r>
              <a:rPr lang="ru-RU" sz="2200" dirty="0" smtClean="0">
                <a:solidFill>
                  <a:schemeClr val="accent2"/>
                </a:solidFill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њарду</a:t>
            </a:r>
            <a:r>
              <a:rPr lang="ru-RU" sz="2200" dirty="0" smtClean="0">
                <a:latin typeface="Times New Roman Tj" pitchFamily="18" charset="-52"/>
              </a:rPr>
              <a:t> дар </a:t>
            </a:r>
            <a:r>
              <a:rPr lang="ru-RU" sz="2200" dirty="0" err="1" smtClean="0">
                <a:latin typeface="Times New Roman Tj" pitchFamily="18" charset="-52"/>
              </a:rPr>
              <a:t>њаќиќат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вуљуд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доранд</a:t>
            </a:r>
            <a:r>
              <a:rPr lang="ru-RU" sz="2200" dirty="0" smtClean="0">
                <a:latin typeface="Times New Roman Tj" pitchFamily="18" charset="-52"/>
              </a:rPr>
              <a:t>. </a:t>
            </a:r>
            <a:endParaRPr lang="ru-RU" sz="2200" dirty="0" smtClean="0">
              <a:latin typeface="Times New Roman Tj" pitchFamily="18" charset="-52"/>
            </a:endParaRPr>
          </a:p>
          <a:p>
            <a:pPr algn="just"/>
            <a:r>
              <a:rPr lang="ru-RU" sz="2200" dirty="0" err="1" smtClean="0">
                <a:latin typeface="Times New Roman Tj" pitchFamily="18" charset="-52"/>
              </a:rPr>
              <a:t>Онњо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якдигарро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пура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мегардонад</a:t>
            </a:r>
            <a:r>
              <a:rPr lang="ru-RU" sz="2200" dirty="0" smtClean="0">
                <a:latin typeface="Times New Roman Tj" pitchFamily="18" charset="-52"/>
              </a:rPr>
              <a:t>. </a:t>
            </a:r>
            <a:endParaRPr lang="ru-RU" sz="2200" dirty="0" smtClean="0">
              <a:latin typeface="Times New Roman Tj" pitchFamily="18" charset="-52"/>
            </a:endParaRPr>
          </a:p>
          <a:p>
            <a:pPr algn="just"/>
            <a:r>
              <a:rPr lang="ru-RU" sz="2200" dirty="0" err="1" smtClean="0">
                <a:latin typeface="Times New Roman Tj" pitchFamily="18" charset="-52"/>
              </a:rPr>
              <a:t>Мафњумњои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назариявии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тафаккур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љамъбастї</a:t>
            </a:r>
            <a:r>
              <a:rPr lang="ru-RU" sz="2200" dirty="0" smtClean="0">
                <a:latin typeface="Times New Roman Tj" pitchFamily="18" charset="-52"/>
              </a:rPr>
              <a:t> реалии </a:t>
            </a:r>
            <a:r>
              <a:rPr lang="ru-RU" sz="2200" dirty="0" err="1" smtClean="0">
                <a:latin typeface="Times New Roman Tj" pitchFamily="18" charset="-52"/>
              </a:rPr>
              <a:t>аниќро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медињанд</a:t>
            </a:r>
            <a:r>
              <a:rPr lang="ru-RU" sz="2200" dirty="0" smtClean="0">
                <a:latin typeface="Times New Roman Tj" pitchFamily="18" charset="-52"/>
              </a:rPr>
              <a:t>, </a:t>
            </a:r>
            <a:r>
              <a:rPr lang="ru-RU" sz="2200" dirty="0" err="1" smtClean="0">
                <a:latin typeface="Times New Roman Tj" pitchFamily="18" charset="-52"/>
              </a:rPr>
              <a:t>тафаккури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назариявї-образї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бошад</a:t>
            </a:r>
            <a:r>
              <a:rPr lang="ru-RU" sz="2200" dirty="0" smtClean="0">
                <a:latin typeface="Times New Roman Tj" pitchFamily="18" charset="-52"/>
              </a:rPr>
              <a:t>, </a:t>
            </a:r>
            <a:r>
              <a:rPr lang="ru-RU" sz="2200" dirty="0" err="1" smtClean="0">
                <a:latin typeface="Times New Roman Tj" pitchFamily="18" charset="-52"/>
              </a:rPr>
              <a:t>имкон</a:t>
            </a:r>
            <a:r>
              <a:rPr lang="ru-RU" sz="2200" dirty="0" smtClean="0">
                <a:latin typeface="Times New Roman Tj" pitchFamily="18" charset="-52"/>
              </a:rPr>
              <a:t>  </a:t>
            </a:r>
            <a:r>
              <a:rPr lang="ru-RU" sz="2200" dirty="0" err="1" smtClean="0">
                <a:latin typeface="Times New Roman Tj" pitchFamily="18" charset="-52"/>
              </a:rPr>
              <a:t>медињад</a:t>
            </a:r>
            <a:r>
              <a:rPr lang="ru-RU" sz="2200" dirty="0" smtClean="0">
                <a:latin typeface="Times New Roman Tj" pitchFamily="18" charset="-52"/>
              </a:rPr>
              <a:t>, </a:t>
            </a:r>
            <a:r>
              <a:rPr lang="ru-RU" sz="2200" dirty="0" err="1" smtClean="0">
                <a:latin typeface="Times New Roman Tj" pitchFamily="18" charset="-52"/>
              </a:rPr>
              <a:t>ки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идроки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субъективии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мушаххаси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онро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њосил</a:t>
            </a:r>
            <a:r>
              <a:rPr lang="ru-RU" sz="2200" dirty="0" smtClean="0">
                <a:latin typeface="Times New Roman Tj" pitchFamily="18" charset="-52"/>
              </a:rPr>
              <a:t> намоем. </a:t>
            </a:r>
            <a:endParaRPr lang="ru-RU" sz="2200" dirty="0" smtClean="0">
              <a:latin typeface="Times New Roman Tj" pitchFamily="18" charset="-52"/>
            </a:endParaRPr>
          </a:p>
          <a:p>
            <a:pPr algn="just"/>
            <a:r>
              <a:rPr lang="ru-RU" sz="2200" dirty="0" err="1" smtClean="0">
                <a:latin typeface="Times New Roman Tj" pitchFamily="18" charset="-52"/>
              </a:rPr>
              <a:t>Бе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smtClean="0">
                <a:latin typeface="Times New Roman Tj" pitchFamily="18" charset="-52"/>
              </a:rPr>
              <a:t>ин ё он </a:t>
            </a:r>
            <a:r>
              <a:rPr lang="ru-RU" sz="2200" dirty="0" err="1" smtClean="0">
                <a:latin typeface="Times New Roman Tj" pitchFamily="18" charset="-52"/>
              </a:rPr>
              <a:t>намуди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тафаккур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идроки</a:t>
            </a:r>
            <a:r>
              <a:rPr lang="ru-RU" sz="2200" dirty="0" smtClean="0">
                <a:latin typeface="Times New Roman Tj" pitchFamily="18" charset="-52"/>
              </a:rPr>
              <a:t> мо дар </a:t>
            </a:r>
            <a:r>
              <a:rPr lang="ru-RU" sz="2200" dirty="0" err="1" smtClean="0">
                <a:latin typeface="Times New Roman Tj" pitchFamily="18" charset="-52"/>
              </a:rPr>
              <a:t>њаќиќат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чунин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амиќ</a:t>
            </a:r>
            <a:r>
              <a:rPr lang="ru-RU" sz="2200" dirty="0" smtClean="0">
                <a:latin typeface="Times New Roman Tj" pitchFamily="18" charset="-52"/>
              </a:rPr>
              <a:t> ва </a:t>
            </a:r>
            <a:r>
              <a:rPr lang="ru-RU" sz="2200" dirty="0" err="1" smtClean="0">
                <a:latin typeface="Times New Roman Tj" pitchFamily="18" charset="-52"/>
              </a:rPr>
              <a:t>гуногпањлў</a:t>
            </a:r>
            <a:r>
              <a:rPr lang="ru-RU" sz="2200" dirty="0" smtClean="0">
                <a:latin typeface="Times New Roman Tj" pitchFamily="18" charset="-52"/>
              </a:rPr>
              <a:t>, </a:t>
            </a:r>
            <a:r>
              <a:rPr lang="ru-RU" sz="2200" dirty="0" err="1" smtClean="0">
                <a:latin typeface="Times New Roman Tj" pitchFamily="18" charset="-52"/>
              </a:rPr>
              <a:t>аниќ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ва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бойи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гуногунранг</a:t>
            </a:r>
            <a:r>
              <a:rPr lang="ru-RU" sz="2200" dirty="0" smtClean="0">
                <a:latin typeface="Times New Roman Tj" pitchFamily="18" charset="-52"/>
              </a:rPr>
              <a:t>, </a:t>
            </a:r>
            <a:r>
              <a:rPr lang="ru-RU" sz="2200" dirty="0" err="1" smtClean="0">
                <a:latin typeface="Times New Roman Tj" pitchFamily="18" charset="-52"/>
              </a:rPr>
              <a:t>чунон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ки</a:t>
            </a:r>
            <a:r>
              <a:rPr lang="ru-RU" sz="2200" dirty="0" smtClean="0">
                <a:latin typeface="Times New Roman Tj" pitchFamily="18" charset="-52"/>
              </a:rPr>
              <a:t> дар </a:t>
            </a:r>
            <a:r>
              <a:rPr lang="ru-RU" sz="2200" dirty="0" err="1" smtClean="0">
                <a:latin typeface="Times New Roman Tj" pitchFamily="18" charset="-52"/>
              </a:rPr>
              <a:t>ҳақиқат </a:t>
            </a:r>
            <a:r>
              <a:rPr lang="ru-RU" sz="2200" dirty="0" smtClean="0">
                <a:latin typeface="Times New Roman Tj" pitchFamily="18" charset="-52"/>
              </a:rPr>
              <a:t>аст, </a:t>
            </a:r>
            <a:r>
              <a:rPr lang="ru-RU" sz="2200" dirty="0" err="1" smtClean="0">
                <a:latin typeface="Times New Roman Tj" pitchFamily="18" charset="-52"/>
              </a:rPr>
              <a:t>буда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наметавонад</a:t>
            </a:r>
            <a:r>
              <a:rPr lang="ru-RU" sz="2200" dirty="0" smtClean="0">
                <a:latin typeface="Times New Roman Tj" pitchFamily="18" charset="-52"/>
              </a:rPr>
              <a:t>.</a:t>
            </a:r>
          </a:p>
          <a:p>
            <a:pPr algn="just">
              <a:spcBef>
                <a:spcPts val="0"/>
              </a:spcBef>
            </a:pPr>
            <a:endParaRPr lang="ru-RU" sz="2400" dirty="0" smtClean="0">
              <a:latin typeface="Times New Roman Tj" pitchFamily="18" charset="-52"/>
            </a:endParaRPr>
          </a:p>
          <a:p>
            <a:pPr algn="just">
              <a:spcBef>
                <a:spcPts val="0"/>
              </a:spcBef>
            </a:pPr>
            <a:endParaRPr lang="ru-RU" sz="2200" dirty="0">
              <a:latin typeface="Times New Roman Tj" pitchFamily="18" charset="-52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Намудњои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тафаккур</a:t>
            </a:r>
            <a:r>
              <a:rPr lang="ru-RU" sz="2400" dirty="0" smtClean="0">
                <a:latin typeface="Times New Roman Tj" pitchFamily="18" charset="-52"/>
              </a:rPr>
              <a:t>: </a:t>
            </a:r>
            <a:endParaRPr lang="ru-RU" sz="2400" dirty="0">
              <a:solidFill>
                <a:schemeClr val="tx1"/>
              </a:solidFill>
              <a:effectLst/>
              <a:latin typeface="Times New Roman Tj" pitchFamily="18" charset="-52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1196752"/>
            <a:ext cx="8784976" cy="4608512"/>
          </a:xfrm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>
            <a:noAutofit/>
          </a:bodyPr>
          <a:lstStyle/>
          <a:p>
            <a:pPr algn="just"/>
            <a:r>
              <a:rPr lang="ru-RU" sz="2200" dirty="0" err="1" smtClean="0">
                <a:latin typeface="Times New Roman Tj" pitchFamily="18" charset="-52"/>
              </a:rPr>
              <a:t>Фарќиятия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намудњои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назариявї</a:t>
            </a:r>
            <a:r>
              <a:rPr lang="ru-RU" sz="2200" dirty="0" smtClean="0">
                <a:latin typeface="Times New Roman Tj" pitchFamily="18" charset="-52"/>
              </a:rPr>
              <a:t> ва </a:t>
            </a:r>
            <a:r>
              <a:rPr lang="ru-RU" sz="2200" dirty="0" err="1" smtClean="0">
                <a:latin typeface="Times New Roman Tj" pitchFamily="18" charset="-52"/>
              </a:rPr>
              <a:t>амалии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тафаккур</a:t>
            </a:r>
            <a:r>
              <a:rPr lang="ru-RU" sz="2200" dirty="0" smtClean="0">
                <a:latin typeface="Times New Roman Tj" pitchFamily="18" charset="-52"/>
              </a:rPr>
              <a:t> аз </a:t>
            </a:r>
            <a:r>
              <a:rPr lang="ru-RU" sz="2200" dirty="0" err="1" smtClean="0">
                <a:latin typeface="Times New Roman Tj" pitchFamily="18" charset="-52"/>
              </a:rPr>
              <a:t>иборат</a:t>
            </a:r>
            <a:r>
              <a:rPr lang="ru-RU" sz="2200" dirty="0" smtClean="0">
                <a:latin typeface="Times New Roman Tj" pitchFamily="18" charset="-52"/>
              </a:rPr>
              <a:t> аст, </a:t>
            </a:r>
            <a:r>
              <a:rPr lang="ru-RU" sz="2200" dirty="0" err="1" smtClean="0">
                <a:latin typeface="Times New Roman Tj" pitchFamily="18" charset="-52"/>
              </a:rPr>
              <a:t>ки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онњо</a:t>
            </a:r>
            <a:r>
              <a:rPr lang="ru-RU" sz="2200" dirty="0" smtClean="0">
                <a:latin typeface="Times New Roman Tj" pitchFamily="18" charset="-52"/>
              </a:rPr>
              <a:t> бо </a:t>
            </a:r>
            <a:r>
              <a:rPr lang="ru-RU" sz="2200" dirty="0" err="1" smtClean="0">
                <a:latin typeface="Times New Roman Tj" pitchFamily="18" charset="-52"/>
              </a:rPr>
              <a:t>роњњои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гуногун</a:t>
            </a:r>
            <a:r>
              <a:rPr lang="ru-RU" sz="2200" dirty="0" smtClean="0">
                <a:latin typeface="Times New Roman Tj" pitchFamily="18" charset="-52"/>
              </a:rPr>
              <a:t> ба </a:t>
            </a:r>
            <a:r>
              <a:rPr lang="ru-RU" sz="2200" dirty="0" err="1" smtClean="0">
                <a:latin typeface="Times New Roman Tj" pitchFamily="18" charset="-52"/>
              </a:rPr>
              <a:t>таљриба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пайваст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шудаанд</a:t>
            </a:r>
            <a:r>
              <a:rPr lang="ru-RU" sz="2200" dirty="0" smtClean="0">
                <a:latin typeface="Times New Roman Tj" pitchFamily="18" charset="-52"/>
              </a:rPr>
              <a:t>. </a:t>
            </a:r>
            <a:endParaRPr lang="ru-RU" sz="2200" dirty="0" smtClean="0">
              <a:latin typeface="Times New Roman Tj" pitchFamily="18" charset="-52"/>
            </a:endParaRPr>
          </a:p>
          <a:p>
            <a:pPr algn="just"/>
            <a:r>
              <a:rPr lang="ru-RU" sz="2200" dirty="0" smtClean="0">
                <a:latin typeface="Times New Roman Tj" pitchFamily="18" charset="-52"/>
              </a:rPr>
              <a:t>Кори </a:t>
            </a:r>
            <a:r>
              <a:rPr lang="ru-RU" sz="2200" dirty="0" err="1" smtClean="0">
                <a:latin typeface="Times New Roman Tj" pitchFamily="18" charset="-52"/>
              </a:rPr>
              <a:t>тафакури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амали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асосан</a:t>
            </a:r>
            <a:r>
              <a:rPr lang="ru-RU" sz="2200" dirty="0" smtClean="0">
                <a:latin typeface="Times New Roman Tj" pitchFamily="18" charset="-52"/>
              </a:rPr>
              <a:t> барои </a:t>
            </a:r>
            <a:r>
              <a:rPr lang="ru-RU" sz="2200" dirty="0" err="1" smtClean="0">
                <a:latin typeface="Times New Roman Tj" pitchFamily="18" charset="-52"/>
              </a:rPr>
              <a:t>њалли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вазифањои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мушаххас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равона</a:t>
            </a:r>
            <a:r>
              <a:rPr lang="ru-RU" sz="2200" dirty="0" smtClean="0">
                <a:latin typeface="Times New Roman Tj" pitchFamily="18" charset="-52"/>
              </a:rPr>
              <a:t> карда шудааст, кори </a:t>
            </a:r>
            <a:r>
              <a:rPr lang="ru-RU" sz="2200" dirty="0" err="1" smtClean="0">
                <a:latin typeface="Times New Roman Tj" pitchFamily="18" charset="-52"/>
              </a:rPr>
              <a:t>тафаккури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назариявї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бошад</a:t>
            </a:r>
            <a:r>
              <a:rPr lang="ru-RU" sz="2200" dirty="0" smtClean="0">
                <a:latin typeface="Times New Roman Tj" pitchFamily="18" charset="-52"/>
              </a:rPr>
              <a:t>, </a:t>
            </a:r>
            <a:r>
              <a:rPr lang="ru-RU" sz="2200" dirty="0" err="1" smtClean="0">
                <a:latin typeface="Times New Roman Tj" pitchFamily="18" charset="-52"/>
              </a:rPr>
              <a:t>асосан</a:t>
            </a:r>
            <a:r>
              <a:rPr lang="ru-RU" sz="2200" dirty="0" smtClean="0">
                <a:latin typeface="Times New Roman Tj" pitchFamily="18" charset="-52"/>
              </a:rPr>
              <a:t> барои дарёфти </a:t>
            </a:r>
            <a:r>
              <a:rPr lang="ru-RU" sz="2200" dirty="0" err="1" smtClean="0">
                <a:latin typeface="Times New Roman Tj" pitchFamily="18" charset="-52"/>
              </a:rPr>
              <a:t>ќонуниятњои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умумї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равона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шудаанд</a:t>
            </a:r>
            <a:r>
              <a:rPr lang="ru-RU" sz="2200" dirty="0" smtClean="0">
                <a:latin typeface="Times New Roman Tj" pitchFamily="18" charset="-52"/>
              </a:rPr>
              <a:t>.</a:t>
            </a:r>
          </a:p>
          <a:p>
            <a:pPr algn="just"/>
            <a:r>
              <a:rPr lang="ru-RU" sz="2200" dirty="0" err="1" smtClean="0">
                <a:latin typeface="Times New Roman Tj" pitchFamily="18" charset="-52"/>
              </a:rPr>
              <a:t>Вобаста</a:t>
            </a:r>
            <a:r>
              <a:rPr lang="ru-RU" sz="2200" dirty="0" smtClean="0">
                <a:latin typeface="Times New Roman Tj" pitchFamily="18" charset="-52"/>
              </a:rPr>
              <a:t> ба </a:t>
            </a:r>
            <a:r>
              <a:rPr lang="ru-RU" sz="2200" dirty="0" err="1" smtClean="0">
                <a:latin typeface="Times New Roman Tj" pitchFamily="18" charset="-52"/>
              </a:rPr>
              <a:t>характери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тафаккур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асосан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ду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типи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одамонро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људо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мекунанд</a:t>
            </a:r>
            <a:r>
              <a:rPr lang="ru-RU" sz="2200" dirty="0" smtClean="0">
                <a:latin typeface="Times New Roman Tj" pitchFamily="18" charset="-52"/>
              </a:rPr>
              <a:t>:</a:t>
            </a:r>
          </a:p>
          <a:p>
            <a:pPr algn="just"/>
            <a:r>
              <a:rPr lang="ru-RU" sz="2200" dirty="0" smtClean="0">
                <a:latin typeface="Times New Roman Tj" pitchFamily="18" charset="-52"/>
              </a:rPr>
              <a:t>1. </a:t>
            </a:r>
            <a:r>
              <a:rPr lang="ru-RU" sz="2200" dirty="0" err="1" smtClean="0">
                <a:latin typeface="Times New Roman Tj" pitchFamily="18" charset="-52"/>
              </a:rPr>
              <a:t>Типи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беихтиёрона</a:t>
            </a:r>
            <a:r>
              <a:rPr lang="ru-RU" sz="2200" b="1" dirty="0" smtClean="0">
                <a:latin typeface="Times New Roman Tj" pitchFamily="18" charset="-52"/>
              </a:rPr>
              <a:t>. </a:t>
            </a:r>
            <a:r>
              <a:rPr lang="ru-RU" sz="2200" dirty="0" smtClean="0">
                <a:latin typeface="Times New Roman Tj" pitchFamily="18" charset="-52"/>
              </a:rPr>
              <a:t>Бо </a:t>
            </a:r>
            <a:r>
              <a:rPr lang="ru-RU" sz="2200" dirty="0" err="1" smtClean="0">
                <a:latin typeface="Times New Roman Tj" pitchFamily="18" charset="-52"/>
              </a:rPr>
              <a:t>бартарї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доштан</a:t>
            </a:r>
            <a:r>
              <a:rPr lang="ru-RU" sz="2200" dirty="0" smtClean="0">
                <a:latin typeface="Times New Roman Tj" pitchFamily="18" charset="-52"/>
              </a:rPr>
              <a:t> дар </a:t>
            </a:r>
            <a:r>
              <a:rPr lang="ru-RU" sz="2200" dirty="0" err="1" smtClean="0">
                <a:latin typeface="Times New Roman Tj" pitchFamily="18" charset="-52"/>
              </a:rPr>
              <a:t>мантиќ</a:t>
            </a:r>
            <a:r>
              <a:rPr lang="ru-RU" sz="2200" dirty="0" smtClean="0">
                <a:latin typeface="Times New Roman Tj" pitchFamily="18" charset="-52"/>
              </a:rPr>
              <a:t> ва </a:t>
            </a:r>
            <a:r>
              <a:rPr lang="ru-RU" sz="2200" dirty="0" err="1" smtClean="0">
                <a:latin typeface="Times New Roman Tj" pitchFamily="18" charset="-52"/>
              </a:rPr>
              <a:t>бартарї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доштани</a:t>
            </a:r>
            <a:r>
              <a:rPr lang="ru-RU" sz="2200" dirty="0" smtClean="0">
                <a:latin typeface="Times New Roman Tj" pitchFamily="18" charset="-52"/>
              </a:rPr>
              <a:t>  </a:t>
            </a:r>
            <a:r>
              <a:rPr lang="ru-RU" sz="2200" dirty="0" err="1" smtClean="0">
                <a:latin typeface="Times New Roman Tj" pitchFamily="18" charset="-52"/>
              </a:rPr>
              <a:t>нимкураи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рости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маѓзи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сар</a:t>
            </a:r>
            <a:r>
              <a:rPr lang="ru-RU" sz="2200" dirty="0" smtClean="0">
                <a:latin typeface="Times New Roman Tj" pitchFamily="18" charset="-52"/>
              </a:rPr>
              <a:t> бар </a:t>
            </a:r>
            <a:r>
              <a:rPr lang="ru-RU" sz="2200" dirty="0" err="1" smtClean="0">
                <a:latin typeface="Times New Roman Tj" pitchFamily="18" charset="-52"/>
              </a:rPr>
              <a:t>чап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тавсиф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ёфтаанд</a:t>
            </a:r>
            <a:r>
              <a:rPr lang="ru-RU" sz="2200" dirty="0" smtClean="0">
                <a:latin typeface="Times New Roman Tj" pitchFamily="18" charset="-52"/>
              </a:rPr>
              <a:t>.</a:t>
            </a:r>
          </a:p>
          <a:p>
            <a:pPr algn="just"/>
            <a:r>
              <a:rPr lang="ru-RU" sz="2200" dirty="0" smtClean="0">
                <a:latin typeface="Times New Roman Tj" pitchFamily="18" charset="-52"/>
              </a:rPr>
              <a:t>2. </a:t>
            </a:r>
            <a:r>
              <a:rPr lang="ru-RU" sz="2200" dirty="0" err="1" smtClean="0">
                <a:latin typeface="Times New Roman Tj" pitchFamily="18" charset="-52"/>
              </a:rPr>
              <a:t>Типи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зењнї</a:t>
            </a:r>
            <a:r>
              <a:rPr lang="ru-RU" sz="2200" b="1" dirty="0" smtClean="0">
                <a:latin typeface="Times New Roman Tj" pitchFamily="18" charset="-52"/>
              </a:rPr>
              <a:t>. </a:t>
            </a:r>
            <a:r>
              <a:rPr lang="ru-RU" sz="2200" dirty="0" smtClean="0">
                <a:latin typeface="Times New Roman Tj" pitchFamily="18" charset="-52"/>
              </a:rPr>
              <a:t>Ба </a:t>
            </a:r>
            <a:r>
              <a:rPr lang="ru-RU" sz="2200" dirty="0" err="1" smtClean="0">
                <a:latin typeface="Times New Roman Tj" pitchFamily="18" charset="-52"/>
              </a:rPr>
              <a:t>онњо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боаќлї</a:t>
            </a:r>
            <a:r>
              <a:rPr lang="ru-RU" sz="2200" dirty="0" smtClean="0">
                <a:latin typeface="Times New Roman Tj" pitchFamily="18" charset="-52"/>
              </a:rPr>
              <a:t> ва </a:t>
            </a:r>
            <a:r>
              <a:rPr lang="ru-RU" sz="2200" dirty="0" err="1" smtClean="0">
                <a:latin typeface="Times New Roman Tj" pitchFamily="18" charset="-52"/>
              </a:rPr>
              <a:t>бартарї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доштани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нимкураи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чапи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мағзи сар</a:t>
            </a:r>
            <a:r>
              <a:rPr lang="ru-RU" sz="2200" dirty="0" smtClean="0">
                <a:latin typeface="Times New Roman Tj" pitchFamily="18" charset="-52"/>
              </a:rPr>
              <a:t> бар </a:t>
            </a:r>
            <a:r>
              <a:rPr lang="ru-RU" sz="2200" dirty="0" err="1" smtClean="0">
                <a:latin typeface="Times New Roman Tj" pitchFamily="18" charset="-52"/>
              </a:rPr>
              <a:t>нимкураи</a:t>
            </a:r>
            <a:r>
              <a:rPr lang="ru-RU" sz="2200" dirty="0" smtClean="0">
                <a:latin typeface="Times New Roman Tj" pitchFamily="18" charset="-52"/>
              </a:rPr>
              <a:t> рост, </a:t>
            </a:r>
            <a:r>
              <a:rPr lang="ru-RU" sz="2200" dirty="0" err="1" smtClean="0">
                <a:latin typeface="Times New Roman Tj" pitchFamily="18" charset="-52"/>
              </a:rPr>
              <a:t>афзалият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доштани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мантиќ</a:t>
            </a:r>
            <a:r>
              <a:rPr lang="ru-RU" sz="2200" dirty="0" smtClean="0">
                <a:latin typeface="Times New Roman Tj" pitchFamily="18" charset="-52"/>
              </a:rPr>
              <a:t> бар </a:t>
            </a:r>
            <a:r>
              <a:rPr lang="ru-RU" sz="2200" dirty="0" err="1" smtClean="0">
                <a:latin typeface="Times New Roman Tj" pitchFamily="18" charset="-52"/>
              </a:rPr>
              <a:t>гувоњии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дил</a:t>
            </a:r>
            <a:r>
              <a:rPr lang="ru-RU" sz="2200" dirty="0" smtClean="0">
                <a:latin typeface="Times New Roman Tj" pitchFamily="18" charset="-52"/>
              </a:rPr>
              <a:t> ва </a:t>
            </a:r>
            <a:r>
              <a:rPr lang="ru-RU" sz="2200" dirty="0" err="1" smtClean="0">
                <a:latin typeface="Times New Roman Tj" pitchFamily="18" charset="-52"/>
              </a:rPr>
              <a:t>њиссиёт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хос</a:t>
            </a:r>
            <a:r>
              <a:rPr lang="ru-RU" sz="2200" dirty="0" smtClean="0">
                <a:latin typeface="Times New Roman Tj" pitchFamily="18" charset="-52"/>
              </a:rPr>
              <a:t> аст.</a:t>
            </a:r>
          </a:p>
          <a:p>
            <a:pPr algn="just"/>
            <a:endParaRPr lang="ru-RU" sz="2200" dirty="0">
              <a:latin typeface="Times New Roman Tj" pitchFamily="18" charset="-52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2700" dirty="0" smtClean="0">
                <a:latin typeface="Times New Roman Tj" pitchFamily="18" charset="-52"/>
              </a:rPr>
              <a:t/>
            </a:r>
            <a:br>
              <a:rPr lang="ru-RU" sz="2700" dirty="0" smtClean="0">
                <a:latin typeface="Times New Roman Tj" pitchFamily="18" charset="-52"/>
              </a:rPr>
            </a:br>
            <a:r>
              <a:rPr lang="ru-RU" sz="2400" dirty="0" err="1" smtClean="0">
                <a:latin typeface="Times New Roman Tj" pitchFamily="18" charset="-52"/>
              </a:rPr>
              <a:t>Намудњои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тафаккур</a:t>
            </a:r>
            <a:r>
              <a:rPr lang="ru-RU" sz="2400" dirty="0" smtClean="0">
                <a:latin typeface="Times New Roman Tj" pitchFamily="18" charset="-52"/>
              </a:rPr>
              <a:t>: 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>
              <a:solidFill>
                <a:schemeClr val="tx1"/>
              </a:solidFill>
              <a:effectLst/>
              <a:latin typeface="Times New Roman Tj" pitchFamily="18" charset="-52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1052736"/>
            <a:ext cx="8784976" cy="5328592"/>
          </a:xfrm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>
            <a:noAutofit/>
          </a:bodyPr>
          <a:lstStyle/>
          <a:p>
            <a:pPr algn="just"/>
            <a:r>
              <a:rPr lang="ru-RU" sz="2100" dirty="0" err="1" smtClean="0">
                <a:latin typeface="Times New Roman Tj" pitchFamily="18" charset="-52"/>
              </a:rPr>
              <a:t>Нишонањои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асосии</a:t>
            </a:r>
            <a:r>
              <a:rPr lang="ru-RU" sz="2100" dirty="0" smtClean="0">
                <a:latin typeface="Times New Roman Tj" pitchFamily="18" charset="-52"/>
              </a:rPr>
              <a:t> он </a:t>
            </a:r>
            <a:r>
              <a:rPr lang="ru-RU" sz="2100" dirty="0" err="1" smtClean="0">
                <a:latin typeface="Times New Roman Tj" pitchFamily="18" charset="-52"/>
              </a:rPr>
              <a:t>чунинанд</a:t>
            </a:r>
            <a:r>
              <a:rPr lang="ru-RU" sz="2100" dirty="0" smtClean="0">
                <a:latin typeface="Times New Roman Tj" pitchFamily="18" charset="-52"/>
              </a:rPr>
              <a:t>:</a:t>
            </a:r>
          </a:p>
          <a:p>
            <a:pPr algn="just">
              <a:buNone/>
            </a:pPr>
            <a:r>
              <a:rPr lang="ru-RU" sz="2100" dirty="0" smtClean="0">
                <a:latin typeface="Times New Roman Tj" pitchFamily="18" charset="-52"/>
              </a:rPr>
              <a:t>	1</a:t>
            </a:r>
            <a:r>
              <a:rPr lang="ru-RU" sz="2100" dirty="0" smtClean="0">
                <a:latin typeface="Times New Roman Tj" pitchFamily="18" charset="-52"/>
              </a:rPr>
              <a:t>. </a:t>
            </a:r>
            <a:r>
              <a:rPr lang="ru-RU" sz="2100" dirty="0" err="1" smtClean="0">
                <a:latin typeface="Times New Roman Tj" pitchFamily="18" charset="-52"/>
              </a:rPr>
              <a:t>Бесобиќагї</a:t>
            </a:r>
            <a:r>
              <a:rPr lang="ru-RU" sz="2100" dirty="0" smtClean="0">
                <a:latin typeface="Times New Roman Tj" pitchFamily="18" charset="-52"/>
              </a:rPr>
              <a:t>, </a:t>
            </a:r>
            <a:r>
              <a:rPr lang="ru-RU" sz="2100" dirty="0" err="1" smtClean="0">
                <a:latin typeface="Times New Roman Tj" pitchFamily="18" charset="-52"/>
              </a:rPr>
              <a:t>бењамтої</a:t>
            </a:r>
            <a:r>
              <a:rPr lang="ru-RU" sz="2100" dirty="0" smtClean="0">
                <a:latin typeface="Times New Roman Tj" pitchFamily="18" charset="-52"/>
              </a:rPr>
              <a:t>, </a:t>
            </a:r>
            <a:r>
              <a:rPr lang="ru-RU" sz="2100" dirty="0" err="1" smtClean="0">
                <a:latin typeface="Times New Roman Tj" pitchFamily="18" charset="-52"/>
              </a:rPr>
              <a:t>хусусиятњои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ѓайриоддии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аќидањо</a:t>
            </a:r>
            <a:r>
              <a:rPr lang="ru-RU" sz="2100" dirty="0" smtClean="0">
                <a:latin typeface="Times New Roman Tj" pitchFamily="18" charset="-52"/>
              </a:rPr>
              <a:t>, </a:t>
            </a:r>
            <a:r>
              <a:rPr lang="ru-RU" sz="2100" dirty="0" err="1" smtClean="0">
                <a:latin typeface="Times New Roman Tj" pitchFamily="18" charset="-52"/>
              </a:rPr>
              <a:t>кўшиши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ифодаи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равшани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навоварињои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зењнї</a:t>
            </a:r>
            <a:r>
              <a:rPr lang="ru-RU" sz="2100" dirty="0" smtClean="0">
                <a:latin typeface="Times New Roman Tj" pitchFamily="18" charset="-52"/>
              </a:rPr>
              <a:t>.</a:t>
            </a:r>
          </a:p>
          <a:p>
            <a:pPr algn="just">
              <a:buNone/>
            </a:pPr>
            <a:r>
              <a:rPr lang="ru-RU" sz="2100" dirty="0" smtClean="0">
                <a:latin typeface="Times New Roman Tj" pitchFamily="18" charset="-52"/>
              </a:rPr>
              <a:t>	2</a:t>
            </a:r>
            <a:r>
              <a:rPr lang="ru-RU" sz="2100" dirty="0" smtClean="0">
                <a:latin typeface="Times New Roman Tj" pitchFamily="18" charset="-52"/>
              </a:rPr>
              <a:t>. </a:t>
            </a:r>
            <a:r>
              <a:rPr lang="ru-RU" sz="2100" dirty="0" err="1" smtClean="0">
                <a:latin typeface="Times New Roman Tj" pitchFamily="18" charset="-52"/>
              </a:rPr>
              <a:t>Эњсоси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чандирї</a:t>
            </a:r>
            <a:r>
              <a:rPr lang="ru-RU" sz="2100" dirty="0" smtClean="0">
                <a:latin typeface="Times New Roman Tj" pitchFamily="18" charset="-52"/>
              </a:rPr>
              <a:t>, </a:t>
            </a:r>
            <a:r>
              <a:rPr lang="ru-RU" sz="2100" dirty="0" err="1" smtClean="0">
                <a:latin typeface="Times New Roman Tj" pitchFamily="18" charset="-52"/>
              </a:rPr>
              <a:t>ки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дорои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ќобилияти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дидани</a:t>
            </a:r>
            <a:r>
              <a:rPr lang="ru-RU" sz="2100" dirty="0" smtClean="0">
                <a:latin typeface="Times New Roman Tj" pitchFamily="18" charset="-52"/>
              </a:rPr>
              <a:t> объект аз </a:t>
            </a:r>
            <a:r>
              <a:rPr lang="ru-RU" sz="2100" dirty="0" err="1" smtClean="0">
                <a:latin typeface="Times New Roman Tj" pitchFamily="18" charset="-52"/>
              </a:rPr>
              <a:t>нуќтаи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назари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нав</a:t>
            </a:r>
            <a:r>
              <a:rPr lang="ru-RU" sz="2100" dirty="0" smtClean="0">
                <a:latin typeface="Times New Roman Tj" pitchFamily="18" charset="-52"/>
              </a:rPr>
              <a:t> аст, </a:t>
            </a:r>
            <a:r>
              <a:rPr lang="ru-RU" sz="2100" dirty="0" err="1" smtClean="0">
                <a:latin typeface="Times New Roman Tj" pitchFamily="18" charset="-52"/>
              </a:rPr>
              <a:t>зоњир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гардидани</a:t>
            </a:r>
            <a:r>
              <a:rPr lang="ru-RU" sz="2100" dirty="0" smtClean="0">
                <a:latin typeface="Times New Roman Tj" pitchFamily="18" charset="-52"/>
              </a:rPr>
              <a:t>  </a:t>
            </a:r>
            <a:r>
              <a:rPr lang="ru-RU" sz="2100" dirty="0" err="1" smtClean="0">
                <a:latin typeface="Times New Roman Tj" pitchFamily="18" charset="-52"/>
              </a:rPr>
              <a:t>истифодаи</a:t>
            </a:r>
            <a:r>
              <a:rPr lang="ru-RU" sz="2100" dirty="0" smtClean="0">
                <a:latin typeface="Times New Roman Tj" pitchFamily="18" charset="-52"/>
              </a:rPr>
              <a:t> нави он, </a:t>
            </a:r>
            <a:r>
              <a:rPr lang="ru-RU" sz="2100" dirty="0" err="1" smtClean="0">
                <a:latin typeface="Times New Roman Tj" pitchFamily="18" charset="-52"/>
              </a:rPr>
              <a:t>васеъ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намудани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таѓйироти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функсионалї</a:t>
            </a:r>
            <a:r>
              <a:rPr lang="ru-RU" sz="2100" dirty="0" smtClean="0">
                <a:latin typeface="Times New Roman Tj" pitchFamily="18" charset="-52"/>
              </a:rPr>
              <a:t> дар </a:t>
            </a:r>
            <a:r>
              <a:rPr lang="ru-RU" sz="2100" dirty="0" err="1" smtClean="0">
                <a:latin typeface="Times New Roman Tj" pitchFamily="18" charset="-52"/>
              </a:rPr>
              <a:t>амал</a:t>
            </a:r>
            <a:r>
              <a:rPr lang="ru-RU" sz="2100" dirty="0" smtClean="0">
                <a:latin typeface="Times New Roman Tj" pitchFamily="18" charset="-52"/>
              </a:rPr>
              <a:t>.</a:t>
            </a:r>
          </a:p>
          <a:p>
            <a:pPr algn="just">
              <a:buNone/>
            </a:pPr>
            <a:r>
              <a:rPr lang="ru-RU" sz="2100" dirty="0" smtClean="0">
                <a:latin typeface="Times New Roman Tj" pitchFamily="18" charset="-52"/>
              </a:rPr>
              <a:t>	3</a:t>
            </a:r>
            <a:r>
              <a:rPr lang="ru-RU" sz="2100" dirty="0" smtClean="0">
                <a:latin typeface="Times New Roman Tj" pitchFamily="18" charset="-52"/>
              </a:rPr>
              <a:t>. </a:t>
            </a:r>
            <a:r>
              <a:rPr lang="ru-RU" sz="2100" dirty="0" err="1" smtClean="0">
                <a:latin typeface="Times New Roman Tj" pitchFamily="18" charset="-52"/>
              </a:rPr>
              <a:t>Шабењи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фасењии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адаптатсия</a:t>
            </a:r>
            <a:r>
              <a:rPr lang="ru-RU" sz="2100" dirty="0" smtClean="0">
                <a:latin typeface="Times New Roman Tj" pitchFamily="18" charset="-52"/>
              </a:rPr>
              <a:t>, </a:t>
            </a:r>
            <a:r>
              <a:rPr lang="ru-RU" sz="2100" dirty="0" err="1" smtClean="0">
                <a:latin typeface="Times New Roman Tj" pitchFamily="18" charset="-52"/>
              </a:rPr>
              <a:t>ќобилияти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таѓйир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додани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дарки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объектњо</a:t>
            </a:r>
            <a:r>
              <a:rPr lang="ru-RU" sz="2100" dirty="0" smtClean="0">
                <a:latin typeface="Times New Roman Tj" pitchFamily="18" charset="-52"/>
              </a:rPr>
              <a:t> ба </a:t>
            </a:r>
            <a:r>
              <a:rPr lang="ru-RU" sz="2100" dirty="0" err="1" smtClean="0">
                <a:latin typeface="Times New Roman Tj" pitchFamily="18" charset="-52"/>
              </a:rPr>
              <a:t>тарзе</a:t>
            </a:r>
            <a:r>
              <a:rPr lang="ru-RU" sz="2100" dirty="0" smtClean="0">
                <a:latin typeface="Times New Roman Tj" pitchFamily="18" charset="-52"/>
              </a:rPr>
              <a:t>, </a:t>
            </a:r>
            <a:r>
              <a:rPr lang="ru-RU" sz="2100" dirty="0" err="1" smtClean="0">
                <a:latin typeface="Times New Roman Tj" pitchFamily="18" charset="-52"/>
              </a:rPr>
              <a:t>ки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тарафњои</a:t>
            </a:r>
            <a:r>
              <a:rPr lang="ru-RU" sz="2100" dirty="0" smtClean="0">
                <a:latin typeface="Times New Roman Tj" pitchFamily="18" charset="-52"/>
              </a:rPr>
              <a:t> нави он, </a:t>
            </a:r>
            <a:r>
              <a:rPr lang="ru-RU" sz="2100" dirty="0" err="1" smtClean="0">
                <a:latin typeface="Times New Roman Tj" pitchFamily="18" charset="-52"/>
              </a:rPr>
              <a:t>пинњон</a:t>
            </a:r>
            <a:r>
              <a:rPr lang="ru-RU" sz="2100" dirty="0" smtClean="0">
                <a:latin typeface="Times New Roman Tj" pitchFamily="18" charset="-52"/>
              </a:rPr>
              <a:t> аз </a:t>
            </a:r>
            <a:r>
              <a:rPr lang="ru-RU" sz="2100" dirty="0" err="1" smtClean="0">
                <a:latin typeface="Times New Roman Tj" pitchFamily="18" charset="-52"/>
              </a:rPr>
              <a:t>мушоњида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мебошанд</a:t>
            </a:r>
            <a:r>
              <a:rPr lang="ru-RU" sz="2100" dirty="0" smtClean="0">
                <a:latin typeface="Times New Roman Tj" pitchFamily="18" charset="-52"/>
              </a:rPr>
              <a:t>.</a:t>
            </a:r>
          </a:p>
          <a:p>
            <a:pPr algn="just">
              <a:buNone/>
            </a:pPr>
            <a:r>
              <a:rPr lang="ru-RU" sz="2100" dirty="0" smtClean="0">
                <a:latin typeface="Times New Roman Tj" pitchFamily="18" charset="-52"/>
              </a:rPr>
              <a:t>	4</a:t>
            </a:r>
            <a:r>
              <a:rPr lang="ru-RU" sz="2100" dirty="0" smtClean="0">
                <a:latin typeface="Times New Roman Tj" pitchFamily="18" charset="-52"/>
              </a:rPr>
              <a:t>. </a:t>
            </a:r>
            <a:r>
              <a:rPr lang="ru-RU" sz="2100" dirty="0" err="1" smtClean="0">
                <a:latin typeface="Times New Roman Tj" pitchFamily="18" charset="-52"/>
              </a:rPr>
              <a:t>Фасењии</a:t>
            </a:r>
            <a:r>
              <a:rPr lang="ru-RU" sz="2100" dirty="0" smtClean="0">
                <a:latin typeface="Times New Roman Tj" pitchFamily="18" charset="-52"/>
              </a:rPr>
              <a:t> худ ба худи </a:t>
            </a:r>
            <a:r>
              <a:rPr lang="ru-RU" sz="2100" dirty="0" err="1" smtClean="0">
                <a:latin typeface="Times New Roman Tj" pitchFamily="18" charset="-52"/>
              </a:rPr>
              <a:t>семантикї</a:t>
            </a:r>
            <a:r>
              <a:rPr lang="ru-RU" sz="2100" dirty="0" smtClean="0">
                <a:latin typeface="Times New Roman Tj" pitchFamily="18" charset="-52"/>
              </a:rPr>
              <a:t>, </a:t>
            </a:r>
            <a:r>
              <a:rPr lang="ru-RU" sz="2100" dirty="0" err="1" smtClean="0">
                <a:latin typeface="Times New Roman Tj" pitchFamily="18" charset="-52"/>
              </a:rPr>
              <a:t>яъне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ќобилияти</a:t>
            </a:r>
            <a:r>
              <a:rPr lang="ru-RU" sz="2100" dirty="0" smtClean="0">
                <a:latin typeface="Times New Roman Tj" pitchFamily="18" charset="-52"/>
              </a:rPr>
              <a:t> ба </a:t>
            </a:r>
            <a:r>
              <a:rPr lang="ru-RU" sz="2100" dirty="0" err="1" smtClean="0">
                <a:latin typeface="Times New Roman Tj" pitchFamily="18" charset="-52"/>
              </a:rPr>
              <a:t>вуљуд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оварадани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ѓояњои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гуногун</a:t>
            </a:r>
            <a:r>
              <a:rPr lang="ru-RU" sz="2100" dirty="0" smtClean="0">
                <a:latin typeface="Times New Roman Tj" pitchFamily="18" charset="-52"/>
              </a:rPr>
              <a:t> дар </a:t>
            </a:r>
            <a:r>
              <a:rPr lang="ru-RU" sz="2100" dirty="0" err="1" smtClean="0">
                <a:latin typeface="Times New Roman Tj" pitchFamily="18" charset="-52"/>
              </a:rPr>
              <a:t>вазъияти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номуайян</a:t>
            </a:r>
            <a:r>
              <a:rPr lang="ru-RU" sz="2100" dirty="0" smtClean="0">
                <a:latin typeface="Times New Roman Tj" pitchFamily="18" charset="-52"/>
              </a:rPr>
              <a:t>.</a:t>
            </a:r>
          </a:p>
          <a:p>
            <a:pPr algn="just"/>
            <a:r>
              <a:rPr lang="ru-RU" sz="2100" dirty="0" err="1" smtClean="0">
                <a:latin typeface="Times New Roman Tj" pitchFamily="18" charset="-52"/>
              </a:rPr>
              <a:t>Тибќи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ќонунњои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умуми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тафаккур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одамони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гуногун</a:t>
            </a:r>
            <a:r>
              <a:rPr lang="ru-RU" sz="2100" dirty="0" smtClean="0">
                <a:latin typeface="Times New Roman Tj" pitchFamily="18" charset="-52"/>
              </a:rPr>
              <a:t> бо </a:t>
            </a:r>
            <a:r>
              <a:rPr lang="ru-RU" sz="2100" dirty="0" err="1" smtClean="0">
                <a:latin typeface="Times New Roman Tj" pitchFamily="18" charset="-52"/>
              </a:rPr>
              <a:t>хусусиятњои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инфиродї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фарќ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мекунанд</a:t>
            </a:r>
            <a:r>
              <a:rPr lang="ru-RU" sz="2100" dirty="0" smtClean="0">
                <a:latin typeface="Times New Roman Tj" pitchFamily="18" charset="-52"/>
              </a:rPr>
              <a:t>: дараљаи </a:t>
            </a:r>
            <a:r>
              <a:rPr lang="ru-RU" sz="2100" dirty="0" err="1" smtClean="0">
                <a:latin typeface="Times New Roman Tj" pitchFamily="18" charset="-52"/>
              </a:rPr>
              <a:t>мустаќилият</a:t>
            </a:r>
            <a:r>
              <a:rPr lang="ru-RU" sz="2100" dirty="0" smtClean="0">
                <a:latin typeface="Times New Roman Tj" pitchFamily="18" charset="-52"/>
              </a:rPr>
              <a:t>, </a:t>
            </a:r>
            <a:r>
              <a:rPr lang="ru-RU" sz="2100" dirty="0" err="1" smtClean="0">
                <a:latin typeface="Times New Roman Tj" pitchFamily="18" charset="-52"/>
              </a:rPr>
              <a:t>интиќоднокї</a:t>
            </a:r>
            <a:r>
              <a:rPr lang="ru-RU" sz="2100" dirty="0" smtClean="0">
                <a:latin typeface="Times New Roman Tj" pitchFamily="18" charset="-52"/>
              </a:rPr>
              <a:t>, </a:t>
            </a:r>
            <a:r>
              <a:rPr lang="ru-RU" sz="2100" dirty="0" err="1" smtClean="0">
                <a:latin typeface="Times New Roman Tj" pitchFamily="18" charset="-52"/>
              </a:rPr>
              <a:t>пайдарњамї</a:t>
            </a:r>
            <a:r>
              <a:rPr lang="ru-RU" sz="2100" dirty="0" smtClean="0">
                <a:latin typeface="Times New Roman Tj" pitchFamily="18" charset="-52"/>
              </a:rPr>
              <a:t>, </a:t>
            </a:r>
            <a:r>
              <a:rPr lang="ru-RU" sz="2100" dirty="0" err="1" smtClean="0">
                <a:latin typeface="Times New Roman Tj" pitchFamily="18" charset="-52"/>
              </a:rPr>
              <a:t>таѓйирпазирї</a:t>
            </a:r>
            <a:r>
              <a:rPr lang="ru-RU" sz="2100" dirty="0" smtClean="0">
                <a:latin typeface="Times New Roman Tj" pitchFamily="18" charset="-52"/>
              </a:rPr>
              <a:t>, </a:t>
            </a:r>
            <a:r>
              <a:rPr lang="ru-RU" sz="2100" dirty="0" err="1" smtClean="0">
                <a:latin typeface="Times New Roman Tj" pitchFamily="18" charset="-52"/>
              </a:rPr>
              <a:t>амиќї</a:t>
            </a:r>
            <a:r>
              <a:rPr lang="ru-RU" sz="2100" dirty="0" smtClean="0">
                <a:latin typeface="Times New Roman Tj" pitchFamily="18" charset="-52"/>
              </a:rPr>
              <a:t> ва </a:t>
            </a:r>
            <a:r>
              <a:rPr lang="ru-RU" sz="2100" dirty="0" err="1" smtClean="0">
                <a:latin typeface="Times New Roman Tj" pitchFamily="18" charset="-52"/>
              </a:rPr>
              <a:t>босуръатї</a:t>
            </a:r>
            <a:r>
              <a:rPr lang="ru-RU" sz="2100" dirty="0" smtClean="0">
                <a:latin typeface="Times New Roman Tj" pitchFamily="18" charset="-52"/>
              </a:rPr>
              <a:t>, </a:t>
            </a:r>
            <a:r>
              <a:rPr lang="ru-RU" sz="2100" dirty="0" err="1" smtClean="0">
                <a:latin typeface="Times New Roman Tj" pitchFamily="18" charset="-52"/>
              </a:rPr>
              <a:t>таносуби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гуногуни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тањлил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ва</a:t>
            </a:r>
            <a:r>
              <a:rPr lang="ru-RU" sz="2100" dirty="0" smtClean="0">
                <a:latin typeface="Times New Roman Tj" pitchFamily="18" charset="-52"/>
              </a:rPr>
              <a:t> синтез - </a:t>
            </a:r>
            <a:r>
              <a:rPr lang="ru-RU" sz="2100" dirty="0" err="1" smtClean="0">
                <a:latin typeface="Times New Roman Tj" pitchFamily="18" charset="-52"/>
              </a:rPr>
              <a:t>тафаккури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тањлилї</a:t>
            </a:r>
            <a:r>
              <a:rPr lang="ru-RU" sz="2100" dirty="0" smtClean="0">
                <a:latin typeface="Times New Roman Tj" pitchFamily="18" charset="-52"/>
              </a:rPr>
              <a:t> ё </a:t>
            </a:r>
            <a:r>
              <a:rPr lang="ru-RU" sz="2100" dirty="0" err="1" smtClean="0">
                <a:latin typeface="Times New Roman Tj" pitchFamily="18" charset="-52"/>
              </a:rPr>
              <a:t>синтезии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инфиродї</a:t>
            </a:r>
            <a:r>
              <a:rPr lang="ru-RU" sz="2200" dirty="0" smtClean="0">
                <a:latin typeface="Times New Roman Tj" pitchFamily="18" charset="-52"/>
              </a:rPr>
              <a:t>.</a:t>
            </a:r>
          </a:p>
          <a:p>
            <a:pPr algn="just"/>
            <a:endParaRPr lang="ru-RU" sz="2200" dirty="0">
              <a:latin typeface="Times New Roman Tj" pitchFamily="18" charset="-52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2700" dirty="0" smtClean="0">
                <a:latin typeface="Times New Roman Tj" pitchFamily="18" charset="-52"/>
              </a:rPr>
              <a:t/>
            </a:r>
            <a:br>
              <a:rPr lang="ru-RU" sz="2700" dirty="0" smtClean="0">
                <a:latin typeface="Times New Roman Tj" pitchFamily="18" charset="-52"/>
              </a:rPr>
            </a:br>
            <a:r>
              <a:rPr lang="ru-RU" sz="2000" dirty="0" smtClean="0"/>
              <a:t> </a:t>
            </a:r>
            <a:r>
              <a:rPr lang="ru-RU" sz="2700" dirty="0" err="1" smtClean="0">
                <a:latin typeface="Times New Roman Tj" pitchFamily="18" charset="-52"/>
              </a:rPr>
              <a:t>Тафаккури</a:t>
            </a:r>
            <a:r>
              <a:rPr lang="ru-RU" sz="2700" dirty="0" smtClean="0">
                <a:latin typeface="Times New Roman Tj" pitchFamily="18" charset="-52"/>
              </a:rPr>
              <a:t> </a:t>
            </a:r>
            <a:r>
              <a:rPr lang="ru-RU" sz="2700" dirty="0" err="1" smtClean="0">
                <a:latin typeface="Times New Roman Tj" pitchFamily="18" charset="-52"/>
              </a:rPr>
              <a:t>эљодї</a:t>
            </a:r>
            <a:r>
              <a:rPr lang="ru-RU" sz="2700" dirty="0" smtClean="0">
                <a:latin typeface="Times New Roman Tj" pitchFamily="18" charset="-52"/>
              </a:rPr>
              <a:t> </a:t>
            </a:r>
            <a:r>
              <a:rPr lang="ru-RU" sz="2700" dirty="0" smtClean="0">
                <a:latin typeface="Times New Roman Tj" pitchFamily="18" charset="-52"/>
              </a:rPr>
              <a:t/>
            </a:r>
            <a:br>
              <a:rPr lang="ru-RU" sz="2700" dirty="0" smtClean="0">
                <a:latin typeface="Times New Roman Tj" pitchFamily="18" charset="-52"/>
              </a:rPr>
            </a:br>
            <a:endParaRPr lang="ru-RU" sz="2700" dirty="0">
              <a:solidFill>
                <a:schemeClr val="tx1"/>
              </a:solidFill>
              <a:effectLst/>
              <a:latin typeface="Times New Roman Tj" pitchFamily="18" charset="-52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1976</TotalTime>
  <Words>1992</Words>
  <Application>Microsoft Office PowerPoint</Application>
  <PresentationFormat>Экран (4:3)</PresentationFormat>
  <Paragraphs>132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Открытая</vt:lpstr>
      <vt:lpstr>ТАФАККУР ДАР РАВАНДИ ИДОРАКУНЇ</vt:lpstr>
      <vt:lpstr>Мафњуми умумї дар бораи тафаккур</vt:lpstr>
      <vt:lpstr>Мафњуми умумї дар бораи тафаккур</vt:lpstr>
      <vt:lpstr>Мафњуми умумї дар бораи тафаккур</vt:lpstr>
      <vt:lpstr> Дар инкишофи таърихии тафаккур се давраро фарќ мекунанд – намудњои тафаккур: </vt:lpstr>
      <vt:lpstr> Намудњои тафаккур:  </vt:lpstr>
      <vt:lpstr> Намудњои тафаккур: </vt:lpstr>
      <vt:lpstr> Намудњои тафаккур:  </vt:lpstr>
      <vt:lpstr>  Тафаккури эљодї  </vt:lpstr>
      <vt:lpstr>  Тафаккури проблемавї  </vt:lpstr>
      <vt:lpstr>  Тафаккури проблемавї  </vt:lpstr>
      <vt:lpstr>  Алоќамандии тањлил ва таркиб дар вобастагињои зерин ифода гардидааст:  </vt:lpstr>
      <vt:lpstr>  Алоќамандии тањлил ва таркиб дар вобастагињои зерин ифода гардидааст:  </vt:lpstr>
      <vt:lpstr>  Алоќамандии тањлил ва таркиб дар вобастагињои зерин ифода гардидааст:  </vt:lpstr>
      <vt:lpstr>  Алоќамандии тањлил ва таркиб дар вобастагињои зерин ифода гардидааст:  </vt:lpstr>
      <vt:lpstr>  Шаклњои зерини тафаккури мантиќиро фарќ мекунанд:  </vt:lpstr>
      <vt:lpstr>  Шаклњои зерини тафаккури мантиќиро фарќ мекунанд:  </vt:lpstr>
      <vt:lpstr>  Шаклњои зерини тафаккури мантиќиро фарќ мекунанд:  </vt:lpstr>
      <vt:lpstr>  Хусусиятњои хоси тафаккур:  </vt:lpstr>
      <vt:lpstr>  Хусусиятњои хоси тафаккур:  </vt:lpstr>
      <vt:lpstr>  Хусусиятњои хоси тафаккур:  </vt:lpstr>
      <vt:lpstr>  Хусусиятњои хоси тафаккур:  </vt:lpstr>
      <vt:lpstr>Слайд 23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ПСИХОЛОГИЯИ ЌАБУЛИ ЌАРОРЊО</dc:title>
  <dc:creator>Admin</dc:creator>
  <cp:lastModifiedBy>PC</cp:lastModifiedBy>
  <cp:revision>142</cp:revision>
  <dcterms:created xsi:type="dcterms:W3CDTF">2017-11-09T12:46:10Z</dcterms:created>
  <dcterms:modified xsi:type="dcterms:W3CDTF">2018-08-09T15:12:32Z</dcterms:modified>
</cp:coreProperties>
</file>