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4" r:id="rId2"/>
    <p:sldId id="29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8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4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g-Cyrl-TJ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6207B9A-E277-4C00-B9CF-EBD7BC86BBA1}" type="slidenum">
              <a:rPr lang="ru-RU" smtClean="0"/>
              <a:pPr eaLnBrk="1" hangingPunct="1"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59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altLang="zh-CN" smtClean="0"/>
              <a:t>Образец подзаголовка</a:t>
            </a:r>
            <a:endParaRPr lang="en-US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2022/4/27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4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2022/4/27</a:t>
            </a:fld>
            <a:endParaRPr lang="zh-CN" altLang="en-US"/>
          </a:p>
        </p:txBody>
      </p:sp>
      <p:sp>
        <p:nvSpPr>
          <p:cNvPr id="10486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2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2022/4/27</a:t>
            </a:fld>
            <a:endParaRPr lang="zh-CN" altLang="en-US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2022/4/27</a:t>
            </a:fld>
            <a:endParaRPr lang="zh-CN" altLang="en-US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42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10486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2022/4/27</a:t>
            </a:fld>
            <a:endParaRPr lang="zh-CN" altLang="en-US"/>
          </a:p>
        </p:txBody>
      </p:sp>
      <p:sp>
        <p:nvSpPr>
          <p:cNvPr id="10486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0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1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2022/4/27</a:t>
            </a:fld>
            <a:endParaRPr lang="zh-CN" altLang="en-US"/>
          </a:p>
        </p:txBody>
      </p:sp>
      <p:sp>
        <p:nvSpPr>
          <p:cNvPr id="10486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2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104862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104862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2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2022/4/27</a:t>
            </a:fld>
            <a:endParaRPr lang="zh-CN" altLang="en-US"/>
          </a:p>
        </p:txBody>
      </p:sp>
      <p:sp>
        <p:nvSpPr>
          <p:cNvPr id="104862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58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2022/4/27</a:t>
            </a:fld>
            <a:endParaRPr lang="zh-CN" altLang="en-US"/>
          </a:p>
        </p:txBody>
      </p:sp>
      <p:sp>
        <p:nvSpPr>
          <p:cNvPr id="104858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2022/4/27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52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5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104865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2022/4/27</a:t>
            </a:fld>
            <a:endParaRPr lang="zh-CN" altLang="en-US"/>
          </a:p>
        </p:txBody>
      </p:sp>
      <p:sp>
        <p:nvSpPr>
          <p:cNvPr id="104865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36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altLang="zh-CN" smtClean="0"/>
              <a:t>Вставка рисунка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2022/4/27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lang="zh-CN" altLang="en-US" smtClean="0"/>
              <a:t>2022/4/27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3716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АКАДЕМИЯИ ИДОРАКУНИИ ДАВЛАТИИ НАЗДИ ПРЕЗИДЕНТИ </a:t>
            </a:r>
            <a:r>
              <a:rPr lang="tg-Cyrl-TJ" sz="2000" b="1" dirty="0" smtClean="0">
                <a:solidFill>
                  <a:srgbClr val="7030A0"/>
                </a:solidFill>
                <a:latin typeface="Times New Roman Tj" pitchFamily="18" charset="-52"/>
              </a:rPr>
              <a:t>ҶУМҲУРИИ ТОҶИКИСТОН</a:t>
            </a:r>
            <a:r>
              <a:rPr lang="tg-Cyrl-TJ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Tj" pitchFamily="18" charset="-52"/>
              </a:rPr>
              <a:t/>
            </a:r>
            <a:br>
              <a:rPr lang="tg-Cyrl-TJ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Tj" pitchFamily="18" charset="-52"/>
              </a:rPr>
            </a:br>
            <a:endParaRPr lang="ru-RU" sz="2000" b="1" dirty="0" smtClean="0">
              <a:solidFill>
                <a:srgbClr val="7030A0"/>
              </a:solidFill>
            </a:endParaRPr>
          </a:p>
        </p:txBody>
      </p:sp>
      <p:sp useBgFill="1">
        <p:nvSpPr>
          <p:cNvPr id="2051" name="Горизонтальный свиток 4"/>
          <p:cNvSpPr>
            <a:spLocks noChangeArrowheads="1"/>
          </p:cNvSpPr>
          <p:nvPr/>
        </p:nvSpPr>
        <p:spPr bwMode="auto">
          <a:xfrm>
            <a:off x="990600" y="2971800"/>
            <a:ext cx="6934200" cy="1828800"/>
          </a:xfrm>
          <a:prstGeom prst="horizontalScroll">
            <a:avLst>
              <a:gd name="adj" fmla="val 12500"/>
            </a:avLst>
          </a:prstGeom>
          <a:ln w="9525" algn="ctr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ru-RU" dirty="0"/>
          </a:p>
          <a:p>
            <a:pPr algn="ctr"/>
            <a:r>
              <a:rPr lang="tg-Cyrl-TJ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ТАШКИЛИ ГАРДИШИ ҲУҶҶАТ</a:t>
            </a:r>
            <a:endParaRPr lang="tg-Cyrl-TJ" sz="3200" dirty="0">
              <a:latin typeface="Times New Roman Tj" pitchFamily="18" charset="-52"/>
            </a:endParaRPr>
          </a:p>
          <a:p>
            <a:pPr algn="ctr" eaLnBrk="0" hangingPunct="0">
              <a:defRPr/>
            </a:pPr>
            <a:endParaRPr lang="tg-Cyrl-TJ" sz="3200" dirty="0">
              <a:latin typeface="Times New Roman Tj" pitchFamily="18" charset="-52"/>
            </a:endParaRPr>
          </a:p>
        </p:txBody>
      </p:sp>
      <p:sp>
        <p:nvSpPr>
          <p:cNvPr id="2054" name="Прямоугольник 5"/>
          <p:cNvSpPr>
            <a:spLocks noChangeArrowheads="1"/>
          </p:cNvSpPr>
          <p:nvPr/>
        </p:nvSpPr>
        <p:spPr bwMode="auto">
          <a:xfrm>
            <a:off x="304800" y="4876800"/>
            <a:ext cx="8763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tg-Cyrl-TJ" sz="2400" b="1" dirty="0">
                <a:solidFill>
                  <a:srgbClr val="002060"/>
                </a:solidFill>
                <a:latin typeface="Palatino Linotype" pitchFamily="18" charset="0"/>
              </a:rPr>
              <a:t>Додихудоев Р.М. – мудири кафедраи забони тоҷикӣ ва ҳуҷҷатнигорӣ, н.и.ф., дотсент</a:t>
            </a:r>
          </a:p>
          <a:p>
            <a:pPr algn="ctr" eaLnBrk="0" hangingPunct="0"/>
            <a:endParaRPr lang="tg-Cyrl-TJ" sz="2400" dirty="0">
              <a:solidFill>
                <a:srgbClr val="000000"/>
              </a:solidFill>
              <a:latin typeface="Times New Roman Tj" pitchFamily="18" charset="-52"/>
            </a:endParaRPr>
          </a:p>
          <a:p>
            <a:pPr algn="ctr" eaLnBrk="0" hangingPunct="0"/>
            <a:r>
              <a:rPr lang="tg-Cyrl-TJ" dirty="0">
                <a:solidFill>
                  <a:srgbClr val="002060"/>
                </a:solidFill>
                <a:latin typeface="Times New Roman Tj" pitchFamily="18" charset="-52"/>
              </a:rPr>
              <a:t>ДУШАНБЕ - </a:t>
            </a:r>
            <a:r>
              <a:rPr lang="tg-Cyrl-TJ" dirty="0" smtClean="0">
                <a:solidFill>
                  <a:srgbClr val="002060"/>
                </a:solidFill>
                <a:latin typeface="Times New Roman Tj" pitchFamily="18" charset="-52"/>
              </a:rPr>
              <a:t>2022 </a:t>
            </a:r>
            <a:endParaRPr lang="tg-Cyrl-TJ" sz="1400" dirty="0"/>
          </a:p>
        </p:txBody>
      </p:sp>
      <p:pic>
        <p:nvPicPr>
          <p:cNvPr id="2055" name="Рисунок 3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1430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2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ТАРТИБИ ГАРДИШ ВА ИҶРОИ ҲУҶҶАТҲОИ ВОРИДОТӢ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378424"/>
            <a:ext cx="8884693" cy="5186149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</a:pP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бояд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муҳлати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муқарраргардида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баррасӣ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карда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шаванд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воридгардида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баъди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баррасии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роҳбарият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қайд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гирифтани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амри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хаттӣ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сутунн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дахлдори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дафтари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муросилоти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воҳиди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сохтории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коргузорӣ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баргардонида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тибқи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таъинот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фиристода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Шахсе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амри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хаттӣ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якум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нишон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шудааст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масъули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иҷрои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мебошад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Масъули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иҷро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ҳуқуқи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даъват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намудани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ҳамиҷрочиёнро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6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ТАРТИБИ ГАРДИШ ВА ИҶРОИ ҲУҶҶАТҲОИ ВОРИДОТӢ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378424"/>
            <a:ext cx="8884693" cy="5186149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иҷрочиён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уҳдадоранд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дархости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масъули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иҷро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ў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тамоми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маводи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заруриро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пешниҳод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намоянд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иҷрочиён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сари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вақт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хушсифат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омода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намудани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лоиҳаи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масъулияти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баробар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иҷрогардида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парванда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дўхтан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он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воҳидҳои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сохторӣ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ё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кормандоне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парвандаҳоро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руйи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масъалаҳои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дахлдор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тибқи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феҳристи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парвандаҳо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тартиб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медиҳанд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баргардонида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16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297" y="174054"/>
            <a:ext cx="8351577" cy="849525"/>
          </a:xfrm>
        </p:spPr>
        <p:txBody>
          <a:bodyPr>
            <a:noAutofit/>
          </a:bodyPr>
          <a:lstStyle/>
          <a:p>
            <a:pPr lvl="0"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ТАРТИБИ ГАРДИШИ ҲУҶҶАТҲОИ СОДИРОТӢ ВА ДОХИЛӢ ДАР РАФТИ ОМОДА НАМУДАНИ ОНҲО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378424"/>
            <a:ext cx="8884693" cy="5186149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Иҷрокунанда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пешниҳоди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омодашуда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имзо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бояд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мундариҷа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дурустии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расмият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даровардани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мавҷудияти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иловаҳоро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санҷад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имзо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якҷоя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маводе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асоси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онҳо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омода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шудааст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пешниҳод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карда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тарафи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роҳбарият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имзошуда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дафтари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содиротӣ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дохилӣ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ирсол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воҳиди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сохтории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коргузорӣ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баргардонида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71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297" y="174054"/>
            <a:ext cx="8351577" cy="849525"/>
          </a:xfrm>
        </p:spPr>
        <p:txBody>
          <a:bodyPr>
            <a:noAutofit/>
          </a:bodyPr>
          <a:lstStyle/>
          <a:p>
            <a:pPr lvl="0"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ТАРТИБИ ГАРДИШИ ҲУҶҶАТҲОИ СОДИРОТӢ ВА ДОХИЛӢ ДАР РАФТИ ОМОДА НАМУДАНИ ОНҲО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378424"/>
            <a:ext cx="8884693" cy="5186149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ирсол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шакли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пурра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расмият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даровардашуда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супорида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Воҳиди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сохтории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коргузорӣ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дурустии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расмият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дароварда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шудани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мавҷудияти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иловаҳои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асосӣ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нишондодашударо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санҷида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лифофаро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расмият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медарорад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худи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ҳамон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рўз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мақоми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дахлдори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алоқа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месупорад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дохилӣ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доираи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дастгоҳи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идоракунӣ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омода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расмият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дароварда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иҷро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истифода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бурда) карда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6333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297" y="174054"/>
            <a:ext cx="8351577" cy="849525"/>
          </a:xfrm>
        </p:spPr>
        <p:txBody>
          <a:bodyPr>
            <a:noAutofit/>
          </a:bodyPr>
          <a:lstStyle/>
          <a:p>
            <a:pPr lvl="0"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ТАРТИБИ ГАРДИШИ ҲУҶҶАТҲОИ СОДИРОТӢ ВА ДОХИЛӢ ДАР РАФТИ ОМОДА НАМУДАНИ ОНҲО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378424"/>
            <a:ext cx="8884693" cy="5186149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Лоиҳаи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баъди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омода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мувофиқакунӣ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кормандони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дахлдори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ташкилот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баррасӣ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ё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имзо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роҳбарият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пешниҳод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Баъди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имзои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мазкур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дафтари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содиротӣ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дохилӣ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қайд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гирифта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иҷро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равон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карда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Гузоришҳо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роҳбарият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маълумотномаҳо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маълумот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дигар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хусусияти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фаврӣ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баъди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баррасӣ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иҷрои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онҳо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парвандаи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дахлдор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ҷойгир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карда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9668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297" y="174054"/>
            <a:ext cx="8351577" cy="849525"/>
          </a:xfrm>
        </p:spPr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ТАРТИБИ ҚАБУЛ ВА СУПОРИДАНИ ҲУҶҶАТҲО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378424"/>
            <a:ext cx="8884693" cy="5186149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Қабул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супоридани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воридотӣ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содиротӣ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дохилӣ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ҳамаи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марҳилаҳои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гардиши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худ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гузоштани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имзо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амалӣ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мешавад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Супоридани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аз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воҳиди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сохторӣ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воҳиди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сохтории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дигар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ё аз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корманд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корманди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дигар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ҳатман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тавассути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воҳиди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сохтории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коргузорӣ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гирифта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дафтари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оид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гардиши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қайд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карда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мешавад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857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297" y="174054"/>
            <a:ext cx="8351577" cy="849525"/>
          </a:xfrm>
        </p:spPr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БАҚАЙДГИРИИ ҲУҶҶАТҲО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887104"/>
            <a:ext cx="8884693" cy="5677469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Ҳуҷҷатҳоро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воҳиди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сохтории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коргузорӣ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таври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мутамарказ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қайд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мегирад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зерин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қайд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гирифта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Дастурамали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намунавии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коргузорӣ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мақомоти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давлатӣ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муассиса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корхона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дигар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ташкилотҳои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Ҷумҳурии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Тоҷикистон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Рӯйхати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тарафи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воҳиди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сохтории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коргузорӣ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қайд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гирифта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намешаванд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Маълумот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бораи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ҷаласаҳо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машваратҳо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рӯзнома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Ҷадвалҳо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супоришномаҳо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дархостҳо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тақсимбандиҳо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Нақшаҳои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таълимӣ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барномаҳо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нусхаҳо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Огоҳномаҳои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эълонӣ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овезаҳо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барномаҳои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машваратҳо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конференсияҳо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Номаҳои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табрикотӣ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даъватномаҳо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Нашрияҳои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чопӣ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китобҳо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маҷаллаҳо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варақаҳо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Намунаҳои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ҳисобот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оморӣ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муҳосибӣ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15000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476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297" y="174054"/>
            <a:ext cx="8351577" cy="849525"/>
          </a:xfrm>
        </p:spPr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БАҚАЙДГИРИИ ҲУҶҶАТҲО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678676"/>
            <a:ext cx="8884693" cy="4885898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маротиба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қайд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гирифта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рўзи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шуданашон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содиротӣ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дохилӣ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бошанд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рўзи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баимзорасӣ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қайд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гирифта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Шохиси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содиротӣ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дохилӣ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рақами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тартибии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шохиси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парванда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рўйи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феҳрист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иборат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аст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66864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297" y="174054"/>
            <a:ext cx="8351577" cy="849525"/>
          </a:xfrm>
        </p:spPr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БАҚАЙДГИРИИ ҲУҶҶАТҲО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542196"/>
            <a:ext cx="8884693" cy="5022377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маротиба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қайд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гирифта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рўзи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шуданашон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содиротӣ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дохилӣ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бошанд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рўзи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баимзорасӣ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қайд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гирифта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923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297" y="174054"/>
            <a:ext cx="8351577" cy="849525"/>
          </a:xfrm>
        </p:spPr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БАҚАЙДГИРИИ ҲУҶҶАТҲО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037230"/>
            <a:ext cx="8884693" cy="552734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Шохиси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содиротӣ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дохилӣ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рақами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тартибии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шохиси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парванда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рўйи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феҳрист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иборат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аст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/>
              <a:t>Масалан</a:t>
            </a:r>
            <a:r>
              <a:rPr lang="ru-RU" sz="2400" dirty="0"/>
              <a:t>: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аз 05.01.17                        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Вазорати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молияи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    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Ҷумҳурии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Тоҷикистон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Ҳисоботи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солонаи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муҳосибӣ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соли 2016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ирсол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мегардад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Директор                     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имзо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        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насаб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ном,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падар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рақами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тартибни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бақайдгирӣ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шохиси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парванда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рўйи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феҳрист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00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857" y="815673"/>
            <a:ext cx="8788313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tg-Cyrl-TJ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НАҚШАИ ДАРС:</a:t>
            </a:r>
          </a:p>
          <a:p>
            <a:pPr marL="0" indent="0">
              <a:lnSpc>
                <a:spcPct val="200000"/>
              </a:lnSpc>
              <a:buAutoNum type="arabicParenR"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ТАРТИБИ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ГАРДИШ ВА ИҶРОИ ҲУҶҶАТҲОИ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ВОРИДОТӢ</a:t>
            </a:r>
          </a:p>
          <a:p>
            <a:pPr marL="0" indent="0">
              <a:lnSpc>
                <a:spcPct val="100000"/>
              </a:lnSpc>
              <a:buAutoNum type="arabicParenR"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ТАРТИБИ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ГАРДИШИ ҲУҶҶАТҲОИ СОДИРОТӢ ВА ДОХИЛӢ ДАР РАФТИ ОМОДА НАМУДАНИ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ОНҲО</a:t>
            </a:r>
          </a:p>
          <a:p>
            <a:pPr marL="0" indent="0">
              <a:lnSpc>
                <a:spcPct val="200000"/>
              </a:lnSpc>
              <a:buAutoNum type="arabicParenR"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ТАРТИБИ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ҚАБУЛ ВА СУПОРИДАНИ 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ҲУҶҶАТҲО</a:t>
            </a:r>
          </a:p>
          <a:p>
            <a:pPr marL="0" indent="0">
              <a:lnSpc>
                <a:spcPct val="200000"/>
              </a:lnSpc>
              <a:buAutoNum type="arabicParenR"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БАҚАЙДГИРИИ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ҲУҶҶАТҲО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200000"/>
              </a:lnSpc>
              <a:buAutoNum type="arabicParenR"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200000"/>
              </a:lnSpc>
              <a:buAutoNum type="arabicParenR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914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297" y="174054"/>
            <a:ext cx="8351577" cy="849525"/>
          </a:xfrm>
        </p:spPr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БАҚАЙДГИРИИ ҲУҶҶАТҲО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091822"/>
            <a:ext cx="8884693" cy="5472752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содиротӣ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дохилӣ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дафтарҳои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зерин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истифода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бурда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дафтари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дафтари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дохилӣ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дафтари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содиротӣ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дафтари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қонунҳо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санадҳои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меъёрии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ҳуқуқии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Президенти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Ҷумҳурии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Тоҷикистон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Ҳукумати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Ҷумҳурии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Тоҷикистон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41497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297" y="174054"/>
            <a:ext cx="8351577" cy="849525"/>
          </a:xfrm>
        </p:spPr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БАҚАЙДГИРИИ ҲУҶҶАТҲО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091822"/>
            <a:ext cx="8884693" cy="547275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дафтари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супоришҳои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хаттӣ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протоколҳои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маҷлисҳои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назди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Президенти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Ҷумҳурии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Тоҷикистон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дафтари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супоришҳои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хаттӣ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протоколҳои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маҷлисҳои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назди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Сарвазири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Ҷумҳурии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Тоҷикистон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муовинони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ў,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Роҳбари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Дастгоҳи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иҷроияи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Президенти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Ҷумҳурии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Тоҷикистон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дафтари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муроҷиатҳои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шахсони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воқеӣ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ҳуқуқӣ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дафтари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барқияҳои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ҳукуматӣ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дафтари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баргардонидашуда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565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ТАРТИБИ ГАРДИШ ВА ИҶРОИ ҲУҶҶАТҲОИ ВОРИДОТӢ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955" y="1378424"/>
            <a:ext cx="8625385" cy="5186149"/>
          </a:xfrm>
        </p:spPr>
        <p:txBody>
          <a:bodyPr>
            <a:normAutofit fontScale="92500"/>
          </a:bodyPr>
          <a:lstStyle/>
          <a:p>
            <a:pPr lvl="0" algn="just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Қабул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коркарди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ибтидоии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муросилоти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воридотиро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воҳиди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сохтории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коргузорӣ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амал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мебарорад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Коркарди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ибтидоии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муросилоти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санҷиши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дурустии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ирсол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мавҷудияти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омода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намудани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муросилот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фиристодан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тибқи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таъинот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иборат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Муросилоти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саҳван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воридшуда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тибқи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таъинот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фиристода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780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ТАРТИБИ ГАРДИШ ВА ИҶРОИ ҲУҶҶАТҲОИ ВОРИДОТӢ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955" y="1378424"/>
            <a:ext cx="8625385" cy="5186149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Ҳамаи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лифофаҳо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истиснои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муросилоти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шахсӣ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мактубҳои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нишонии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кумитаи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иттифоқи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касаба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ирсолшуда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кушода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Ҳамзамон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беосебии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лифофаҳо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миқдори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мавҷуда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онҳо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санҷида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осеб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ёфтани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лифофаҳо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нарасидани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ягон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қисми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номутобиқатии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рақамҳо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лифофаи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тибқи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намунаи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муайянгардида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се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нусха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тартиб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мешавад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48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ТАРТИБИ ГАРДИШ ВА ИҶРОИ ҲУҶҶАТҲОИ ВОРИДОТӢ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955" y="1378424"/>
            <a:ext cx="8625385" cy="5186149"/>
          </a:xfrm>
        </p:spPr>
        <p:txBody>
          <a:bodyPr>
            <a:normAutofit lnSpcReduction="10000"/>
          </a:bodyPr>
          <a:lstStyle/>
          <a:p>
            <a:pPr marL="457200" lvl="0" indent="-457200" algn="just">
              <a:lnSpc>
                <a:spcPct val="150000"/>
              </a:lnSpc>
              <a:buAutoNum type="arabicParenR"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усхаи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санад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воҳиди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сохтории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коргузорӣ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нигоҳ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дошта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мешавад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lvl="0" indent="-457200" algn="just">
              <a:lnSpc>
                <a:spcPct val="150000"/>
              </a:lnSpc>
              <a:buAutoNum type="arabicParenR"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нусхаи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дуюм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якҷоя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мувофиқи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таъинот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ирсол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мегардад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50000"/>
              </a:lnSpc>
              <a:buAutoNum type="arabicParenR"/>
            </a:pP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нусхаи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сеюм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ирсолкунанда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баргардонида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мешавад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Лифофаҳо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чун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нобуд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карда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истиснои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ҳолатҳое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агар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суроғаи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ирсолкунанда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ё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ирсол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гирифтани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танҳо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рўйи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лифофа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муқаррар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намудан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бошад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488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ТАРТИБИ ГАРДИШ ВА ИҶРОИ ҲУҶҶАТҲОИ ВОРИДОТӢ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955" y="1378424"/>
            <a:ext cx="8625385" cy="5186149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ҳамаи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воридотӣ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ҳатто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агар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саҳифа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пурра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гирифта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шуда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бошад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ҳатман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қисми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поёнии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кунҷи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варақи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якум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муҳри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гузошта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мешавад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рўзи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шуданашон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қайд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гирифта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мсшаванд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бақайдгирифтанашаванда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нишонии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кумитаи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иттифоқи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касаба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қайди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шахсан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воридгардида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бевосита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тибқи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таъинот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фиристода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144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ТАРТИБИ ГАРДИШ ВА ИҶРОИ ҲУҶҶАТҲОИ ВОРИДОТӢ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069" y="1378424"/>
            <a:ext cx="8707271" cy="518614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воридгардида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баъди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қайд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гирифтани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онҳо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дафтари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воридотӣ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баррасӣ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роҳбарият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фиристода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бояд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рўзи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ворид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шуданашон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баррасӣ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роҳбарият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пешниҳод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шаванд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БАРҚИЯҲО, БАРҚИЯИ ТЕЛЕФОНӢ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дигар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ҲУҶҶАТҲОИ ТАЪҶИЛӢ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баррасӣ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иҷро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навбати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аввал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пешниҳод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144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ТАРТИБИ ГАРДИШ ВА ИҶРОИ ҲУҶҶАТҲОИ ВОРИДОТӢ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069" y="1378424"/>
            <a:ext cx="8707271" cy="5186149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Агар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воридгардида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дигар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ишора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шуда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бошад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дар ин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дарёфт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карда,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якҷоя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воридгардида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ё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маълумотномаи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дахлдор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роҳбарият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пешниҳод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рўзҳои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ғайрикорӣ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истироҳат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рўзҳои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воридгардидаро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навбатдори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мақомот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ташкилоти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давлатӣ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қабул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намуда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роҳбарият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гузориш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медиҳад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сипас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онҳо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воҳиди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сохтории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коргузорӣ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бақайдгирӣ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супорида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846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ТАРТИБИ ГАРДИШ ВА ИҶРОИ ҲУҶҶАТҲОИ ВОРИДОТӢ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378424"/>
            <a:ext cx="8884693" cy="5186149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ҷониби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шахсони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ғайримасъул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имзошуда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носаҳеҳ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ё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реквизитҳои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заруринадошта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ҷониби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воҳиди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сохтории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коргузорӣ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ирсолкунанда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зикри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асосҳо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баргардонида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имзо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мебошанд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ё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онҳо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суроғаи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шахси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ирсолкарда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нишон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нашудааст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баррасӣ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карда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Натиҷаҳои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баррасӣ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амрҳои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хаттӣ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инъикос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меёбанд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қисми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дигар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ҷойи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холӣ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ё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варақаи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алоҳида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гузошта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мешаванд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Амри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хаттӣ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бояд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нишондодҳои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возеҳ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мукаммал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оид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тартиб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хусусияти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иҷрои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ҳуҷҷатҳо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иҷрокунандагон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бошад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8469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896</Words>
  <Application>Microsoft Office PowerPoint</Application>
  <PresentationFormat>Экран (4:3)</PresentationFormat>
  <Paragraphs>95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АКАДЕМИЯИ ИДОРАКУНИИ ДАВЛАТИИ НАЗДИ ПРЕЗИДЕНТИ ҶУМҲУРИИ ТОҶИКИСТОН </vt:lpstr>
      <vt:lpstr>Презентация PowerPoint</vt:lpstr>
      <vt:lpstr>ТАРТИБИ ГАРДИШ ВА ИҶРОИ ҲУҶҶАТҲОИ ВОРИДОТӢ </vt:lpstr>
      <vt:lpstr>ТАРТИБИ ГАРДИШ ВА ИҶРОИ ҲУҶҶАТҲОИ ВОРИДОТӢ </vt:lpstr>
      <vt:lpstr>ТАРТИБИ ГАРДИШ ВА ИҶРОИ ҲУҶҶАТҲОИ ВОРИДОТӢ </vt:lpstr>
      <vt:lpstr>ТАРТИБИ ГАРДИШ ВА ИҶРОИ ҲУҶҶАТҲОИ ВОРИДОТӢ </vt:lpstr>
      <vt:lpstr>ТАРТИБИ ГАРДИШ ВА ИҶРОИ ҲУҶҶАТҲОИ ВОРИДОТӢ </vt:lpstr>
      <vt:lpstr>ТАРТИБИ ГАРДИШ ВА ИҶРОИ ҲУҶҶАТҲОИ ВОРИДОТӢ </vt:lpstr>
      <vt:lpstr>ТАРТИБИ ГАРДИШ ВА ИҶРОИ ҲУҶҶАТҲОИ ВОРИДОТӢ </vt:lpstr>
      <vt:lpstr>ТАРТИБИ ГАРДИШ ВА ИҶРОИ ҲУҶҶАТҲОИ ВОРИДОТӢ </vt:lpstr>
      <vt:lpstr>ТАРТИБИ ГАРДИШ ВА ИҶРОИ ҲУҶҶАТҲОИ ВОРИДОТӢ </vt:lpstr>
      <vt:lpstr>2. ТАРТИБИ ГАРДИШИ ҲУҶҶАТҲОИ СОДИРОТӢ ВА ДОХИЛӢ ДАР РАФТИ ОМОДА НАМУДАНИ ОНҲО </vt:lpstr>
      <vt:lpstr>2. ТАРТИБИ ГАРДИШИ ҲУҶҶАТҲОИ СОДИРОТӢ ВА ДОХИЛӢ ДАР РАФТИ ОМОДА НАМУДАНИ ОНҲО </vt:lpstr>
      <vt:lpstr>2. ТАРТИБИ ГАРДИШИ ҲУҶҶАТҲОИ СОДИРОТӢ ВА ДОХИЛӢ ДАР РАФТИ ОМОДА НАМУДАНИ ОНҲО </vt:lpstr>
      <vt:lpstr>3. ТАРТИБИ ҚАБУЛ ВА СУПОРИДАНИ ҲУҶҶАТҲО</vt:lpstr>
      <vt:lpstr>4. БАҚАЙДГИРИИ ҲУҶҶАТҲО</vt:lpstr>
      <vt:lpstr>4. БАҚАЙДГИРИИ ҲУҶҶАТҲО</vt:lpstr>
      <vt:lpstr>4. БАҚАЙДГИРИИ ҲУҶҶАТҲО</vt:lpstr>
      <vt:lpstr>4. БАҚАЙДГИРИИ ҲУҶҶАТҲО</vt:lpstr>
      <vt:lpstr>4. БАҚАЙДГИРИИ ҲУҶҶАТҲО</vt:lpstr>
      <vt:lpstr>4. БАҚАЙДГИРИИ ҲУҶҶАТҲО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АКАДЕМИЯИ ИДОРАКУНИИ ДАВЛАТИИ НАЗДИ ПРЕЗИДЕНТИ ҶУМҲУРИИ ТОҶИКИСТОН </dc:title>
  <dc:creator>Redmi 4X</dc:creator>
  <cp:lastModifiedBy>Comp</cp:lastModifiedBy>
  <cp:revision>8</cp:revision>
  <dcterms:created xsi:type="dcterms:W3CDTF">2015-05-11T13:36:16Z</dcterms:created>
  <dcterms:modified xsi:type="dcterms:W3CDTF">2022-04-27T00:24:13Z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e28e689c5f1147ed97c2ee4a35c180d2</vt:lpwstr>
  </property>
</Properties>
</file>