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9"/>
  </p:notesMasterIdLst>
  <p:sldIdLst>
    <p:sldId id="256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280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2ABF"/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739680-993F-4A78-BB56-8694D151926E}" type="datetimeFigureOut">
              <a:rPr lang="ru-RU" smtClean="0"/>
              <a:t>01.08.2018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F6E44A-B39A-453F-8C89-31B5E4F7EE4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6E44A-B39A-453F-8C89-31B5E4F7EE42}" type="slidenum">
              <a:rPr lang="ru-RU" smtClean="0"/>
              <a:t>22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494730-D380-46D1-8F2C-5F8F11A55AC1}" type="datetimeFigureOut">
              <a:rPr lang="ru-RU" smtClean="0"/>
              <a:pPr/>
              <a:t>01.08.2018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01.08.2018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01.08.2018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01.08.2018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01.08.2018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01.08.2018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01.08.2018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01.08.2018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01.08.2018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01.08.2018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8494730-D380-46D1-8F2C-5F8F11A55AC1}" type="datetimeFigureOut">
              <a:rPr lang="ru-RU" smtClean="0"/>
              <a:pPr/>
              <a:t>01.08.2018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8494730-D380-46D1-8F2C-5F8F11A55AC1}" type="datetimeFigureOut">
              <a:rPr lang="ru-RU" smtClean="0"/>
              <a:pPr/>
              <a:t>01.08.2018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4603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i="1" dirty="0" smtClean="0">
                <a:solidFill>
                  <a:srgbClr val="00B050"/>
                </a:solidFill>
                <a:latin typeface="Times New Roman Tj" pitchFamily="18" charset="-52"/>
              </a:rPr>
              <a:t>ТИПОЛОГИЯ ШАХСИЯТ ДАР ФАЪОЛИЯТИ МЕҲНАТЇ</a:t>
            </a:r>
            <a:r>
              <a:rPr lang="ru-RU" sz="3600" i="1" dirty="0" smtClean="0">
                <a:solidFill>
                  <a:srgbClr val="00B050"/>
                </a:solidFill>
                <a:latin typeface="Times New Roman Tj" pitchFamily="18" charset="-52"/>
              </a:rPr>
              <a:t/>
            </a:r>
            <a:br>
              <a:rPr lang="ru-RU" sz="3600" i="1" dirty="0" smtClean="0">
                <a:solidFill>
                  <a:srgbClr val="00B050"/>
                </a:solidFill>
                <a:latin typeface="Times New Roman Tj" pitchFamily="18" charset="-52"/>
              </a:rPr>
            </a:br>
            <a:endParaRPr lang="ru-RU" sz="3600" dirty="0">
              <a:solidFill>
                <a:srgbClr val="C62ABF"/>
              </a:solidFill>
              <a:effectLst/>
              <a:latin typeface="Times New Roman Tj" pitchFamily="18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ru-RU" sz="2800" b="1" i="1" dirty="0">
              <a:solidFill>
                <a:srgbClr val="00B050"/>
              </a:solidFill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 Tj" pitchFamily="18" charset="-52"/>
              </a:rPr>
              <a:t>Одами </a:t>
            </a:r>
            <a:r>
              <a:rPr lang="ru-RU" b="1" dirty="0" err="1" smtClean="0">
                <a:latin typeface="Times New Roman Tj" pitchFamily="18" charset="-52"/>
              </a:rPr>
              <a:t>сернозунўз</a:t>
            </a:r>
            <a:r>
              <a:rPr lang="ru-RU" b="1" dirty="0" smtClean="0">
                <a:latin typeface="Times New Roman Tj" pitchFamily="18" charset="-52"/>
              </a:rPr>
              <a:t>:</a:t>
            </a:r>
            <a:r>
              <a:rPr lang="ru-RU" dirty="0" smtClean="0">
                <a:latin typeface="Times New Roman Tj" pitchFamily="18" charset="-52"/>
              </a:rPr>
              <a:t> </a:t>
            </a:r>
          </a:p>
          <a:p>
            <a:pPr algn="just"/>
            <a:r>
              <a:rPr lang="ru-RU" dirty="0" smtClean="0">
                <a:latin typeface="Times New Roman Tj" pitchFamily="18" charset="-52"/>
              </a:rPr>
              <a:t>Барои </a:t>
            </a:r>
            <a:r>
              <a:rPr lang="ru-RU" dirty="0" smtClean="0">
                <a:latin typeface="Times New Roman Tj" pitchFamily="18" charset="-52"/>
              </a:rPr>
              <a:t>он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чунин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одамон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ягон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ќароре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оянд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онњоро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дуру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дароз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талќин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намудан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лозим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меояд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/>
            <a:r>
              <a:rPr lang="ru-RU" dirty="0" smtClean="0">
                <a:latin typeface="Times New Roman Tj" pitchFamily="18" charset="-52"/>
              </a:rPr>
              <a:t>Аз </a:t>
            </a:r>
            <a:r>
              <a:rPr lang="ru-RU" dirty="0" err="1" smtClean="0">
                <a:latin typeface="Times New Roman Tj" pitchFamily="18" charset="-52"/>
              </a:rPr>
              <a:t>онњо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талаб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намудани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љавобњои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мушаххаси</a:t>
            </a:r>
            <a:r>
              <a:rPr lang="ru-RU" dirty="0" smtClean="0">
                <a:latin typeface="Times New Roman Tj" pitchFamily="18" charset="-52"/>
              </a:rPr>
              <a:t> «</a:t>
            </a:r>
            <a:r>
              <a:rPr lang="ru-RU" dirty="0" err="1" smtClean="0">
                <a:latin typeface="Times New Roman Tj" pitchFamily="18" charset="-52"/>
              </a:rPr>
              <a:t>ња</a:t>
            </a:r>
            <a:r>
              <a:rPr lang="ru-RU" dirty="0" smtClean="0">
                <a:latin typeface="Times New Roman Tj" pitchFamily="18" charset="-52"/>
              </a:rPr>
              <a:t>» ё «не» </a:t>
            </a:r>
            <a:r>
              <a:rPr lang="ru-RU" dirty="0" err="1" smtClean="0">
                <a:latin typeface="Times New Roman Tj" pitchFamily="18" charset="-52"/>
              </a:rPr>
              <a:t>бе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маъно</a:t>
            </a:r>
            <a:r>
              <a:rPr lang="ru-RU" dirty="0" smtClean="0">
                <a:latin typeface="Times New Roman Tj" pitchFamily="18" charset="-52"/>
              </a:rPr>
              <a:t> аст. </a:t>
            </a:r>
            <a:endParaRPr lang="ru-RU" dirty="0" smtClean="0">
              <a:latin typeface="Times New Roman Tj" pitchFamily="18" charset="-52"/>
            </a:endParaRPr>
          </a:p>
          <a:p>
            <a:pPr algn="just"/>
            <a:r>
              <a:rPr lang="ru-RU" dirty="0" smtClean="0">
                <a:latin typeface="Times New Roman Tj" pitchFamily="18" charset="-52"/>
              </a:rPr>
              <a:t>Ба </a:t>
            </a:r>
            <a:r>
              <a:rPr lang="ru-RU" dirty="0" err="1" smtClean="0">
                <a:latin typeface="Times New Roman Tj" pitchFamily="18" charset="-52"/>
              </a:rPr>
              <a:t>чунин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одамон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бењтар</a:t>
            </a:r>
            <a:r>
              <a:rPr lang="ru-RU" dirty="0" smtClean="0">
                <a:latin typeface="Times New Roman Tj" pitchFamily="18" charset="-52"/>
              </a:rPr>
              <a:t> аст,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як </a:t>
            </a:r>
            <a:r>
              <a:rPr lang="ru-RU" dirty="0" err="1" smtClean="0">
                <a:latin typeface="Times New Roman Tj" pitchFamily="18" charset="-52"/>
              </a:rPr>
              <a:t>чанд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маротиба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вохўрї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гузаронем</a:t>
            </a:r>
            <a:r>
              <a:rPr lang="ru-RU" dirty="0" smtClean="0">
                <a:latin typeface="Times New Roman Tj" pitchFamily="18" charset="-52"/>
              </a:rPr>
              <a:t> ва дар </a:t>
            </a:r>
            <a:r>
              <a:rPr lang="ru-RU" dirty="0" err="1" smtClean="0">
                <a:latin typeface="Times New Roman Tj" pitchFamily="18" charset="-52"/>
              </a:rPr>
              <a:t>байни</a:t>
            </a:r>
            <a:r>
              <a:rPr lang="ru-RU" dirty="0" smtClean="0">
                <a:latin typeface="Times New Roman Tj" pitchFamily="18" charset="-52"/>
              </a:rPr>
              <a:t> ин </a:t>
            </a:r>
            <a:r>
              <a:rPr lang="ru-RU" dirty="0" err="1" smtClean="0">
                <a:latin typeface="Times New Roman Tj" pitchFamily="18" charset="-52"/>
              </a:rPr>
              <a:t>вохўрињо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бояд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њатман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фосила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бошад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solidFill>
                  <a:schemeClr val="tx1"/>
                </a:solidFill>
                <a:latin typeface="Times New Roman Tj" pitchFamily="18" charset="-52"/>
              </a:rPr>
              <a:t/>
            </a:r>
            <a:br>
              <a:rPr lang="ru-RU" sz="3100" dirty="0" smtClean="0">
                <a:solidFill>
                  <a:schemeClr val="tx1"/>
                </a:solidFill>
                <a:latin typeface="Times New Roman Tj" pitchFamily="18" charset="-52"/>
              </a:rPr>
            </a:br>
            <a:r>
              <a:rPr lang="ru-RU" sz="3100" dirty="0" err="1" smtClean="0">
                <a:solidFill>
                  <a:schemeClr val="tx1"/>
                </a:solidFill>
                <a:latin typeface="Times New Roman Tj" pitchFamily="18" charset="-52"/>
              </a:rPr>
              <a:t>Психологњо</a:t>
            </a:r>
            <a:r>
              <a:rPr lang="ru-RU" sz="3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  <a:latin typeface="Times New Roman Tj" pitchFamily="18" charset="-52"/>
              </a:rPr>
              <a:t>наќшњои</a:t>
            </a:r>
            <a:r>
              <a:rPr lang="ru-RU" sz="3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  <a:latin typeface="Times New Roman Tj" pitchFamily="18" charset="-52"/>
              </a:rPr>
              <a:t>зерини</a:t>
            </a:r>
            <a:r>
              <a:rPr lang="ru-RU" sz="3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  <a:latin typeface="Times New Roman Tj" pitchFamily="18" charset="-52"/>
              </a:rPr>
              <a:t>кормандони</a:t>
            </a:r>
            <a:r>
              <a:rPr lang="ru-RU" sz="3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  <a:latin typeface="Times New Roman Tj" pitchFamily="18" charset="-52"/>
              </a:rPr>
              <a:t>ташкилотњоро</a:t>
            </a:r>
            <a:r>
              <a:rPr lang="ru-RU" sz="3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  <a:latin typeface="Times New Roman Tj" pitchFamily="18" charset="-52"/>
              </a:rPr>
              <a:t>номбар</a:t>
            </a:r>
            <a:r>
              <a:rPr lang="ru-RU" sz="3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  <a:latin typeface="Times New Roman Tj" pitchFamily="18" charset="-52"/>
              </a:rPr>
              <a:t>кардаанд</a:t>
            </a:r>
            <a:r>
              <a:rPr lang="ru-RU" sz="3100" dirty="0" smtClean="0">
                <a:solidFill>
                  <a:schemeClr val="tx1"/>
                </a:solidFill>
                <a:latin typeface="Times New Roman Tj" pitchFamily="18" charset="-52"/>
              </a:rPr>
              <a:t>:</a:t>
            </a:r>
            <a:r>
              <a:rPr lang="ru-RU" sz="4400" dirty="0" smtClean="0">
                <a:latin typeface="Times New Roman Tj" pitchFamily="18" charset="-52"/>
              </a:rPr>
              <a:t/>
            </a:r>
            <a:br>
              <a:rPr lang="ru-RU" sz="4400" dirty="0" smtClean="0">
                <a:latin typeface="Times New Roman Tj" pitchFamily="18" charset="-52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 Tj" pitchFamily="18" charset="-52"/>
              </a:rPr>
              <a:t>Дар </a:t>
            </a:r>
            <a:r>
              <a:rPr lang="ru-RU" dirty="0" err="1" smtClean="0">
                <a:latin typeface="Times New Roman Tj" pitchFamily="18" charset="-52"/>
              </a:rPr>
              <a:t>тафовут</a:t>
            </a:r>
            <a:r>
              <a:rPr lang="ru-RU" dirty="0" smtClean="0">
                <a:latin typeface="Times New Roman Tj" pitchFamily="18" charset="-52"/>
              </a:rPr>
              <a:t> аз </a:t>
            </a:r>
            <a:r>
              <a:rPr lang="ru-RU" dirty="0" err="1" smtClean="0">
                <a:latin typeface="Times New Roman Tj" pitchFamily="18" charset="-52"/>
              </a:rPr>
              <a:t>шахси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сернозунўз</a:t>
            </a:r>
            <a:r>
              <a:rPr lang="ru-RU" dirty="0" smtClean="0">
                <a:latin typeface="Times New Roman Tj" pitchFamily="18" charset="-52"/>
              </a:rPr>
              <a:t>, одами ба ин категория </a:t>
            </a:r>
            <a:r>
              <a:rPr lang="ru-RU" dirty="0" err="1" smtClean="0">
                <a:latin typeface="Times New Roman Tj" pitchFamily="18" charset="-52"/>
              </a:rPr>
              <a:t>мансуб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бояд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анљоми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вохўрї</a:t>
            </a:r>
            <a:r>
              <a:rPr lang="ru-RU" dirty="0" smtClean="0">
                <a:latin typeface="Times New Roman Tj" pitchFamily="18" charset="-52"/>
              </a:rPr>
              <a:t> ба ќарори </a:t>
            </a:r>
            <a:r>
              <a:rPr lang="ru-RU" dirty="0" err="1" smtClean="0">
                <a:latin typeface="Times New Roman Tj" pitchFamily="18" charset="-52"/>
              </a:rPr>
              <a:t>муайяне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ояд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Агар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њамкор</a:t>
            </a:r>
            <a:r>
              <a:rPr lang="ru-RU" dirty="0" smtClean="0">
                <a:latin typeface="Times New Roman Tj" pitchFamily="18" charset="-52"/>
              </a:rPr>
              <a:t> бо </a:t>
            </a:r>
            <a:r>
              <a:rPr lang="ru-RU" dirty="0" err="1" smtClean="0">
                <a:latin typeface="Times New Roman Tj" pitchFamily="18" charset="-52"/>
              </a:rPr>
              <a:t>ў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нияти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минбаъд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кор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карданро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дошта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бошад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њоло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ў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љавоби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ќатъї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доданро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нахоњад</a:t>
            </a:r>
            <a:r>
              <a:rPr lang="ru-RU" dirty="0" smtClean="0">
                <a:latin typeface="Times New Roman Tj" pitchFamily="18" charset="-52"/>
              </a:rPr>
              <a:t>, пас </a:t>
            </a:r>
            <a:r>
              <a:rPr lang="ru-RU" dirty="0" err="1" smtClean="0">
                <a:latin typeface="Times New Roman Tj" pitchFamily="18" charset="-52"/>
              </a:rPr>
              <a:t>ў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бояд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мубориза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тайёр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бошад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чунки</a:t>
            </a:r>
            <a:r>
              <a:rPr lang="ru-RU" dirty="0" smtClean="0">
                <a:latin typeface="Times New Roman Tj" pitchFamily="18" charset="-52"/>
              </a:rPr>
              <a:t> «</a:t>
            </a:r>
            <a:r>
              <a:rPr lang="ru-RU" dirty="0" err="1" smtClean="0">
                <a:latin typeface="Times New Roman Tj" pitchFamily="18" charset="-52"/>
              </a:rPr>
              <a:t>Њаводори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њамаро</a:t>
            </a:r>
            <a:r>
              <a:rPr lang="ru-RU" dirty="0" smtClean="0">
                <a:latin typeface="Times New Roman Tj" pitchFamily="18" charset="-52"/>
              </a:rPr>
              <a:t> яку </a:t>
            </a:r>
            <a:r>
              <a:rPr lang="ru-RU" dirty="0" err="1" smtClean="0">
                <a:latin typeface="Times New Roman Tj" pitchFamily="18" charset="-52"/>
              </a:rPr>
              <a:t>якбора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кунанда</a:t>
            </a:r>
            <a:r>
              <a:rPr lang="ru-RU" dirty="0" smtClean="0">
                <a:latin typeface="Times New Roman Tj" pitchFamily="18" charset="-52"/>
              </a:rPr>
              <a:t>», </a:t>
            </a:r>
            <a:r>
              <a:rPr lang="ru-RU" dirty="0" err="1" smtClean="0">
                <a:latin typeface="Times New Roman Tj" pitchFamily="18" charset="-52"/>
              </a:rPr>
              <a:t>вайро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маљбур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месозад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љавоби</a:t>
            </a:r>
            <a:r>
              <a:rPr lang="ru-RU" dirty="0" smtClean="0">
                <a:latin typeface="Times New Roman Tj" pitchFamily="18" charset="-52"/>
              </a:rPr>
              <a:t> «</a:t>
            </a:r>
            <a:r>
              <a:rPr lang="ru-RU" dirty="0" err="1" smtClean="0">
                <a:latin typeface="Times New Roman Tj" pitchFamily="18" charset="-52"/>
              </a:rPr>
              <a:t>Ња</a:t>
            </a:r>
            <a:r>
              <a:rPr lang="ru-RU" dirty="0" smtClean="0">
                <a:latin typeface="Times New Roman Tj" pitchFamily="18" charset="-52"/>
              </a:rPr>
              <a:t>» ё «Не»-</a:t>
            </a:r>
            <a:r>
              <a:rPr lang="ru-RU" dirty="0" err="1" smtClean="0">
                <a:latin typeface="Times New Roman Tj" pitchFamily="18" charset="-52"/>
              </a:rPr>
              <a:t>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дињад</a:t>
            </a:r>
            <a:r>
              <a:rPr lang="ru-RU" dirty="0" smtClean="0">
                <a:latin typeface="Times New Roman Tj" pitchFamily="18" charset="-52"/>
              </a:rPr>
              <a:t>, то ин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амал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субот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расонида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шавад</a:t>
            </a:r>
            <a:r>
              <a:rPr lang="ru-RU" dirty="0" smtClean="0">
                <a:latin typeface="Times New Roman Tj" pitchFamily="18" charset="-52"/>
              </a:rPr>
              <a:t>.</a:t>
            </a:r>
            <a:endParaRPr lang="ru-RU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err="1" smtClean="0">
                <a:solidFill>
                  <a:schemeClr val="tx1"/>
                </a:solidFill>
                <a:latin typeface="Times New Roman Tj" pitchFamily="18" charset="-52"/>
              </a:rPr>
              <a:t>Њаводори</a:t>
            </a:r>
            <a:r>
              <a:rPr lang="ru-RU" sz="3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 Tj" pitchFamily="18" charset="-52"/>
              </a:rPr>
              <a:t>њамаро</a:t>
            </a:r>
            <a:r>
              <a:rPr lang="ru-RU" sz="3200" dirty="0" smtClean="0">
                <a:solidFill>
                  <a:schemeClr val="tx1"/>
                </a:solidFill>
                <a:latin typeface="Times New Roman Tj" pitchFamily="18" charset="-52"/>
              </a:rPr>
              <a:t> яку </a:t>
            </a:r>
            <a:r>
              <a:rPr lang="ru-RU" sz="3200" dirty="0" err="1" smtClean="0">
                <a:solidFill>
                  <a:schemeClr val="tx1"/>
                </a:solidFill>
                <a:latin typeface="Times New Roman Tj" pitchFamily="18" charset="-52"/>
              </a:rPr>
              <a:t>якбора</a:t>
            </a:r>
            <a:r>
              <a:rPr lang="ru-RU" sz="3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 Tj" pitchFamily="18" charset="-52"/>
              </a:rPr>
              <a:t>њал</a:t>
            </a:r>
            <a:r>
              <a:rPr lang="ru-RU" sz="3200" dirty="0" smtClean="0">
                <a:solidFill>
                  <a:schemeClr val="tx1"/>
                </a:solidFill>
                <a:latin typeface="Times New Roman Tj" pitchFamily="18" charset="-52"/>
              </a:rPr>
              <a:t> кардан</a:t>
            </a:r>
            <a:endParaRPr lang="ru-RU" sz="320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err="1" smtClean="0">
                <a:latin typeface="Times New Roman Tj" pitchFamily="18" charset="-52"/>
              </a:rPr>
              <a:t>Мураббї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њаќиќат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аксар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ваќт</a:t>
            </a:r>
            <a:r>
              <a:rPr lang="ru-RU" dirty="0" smtClean="0">
                <a:latin typeface="Times New Roman Tj" pitchFamily="18" charset="-52"/>
              </a:rPr>
              <a:t> бар </a:t>
            </a:r>
            <a:r>
              <a:rPr lang="ru-RU" dirty="0" err="1" smtClean="0">
                <a:latin typeface="Times New Roman Tj" pitchFamily="18" charset="-52"/>
              </a:rPr>
              <a:t>зиёни</a:t>
            </a:r>
            <a:r>
              <a:rPr lang="ru-RU" dirty="0" smtClean="0">
                <a:latin typeface="Times New Roman Tj" pitchFamily="18" charset="-52"/>
              </a:rPr>
              <a:t> худ ба </a:t>
            </a:r>
            <a:r>
              <a:rPr lang="ru-RU" dirty="0" err="1" smtClean="0">
                <a:latin typeface="Times New Roman Tj" pitchFamily="18" charset="-52"/>
              </a:rPr>
              <a:t>наздиконаш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дилсўзию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ѓамхорї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зоњир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мекунад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/>
            <a:r>
              <a:rPr lang="ru-RU" dirty="0" smtClean="0">
                <a:latin typeface="Times New Roman Tj" pitchFamily="18" charset="-52"/>
              </a:rPr>
              <a:t>Аз </a:t>
            </a:r>
            <a:r>
              <a:rPr lang="ru-RU" dirty="0" smtClean="0">
                <a:latin typeface="Times New Roman Tj" pitchFamily="18" charset="-52"/>
              </a:rPr>
              <a:t>ин </a:t>
            </a:r>
            <a:r>
              <a:rPr lang="ru-RU" dirty="0" err="1" smtClean="0">
                <a:latin typeface="Times New Roman Tj" pitchFamily="18" charset="-52"/>
              </a:rPr>
              <a:t>сифатњои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ў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њарчанд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Мураббї</a:t>
            </a:r>
            <a:r>
              <a:rPr lang="ru-RU" dirty="0" smtClean="0">
                <a:latin typeface="Times New Roman Tj" pitchFamily="18" charset="-52"/>
              </a:rPr>
              <a:t> худ </a:t>
            </a:r>
            <a:r>
              <a:rPr lang="ru-RU" dirty="0" err="1" smtClean="0">
                <a:latin typeface="Times New Roman Tj" pitchFamily="18" charset="-52"/>
              </a:rPr>
              <a:t>шилќину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безоркунанда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буда</a:t>
            </a:r>
            <a:r>
              <a:rPr lang="ru-RU" dirty="0" smtClean="0">
                <a:latin typeface="Times New Roman Tj" pitchFamily="18" charset="-52"/>
              </a:rPr>
              <a:t>, ба </a:t>
            </a:r>
            <a:r>
              <a:rPr lang="ru-RU" dirty="0" err="1" smtClean="0">
                <a:latin typeface="Times New Roman Tj" pitchFamily="18" charset="-52"/>
              </a:rPr>
              <a:t>насињатгароиву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њукумронї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майл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дорад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дигарон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ўро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бомуваффаќият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истифода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мебаранд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ctr">
              <a:buNone/>
            </a:pPr>
            <a:r>
              <a:rPr lang="ru-RU" sz="3000" b="1" dirty="0" err="1" smtClean="0">
                <a:latin typeface="Times New Roman Tj" pitchFamily="18" charset="-52"/>
              </a:rPr>
              <a:t>Лофзан</a:t>
            </a:r>
            <a:r>
              <a:rPr lang="ru-RU" dirty="0" smtClean="0">
                <a:latin typeface="Times New Roman Tj" pitchFamily="18" charset="-52"/>
              </a:rPr>
              <a:t> </a:t>
            </a: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Њамкорон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smtClean="0">
                <a:latin typeface="Times New Roman Tj" pitchFamily="18" charset="-52"/>
              </a:rPr>
              <a:t>ва </a:t>
            </a:r>
            <a:r>
              <a:rPr lang="ru-RU" dirty="0" err="1" smtClean="0">
                <a:latin typeface="Times New Roman Tj" pitchFamily="18" charset="-52"/>
              </a:rPr>
              <a:t>роњбарият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аксар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ваќт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маљбур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мешавад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афсонањоро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бораи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корнамоињои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Лофзан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њам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њаёту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њам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касбият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гўш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намоянд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Лофзанро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гўш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ањсан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хонда</a:t>
            </a:r>
            <a:r>
              <a:rPr lang="ru-RU" dirty="0" smtClean="0">
                <a:latin typeface="Times New Roman Tj" pitchFamily="18" charset="-52"/>
              </a:rPr>
              <a:t>, ба кори худ машѓул </a:t>
            </a:r>
            <a:r>
              <a:rPr lang="ru-RU" dirty="0" err="1" smtClean="0">
                <a:latin typeface="Times New Roman Tj" pitchFamily="18" charset="-52"/>
              </a:rPr>
              <a:t>шудан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лозим</a:t>
            </a:r>
            <a:r>
              <a:rPr lang="ru-RU" dirty="0" smtClean="0">
                <a:latin typeface="Times New Roman Tj" pitchFamily="18" charset="-52"/>
              </a:rPr>
              <a:t> аст.</a:t>
            </a:r>
            <a:endParaRPr lang="ru-RU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Мураббї</a:t>
            </a:r>
            <a:endParaRPr lang="ru-RU" sz="280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 Tj" pitchFamily="18" charset="-52"/>
              </a:rPr>
              <a:t>Ин </a:t>
            </a:r>
            <a:r>
              <a:rPr lang="ru-RU" dirty="0" err="1" smtClean="0">
                <a:latin typeface="Times New Roman Tj" pitchFamily="18" charset="-52"/>
              </a:rPr>
              <a:t>шахсест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ниќоби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дилсузї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ѓамхорї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маълумоти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даркориро</a:t>
            </a:r>
            <a:r>
              <a:rPr lang="ru-RU" dirty="0" smtClean="0">
                <a:latin typeface="Times New Roman Tj" pitchFamily="18" charset="-52"/>
              </a:rPr>
              <a:t> аз </a:t>
            </a:r>
            <a:r>
              <a:rPr lang="ru-RU" dirty="0" err="1" smtClean="0">
                <a:latin typeface="Times New Roman Tj" pitchFamily="18" charset="-52"/>
              </a:rPr>
              <a:t>њамкораш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кашида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мегирад</a:t>
            </a:r>
            <a:r>
              <a:rPr lang="ru-RU" dirty="0" smtClean="0">
                <a:latin typeface="Times New Roman Tj" pitchFamily="18" charset="-52"/>
              </a:rPr>
              <a:t>;</a:t>
            </a:r>
          </a:p>
          <a:p>
            <a:pPr algn="just"/>
            <a:r>
              <a:rPr lang="ru-RU" dirty="0" smtClean="0">
                <a:latin typeface="Times New Roman Tj" pitchFamily="18" charset="-52"/>
              </a:rPr>
              <a:t>Вале </a:t>
            </a:r>
            <a:r>
              <a:rPr lang="ru-RU" dirty="0" err="1" smtClean="0">
                <a:latin typeface="Times New Roman Tj" pitchFamily="18" charset="-52"/>
              </a:rPr>
              <a:t>худаш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љавоб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чизе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намегўяд</a:t>
            </a:r>
            <a:r>
              <a:rPr lang="ru-RU" dirty="0" smtClean="0">
                <a:latin typeface="Times New Roman Tj" pitchFamily="18" charset="-52"/>
              </a:rPr>
              <a:t>, (</a:t>
            </a:r>
            <a:r>
              <a:rPr lang="ru-RU" dirty="0" err="1" smtClean="0">
                <a:latin typeface="Times New Roman Tj" pitchFamily="18" charset="-52"/>
              </a:rPr>
              <a:t>яъне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сирраш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нињон</a:t>
            </a:r>
            <a:r>
              <a:rPr lang="ru-RU" dirty="0" smtClean="0">
                <a:latin typeface="Times New Roman Tj" pitchFamily="18" charset="-52"/>
              </a:rPr>
              <a:t> аст) </a:t>
            </a:r>
            <a:r>
              <a:rPr lang="ru-RU" dirty="0" err="1" smtClean="0">
                <a:latin typeface="Times New Roman Tj" pitchFamily="18" charset="-52"/>
              </a:rPr>
              <a:t>агар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ягон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маълумотро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дињад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њам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нодуруст</a:t>
            </a:r>
            <a:r>
              <a:rPr lang="ru-RU" dirty="0" smtClean="0">
                <a:latin typeface="Times New Roman Tj" pitchFamily="18" charset="-52"/>
              </a:rPr>
              <a:t> (</a:t>
            </a:r>
            <a:r>
              <a:rPr lang="ru-RU" dirty="0" err="1" smtClean="0">
                <a:latin typeface="Times New Roman Tj" pitchFamily="18" charset="-52"/>
              </a:rPr>
              <a:t>дурўѓ</a:t>
            </a:r>
            <a:r>
              <a:rPr lang="ru-RU" dirty="0" smtClean="0">
                <a:latin typeface="Times New Roman Tj" pitchFamily="18" charset="-52"/>
              </a:rPr>
              <a:t>) </a:t>
            </a:r>
            <a:r>
              <a:rPr lang="ru-RU" dirty="0" err="1" smtClean="0">
                <a:latin typeface="Times New Roman Tj" pitchFamily="18" charset="-52"/>
              </a:rPr>
              <a:t>буда</a:t>
            </a:r>
            <a:r>
              <a:rPr lang="ru-RU" dirty="0" smtClean="0">
                <a:latin typeface="Times New Roman Tj" pitchFamily="18" charset="-52"/>
              </a:rPr>
              <a:t>, ба </a:t>
            </a:r>
            <a:r>
              <a:rPr lang="ru-RU" dirty="0" err="1" smtClean="0">
                <a:latin typeface="Times New Roman Tj" pitchFamily="18" charset="-52"/>
              </a:rPr>
              <a:t>кор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дахл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надорад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Аќида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далелњое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аз </a:t>
            </a:r>
            <a:r>
              <a:rPr lang="ru-RU" dirty="0" err="1" smtClean="0">
                <a:latin typeface="Times New Roman Tj" pitchFamily="18" charset="-52"/>
              </a:rPr>
              <a:t>њамсўњбаташ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гирифтааст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метавонад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лањзањои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даркорї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мувофиќи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хоњиши</a:t>
            </a:r>
            <a:r>
              <a:rPr lang="ru-RU" dirty="0" smtClean="0">
                <a:latin typeface="Times New Roman Tj" pitchFamily="18" charset="-52"/>
              </a:rPr>
              <a:t> худ, </a:t>
            </a:r>
            <a:r>
              <a:rPr lang="ru-RU" dirty="0" err="1" smtClean="0">
                <a:latin typeface="Times New Roman Tj" pitchFamily="18" charset="-52"/>
              </a:rPr>
              <a:t>истифода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барад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ctr">
              <a:buNone/>
            </a:pPr>
            <a:endParaRPr lang="ru-RU" sz="3000" b="1" dirty="0" smtClean="0">
              <a:latin typeface="Times New Roman Tj" pitchFamily="18" charset="-52"/>
            </a:endParaRPr>
          </a:p>
          <a:p>
            <a:pPr algn="ctr">
              <a:buNone/>
            </a:pPr>
            <a:r>
              <a:rPr lang="ru-RU" sz="3000" b="1" dirty="0" err="1" smtClean="0">
                <a:latin typeface="Times New Roman Tj" pitchFamily="18" charset="-52"/>
              </a:rPr>
              <a:t>Гўянда</a:t>
            </a:r>
            <a:r>
              <a:rPr lang="ru-RU" sz="3000" b="1" dirty="0" smtClean="0">
                <a:latin typeface="Times New Roman Tj" pitchFamily="18" charset="-52"/>
              </a:rPr>
              <a:t> </a:t>
            </a:r>
            <a:r>
              <a:rPr lang="ru-RU" sz="3000" b="1" dirty="0" smtClean="0">
                <a:latin typeface="Times New Roman Tj" pitchFamily="18" charset="-52"/>
              </a:rPr>
              <a:t>(</a:t>
            </a:r>
            <a:r>
              <a:rPr lang="ru-RU" sz="3000" b="1" dirty="0" err="1" smtClean="0">
                <a:latin typeface="Times New Roman Tj" pitchFamily="18" charset="-52"/>
              </a:rPr>
              <a:t>ровї</a:t>
            </a:r>
            <a:r>
              <a:rPr lang="ru-RU" sz="3000" b="1" dirty="0" smtClean="0">
                <a:latin typeface="Times New Roman Tj" pitchFamily="18" charset="-52"/>
              </a:rPr>
              <a:t>)</a:t>
            </a:r>
            <a:endParaRPr lang="ru-RU" sz="3000" b="1" dirty="0" smtClean="0"/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Вай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бояд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њатман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њамаи</a:t>
            </a:r>
            <a:r>
              <a:rPr lang="ru-RU" dirty="0" smtClean="0">
                <a:latin typeface="Times New Roman Tj" pitchFamily="18" charset="-52"/>
              </a:rPr>
              <a:t> он </a:t>
            </a:r>
            <a:r>
              <a:rPr lang="ru-RU" dirty="0" err="1" smtClean="0">
                <a:latin typeface="Times New Roman Tj" pitchFamily="18" charset="-52"/>
              </a:rPr>
              <a:t>воќеањоеро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ў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рўй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додааст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наќл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намояд</a:t>
            </a:r>
            <a:r>
              <a:rPr lang="ru-RU" dirty="0" smtClean="0">
                <a:latin typeface="Times New Roman Tj" pitchFamily="18" charset="-52"/>
              </a:rPr>
              <a:t>. </a:t>
            </a:r>
            <a:r>
              <a:rPr lang="ru-RU" dirty="0" err="1" smtClean="0">
                <a:latin typeface="Times New Roman Tj" pitchFamily="18" charset="-52"/>
              </a:rPr>
              <a:t>Ўро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мањкум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накарда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дилсўзї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дастгирї</a:t>
            </a:r>
            <a:r>
              <a:rPr lang="ru-RU" dirty="0" smtClean="0">
                <a:latin typeface="Times New Roman Tj" pitchFamily="18" charset="-52"/>
              </a:rPr>
              <a:t> кардан </a:t>
            </a:r>
            <a:r>
              <a:rPr lang="ru-RU" dirty="0" err="1" smtClean="0">
                <a:latin typeface="Times New Roman Tj" pitchFamily="18" charset="-52"/>
              </a:rPr>
              <a:t>лозим</a:t>
            </a:r>
            <a:r>
              <a:rPr lang="ru-RU" dirty="0" smtClean="0">
                <a:latin typeface="Times New Roman Tj" pitchFamily="18" charset="-52"/>
              </a:rPr>
              <a:t> аст, </a:t>
            </a:r>
            <a:r>
              <a:rPr lang="ru-RU" dirty="0" err="1" smtClean="0">
                <a:latin typeface="Times New Roman Tj" pitchFamily="18" charset="-52"/>
              </a:rPr>
              <a:t>аммо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њушёриро</a:t>
            </a:r>
            <a:r>
              <a:rPr lang="ru-RU" dirty="0" smtClean="0">
                <a:latin typeface="Times New Roman Tj" pitchFamily="18" charset="-52"/>
              </a:rPr>
              <a:t> аз даст додан </a:t>
            </a:r>
            <a:r>
              <a:rPr lang="ru-RU" dirty="0" err="1" smtClean="0">
                <a:latin typeface="Times New Roman Tj" pitchFamily="18" charset="-52"/>
              </a:rPr>
              <a:t>лозим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нест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чунки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Гўянда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ѓайбату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пањн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кардани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овозањоро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дўст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медорад</a:t>
            </a:r>
            <a:r>
              <a:rPr lang="ru-RU" dirty="0" smtClean="0">
                <a:latin typeface="Times New Roman Tj" pitchFamily="18" charset="-52"/>
              </a:rPr>
              <a:t>. Ба </a:t>
            </a:r>
            <a:r>
              <a:rPr lang="ru-RU" dirty="0" err="1" smtClean="0">
                <a:latin typeface="Times New Roman Tj" pitchFamily="18" charset="-52"/>
              </a:rPr>
              <a:t>ў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сирро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бовар</a:t>
            </a:r>
            <a:r>
              <a:rPr lang="ru-RU" dirty="0" smtClean="0">
                <a:latin typeface="Times New Roman Tj" pitchFamily="18" charset="-52"/>
              </a:rPr>
              <a:t> кардан </a:t>
            </a:r>
            <a:r>
              <a:rPr lang="ru-RU" dirty="0" err="1" smtClean="0">
                <a:latin typeface="Times New Roman Tj" pitchFamily="18" charset="-52"/>
              </a:rPr>
              <a:t>мумкин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нест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ru-RU" sz="3000" dirty="0" err="1" smtClean="0">
                <a:solidFill>
                  <a:schemeClr val="tx1"/>
                </a:solidFill>
                <a:latin typeface="Times New Roman Tj" pitchFamily="18" charset="-52"/>
              </a:rPr>
              <a:t>Разведкачї</a:t>
            </a:r>
            <a:endParaRPr lang="ru-RU" sz="300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err="1" smtClean="0">
                <a:latin typeface="Times New Roman Tj" pitchFamily="18" charset="-52"/>
              </a:rPr>
              <a:t>Рисолат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smtClean="0">
                <a:latin typeface="Times New Roman Tj" pitchFamily="18" charset="-52"/>
              </a:rPr>
              <a:t>ва </a:t>
            </a:r>
            <a:r>
              <a:rPr lang="ru-RU" dirty="0" err="1" smtClean="0">
                <a:latin typeface="Times New Roman Tj" pitchFamily="18" charset="-52"/>
              </a:rPr>
              <a:t>дилбастагии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зарбдор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dirty="0" smtClean="0">
                <a:latin typeface="Times New Roman Tj" pitchFamily="18" charset="-52"/>
              </a:rPr>
              <a:t>– </a:t>
            </a:r>
            <a:r>
              <a:rPr lang="ru-RU" dirty="0" err="1" smtClean="0">
                <a:latin typeface="Times New Roman Tj" pitchFamily="18" charset="-52"/>
              </a:rPr>
              <a:t>танњо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кор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smtClean="0">
                <a:latin typeface="Times New Roman Tj" pitchFamily="18" charset="-52"/>
              </a:rPr>
              <a:t>мебошад. </a:t>
            </a:r>
          </a:p>
          <a:p>
            <a:pPr algn="just"/>
            <a:r>
              <a:rPr lang="ru-RU" dirty="0" smtClean="0">
                <a:latin typeface="Times New Roman Tj" pitchFamily="18" charset="-52"/>
              </a:rPr>
              <a:t>Барои </a:t>
            </a:r>
            <a:r>
              <a:rPr lang="ru-RU" dirty="0" err="1" smtClean="0">
                <a:latin typeface="Times New Roman Tj" pitchFamily="18" charset="-52"/>
              </a:rPr>
              <a:t>њамин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роњбарон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аксар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ваќт</a:t>
            </a:r>
            <a:r>
              <a:rPr lang="ru-RU" dirty="0" smtClean="0">
                <a:latin typeface="Times New Roman Tj" pitchFamily="18" charset="-52"/>
              </a:rPr>
              <a:t> аз </a:t>
            </a:r>
            <a:r>
              <a:rPr lang="ru-RU" dirty="0" err="1" smtClean="0">
                <a:latin typeface="Times New Roman Tj" pitchFamily="18" charset="-52"/>
              </a:rPr>
              <a:t>забони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онњо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ибораи</a:t>
            </a:r>
            <a:r>
              <a:rPr lang="ru-RU" dirty="0" smtClean="0">
                <a:latin typeface="Times New Roman Tj" pitchFamily="18" charset="-52"/>
              </a:rPr>
              <a:t> «њамчун </a:t>
            </a:r>
            <a:r>
              <a:rPr lang="ru-RU" dirty="0" err="1" smtClean="0">
                <a:latin typeface="Times New Roman Tj" pitchFamily="18" charset="-52"/>
              </a:rPr>
              <a:t>лаънатзадагон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кор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мекунем</a:t>
            </a:r>
            <a:r>
              <a:rPr lang="ru-RU" dirty="0" smtClean="0">
                <a:latin typeface="Times New Roman Tj" pitchFamily="18" charset="-52"/>
              </a:rPr>
              <a:t>»-</a:t>
            </a:r>
            <a:r>
              <a:rPr lang="ru-RU" dirty="0" err="1" smtClean="0">
                <a:latin typeface="Times New Roman Tj" pitchFamily="18" charset="-52"/>
              </a:rPr>
              <a:t>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мешунаванд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/>
            <a:r>
              <a:rPr lang="ru-RU" dirty="0" smtClean="0">
                <a:latin typeface="Times New Roman Tj" pitchFamily="18" charset="-52"/>
              </a:rPr>
              <a:t>Ба </a:t>
            </a:r>
            <a:r>
              <a:rPr lang="ru-RU" dirty="0" err="1" smtClean="0">
                <a:latin typeface="Times New Roman Tj" pitchFamily="18" charset="-52"/>
              </a:rPr>
              <a:t>онњо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њамдардї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изњор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намуда</a:t>
            </a:r>
            <a:r>
              <a:rPr lang="ru-RU" dirty="0" smtClean="0">
                <a:latin typeface="Times New Roman Tj" pitchFamily="18" charset="-52"/>
              </a:rPr>
              <a:t>, аз ба </a:t>
            </a:r>
            <a:r>
              <a:rPr lang="ru-RU" dirty="0" err="1" smtClean="0">
                <a:latin typeface="Times New Roman Tj" pitchFamily="18" charset="-52"/>
              </a:rPr>
              <a:t>кор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содиќ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будани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онњо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ваљд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омадан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зарур</a:t>
            </a:r>
            <a:r>
              <a:rPr lang="ru-RU" dirty="0" smtClean="0">
                <a:latin typeface="Times New Roman Tj" pitchFamily="18" charset="-52"/>
              </a:rPr>
              <a:t> аст. </a:t>
            </a:r>
            <a:endParaRPr lang="ru-RU" dirty="0" smtClean="0">
              <a:latin typeface="Times New Roman Tj" pitchFamily="18" charset="-52"/>
            </a:endParaRP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Набояд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сабабњои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чунин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рафтори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яктарафаро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њаёт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љустуљў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smtClean="0">
                <a:latin typeface="Times New Roman Tj" pitchFamily="18" charset="-52"/>
              </a:rPr>
              <a:t>намоем, </a:t>
            </a:r>
            <a:r>
              <a:rPr lang="ru-RU" dirty="0" err="1" smtClean="0">
                <a:latin typeface="Times New Roman Tj" pitchFamily="18" charset="-52"/>
              </a:rPr>
              <a:t>чунки</a:t>
            </a:r>
            <a:r>
              <a:rPr lang="ru-RU" dirty="0" smtClean="0">
                <a:latin typeface="Times New Roman Tj" pitchFamily="18" charset="-52"/>
              </a:rPr>
              <a:t> барои </a:t>
            </a:r>
            <a:r>
              <a:rPr lang="ru-RU" dirty="0" err="1" smtClean="0">
                <a:latin typeface="Times New Roman Tj" pitchFamily="18" charset="-52"/>
              </a:rPr>
              <a:t>шахсоне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аз </a:t>
            </a:r>
            <a:r>
              <a:rPr lang="ru-RU" dirty="0" err="1" smtClean="0">
                <a:latin typeface="Times New Roman Tj" pitchFamily="18" charset="-52"/>
              </a:rPr>
              <a:t>озодии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ваќт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муошират</a:t>
            </a:r>
            <a:r>
              <a:rPr lang="ru-RU" dirty="0" smtClean="0">
                <a:latin typeface="Times New Roman Tj" pitchFamily="18" charset="-52"/>
              </a:rPr>
              <a:t> бо </a:t>
            </a:r>
            <a:r>
              <a:rPr lang="ru-RU" dirty="0" err="1" smtClean="0">
                <a:latin typeface="Times New Roman Tj" pitchFamily="18" charset="-52"/>
              </a:rPr>
              <a:t>одамон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метарсанд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мењнат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шакли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пўшидаи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муњофизат</a:t>
            </a:r>
            <a:r>
              <a:rPr lang="ru-RU" dirty="0" smtClean="0">
                <a:latin typeface="Times New Roman Tj" pitchFamily="18" charset="-52"/>
              </a:rPr>
              <a:t> мебошад.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Зарбдор</a:t>
            </a:r>
            <a:endParaRPr lang="ru-RU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 smtClean="0">
                <a:latin typeface="Times New Roman Tj" pitchFamily="18" charset="-52"/>
              </a:rPr>
              <a:t>Чунин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шахс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бояд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беист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њамаи</a:t>
            </a:r>
            <a:r>
              <a:rPr lang="ru-RU" dirty="0" smtClean="0">
                <a:latin typeface="Times New Roman Tj" pitchFamily="18" charset="-52"/>
              </a:rPr>
              <a:t> он </a:t>
            </a:r>
            <a:r>
              <a:rPr lang="ru-RU" dirty="0" err="1" smtClean="0">
                <a:latin typeface="Times New Roman Tj" pitchFamily="18" charset="-52"/>
              </a:rPr>
              <a:t>чизеро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одамони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дигар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мегўянд</a:t>
            </a:r>
            <a:r>
              <a:rPr lang="ru-RU" dirty="0" smtClean="0">
                <a:latin typeface="Times New Roman Tj" pitchFamily="18" charset="-52"/>
              </a:rPr>
              <a:t> ё </a:t>
            </a:r>
            <a:r>
              <a:rPr lang="ru-RU" dirty="0" err="1" smtClean="0">
                <a:latin typeface="Times New Roman Tj" pitchFamily="18" charset="-52"/>
              </a:rPr>
              <a:t>мекунанд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тањлил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намояд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/>
            <a:r>
              <a:rPr lang="ru-RU" dirty="0" smtClean="0">
                <a:latin typeface="Times New Roman Tj" pitchFamily="18" charset="-52"/>
              </a:rPr>
              <a:t>Ба </a:t>
            </a:r>
            <a:r>
              <a:rPr lang="ru-RU" dirty="0" err="1" smtClean="0">
                <a:latin typeface="Times New Roman Tj" pitchFamily="18" charset="-52"/>
              </a:rPr>
              <a:t>чунин</a:t>
            </a:r>
            <a:r>
              <a:rPr lang="ru-RU" dirty="0" smtClean="0">
                <a:latin typeface="Times New Roman Tj" pitchFamily="18" charset="-52"/>
              </a:rPr>
              <a:t> одам </a:t>
            </a:r>
            <a:r>
              <a:rPr lang="ru-RU" dirty="0" err="1" smtClean="0">
                <a:latin typeface="Times New Roman Tj" pitchFamily="18" charset="-52"/>
              </a:rPr>
              <a:t>зарур</a:t>
            </a:r>
            <a:r>
              <a:rPr lang="ru-RU" dirty="0" smtClean="0">
                <a:latin typeface="Times New Roman Tj" pitchFamily="18" charset="-52"/>
              </a:rPr>
              <a:t> аст,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аќидањои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ўро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дигарон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тасдиќ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намоянд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Бинобар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smtClean="0">
                <a:latin typeface="Times New Roman Tj" pitchFamily="18" charset="-52"/>
              </a:rPr>
              <a:t>ин ба </a:t>
            </a:r>
            <a:r>
              <a:rPr lang="ru-RU" dirty="0" err="1" smtClean="0">
                <a:latin typeface="Times New Roman Tj" pitchFamily="18" charset="-52"/>
              </a:rPr>
              <a:t>ў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гуфтани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чунин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иборањо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монанди</a:t>
            </a:r>
            <a:r>
              <a:rPr lang="ru-RU" dirty="0" smtClean="0">
                <a:latin typeface="Times New Roman Tj" pitchFamily="18" charset="-52"/>
              </a:rPr>
              <a:t>: «</a:t>
            </a:r>
            <a:r>
              <a:rPr lang="ru-RU" dirty="0" err="1" smtClean="0">
                <a:latin typeface="Times New Roman Tj" pitchFamily="18" charset="-52"/>
              </a:rPr>
              <a:t>Шумо</a:t>
            </a:r>
            <a:r>
              <a:rPr lang="ru-RU" dirty="0" smtClean="0">
                <a:latin typeface="Times New Roman Tj" pitchFamily="18" charset="-52"/>
              </a:rPr>
              <a:t> то </a:t>
            </a:r>
            <a:r>
              <a:rPr lang="ru-RU" dirty="0" err="1" smtClean="0">
                <a:latin typeface="Times New Roman Tj" pitchFamily="18" charset="-52"/>
              </a:rPr>
              <a:t>кадом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андоза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зирак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њастет</a:t>
            </a:r>
            <a:r>
              <a:rPr lang="ru-RU" dirty="0" smtClean="0">
                <a:latin typeface="Times New Roman Tj" pitchFamily="18" charset="-52"/>
              </a:rPr>
              <a:t>!» ё «</a:t>
            </a:r>
            <a:r>
              <a:rPr lang="ru-RU" dirty="0" err="1" smtClean="0">
                <a:latin typeface="Times New Roman Tj" pitchFamily="18" charset="-52"/>
              </a:rPr>
              <a:t>Чи</a:t>
            </a:r>
            <a:r>
              <a:rPr lang="ru-RU" dirty="0" smtClean="0">
                <a:latin typeface="Times New Roman Tj" pitchFamily="18" charset="-52"/>
              </a:rPr>
              <a:t> тавр </a:t>
            </a:r>
            <a:r>
              <a:rPr lang="ru-RU" dirty="0" err="1" smtClean="0">
                <a:latin typeface="Times New Roman Tj" pitchFamily="18" charset="-52"/>
              </a:rPr>
              <a:t>Шумо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нозукона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медињед</a:t>
            </a:r>
            <a:r>
              <a:rPr lang="ru-RU" dirty="0" smtClean="0">
                <a:latin typeface="Times New Roman Tj" pitchFamily="18" charset="-52"/>
              </a:rPr>
              <a:t>! </a:t>
            </a:r>
            <a:r>
              <a:rPr lang="ru-RU" dirty="0" err="1" smtClean="0">
                <a:latin typeface="Times New Roman Tj" pitchFamily="18" charset="-52"/>
              </a:rPr>
              <a:t>Ња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Шумо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воќеан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њам</a:t>
            </a:r>
            <a:r>
              <a:rPr lang="ru-RU" dirty="0" smtClean="0">
                <a:latin typeface="Times New Roman Tj" pitchFamily="18" charset="-52"/>
              </a:rPr>
              <a:t>, психологи </a:t>
            </a:r>
            <a:r>
              <a:rPr lang="ru-RU" dirty="0" err="1" smtClean="0">
                <a:latin typeface="Times New Roman Tj" pitchFamily="18" charset="-52"/>
              </a:rPr>
              <a:t>њаќиќиед</a:t>
            </a:r>
            <a:r>
              <a:rPr lang="ru-RU" dirty="0" smtClean="0">
                <a:latin typeface="Times New Roman Tj" pitchFamily="18" charset="-52"/>
              </a:rPr>
              <a:t>!» </a:t>
            </a:r>
            <a:r>
              <a:rPr lang="ru-RU" dirty="0" err="1" smtClean="0">
                <a:latin typeface="Times New Roman Tj" pitchFamily="18" charset="-52"/>
              </a:rPr>
              <a:t>басандааст</a:t>
            </a:r>
            <a:r>
              <a:rPr lang="ru-RU" dirty="0" smtClean="0">
                <a:latin typeface="Times New Roman Tj" pitchFamily="18" charset="-52"/>
              </a:rPr>
              <a:t>, то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ў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рўњбаланд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шавад</a:t>
            </a:r>
            <a:r>
              <a:rPr lang="ru-RU" dirty="0" smtClean="0">
                <a:latin typeface="Times New Roman Tj" pitchFamily="18" charset="-52"/>
              </a:rPr>
              <a:t>.</a:t>
            </a:r>
            <a:endParaRPr lang="ru-RU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Психологи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бењунар</a:t>
            </a:r>
            <a:endParaRPr lang="ru-RU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00"/>
          </a:xfrm>
        </p:spPr>
        <p:txBody>
          <a:bodyPr>
            <a:noAutofit/>
          </a:bodyPr>
          <a:lstStyle/>
          <a:p>
            <a:pPr algn="just"/>
            <a:r>
              <a:rPr lang="ru-RU" sz="2600" dirty="0" smtClean="0">
                <a:latin typeface="Times New Roman Tj" pitchFamily="18" charset="-52"/>
              </a:rPr>
              <a:t>Ин </a:t>
            </a:r>
            <a:r>
              <a:rPr lang="ru-RU" sz="2600" dirty="0" err="1" smtClean="0">
                <a:latin typeface="Times New Roman Tj" pitchFamily="18" charset="-52"/>
              </a:rPr>
              <a:t>гуна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шахс</a:t>
            </a:r>
            <a:r>
              <a:rPr lang="ru-RU" sz="2600" dirty="0" smtClean="0">
                <a:latin typeface="Times New Roman Tj" pitchFamily="18" charset="-52"/>
              </a:rPr>
              <a:t>, </a:t>
            </a:r>
            <a:r>
              <a:rPr lang="ru-RU" sz="2600" dirty="0" err="1" smtClean="0">
                <a:latin typeface="Times New Roman Tj" pitchFamily="18" charset="-52"/>
              </a:rPr>
              <a:t>аллакай</a:t>
            </a:r>
            <a:r>
              <a:rPr lang="ru-RU" sz="2600" dirty="0" smtClean="0">
                <a:latin typeface="Times New Roman Tj" pitchFamily="18" charset="-52"/>
              </a:rPr>
              <a:t> ба он </a:t>
            </a:r>
            <a:r>
              <a:rPr lang="ru-RU" sz="2600" dirty="0" err="1" smtClean="0">
                <a:latin typeface="Times New Roman Tj" pitchFamily="18" charset="-52"/>
              </a:rPr>
              <a:t>чизе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ноил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гардидааст</a:t>
            </a:r>
            <a:r>
              <a:rPr lang="ru-RU" sz="2600" dirty="0" smtClean="0">
                <a:latin typeface="Times New Roman Tj" pitchFamily="18" charset="-52"/>
              </a:rPr>
              <a:t>, </a:t>
            </a:r>
            <a:r>
              <a:rPr lang="ru-RU" sz="2600" dirty="0" err="1" smtClean="0">
                <a:latin typeface="Times New Roman Tj" pitchFamily="18" charset="-52"/>
              </a:rPr>
              <a:t>ки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дигарон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ноил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нагардидаанд</a:t>
            </a:r>
            <a:r>
              <a:rPr lang="ru-RU" sz="26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600" dirty="0" smtClean="0">
                <a:latin typeface="Times New Roman Tj" pitchFamily="18" charset="-52"/>
              </a:rPr>
              <a:t>Ва </a:t>
            </a:r>
            <a:r>
              <a:rPr lang="ru-RU" sz="2600" dirty="0" err="1" smtClean="0">
                <a:latin typeface="Times New Roman Tj" pitchFamily="18" charset="-52"/>
              </a:rPr>
              <a:t>акнун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онњо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талаботи</a:t>
            </a:r>
            <a:r>
              <a:rPr lang="ru-RU" sz="2600" dirty="0" smtClean="0">
                <a:latin typeface="Times New Roman Tj" pitchFamily="18" charset="-52"/>
              </a:rPr>
              <a:t> ба </a:t>
            </a:r>
            <a:r>
              <a:rPr lang="ru-RU" sz="2600" dirty="0" err="1" smtClean="0">
                <a:latin typeface="Times New Roman Tj" pitchFamily="18" charset="-52"/>
              </a:rPr>
              <a:t>дигарон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наќл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карданро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доранд</a:t>
            </a:r>
            <a:r>
              <a:rPr lang="ru-RU" sz="2600" dirty="0" smtClean="0">
                <a:latin typeface="Times New Roman Tj" pitchFamily="18" charset="-52"/>
              </a:rPr>
              <a:t>, </a:t>
            </a:r>
            <a:r>
              <a:rPr lang="ru-RU" sz="2600" dirty="0" err="1" smtClean="0">
                <a:latin typeface="Times New Roman Tj" pitchFamily="18" charset="-52"/>
              </a:rPr>
              <a:t>бе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пурсиши</a:t>
            </a:r>
            <a:r>
              <a:rPr lang="ru-RU" sz="2600" dirty="0" smtClean="0">
                <a:latin typeface="Times New Roman Tj" pitchFamily="18" charset="-52"/>
              </a:rPr>
              <a:t> он, </a:t>
            </a:r>
            <a:r>
              <a:rPr lang="ru-RU" sz="2600" dirty="0" err="1" smtClean="0">
                <a:latin typeface="Times New Roman Tj" pitchFamily="18" charset="-52"/>
              </a:rPr>
              <a:t>ки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дигарон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онњоро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гўш</a:t>
            </a:r>
            <a:r>
              <a:rPr lang="ru-RU" sz="2600" dirty="0" smtClean="0">
                <a:latin typeface="Times New Roman Tj" pitchFamily="18" charset="-52"/>
              </a:rPr>
              <a:t> кардан </a:t>
            </a:r>
            <a:r>
              <a:rPr lang="ru-RU" sz="2600" dirty="0" err="1" smtClean="0">
                <a:latin typeface="Times New Roman Tj" pitchFamily="18" charset="-52"/>
              </a:rPr>
              <a:t>мехоњанд</a:t>
            </a:r>
            <a:r>
              <a:rPr lang="ru-RU" sz="2600" dirty="0" smtClean="0">
                <a:latin typeface="Times New Roman Tj" pitchFamily="18" charset="-52"/>
              </a:rPr>
              <a:t> ё не. </a:t>
            </a:r>
            <a:endParaRPr lang="ru-RU" sz="2600" dirty="0" smtClean="0">
              <a:latin typeface="Times New Roman Tj" pitchFamily="18" charset="-52"/>
            </a:endParaRPr>
          </a:p>
          <a:p>
            <a:pPr algn="just"/>
            <a:r>
              <a:rPr lang="ru-RU" sz="2600" dirty="0" err="1" smtClean="0">
                <a:latin typeface="Times New Roman Tj" pitchFamily="18" charset="-52"/>
              </a:rPr>
              <a:t>Одамоне</a:t>
            </a:r>
            <a:r>
              <a:rPr lang="ru-RU" sz="2600" dirty="0" smtClean="0">
                <a:latin typeface="Times New Roman Tj" pitchFamily="18" charset="-52"/>
              </a:rPr>
              <a:t>, </a:t>
            </a:r>
            <a:r>
              <a:rPr lang="ru-RU" sz="2600" dirty="0" err="1" smtClean="0">
                <a:latin typeface="Times New Roman Tj" pitchFamily="18" charset="-52"/>
              </a:rPr>
              <a:t>ки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таърихи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комёбињои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худро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наќл</a:t>
            </a:r>
            <a:r>
              <a:rPr lang="ru-RU" sz="2600" dirty="0" smtClean="0">
                <a:latin typeface="Times New Roman Tj" pitchFamily="18" charset="-52"/>
              </a:rPr>
              <a:t> кардан </a:t>
            </a:r>
            <a:r>
              <a:rPr lang="ru-RU" sz="2600" dirty="0" err="1" smtClean="0">
                <a:latin typeface="Times New Roman Tj" pitchFamily="18" charset="-52"/>
              </a:rPr>
              <a:t>мехоњанд</a:t>
            </a:r>
            <a:r>
              <a:rPr lang="ru-RU" sz="2600" dirty="0" smtClean="0">
                <a:latin typeface="Times New Roman Tj" pitchFamily="18" charset="-52"/>
              </a:rPr>
              <a:t>, бо </a:t>
            </a:r>
            <a:r>
              <a:rPr lang="ru-RU" sz="2600" dirty="0" err="1" smtClean="0">
                <a:latin typeface="Times New Roman Tj" pitchFamily="18" charset="-52"/>
              </a:rPr>
              <a:t>њар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роње</a:t>
            </a:r>
            <a:r>
              <a:rPr lang="ru-RU" sz="2600" dirty="0" smtClean="0">
                <a:latin typeface="Times New Roman Tj" pitchFamily="18" charset="-52"/>
              </a:rPr>
              <a:t>, </a:t>
            </a:r>
            <a:r>
              <a:rPr lang="ru-RU" sz="2600" dirty="0" err="1" smtClean="0">
                <a:latin typeface="Times New Roman Tj" pitchFamily="18" charset="-52"/>
              </a:rPr>
              <a:t>ки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набошад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кўшиш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мекунанд</a:t>
            </a:r>
            <a:r>
              <a:rPr lang="ru-RU" sz="2600" dirty="0" smtClean="0">
                <a:latin typeface="Times New Roman Tj" pitchFamily="18" charset="-52"/>
              </a:rPr>
              <a:t>, </a:t>
            </a:r>
            <a:r>
              <a:rPr lang="ru-RU" sz="2600" dirty="0" err="1" smtClean="0">
                <a:latin typeface="Times New Roman Tj" pitchFamily="18" charset="-52"/>
              </a:rPr>
              <a:t>ки</a:t>
            </a:r>
            <a:r>
              <a:rPr lang="ru-RU" sz="2600" dirty="0" smtClean="0">
                <a:latin typeface="Times New Roman Tj" pitchFamily="18" charset="-52"/>
              </a:rPr>
              <a:t> ба </a:t>
            </a:r>
            <a:r>
              <a:rPr lang="ru-RU" sz="2600" dirty="0" err="1" smtClean="0">
                <a:latin typeface="Times New Roman Tj" pitchFamily="18" charset="-52"/>
              </a:rPr>
              <a:t>дигарон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наќл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кунанд</a:t>
            </a:r>
            <a:r>
              <a:rPr lang="ru-RU" sz="2600" dirty="0" smtClean="0">
                <a:latin typeface="Times New Roman Tj" pitchFamily="18" charset="-52"/>
              </a:rPr>
              <a:t> ва </a:t>
            </a:r>
            <a:r>
              <a:rPr lang="ru-RU" sz="2600" dirty="0" err="1" smtClean="0">
                <a:latin typeface="Times New Roman Tj" pitchFamily="18" charset="-52"/>
              </a:rPr>
              <a:t>онњоро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таълим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дињанд</a:t>
            </a:r>
            <a:r>
              <a:rPr lang="ru-RU" sz="26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600" dirty="0" err="1" smtClean="0">
                <a:latin typeface="Times New Roman Tj" pitchFamily="18" charset="-52"/>
              </a:rPr>
              <a:t>Бинобар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smtClean="0">
                <a:latin typeface="Times New Roman Tj" pitchFamily="18" charset="-52"/>
              </a:rPr>
              <a:t>ин </a:t>
            </a:r>
            <a:r>
              <a:rPr lang="ru-RU" sz="2600" dirty="0" err="1" smtClean="0">
                <a:latin typeface="Times New Roman Tj" pitchFamily="18" charset="-52"/>
              </a:rPr>
              <a:t>онњоро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бодиќќат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гўш</a:t>
            </a:r>
            <a:r>
              <a:rPr lang="ru-RU" sz="2600" dirty="0" smtClean="0">
                <a:latin typeface="Times New Roman Tj" pitchFamily="18" charset="-52"/>
              </a:rPr>
              <a:t> карда, </a:t>
            </a:r>
            <a:r>
              <a:rPr lang="ru-RU" sz="2600" dirty="0" err="1" smtClean="0">
                <a:latin typeface="Times New Roman Tj" pitchFamily="18" charset="-52"/>
              </a:rPr>
              <a:t>њатто</a:t>
            </a:r>
            <a:r>
              <a:rPr lang="ru-RU" sz="2600" dirty="0" smtClean="0">
                <a:latin typeface="Times New Roman Tj" pitchFamily="18" charset="-52"/>
              </a:rPr>
              <a:t> аз </a:t>
            </a:r>
            <a:r>
              <a:rPr lang="ru-RU" sz="2600" dirty="0" err="1" smtClean="0">
                <a:latin typeface="Times New Roman Tj" pitchFamily="18" charset="-52"/>
              </a:rPr>
              <a:t>онњо</a:t>
            </a:r>
            <a:r>
              <a:rPr lang="ru-RU" sz="2600" dirty="0" smtClean="0">
                <a:latin typeface="Times New Roman Tj" pitchFamily="18" charset="-52"/>
              </a:rPr>
              <a:t> барои худ </a:t>
            </a:r>
            <a:r>
              <a:rPr lang="ru-RU" sz="2600" dirty="0" err="1" smtClean="0">
                <a:latin typeface="Times New Roman Tj" pitchFamily="18" charset="-52"/>
              </a:rPr>
              <a:t>ягон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чизи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муњимро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гирифтан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мумкин</a:t>
            </a:r>
            <a:r>
              <a:rPr lang="ru-RU" sz="2600" dirty="0" smtClean="0">
                <a:latin typeface="Times New Roman Tj" pitchFamily="18" charset="-52"/>
              </a:rPr>
              <a:t> аст.</a:t>
            </a:r>
            <a:endParaRPr lang="ru-RU" sz="26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ru-RU" sz="4000" dirty="0" err="1" smtClean="0">
                <a:solidFill>
                  <a:schemeClr val="tx1"/>
                </a:solidFill>
                <a:latin typeface="Times New Roman Tj" pitchFamily="18" charset="-52"/>
              </a:rPr>
              <a:t>Хуштолеъ</a:t>
            </a:r>
            <a:endParaRPr lang="ru-RU" sz="400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err="1" smtClean="0">
                <a:latin typeface="Times New Roman Tj" pitchFamily="18" charset="-52"/>
              </a:rPr>
              <a:t>Новобаста</a:t>
            </a:r>
            <a:r>
              <a:rPr lang="ru-RU" dirty="0" smtClean="0">
                <a:latin typeface="Times New Roman Tj" pitchFamily="18" charset="-52"/>
              </a:rPr>
              <a:t> аз он,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корњояшон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чи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гуна</a:t>
            </a:r>
            <a:r>
              <a:rPr lang="ru-RU" dirty="0" smtClean="0">
                <a:latin typeface="Times New Roman Tj" pitchFamily="18" charset="-52"/>
              </a:rPr>
              <a:t> аст, </a:t>
            </a:r>
            <a:r>
              <a:rPr lang="ru-RU" dirty="0" err="1" smtClean="0">
                <a:latin typeface="Times New Roman Tj" pitchFamily="18" charset="-52"/>
              </a:rPr>
              <a:t>онњо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њамеша</a:t>
            </a:r>
            <a:r>
              <a:rPr lang="ru-RU" dirty="0" smtClean="0">
                <a:latin typeface="Times New Roman Tj" pitchFamily="18" charset="-52"/>
              </a:rPr>
              <a:t> бо </a:t>
            </a:r>
            <a:r>
              <a:rPr lang="ru-RU" dirty="0" err="1" smtClean="0">
                <a:latin typeface="Times New Roman Tj" pitchFamily="18" charset="-52"/>
              </a:rPr>
              <a:t>нокомињои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бегона</a:t>
            </a:r>
            <a:r>
              <a:rPr lang="ru-RU" dirty="0" smtClean="0">
                <a:latin typeface="Times New Roman Tj" pitchFamily="18" charset="-52"/>
              </a:rPr>
              <a:t> ва худ </a:t>
            </a:r>
            <a:r>
              <a:rPr lang="ru-RU" dirty="0" err="1" smtClean="0">
                <a:latin typeface="Times New Roman Tj" pitchFamily="18" charset="-52"/>
              </a:rPr>
              <a:t>зиндагї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мекунанд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Њангоми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муошират</a:t>
            </a:r>
            <a:r>
              <a:rPr lang="ru-RU" dirty="0" smtClean="0">
                <a:latin typeface="Times New Roman Tj" pitchFamily="18" charset="-52"/>
              </a:rPr>
              <a:t> бо </a:t>
            </a:r>
            <a:r>
              <a:rPr lang="ru-RU" dirty="0" err="1" smtClean="0">
                <a:latin typeface="Times New Roman Tj" pitchFamily="18" charset="-52"/>
              </a:rPr>
              <a:t>чунин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одамон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агар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њамсўњбат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хурсанду</a:t>
            </a:r>
            <a:r>
              <a:rPr lang="ru-RU" dirty="0" smtClean="0">
                <a:latin typeface="Times New Roman Tj" pitchFamily="18" charset="-52"/>
              </a:rPr>
              <a:t> бардам </a:t>
            </a:r>
            <a:r>
              <a:rPr lang="ru-RU" dirty="0" err="1" smtClean="0">
                <a:latin typeface="Times New Roman Tj" pitchFamily="18" charset="-52"/>
              </a:rPr>
              <a:t>тобад</a:t>
            </a:r>
            <a:r>
              <a:rPr lang="ru-RU" dirty="0" smtClean="0">
                <a:latin typeface="Times New Roman Tj" pitchFamily="18" charset="-52"/>
              </a:rPr>
              <a:t>, он </a:t>
            </a:r>
            <a:r>
              <a:rPr lang="ru-RU" dirty="0" err="1" smtClean="0">
                <a:latin typeface="Times New Roman Tj" pitchFamily="18" charset="-52"/>
              </a:rPr>
              <a:t>гоњ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онњо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хашм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меоянд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бинобар</a:t>
            </a:r>
            <a:r>
              <a:rPr lang="ru-RU" dirty="0" smtClean="0">
                <a:latin typeface="Times New Roman Tj" pitchFamily="18" charset="-52"/>
              </a:rPr>
              <a:t> ин </a:t>
            </a:r>
            <a:r>
              <a:rPr lang="ru-RU" dirty="0" err="1" smtClean="0">
                <a:latin typeface="Times New Roman Tj" pitchFamily="18" charset="-52"/>
              </a:rPr>
              <a:t>онњоро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оромона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гўш</a:t>
            </a:r>
            <a:r>
              <a:rPr lang="ru-RU" dirty="0" smtClean="0">
                <a:latin typeface="Times New Roman Tj" pitchFamily="18" charset="-52"/>
              </a:rPr>
              <a:t> карда, ба </a:t>
            </a:r>
            <a:r>
              <a:rPr lang="ru-RU" dirty="0" err="1" smtClean="0">
                <a:latin typeface="Times New Roman Tj" pitchFamily="18" charset="-52"/>
              </a:rPr>
              <a:t>онњо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розї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шудан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лозим</a:t>
            </a:r>
            <a:r>
              <a:rPr lang="ru-RU" dirty="0" smtClean="0">
                <a:latin typeface="Times New Roman Tj" pitchFamily="18" charset="-52"/>
              </a:rPr>
              <a:t> аст, </a:t>
            </a:r>
            <a:r>
              <a:rPr lang="ru-RU" dirty="0" err="1" smtClean="0">
                <a:latin typeface="Times New Roman Tj" pitchFamily="18" charset="-52"/>
              </a:rPr>
              <a:t>чунки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њаёт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баъзан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мубориза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бурданро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илќо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менамояд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/>
            <a:r>
              <a:rPr lang="ru-RU" dirty="0" smtClean="0">
                <a:latin typeface="Times New Roman Tj" pitchFamily="18" charset="-52"/>
              </a:rPr>
              <a:t>Дар </a:t>
            </a:r>
            <a:r>
              <a:rPr lang="ru-RU" dirty="0" smtClean="0">
                <a:latin typeface="Times New Roman Tj" pitchFamily="18" charset="-52"/>
              </a:rPr>
              <a:t>ин </a:t>
            </a:r>
            <a:r>
              <a:rPr lang="ru-RU" dirty="0" err="1" smtClean="0">
                <a:latin typeface="Times New Roman Tj" pitchFamily="18" charset="-52"/>
              </a:rPr>
              <a:t>маврид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умуман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талаб</a:t>
            </a:r>
            <a:r>
              <a:rPr lang="ru-RU" dirty="0" smtClean="0">
                <a:latin typeface="Times New Roman Tj" pitchFamily="18" charset="-52"/>
              </a:rPr>
              <a:t> карда </a:t>
            </a:r>
            <a:r>
              <a:rPr lang="ru-RU" dirty="0" err="1" smtClean="0">
                <a:latin typeface="Times New Roman Tj" pitchFamily="18" charset="-52"/>
              </a:rPr>
              <a:t>намешавад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чун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њамсўњбати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шикаста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бењолгардида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назар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расад</a:t>
            </a:r>
            <a:r>
              <a:rPr lang="ru-RU" dirty="0" smtClean="0">
                <a:latin typeface="Times New Roman Tj" pitchFamily="18" charset="-52"/>
              </a:rPr>
              <a:t>.</a:t>
            </a:r>
            <a:endParaRPr lang="ru-RU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err="1" smtClean="0">
                <a:solidFill>
                  <a:schemeClr val="tx1"/>
                </a:solidFill>
                <a:latin typeface="Times New Roman Tj" pitchFamily="18" charset="-52"/>
              </a:rPr>
              <a:t>Нолакунанда</a:t>
            </a:r>
            <a:r>
              <a:rPr lang="ru-RU" sz="3600" dirty="0" smtClean="0">
                <a:solidFill>
                  <a:schemeClr val="tx1"/>
                </a:solidFill>
                <a:latin typeface="Times New Roman Tj" pitchFamily="18" charset="-52"/>
              </a:rPr>
              <a:t> (</a:t>
            </a:r>
            <a:r>
              <a:rPr lang="ru-RU" sz="3600" dirty="0" err="1" smtClean="0">
                <a:solidFill>
                  <a:schemeClr val="tx1"/>
                </a:solidFill>
                <a:latin typeface="Times New Roman Tj" pitchFamily="18" charset="-52"/>
              </a:rPr>
              <a:t>шикояткунанда</a:t>
            </a:r>
            <a:r>
              <a:rPr lang="ru-RU" sz="3600" dirty="0" smtClean="0">
                <a:solidFill>
                  <a:schemeClr val="tx1"/>
                </a:solidFill>
                <a:latin typeface="Times New Roman Tj" pitchFamily="18" charset="-52"/>
              </a:rPr>
              <a:t>)</a:t>
            </a:r>
            <a:endParaRPr lang="ru-RU" sz="360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Times New Roman Tj" pitchFamily="18" charset="-52"/>
              </a:rPr>
              <a:t>Ба </a:t>
            </a:r>
            <a:r>
              <a:rPr lang="ru-RU" dirty="0" err="1" smtClean="0">
                <a:latin typeface="Times New Roman Tj" pitchFamily="18" charset="-52"/>
              </a:rPr>
              <a:t>онњо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бенињоят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эњтиёткорона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муносибат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smtClean="0">
                <a:latin typeface="Times New Roman Tj" pitchFamily="18" charset="-52"/>
              </a:rPr>
              <a:t>кардан </a:t>
            </a:r>
            <a:r>
              <a:rPr lang="ru-RU" dirty="0" err="1" smtClean="0">
                <a:latin typeface="Times New Roman Tj" pitchFamily="18" charset="-52"/>
              </a:rPr>
              <a:t>лозим</a:t>
            </a:r>
            <a:r>
              <a:rPr lang="ru-RU" dirty="0" smtClean="0">
                <a:latin typeface="Times New Roman Tj" pitchFamily="18" charset="-52"/>
              </a:rPr>
              <a:t> аст. </a:t>
            </a: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Њангоми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суханронї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эњтиёт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шудан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лозим</a:t>
            </a:r>
            <a:r>
              <a:rPr lang="ru-RU" dirty="0" smtClean="0">
                <a:latin typeface="Times New Roman Tj" pitchFamily="18" charset="-52"/>
              </a:rPr>
              <a:t> аст,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ягон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калимаю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иборањоро</a:t>
            </a:r>
            <a:r>
              <a:rPr lang="ru-RU" dirty="0" smtClean="0">
                <a:latin typeface="Times New Roman Tj" pitchFamily="18" charset="-52"/>
              </a:rPr>
              <a:t> ба таври худ (</a:t>
            </a:r>
            <a:r>
              <a:rPr lang="ru-RU" dirty="0" err="1" smtClean="0">
                <a:latin typeface="Times New Roman Tj" pitchFamily="18" charset="-52"/>
              </a:rPr>
              <a:t>нодуруст</a:t>
            </a:r>
            <a:r>
              <a:rPr lang="ru-RU" dirty="0" smtClean="0">
                <a:latin typeface="Times New Roman Tj" pitchFamily="18" charset="-52"/>
              </a:rPr>
              <a:t>) </a:t>
            </a:r>
            <a:r>
              <a:rPr lang="ru-RU" dirty="0" err="1" smtClean="0">
                <a:latin typeface="Times New Roman Tj" pitchFamily="18" charset="-52"/>
              </a:rPr>
              <a:t>нафањмад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/>
            <a:r>
              <a:rPr lang="ru-RU" dirty="0" smtClean="0">
                <a:latin typeface="Times New Roman Tj" pitchFamily="18" charset="-52"/>
              </a:rPr>
              <a:t>Барои </a:t>
            </a:r>
            <a:r>
              <a:rPr lang="ru-RU" dirty="0" err="1" smtClean="0">
                <a:latin typeface="Times New Roman Tj" pitchFamily="18" charset="-52"/>
              </a:rPr>
              <a:t>вохўрї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чунин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шахсон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</a:t>
            </a:r>
            <a:r>
              <a:rPr lang="ru-RU" dirty="0" err="1" smtClean="0">
                <a:latin typeface="Times New Roman Tj" pitchFamily="18" charset="-52"/>
              </a:rPr>
              <a:t>атман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либоси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расмї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smtClean="0">
                <a:latin typeface="Times New Roman Tj" pitchFamily="18" charset="-52"/>
              </a:rPr>
              <a:t>бар </a:t>
            </a:r>
            <a:r>
              <a:rPr lang="ru-RU" dirty="0" smtClean="0">
                <a:latin typeface="Times New Roman Tj" pitchFamily="18" charset="-52"/>
              </a:rPr>
              <a:t>кардан </a:t>
            </a:r>
            <a:r>
              <a:rPr lang="ru-RU" dirty="0" err="1" smtClean="0">
                <a:latin typeface="Times New Roman Tj" pitchFamily="18" charset="-52"/>
              </a:rPr>
              <a:t>зарур</a:t>
            </a:r>
            <a:r>
              <a:rPr lang="ru-RU" dirty="0" smtClean="0">
                <a:latin typeface="Times New Roman Tj" pitchFamily="18" charset="-52"/>
              </a:rPr>
              <a:t> аст. </a:t>
            </a: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Чунин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шахсон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хоњ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хоњ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мард</a:t>
            </a:r>
            <a:r>
              <a:rPr lang="ru-RU" dirty="0" smtClean="0">
                <a:latin typeface="Times New Roman Tj" pitchFamily="18" charset="-52"/>
              </a:rPr>
              <a:t> доимо </a:t>
            </a:r>
            <a:r>
              <a:rPr lang="ru-RU" dirty="0" err="1" smtClean="0">
                <a:latin typeface="Times New Roman Tj" pitchFamily="18" charset="-52"/>
              </a:rPr>
              <a:t>кўшиш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менамоянд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маркази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диќќати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дигарон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ќарор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гиранд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бинобар</a:t>
            </a:r>
            <a:r>
              <a:rPr lang="ru-RU" dirty="0" smtClean="0">
                <a:latin typeface="Times New Roman Tj" pitchFamily="18" charset="-52"/>
              </a:rPr>
              <a:t> ин </a:t>
            </a:r>
            <a:r>
              <a:rPr lang="ru-RU" dirty="0" err="1" smtClean="0">
                <a:latin typeface="Times New Roman Tj" pitchFamily="18" charset="-52"/>
              </a:rPr>
              <a:t>њар</a:t>
            </a:r>
            <a:r>
              <a:rPr lang="ru-RU" dirty="0" smtClean="0">
                <a:latin typeface="Times New Roman Tj" pitchFamily="18" charset="-52"/>
              </a:rPr>
              <a:t> як </a:t>
            </a:r>
            <a:r>
              <a:rPr lang="ru-RU" dirty="0" err="1" smtClean="0">
                <a:latin typeface="Times New Roman Tj" pitchFamily="18" charset="-52"/>
              </a:rPr>
              <a:t>шухии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нољо</a:t>
            </a:r>
            <a:r>
              <a:rPr lang="ru-RU" dirty="0" smtClean="0">
                <a:latin typeface="Times New Roman Tj" pitchFamily="18" charset="-52"/>
              </a:rPr>
              <a:t> барои </a:t>
            </a:r>
            <a:r>
              <a:rPr lang="ru-RU" dirty="0" err="1" smtClean="0">
                <a:latin typeface="Times New Roman Tj" pitchFamily="18" charset="-52"/>
              </a:rPr>
              <a:t>онњо</a:t>
            </a:r>
            <a:r>
              <a:rPr lang="ru-RU" dirty="0" smtClean="0">
                <a:latin typeface="Times New Roman Tj" pitchFamily="18" charset="-52"/>
              </a:rPr>
              <a:t> њамчун </a:t>
            </a:r>
            <a:r>
              <a:rPr lang="ru-RU" dirty="0" err="1" smtClean="0">
                <a:latin typeface="Times New Roman Tj" pitchFamily="18" charset="-52"/>
              </a:rPr>
              <a:t>тањќир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ќабул</a:t>
            </a:r>
            <a:r>
              <a:rPr lang="ru-RU" dirty="0" smtClean="0">
                <a:latin typeface="Times New Roman Tj" pitchFamily="18" charset="-52"/>
              </a:rPr>
              <a:t> карда </a:t>
            </a:r>
            <a:r>
              <a:rPr lang="ru-RU" dirty="0" err="1" smtClean="0">
                <a:latin typeface="Times New Roman Tj" pitchFamily="18" charset="-52"/>
              </a:rPr>
              <a:t>мешавад</a:t>
            </a:r>
            <a:r>
              <a:rPr lang="ru-RU" dirty="0" smtClean="0">
                <a:latin typeface="Times New Roman Tj" pitchFamily="18" charset="-52"/>
              </a:rPr>
              <a:t>.</a:t>
            </a:r>
            <a:endParaRPr lang="ru-RU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800" dirty="0" err="1" smtClean="0">
                <a:solidFill>
                  <a:schemeClr val="tx1"/>
                </a:solidFill>
                <a:latin typeface="Times New Roman Tj" pitchFamily="18" charset="-52"/>
              </a:rPr>
              <a:t>Мушавваш</a:t>
            </a:r>
            <a:r>
              <a:rPr lang="ru-RU" sz="3800" dirty="0" smtClean="0">
                <a:solidFill>
                  <a:schemeClr val="tx1"/>
                </a:solidFill>
                <a:latin typeface="Times New Roman Tj" pitchFamily="18" charset="-52"/>
              </a:rPr>
              <a:t> (</a:t>
            </a:r>
            <a:r>
              <a:rPr lang="ru-RU" sz="3800" dirty="0" err="1" smtClean="0">
                <a:solidFill>
                  <a:schemeClr val="tx1"/>
                </a:solidFill>
                <a:latin typeface="Times New Roman Tj" pitchFamily="18" charset="-52"/>
              </a:rPr>
              <a:t>безобита</a:t>
            </a:r>
            <a:r>
              <a:rPr lang="ru-RU" sz="3800" dirty="0" smtClean="0">
                <a:solidFill>
                  <a:schemeClr val="tx1"/>
                </a:solidFill>
                <a:latin typeface="Times New Roman Tj" pitchFamily="18" charset="-52"/>
              </a:rPr>
              <a:t>)</a:t>
            </a:r>
            <a:endParaRPr lang="ru-RU" sz="380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err="1" smtClean="0">
                <a:latin typeface="Times New Roman Tj" pitchFamily="18" charset="-52"/>
              </a:rPr>
              <a:t>Чунин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шахсон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мехоњанд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smtClean="0">
                <a:latin typeface="Times New Roman Tj" pitchFamily="18" charset="-52"/>
              </a:rPr>
              <a:t>ба </a:t>
            </a:r>
            <a:r>
              <a:rPr lang="ru-RU" dirty="0" err="1" smtClean="0">
                <a:latin typeface="Times New Roman Tj" pitchFamily="18" charset="-52"/>
              </a:rPr>
              <a:t>њар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роњу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восита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вазъиятро</a:t>
            </a:r>
            <a:r>
              <a:rPr lang="ru-RU" dirty="0" smtClean="0">
                <a:latin typeface="Times New Roman Tj" pitchFamily="18" charset="-52"/>
              </a:rPr>
              <a:t> ба даст </a:t>
            </a:r>
            <a:r>
              <a:rPr lang="ru-RU" dirty="0" err="1" smtClean="0">
                <a:latin typeface="Times New Roman Tj" pitchFamily="18" charset="-52"/>
              </a:rPr>
              <a:t>гиранд</a:t>
            </a:r>
            <a:r>
              <a:rPr lang="ru-RU" dirty="0" smtClean="0">
                <a:latin typeface="Times New Roman Tj" pitchFamily="18" charset="-52"/>
              </a:rPr>
              <a:t>;</a:t>
            </a: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Онњо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метавонанд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њар</a:t>
            </a:r>
            <a:r>
              <a:rPr lang="ru-RU" dirty="0" smtClean="0">
                <a:latin typeface="Times New Roman Tj" pitchFamily="18" charset="-52"/>
              </a:rPr>
              <a:t> як </a:t>
            </a:r>
            <a:r>
              <a:rPr lang="ru-RU" dirty="0" err="1" smtClean="0">
                <a:latin typeface="Times New Roman Tj" pitchFamily="18" charset="-52"/>
              </a:rPr>
              <a:t>лањза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иродаи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худро</a:t>
            </a:r>
            <a:r>
              <a:rPr lang="ru-RU" dirty="0" smtClean="0">
                <a:latin typeface="Times New Roman Tj" pitchFamily="18" charset="-52"/>
              </a:rPr>
              <a:t> бо </a:t>
            </a:r>
            <a:r>
              <a:rPr lang="ru-RU" dirty="0" err="1" smtClean="0">
                <a:latin typeface="Times New Roman Tj" pitchFamily="18" charset="-52"/>
              </a:rPr>
              <a:t>иборањои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болохонадор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дигарон</a:t>
            </a:r>
            <a:r>
              <a:rPr lang="ru-RU" dirty="0" smtClean="0">
                <a:latin typeface="Times New Roman Tj" pitchFamily="18" charset="-52"/>
              </a:rPr>
              <a:t> бор </a:t>
            </a:r>
            <a:r>
              <a:rPr lang="ru-RU" dirty="0" err="1" smtClean="0">
                <a:latin typeface="Times New Roman Tj" pitchFamily="18" charset="-52"/>
              </a:rPr>
              <a:t>кунанд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Њангоми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муошират</a:t>
            </a:r>
            <a:r>
              <a:rPr lang="ru-RU" dirty="0" smtClean="0">
                <a:latin typeface="Times New Roman Tj" pitchFamily="18" charset="-52"/>
              </a:rPr>
              <a:t> бо </a:t>
            </a:r>
            <a:r>
              <a:rPr lang="ru-RU" dirty="0" err="1" smtClean="0">
                <a:latin typeface="Times New Roman Tj" pitchFamily="18" charset="-52"/>
              </a:rPr>
              <a:t>онњо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зарур</a:t>
            </a:r>
            <a:r>
              <a:rPr lang="ru-RU" dirty="0" smtClean="0">
                <a:latin typeface="Times New Roman Tj" pitchFamily="18" charset="-52"/>
              </a:rPr>
              <a:t> аст,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лаҳни оромона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мењрубонона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нигоҳ дошта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шавад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Вазифаи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асосии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худро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Найрангбоз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њ</a:t>
            </a:r>
            <a:r>
              <a:rPr lang="ru-RU" dirty="0" err="1" smtClean="0">
                <a:latin typeface="Times New Roman Tj" pitchFamily="18" charset="-52"/>
              </a:rPr>
              <a:t>осил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кардани</a:t>
            </a:r>
            <a:r>
              <a:rPr lang="ru-RU" dirty="0" smtClean="0">
                <a:latin typeface="Times New Roman Tj" pitchFamily="18" charset="-52"/>
              </a:rPr>
              <a:t> «</a:t>
            </a:r>
            <a:r>
              <a:rPr lang="ru-RU" dirty="0" err="1" smtClean="0">
                <a:latin typeface="Times New Roman Tj" pitchFamily="18" charset="-52"/>
              </a:rPr>
              <a:t>таассуроти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зарурї</a:t>
            </a:r>
            <a:r>
              <a:rPr lang="ru-RU" dirty="0" smtClean="0">
                <a:latin typeface="Times New Roman Tj" pitchFamily="18" charset="-52"/>
              </a:rPr>
              <a:t>» </a:t>
            </a:r>
            <a:r>
              <a:rPr lang="ru-RU" dirty="0" err="1" smtClean="0">
                <a:latin typeface="Times New Roman Tj" pitchFamily="18" charset="-52"/>
              </a:rPr>
              <a:t>мебинад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/>
            <a:r>
              <a:rPr lang="ru-RU" dirty="0" smtClean="0">
                <a:latin typeface="Times New Roman Tj" pitchFamily="18" charset="-52"/>
              </a:rPr>
              <a:t>Дар </a:t>
            </a:r>
            <a:r>
              <a:rPr lang="ru-RU" dirty="0" err="1" smtClean="0">
                <a:latin typeface="Times New Roman Tj" pitchFamily="18" charset="-52"/>
              </a:rPr>
              <a:t>ќатори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smtClean="0">
                <a:latin typeface="Times New Roman Tj" pitchFamily="18" charset="-52"/>
              </a:rPr>
              <a:t>ин </a:t>
            </a:r>
            <a:r>
              <a:rPr lang="ru-RU" dirty="0" err="1" smtClean="0">
                <a:latin typeface="Times New Roman Tj" pitchFamily="18" charset="-52"/>
              </a:rPr>
              <a:t>талабот</a:t>
            </a:r>
            <a:r>
              <a:rPr lang="ru-RU" dirty="0" err="1" smtClean="0">
                <a:latin typeface="Times New Roman Tj" pitchFamily="18" charset="-52"/>
              </a:rPr>
              <a:t>њ</a:t>
            </a:r>
            <a:r>
              <a:rPr lang="ru-RU" dirty="0" err="1" smtClean="0">
                <a:latin typeface="Times New Roman Tj" pitchFamily="18" charset="-52"/>
              </a:rPr>
              <a:t>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Найрангбоз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мехо</a:t>
            </a:r>
            <a:r>
              <a:rPr lang="ru-RU" dirty="0" err="1" smtClean="0">
                <a:latin typeface="Times New Roman Tj" pitchFamily="18" charset="-52"/>
              </a:rPr>
              <a:t>њ</a:t>
            </a:r>
            <a:r>
              <a:rPr lang="ru-RU" dirty="0" err="1" smtClean="0">
                <a:latin typeface="Times New Roman Tj" pitchFamily="18" charset="-52"/>
              </a:rPr>
              <a:t>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боз</a:t>
            </a:r>
            <a:r>
              <a:rPr lang="ru-RU" dirty="0" smtClean="0">
                <a:latin typeface="Times New Roman Tj" pitchFamily="18" charset="-52"/>
              </a:rPr>
              <a:t> аз </a:t>
            </a:r>
            <a:r>
              <a:rPr lang="ru-RU" dirty="0" err="1" smtClean="0">
                <a:latin typeface="Times New Roman Tj" pitchFamily="18" charset="-52"/>
              </a:rPr>
              <a:t>боло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smtClean="0">
                <a:latin typeface="Times New Roman Tj" pitchFamily="18" charset="-52"/>
              </a:rPr>
              <a:t>роњбар 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дошта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бошад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яъне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касе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ў</a:t>
            </a:r>
            <a:r>
              <a:rPr lang="ru-RU" dirty="0" err="1" smtClean="0">
                <a:latin typeface="Times New Roman Tj" pitchFamily="18" charset="-52"/>
              </a:rPr>
              <a:t>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ро</a:t>
            </a:r>
            <a:r>
              <a:rPr lang="ru-RU" dirty="0" err="1" smtClean="0">
                <a:latin typeface="Times New Roman Tj" pitchFamily="18" charset="-52"/>
              </a:rPr>
              <a:t>њ</a:t>
            </a:r>
            <a:r>
              <a:rPr lang="ru-RU" dirty="0" err="1" smtClean="0">
                <a:latin typeface="Times New Roman Tj" pitchFamily="18" charset="-52"/>
              </a:rPr>
              <a:t>барї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намояд</a:t>
            </a:r>
            <a:r>
              <a:rPr lang="ru-RU" dirty="0" smtClean="0">
                <a:latin typeface="Times New Roman Tj" pitchFamily="18" charset="-52"/>
              </a:rPr>
              <a:t>.</a:t>
            </a:r>
            <a:endParaRPr lang="ru-RU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800" dirty="0" err="1" smtClean="0">
                <a:solidFill>
                  <a:schemeClr val="tx1"/>
                </a:solidFill>
                <a:latin typeface="Times New Roman Tj" pitchFamily="18" charset="-52"/>
              </a:rPr>
              <a:t>Найрангбоз</a:t>
            </a:r>
            <a:r>
              <a:rPr lang="ru-RU" sz="3800" dirty="0" smtClean="0">
                <a:solidFill>
                  <a:schemeClr val="tx1"/>
                </a:solidFill>
                <a:latin typeface="Times New Roman Tj" pitchFamily="18" charset="-52"/>
              </a:rPr>
              <a:t> (</a:t>
            </a:r>
            <a:r>
              <a:rPr lang="ru-RU" sz="3800" dirty="0" err="1" smtClean="0">
                <a:solidFill>
                  <a:schemeClr val="tx1"/>
                </a:solidFill>
                <a:latin typeface="Times New Roman Tj" pitchFamily="18" charset="-52"/>
              </a:rPr>
              <a:t>фиребгар</a:t>
            </a:r>
            <a:r>
              <a:rPr lang="ru-RU" sz="3800" dirty="0" smtClean="0">
                <a:solidFill>
                  <a:schemeClr val="tx1"/>
                </a:solidFill>
                <a:latin typeface="Times New Roman Tj" pitchFamily="18" charset="-52"/>
              </a:rPr>
              <a:t>)</a:t>
            </a:r>
            <a:endParaRPr lang="ru-RU" sz="380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 smtClean="0">
                <a:latin typeface="Times New Roman Tj" pitchFamily="18" charset="-52"/>
              </a:rPr>
              <a:t>Шахсият</a:t>
            </a:r>
            <a:r>
              <a:rPr lang="ru-RU" dirty="0" smtClean="0">
                <a:latin typeface="Times New Roman Tj" pitchFamily="18" charset="-52"/>
              </a:rPr>
              <a:t> бо </a:t>
            </a:r>
            <a:r>
              <a:rPr lang="ru-RU" dirty="0" err="1" smtClean="0">
                <a:latin typeface="Times New Roman Tj" pitchFamily="18" charset="-52"/>
              </a:rPr>
              <a:t>маљмўи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хусусиятњои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характерноки</a:t>
            </a:r>
            <a:r>
              <a:rPr lang="ru-RU" dirty="0" smtClean="0">
                <a:latin typeface="Times New Roman Tj" pitchFamily="18" charset="-52"/>
              </a:rPr>
              <a:t> худ дар </a:t>
            </a:r>
            <a:r>
              <a:rPr lang="ru-RU" dirty="0" err="1" smtClean="0">
                <a:latin typeface="Times New Roman Tj" pitchFamily="18" charset="-52"/>
              </a:rPr>
              <a:t>фаъолияти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мењнатї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возењу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равшан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намудор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мегардад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Маљмўи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зиёди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типологияи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шахсият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мављуд</a:t>
            </a:r>
            <a:r>
              <a:rPr lang="ru-RU" dirty="0" smtClean="0">
                <a:latin typeface="Times New Roman Tj" pitchFamily="18" charset="-52"/>
              </a:rPr>
              <a:t> аст. </a:t>
            </a:r>
            <a:endParaRPr lang="ru-RU" dirty="0" smtClean="0">
              <a:latin typeface="Times New Roman Tj" pitchFamily="18" charset="-52"/>
            </a:endParaRPr>
          </a:p>
          <a:p>
            <a:pPr algn="just"/>
            <a:r>
              <a:rPr lang="ru-RU" dirty="0" smtClean="0">
                <a:latin typeface="Times New Roman Tj" pitchFamily="18" charset="-52"/>
              </a:rPr>
              <a:t>Муаллифи </a:t>
            </a:r>
            <a:r>
              <a:rPr lang="ru-RU" dirty="0" smtClean="0">
                <a:latin typeface="Times New Roman Tj" pitchFamily="18" charset="-52"/>
              </a:rPr>
              <a:t>он </a:t>
            </a:r>
            <a:r>
              <a:rPr lang="ru-RU" dirty="0" err="1" smtClean="0">
                <a:latin typeface="Times New Roman Tj" pitchFamily="18" charset="-52"/>
              </a:rPr>
              <a:t>олими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барљастаи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немис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smtClean="0">
                <a:latin typeface="Times New Roman Tj" pitchFamily="18" charset="-52"/>
              </a:rPr>
              <a:t>Э. </a:t>
            </a:r>
            <a:r>
              <a:rPr lang="ru-RU" dirty="0" err="1" smtClean="0">
                <a:latin typeface="Times New Roman Tj" pitchFamily="18" charset="-52"/>
              </a:rPr>
              <a:t>Шпрангер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ќайд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мекунад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њар</a:t>
            </a:r>
            <a:r>
              <a:rPr lang="ru-RU" dirty="0" smtClean="0">
                <a:latin typeface="Times New Roman Tj" pitchFamily="18" charset="-52"/>
              </a:rPr>
              <a:t> як </a:t>
            </a:r>
            <a:r>
              <a:rPr lang="ru-RU" dirty="0" err="1" smtClean="0">
                <a:latin typeface="Times New Roman Tj" pitchFamily="18" charset="-52"/>
              </a:rPr>
              <a:t>шахсият</a:t>
            </a:r>
            <a:r>
              <a:rPr lang="ru-RU" dirty="0" smtClean="0">
                <a:latin typeface="Times New Roman Tj" pitchFamily="18" charset="-52"/>
              </a:rPr>
              <a:t> аз </a:t>
            </a:r>
            <a:r>
              <a:rPr lang="ru-RU" dirty="0" err="1" smtClean="0">
                <a:latin typeface="Times New Roman Tj" pitchFamily="18" charset="-52"/>
              </a:rPr>
              <a:t>рўи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афзалияти</a:t>
            </a:r>
            <a:r>
              <a:rPr lang="ru-RU" dirty="0" smtClean="0">
                <a:latin typeface="Times New Roman Tj" pitchFamily="18" charset="-52"/>
              </a:rPr>
              <a:t> худ ба </a:t>
            </a:r>
            <a:r>
              <a:rPr lang="ru-RU" dirty="0" err="1" smtClean="0">
                <a:latin typeface="Times New Roman Tj" pitchFamily="18" charset="-52"/>
              </a:rPr>
              <a:t>типњои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зенрин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мансуб</a:t>
            </a:r>
            <a:r>
              <a:rPr lang="ru-RU" dirty="0" smtClean="0">
                <a:latin typeface="Times New Roman Tj" pitchFamily="18" charset="-52"/>
              </a:rPr>
              <a:t> мебошад: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Типологияи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шахсият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</a:pPr>
            <a:r>
              <a:rPr lang="ru-RU" dirty="0" err="1" smtClean="0">
                <a:latin typeface="Times New Roman Tj" pitchFamily="18" charset="-52"/>
              </a:rPr>
              <a:t>Њам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наќш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њам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типологияи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шахсиятро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бештар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њолатњо</a:t>
            </a:r>
            <a:r>
              <a:rPr lang="ru-RU" dirty="0" smtClean="0">
                <a:latin typeface="Times New Roman Tj" pitchFamily="18" charset="-52"/>
              </a:rPr>
              <a:t> худи </a:t>
            </a:r>
            <a:r>
              <a:rPr lang="ru-RU" dirty="0" err="1" smtClean="0">
                <a:latin typeface="Times New Roman Tj" pitchFamily="18" charset="-52"/>
              </a:rPr>
              <a:t>инсон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вобаста</a:t>
            </a:r>
            <a:r>
              <a:rPr lang="ru-RU" dirty="0" smtClean="0">
                <a:latin typeface="Times New Roman Tj" pitchFamily="18" charset="-52"/>
              </a:rPr>
              <a:t> аз он,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чи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гуна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худро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дидан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мехоњад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чиро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ќадр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мекунад</a:t>
            </a:r>
            <a:r>
              <a:rPr lang="ru-RU" dirty="0" smtClean="0">
                <a:latin typeface="Times New Roman Tj" pitchFamily="18" charset="-52"/>
              </a:rPr>
              <a:t>, ба </a:t>
            </a:r>
            <a:r>
              <a:rPr lang="ru-RU" dirty="0" err="1" smtClean="0">
                <a:latin typeface="Times New Roman Tj" pitchFamily="18" charset="-52"/>
              </a:rPr>
              <a:t>чї</a:t>
            </a:r>
            <a:r>
              <a:rPr lang="ru-RU" dirty="0" smtClean="0">
                <a:latin typeface="Times New Roman Tj" pitchFamily="18" charset="-52"/>
              </a:rPr>
              <a:t> машѓул </a:t>
            </a:r>
            <a:r>
              <a:rPr lang="ru-RU" dirty="0" err="1" smtClean="0">
                <a:latin typeface="Times New Roman Tj" pitchFamily="18" charset="-52"/>
              </a:rPr>
              <a:t>шудан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мехоњад</a:t>
            </a:r>
            <a:r>
              <a:rPr lang="ru-RU" dirty="0" smtClean="0">
                <a:latin typeface="Times New Roman Tj" pitchFamily="18" charset="-52"/>
              </a:rPr>
              <a:t> ва дар </a:t>
            </a:r>
            <a:r>
              <a:rPr lang="ru-RU" dirty="0" err="1" smtClean="0">
                <a:latin typeface="Times New Roman Tj" pitchFamily="18" charset="-52"/>
              </a:rPr>
              <a:t>оянда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худро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чї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хел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тасаввур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мекунад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муќаррар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менамояд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>
              <a:lnSpc>
                <a:spcPct val="110000"/>
              </a:lnSpc>
            </a:pPr>
            <a:r>
              <a:rPr lang="ru-RU" dirty="0" smtClean="0">
                <a:latin typeface="Times New Roman Tj" pitchFamily="18" charset="-52"/>
              </a:rPr>
              <a:t>Бо </a:t>
            </a:r>
            <a:r>
              <a:rPr lang="ru-RU" dirty="0" err="1" smtClean="0">
                <a:latin typeface="Times New Roman Tj" pitchFamily="18" charset="-52"/>
              </a:rPr>
              <a:t>ибораи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дигар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њар</a:t>
            </a:r>
            <a:r>
              <a:rPr lang="ru-RU" dirty="0" smtClean="0">
                <a:latin typeface="Times New Roman Tj" pitchFamily="18" charset="-52"/>
              </a:rPr>
              <a:t> як одам дар </a:t>
            </a:r>
            <a:r>
              <a:rPr lang="ru-RU" dirty="0" err="1" smtClean="0">
                <a:latin typeface="Times New Roman Tj" pitchFamily="18" charset="-52"/>
              </a:rPr>
              <a:t>фаъолияти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њаётиаш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дурнамо</a:t>
            </a:r>
            <a:r>
              <a:rPr lang="ru-RU" dirty="0" smtClean="0">
                <a:latin typeface="Times New Roman Tj" pitchFamily="18" charset="-52"/>
              </a:rPr>
              <a:t> (стратегия)-и </a:t>
            </a:r>
            <a:r>
              <a:rPr lang="ru-RU" dirty="0" err="1" smtClean="0">
                <a:latin typeface="Times New Roman Tj" pitchFamily="18" charset="-52"/>
              </a:rPr>
              <a:t>њаётии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худро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муайян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месозад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10000"/>
              </a:lnSpc>
            </a:pPr>
            <a:r>
              <a:rPr lang="ru-RU" b="1" dirty="0" err="1" smtClean="0">
                <a:latin typeface="Times New Roman Tj" pitchFamily="18" charset="-52"/>
              </a:rPr>
              <a:t>Стратегияи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њаётї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dirty="0" smtClean="0">
                <a:latin typeface="Times New Roman Tj" pitchFamily="18" charset="-52"/>
              </a:rPr>
              <a:t>– ин </a:t>
            </a:r>
            <a:r>
              <a:rPr lang="ru-RU" dirty="0" err="1" smtClean="0">
                <a:latin typeface="Times New Roman Tj" pitchFamily="18" charset="-52"/>
              </a:rPr>
              <a:t>маълумоти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идеалие</a:t>
            </a:r>
            <a:r>
              <a:rPr lang="ru-RU" dirty="0" smtClean="0">
                <a:latin typeface="Times New Roman Tj" pitchFamily="18" charset="-52"/>
              </a:rPr>
              <a:t> мебошад,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рафтори</a:t>
            </a:r>
            <a:r>
              <a:rPr lang="ru-RU" dirty="0" smtClean="0">
                <a:latin typeface="Times New Roman Tj" pitchFamily="18" charset="-52"/>
              </a:rPr>
              <a:t> одам </a:t>
            </a:r>
            <a:r>
              <a:rPr lang="ru-RU" dirty="0" err="1" smtClean="0">
                <a:latin typeface="Times New Roman Tj" pitchFamily="18" charset="-52"/>
              </a:rPr>
              <a:t>тавассути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тамоюл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афзалияташ</a:t>
            </a:r>
            <a:r>
              <a:rPr lang="ru-RU" dirty="0" smtClean="0">
                <a:latin typeface="Times New Roman Tj" pitchFamily="18" charset="-52"/>
              </a:rPr>
              <a:t> амалї </a:t>
            </a:r>
            <a:r>
              <a:rPr lang="ru-RU" dirty="0" err="1" smtClean="0">
                <a:latin typeface="Times New Roman Tj" pitchFamily="18" charset="-52"/>
              </a:rPr>
              <a:t>мегардад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>
              <a:lnSpc>
                <a:spcPct val="110000"/>
              </a:lnSpc>
            </a:pPr>
            <a:r>
              <a:rPr lang="ru-RU" dirty="0" smtClean="0">
                <a:latin typeface="Times New Roman Tj" pitchFamily="18" charset="-52"/>
              </a:rPr>
              <a:t>Олимони </a:t>
            </a:r>
            <a:r>
              <a:rPr lang="ru-RU" dirty="0" smtClean="0">
                <a:latin typeface="Times New Roman Tj" pitchFamily="18" charset="-52"/>
              </a:rPr>
              <a:t>рус Т. Е. Резник ва Ю. М. Резник </a:t>
            </a:r>
            <a:r>
              <a:rPr lang="ru-RU" b="1" dirty="0" smtClean="0">
                <a:latin typeface="Times New Roman Tj" pitchFamily="18" charset="-52"/>
              </a:rPr>
              <a:t>се </a:t>
            </a:r>
            <a:r>
              <a:rPr lang="ru-RU" b="1" dirty="0" err="1" smtClean="0">
                <a:latin typeface="Times New Roman Tj" pitchFamily="18" charset="-52"/>
              </a:rPr>
              <a:t>намуди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асосии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стратегияи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њаётиро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људо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мекунанд</a:t>
            </a:r>
            <a:r>
              <a:rPr lang="ru-RU" dirty="0" smtClean="0">
                <a:latin typeface="Times New Roman Tj" pitchFamily="18" charset="-52"/>
              </a:rPr>
              <a:t>: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328592"/>
          </a:xfrm>
        </p:spPr>
        <p:txBody>
          <a:bodyPr>
            <a:noAutofit/>
          </a:bodyPr>
          <a:lstStyle/>
          <a:p>
            <a:pPr algn="just"/>
            <a:r>
              <a:rPr lang="ru-RU" sz="2200" dirty="0" smtClean="0">
                <a:latin typeface="Times New Roman Tj" pitchFamily="18" charset="-52"/>
              </a:rPr>
              <a:t>Ба он </a:t>
            </a:r>
            <a:r>
              <a:rPr lang="ru-RU" sz="2200" dirty="0" err="1" smtClean="0">
                <a:latin typeface="Times New Roman Tj" pitchFamily="18" charset="-52"/>
              </a:rPr>
              <a:t>дохил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мешавад</a:t>
            </a:r>
            <a:r>
              <a:rPr lang="ru-RU" sz="2200" dirty="0" smtClean="0">
                <a:latin typeface="Times New Roman Tj" pitchFamily="18" charset="-52"/>
              </a:rPr>
              <a:t>:</a:t>
            </a:r>
          </a:p>
          <a:p>
            <a:pPr algn="just">
              <a:buNone/>
            </a:pPr>
            <a:r>
              <a:rPr lang="ru-RU" sz="2200" dirty="0" smtClean="0">
                <a:latin typeface="Times New Roman Tj" pitchFamily="18" charset="-52"/>
              </a:rPr>
              <a:t>- </a:t>
            </a:r>
            <a:r>
              <a:rPr lang="ru-RU" sz="2200" dirty="0" err="1" smtClean="0">
                <a:latin typeface="Times New Roman Tj" pitchFamily="18" charset="-52"/>
              </a:rPr>
              <a:t>тамоюли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персептивї</a:t>
            </a:r>
            <a:r>
              <a:rPr lang="ru-RU" sz="2200" dirty="0" smtClean="0">
                <a:latin typeface="Times New Roman Tj" pitchFamily="18" charset="-52"/>
              </a:rPr>
              <a:t>: </a:t>
            </a:r>
            <a:r>
              <a:rPr lang="ru-RU" sz="2200" dirty="0" err="1" smtClean="0">
                <a:latin typeface="Times New Roman Tj" pitchFamily="18" charset="-52"/>
              </a:rPr>
              <a:t>таъмин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будан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пурра</a:t>
            </a:r>
            <a:r>
              <a:rPr lang="ru-RU" sz="2200" dirty="0" smtClean="0">
                <a:latin typeface="Times New Roman Tj" pitchFamily="18" charset="-52"/>
              </a:rPr>
              <a:t> бо </a:t>
            </a:r>
            <a:r>
              <a:rPr lang="ru-RU" sz="2200" dirty="0" err="1" smtClean="0">
                <a:latin typeface="Times New Roman Tj" pitchFamily="18" charset="-52"/>
              </a:rPr>
              <a:t>маводњои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зарурї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њузуру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њаловат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таъмин</a:t>
            </a:r>
            <a:r>
              <a:rPr lang="ru-RU" sz="2200" dirty="0" smtClean="0">
                <a:latin typeface="Times New Roman Tj" pitchFamily="18" charset="-52"/>
              </a:rPr>
              <a:t>, ором, </a:t>
            </a:r>
            <a:r>
              <a:rPr lang="ru-RU" sz="2200" dirty="0" err="1" smtClean="0">
                <a:latin typeface="Times New Roman Tj" pitchFamily="18" charset="-52"/>
              </a:rPr>
              <a:t>њаёти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муназам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устувор</a:t>
            </a:r>
            <a:r>
              <a:rPr lang="ru-RU" sz="2200" dirty="0" smtClean="0">
                <a:latin typeface="Times New Roman Tj" pitchFamily="18" charset="-52"/>
              </a:rPr>
              <a:t>;</a:t>
            </a:r>
          </a:p>
          <a:p>
            <a:pPr algn="just">
              <a:buNone/>
            </a:pPr>
            <a:r>
              <a:rPr lang="ru-RU" sz="2200" dirty="0" smtClean="0">
                <a:latin typeface="Times New Roman Tj" pitchFamily="18" charset="-52"/>
              </a:rPr>
              <a:t>- </a:t>
            </a:r>
            <a:r>
              <a:rPr lang="ru-RU" sz="2200" dirty="0" err="1" smtClean="0">
                <a:latin typeface="Times New Roman Tj" pitchFamily="18" charset="-52"/>
              </a:rPr>
              <a:t>тамоюли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маќсади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њаёт</a:t>
            </a:r>
            <a:r>
              <a:rPr lang="ru-RU" sz="2200" dirty="0" smtClean="0">
                <a:latin typeface="Times New Roman Tj" pitchFamily="18" charset="-52"/>
              </a:rPr>
              <a:t>: ба даст </a:t>
            </a:r>
            <a:r>
              <a:rPr lang="ru-RU" sz="2200" dirty="0" err="1" smtClean="0">
                <a:latin typeface="Times New Roman Tj" pitchFamily="18" charset="-52"/>
              </a:rPr>
              <a:t>овардан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истифода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кардани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неъматњои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гуногуни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њаётї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майли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њузуру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њаловати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моддї</a:t>
            </a:r>
            <a:r>
              <a:rPr lang="ru-RU" sz="2200" dirty="0" smtClean="0">
                <a:latin typeface="Times New Roman Tj" pitchFamily="18" charset="-52"/>
              </a:rPr>
              <a:t> ё </a:t>
            </a:r>
            <a:r>
              <a:rPr lang="ru-RU" sz="2200" dirty="0" err="1" smtClean="0">
                <a:latin typeface="Times New Roman Tj" pitchFamily="18" charset="-52"/>
              </a:rPr>
              <a:t>ахлоќї-психологї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намудан</a:t>
            </a:r>
            <a:r>
              <a:rPr lang="ru-RU" sz="2200" dirty="0" smtClean="0">
                <a:latin typeface="Times New Roman Tj" pitchFamily="18" charset="-52"/>
              </a:rPr>
              <a:t>;</a:t>
            </a:r>
          </a:p>
          <a:p>
            <a:pPr algn="just">
              <a:buNone/>
            </a:pPr>
            <a:r>
              <a:rPr lang="ru-RU" sz="2200" dirty="0" smtClean="0">
                <a:latin typeface="Times New Roman Tj" pitchFamily="18" charset="-52"/>
              </a:rPr>
              <a:t>- </a:t>
            </a:r>
            <a:r>
              <a:rPr lang="ru-RU" sz="2200" dirty="0" err="1" smtClean="0">
                <a:latin typeface="Times New Roman Tj" pitchFamily="18" charset="-52"/>
              </a:rPr>
              <a:t>тамоюли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арзишї</a:t>
            </a:r>
            <a:r>
              <a:rPr lang="ru-RU" sz="2200" dirty="0" smtClean="0">
                <a:latin typeface="Times New Roman Tj" pitchFamily="18" charset="-52"/>
              </a:rPr>
              <a:t>: </a:t>
            </a:r>
            <a:r>
              <a:rPr lang="ru-RU" sz="2200" dirty="0" err="1" smtClean="0">
                <a:latin typeface="Times New Roman Tj" pitchFamily="18" charset="-52"/>
              </a:rPr>
              <a:t>кўшиши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гирифтан</a:t>
            </a:r>
            <a:r>
              <a:rPr lang="ru-RU" sz="2200" dirty="0" smtClean="0">
                <a:latin typeface="Times New Roman Tj" pitchFamily="18" charset="-52"/>
              </a:rPr>
              <a:t> ва аз худ </a:t>
            </a:r>
            <a:r>
              <a:rPr lang="ru-RU" sz="2200" dirty="0" err="1" smtClean="0">
                <a:latin typeface="Times New Roman Tj" pitchFamily="18" charset="-52"/>
              </a:rPr>
              <a:t>намудани</a:t>
            </a:r>
            <a:r>
              <a:rPr lang="ru-RU" sz="2200" dirty="0" smtClean="0">
                <a:latin typeface="Times New Roman Tj" pitchFamily="18" charset="-52"/>
              </a:rPr>
              <a:t> арзишњои барои одам </a:t>
            </a:r>
            <a:r>
              <a:rPr lang="ru-RU" sz="2200" dirty="0" err="1" smtClean="0">
                <a:latin typeface="Times New Roman Tj" pitchFamily="18" charset="-52"/>
              </a:rPr>
              <a:t>муњим</a:t>
            </a:r>
            <a:r>
              <a:rPr lang="ru-RU" sz="2200" dirty="0" smtClean="0">
                <a:latin typeface="Times New Roman Tj" pitchFamily="18" charset="-52"/>
              </a:rPr>
              <a:t> – </a:t>
            </a:r>
            <a:r>
              <a:rPr lang="ru-RU" sz="2200" dirty="0" err="1" smtClean="0">
                <a:latin typeface="Times New Roman Tj" pitchFamily="18" charset="-52"/>
              </a:rPr>
              <a:t>дилхоњ</a:t>
            </a:r>
            <a:r>
              <a:rPr lang="ru-RU" sz="2200" dirty="0" smtClean="0">
                <a:latin typeface="Times New Roman Tj" pitchFamily="18" charset="-52"/>
              </a:rPr>
              <a:t> ё </a:t>
            </a:r>
            <a:r>
              <a:rPr lang="ru-RU" sz="2200" dirty="0" err="1" smtClean="0">
                <a:latin typeface="Times New Roman Tj" pitchFamily="18" charset="-52"/>
              </a:rPr>
              <a:t>бонуфўз</a:t>
            </a:r>
            <a:r>
              <a:rPr lang="ru-RU" sz="2200" dirty="0" smtClean="0">
                <a:latin typeface="Times New Roman Tj" pitchFamily="18" charset="-52"/>
              </a:rPr>
              <a:t> – </a:t>
            </a:r>
            <a:r>
              <a:rPr lang="ru-RU" sz="2200" dirty="0" err="1" smtClean="0">
                <a:latin typeface="Times New Roman Tj" pitchFamily="18" charset="-52"/>
              </a:rPr>
              <a:t>маљмўи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неъматњои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њаётї</a:t>
            </a:r>
            <a:r>
              <a:rPr lang="ru-RU" sz="2200" dirty="0" smtClean="0">
                <a:latin typeface="Times New Roman Tj" pitchFamily="18" charset="-52"/>
              </a:rPr>
              <a:t>;</a:t>
            </a:r>
          </a:p>
          <a:p>
            <a:pPr algn="just">
              <a:buNone/>
            </a:pPr>
            <a:r>
              <a:rPr lang="ru-RU" sz="2200" dirty="0" smtClean="0">
                <a:latin typeface="Times New Roman Tj" pitchFamily="18" charset="-52"/>
              </a:rPr>
              <a:t>- </a:t>
            </a:r>
            <a:r>
              <a:rPr lang="ru-RU" sz="2200" dirty="0" err="1" smtClean="0">
                <a:latin typeface="Times New Roman Tj" pitchFamily="18" charset="-52"/>
              </a:rPr>
              <a:t>тамоюли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меъёрї</a:t>
            </a:r>
            <a:r>
              <a:rPr lang="ru-RU" sz="2200" dirty="0" smtClean="0">
                <a:latin typeface="Times New Roman Tj" pitchFamily="18" charset="-52"/>
              </a:rPr>
              <a:t>: </a:t>
            </a:r>
            <a:r>
              <a:rPr lang="ru-RU" sz="2200" dirty="0" err="1" smtClean="0">
                <a:latin typeface="Times New Roman Tj" pitchFamily="18" charset="-52"/>
              </a:rPr>
              <a:t>ќабул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намудани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принсип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ќоидањое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афзалиятњои</a:t>
            </a:r>
            <a:r>
              <a:rPr lang="ru-RU" sz="2200" dirty="0" smtClean="0">
                <a:latin typeface="Times New Roman Tj" pitchFamily="18" charset="-52"/>
              </a:rPr>
              <a:t> ин ё он </a:t>
            </a:r>
            <a:r>
              <a:rPr lang="ru-RU" sz="2200" dirty="0" err="1" smtClean="0">
                <a:latin typeface="Times New Roman Tj" pitchFamily="18" charset="-52"/>
              </a:rPr>
              <a:t>неъматњои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њаётиро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муќаррар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менамояд</a:t>
            </a:r>
            <a:r>
              <a:rPr lang="ru-RU" sz="2200" dirty="0" smtClean="0">
                <a:latin typeface="Times New Roman Tj" pitchFamily="18" charset="-52"/>
              </a:rPr>
              <a:t>;</a:t>
            </a:r>
          </a:p>
          <a:p>
            <a:pPr algn="just">
              <a:buNone/>
            </a:pPr>
            <a:r>
              <a:rPr lang="ru-RU" sz="2200" dirty="0" smtClean="0">
                <a:latin typeface="Times New Roman Tj" pitchFamily="18" charset="-52"/>
              </a:rPr>
              <a:t>- </a:t>
            </a:r>
            <a:r>
              <a:rPr lang="ru-RU" sz="2200" dirty="0" err="1" smtClean="0">
                <a:latin typeface="Times New Roman Tj" pitchFamily="18" charset="-52"/>
              </a:rPr>
              <a:t>тамоюли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маќсаднокї</a:t>
            </a:r>
            <a:r>
              <a:rPr lang="ru-RU" sz="2200" dirty="0" smtClean="0">
                <a:latin typeface="Times New Roman Tj" pitchFamily="18" charset="-52"/>
              </a:rPr>
              <a:t>: </a:t>
            </a:r>
            <a:r>
              <a:rPr lang="ru-RU" sz="2200" dirty="0" err="1" smtClean="0">
                <a:latin typeface="Times New Roman Tj" pitchFamily="18" charset="-52"/>
              </a:rPr>
              <a:t>кўшиши</a:t>
            </a:r>
            <a:r>
              <a:rPr lang="ru-RU" sz="2200" dirty="0" smtClean="0">
                <a:latin typeface="Times New Roman Tj" pitchFamily="18" charset="-52"/>
              </a:rPr>
              <a:t> баланд </a:t>
            </a:r>
            <a:r>
              <a:rPr lang="ru-RU" sz="2200" dirty="0" err="1" smtClean="0">
                <a:latin typeface="Times New Roman Tj" pitchFamily="18" charset="-52"/>
              </a:rPr>
              <a:t>нисбат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ќонеъ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гардонидан</a:t>
            </a:r>
            <a:r>
              <a:rPr lang="ru-RU" sz="2200" dirty="0" smtClean="0">
                <a:latin typeface="Times New Roman Tj" pitchFamily="18" charset="-52"/>
              </a:rPr>
              <a:t> ё </a:t>
            </a:r>
            <a:r>
              <a:rPr lang="ru-RU" sz="2200" dirty="0" err="1" smtClean="0">
                <a:latin typeface="Times New Roman Tj" pitchFamily="18" charset="-52"/>
              </a:rPr>
              <a:t>нагардонидани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талаботњои</a:t>
            </a:r>
            <a:r>
              <a:rPr lang="ru-RU" sz="2200" dirty="0" smtClean="0">
                <a:latin typeface="Times New Roman Tj" pitchFamily="18" charset="-52"/>
              </a:rPr>
              <a:t> худ дар </a:t>
            </a:r>
            <a:r>
              <a:rPr lang="ru-RU" sz="2200" dirty="0" err="1" smtClean="0">
                <a:latin typeface="Times New Roman Tj" pitchFamily="18" charset="-52"/>
              </a:rPr>
              <a:t>муайян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намудани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неъматњои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њаётї</a:t>
            </a:r>
            <a:r>
              <a:rPr lang="ru-RU" sz="2200" dirty="0" smtClean="0">
                <a:latin typeface="Times New Roman Tj" pitchFamily="18" charset="-52"/>
              </a:rPr>
              <a:t>.</a:t>
            </a:r>
            <a:endParaRPr lang="ru-RU" sz="22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700" dirty="0" err="1" smtClean="0">
                <a:solidFill>
                  <a:schemeClr val="tx1"/>
                </a:solidFill>
                <a:latin typeface="Times New Roman Tj" pitchFamily="18" charset="-52"/>
              </a:rPr>
              <a:t>Стратегияи</a:t>
            </a:r>
            <a:r>
              <a:rPr lang="ru-RU" sz="37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 Tj" pitchFamily="18" charset="-52"/>
              </a:rPr>
              <a:t>њаёти</a:t>
            </a:r>
            <a:r>
              <a:rPr lang="ru-RU" sz="37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 Tj" pitchFamily="18" charset="-52"/>
              </a:rPr>
              <a:t>осудањолона</a:t>
            </a:r>
            <a:endParaRPr lang="ru-RU" sz="370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>
            <a:noAutofit/>
          </a:bodyPr>
          <a:lstStyle/>
          <a:p>
            <a:pPr algn="just"/>
            <a:r>
              <a:rPr lang="ru-RU" sz="2100" b="1" dirty="0" err="1" smtClean="0">
                <a:latin typeface="Times New Roman Tj" pitchFamily="18" charset="-52"/>
              </a:rPr>
              <a:t>Роњбаре</a:t>
            </a:r>
            <a:r>
              <a:rPr lang="ru-RU" sz="2100" b="1" dirty="0" smtClean="0">
                <a:latin typeface="Times New Roman Tj" pitchFamily="18" charset="-52"/>
              </a:rPr>
              <a:t>, </a:t>
            </a:r>
            <a:r>
              <a:rPr lang="ru-RU" sz="2100" b="1" dirty="0" err="1" smtClean="0">
                <a:latin typeface="Times New Roman Tj" pitchFamily="18" charset="-52"/>
              </a:rPr>
              <a:t>ки</a:t>
            </a:r>
            <a:r>
              <a:rPr lang="ru-RU" sz="2100" b="1" dirty="0" smtClean="0">
                <a:latin typeface="Times New Roman Tj" pitchFamily="18" charset="-52"/>
              </a:rPr>
              <a:t> </a:t>
            </a:r>
            <a:r>
              <a:rPr lang="ru-RU" sz="2100" b="1" dirty="0" err="1" smtClean="0">
                <a:latin typeface="Times New Roman Tj" pitchFamily="18" charset="-52"/>
              </a:rPr>
              <a:t>чунин</a:t>
            </a:r>
            <a:r>
              <a:rPr lang="ru-RU" sz="2100" b="1" dirty="0" smtClean="0">
                <a:latin typeface="Times New Roman Tj" pitchFamily="18" charset="-52"/>
              </a:rPr>
              <a:t> </a:t>
            </a:r>
            <a:r>
              <a:rPr lang="ru-RU" sz="2100" b="1" dirty="0" err="1" smtClean="0">
                <a:latin typeface="Times New Roman Tj" pitchFamily="18" charset="-52"/>
              </a:rPr>
              <a:t>стратегияро</a:t>
            </a:r>
            <a:r>
              <a:rPr lang="ru-RU" sz="2100" b="1" dirty="0" smtClean="0">
                <a:latin typeface="Times New Roman Tj" pitchFamily="18" charset="-52"/>
              </a:rPr>
              <a:t> амалї </a:t>
            </a:r>
            <a:r>
              <a:rPr lang="ru-RU" sz="2100" b="1" dirty="0" err="1" smtClean="0">
                <a:latin typeface="Times New Roman Tj" pitchFamily="18" charset="-52"/>
              </a:rPr>
              <a:t>ме</a:t>
            </a:r>
            <a:r>
              <a:rPr lang="ru-RU" sz="2100" dirty="0" err="1" smtClean="0">
                <a:latin typeface="Times New Roman Tj" pitchFamily="18" charset="-52"/>
              </a:rPr>
              <a:t>гардонад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smtClean="0">
                <a:latin typeface="Times New Roman Tj" pitchFamily="18" charset="-52"/>
              </a:rPr>
              <a:t>аз </a:t>
            </a:r>
            <a:r>
              <a:rPr lang="ru-RU" sz="2100" dirty="0" err="1" smtClean="0">
                <a:latin typeface="Times New Roman Tj" pitchFamily="18" charset="-52"/>
              </a:rPr>
              <a:t>љавобгарї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худро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дур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мегирад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кўшиш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мекунад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ки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smtClean="0">
                <a:latin typeface="Times New Roman Tj" pitchFamily="18" charset="-52"/>
              </a:rPr>
              <a:t>бо </a:t>
            </a:r>
            <a:r>
              <a:rPr lang="ru-RU" sz="2100" dirty="0" err="1" smtClean="0">
                <a:latin typeface="Times New Roman Tj" pitchFamily="18" charset="-52"/>
              </a:rPr>
              <a:t>нишондод</a:t>
            </a:r>
            <a:r>
              <a:rPr lang="ru-RU" sz="2100" dirty="0" smtClean="0">
                <a:latin typeface="Times New Roman Tj" pitchFamily="18" charset="-52"/>
              </a:rPr>
              <a:t> ва </a:t>
            </a:r>
            <a:r>
              <a:rPr lang="ru-RU" sz="2100" dirty="0" err="1" smtClean="0">
                <a:latin typeface="Times New Roman Tj" pitchFamily="18" charset="-52"/>
              </a:rPr>
              <a:t>дастурњои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роњбарияти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болої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худро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њифз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намояд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smtClean="0">
                <a:latin typeface="Times New Roman Tj" pitchFamily="18" charset="-52"/>
              </a:rPr>
              <a:t>бо </a:t>
            </a:r>
            <a:r>
              <a:rPr lang="ru-RU" sz="2100" dirty="0" err="1" smtClean="0">
                <a:latin typeface="Times New Roman Tj" pitchFamily="18" charset="-52"/>
              </a:rPr>
              <a:t>зердастон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зиддият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накунад</a:t>
            </a:r>
            <a:r>
              <a:rPr lang="ru-RU" sz="2100" dirty="0" smtClean="0">
                <a:latin typeface="Times New Roman Tj" pitchFamily="18" charset="-52"/>
              </a:rPr>
              <a:t>, ба </a:t>
            </a:r>
            <a:r>
              <a:rPr lang="ru-RU" sz="2100" dirty="0" err="1" smtClean="0">
                <a:latin typeface="Times New Roman Tj" pitchFamily="18" charset="-52"/>
              </a:rPr>
              <a:t>проблемањои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коллективи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мењнатї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чуќур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дахлат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накунад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пайхас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накардани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маќсадњои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манфиро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авлотар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мешуморад</a:t>
            </a:r>
            <a:r>
              <a:rPr lang="ru-RU" sz="2100" dirty="0" smtClean="0">
                <a:latin typeface="Times New Roman Tj" pitchFamily="18" charset="-52"/>
              </a:rPr>
              <a:t>. </a:t>
            </a:r>
            <a:endParaRPr lang="ru-RU" sz="2100" dirty="0" smtClean="0">
              <a:latin typeface="Times New Roman Tj" pitchFamily="18" charset="-52"/>
            </a:endParaRPr>
          </a:p>
          <a:p>
            <a:pPr algn="just"/>
            <a:r>
              <a:rPr lang="ru-RU" sz="2100" dirty="0" err="1" smtClean="0">
                <a:latin typeface="Times New Roman Tj" pitchFamily="18" charset="-52"/>
              </a:rPr>
              <a:t>Чун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ќоида</a:t>
            </a:r>
            <a:r>
              <a:rPr lang="ru-RU" sz="2100" dirty="0" smtClean="0">
                <a:latin typeface="Times New Roman Tj" pitchFamily="18" charset="-52"/>
              </a:rPr>
              <a:t>, одам дар </a:t>
            </a:r>
            <a:r>
              <a:rPr lang="ru-RU" sz="2100" dirty="0" err="1" smtClean="0">
                <a:latin typeface="Times New Roman Tj" pitchFamily="18" charset="-52"/>
              </a:rPr>
              <a:t>фаъолияти</a:t>
            </a:r>
            <a:r>
              <a:rPr lang="ru-RU" sz="2100" dirty="0" smtClean="0">
                <a:latin typeface="Times New Roman Tj" pitchFamily="18" charset="-52"/>
              </a:rPr>
              <a:t> худ бо </a:t>
            </a:r>
            <a:r>
              <a:rPr lang="ru-RU" sz="2100" dirty="0" err="1" smtClean="0">
                <a:latin typeface="Times New Roman Tj" pitchFamily="18" charset="-52"/>
              </a:rPr>
              <a:t>муњофизати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психологї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ињота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гардидааст</a:t>
            </a:r>
            <a:r>
              <a:rPr lang="ru-RU" sz="2100" dirty="0" smtClean="0">
                <a:latin typeface="Times New Roman Tj" pitchFamily="18" charset="-52"/>
              </a:rPr>
              <a:t> ва </a:t>
            </a:r>
            <a:r>
              <a:rPr lang="ru-RU" sz="2100" dirty="0" err="1" smtClean="0">
                <a:latin typeface="Times New Roman Tj" pitchFamily="18" charset="-52"/>
              </a:rPr>
              <a:t>осон</a:t>
            </a:r>
            <a:r>
              <a:rPr lang="ru-RU" sz="2100" dirty="0" smtClean="0">
                <a:latin typeface="Times New Roman Tj" pitchFamily="18" charset="-52"/>
              </a:rPr>
              <a:t> ба </a:t>
            </a:r>
            <a:r>
              <a:rPr lang="ru-RU" sz="2100" dirty="0" err="1" smtClean="0">
                <a:latin typeface="Times New Roman Tj" pitchFamily="18" charset="-52"/>
              </a:rPr>
              <a:t>фиреб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дода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мешавад</a:t>
            </a:r>
            <a:r>
              <a:rPr lang="ru-RU" sz="21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100" b="1" dirty="0" err="1" smtClean="0">
                <a:latin typeface="Times New Roman Tj" pitchFamily="18" charset="-52"/>
              </a:rPr>
              <a:t>Зердасте</a:t>
            </a:r>
            <a:r>
              <a:rPr lang="ru-RU" sz="2100" b="1" dirty="0" smtClean="0">
                <a:latin typeface="Times New Roman Tj" pitchFamily="18" charset="-52"/>
              </a:rPr>
              <a:t>, </a:t>
            </a:r>
            <a:r>
              <a:rPr lang="ru-RU" sz="2100" b="1" dirty="0" err="1" smtClean="0">
                <a:latin typeface="Times New Roman Tj" pitchFamily="18" charset="-52"/>
              </a:rPr>
              <a:t>ки</a:t>
            </a:r>
            <a:r>
              <a:rPr lang="ru-RU" sz="2100" b="1" dirty="0" smtClean="0">
                <a:latin typeface="Times New Roman Tj" pitchFamily="18" charset="-52"/>
              </a:rPr>
              <a:t> </a:t>
            </a:r>
            <a:r>
              <a:rPr lang="ru-RU" sz="2100" b="1" dirty="0" err="1" smtClean="0">
                <a:latin typeface="Times New Roman Tj" pitchFamily="18" charset="-52"/>
              </a:rPr>
              <a:t>чунин</a:t>
            </a:r>
            <a:r>
              <a:rPr lang="ru-RU" sz="2100" b="1" dirty="0" smtClean="0">
                <a:latin typeface="Times New Roman Tj" pitchFamily="18" charset="-52"/>
              </a:rPr>
              <a:t> </a:t>
            </a:r>
            <a:r>
              <a:rPr lang="ru-RU" sz="2100" b="1" dirty="0" err="1" smtClean="0">
                <a:latin typeface="Times New Roman Tj" pitchFamily="18" charset="-52"/>
              </a:rPr>
              <a:t>стратегияро</a:t>
            </a:r>
            <a:r>
              <a:rPr lang="ru-RU" sz="2100" b="1" dirty="0" smtClean="0">
                <a:latin typeface="Times New Roman Tj" pitchFamily="18" charset="-52"/>
              </a:rPr>
              <a:t> ба </a:t>
            </a:r>
            <a:r>
              <a:rPr lang="ru-RU" sz="2100" b="1" dirty="0" err="1" smtClean="0">
                <a:latin typeface="Times New Roman Tj" pitchFamily="18" charset="-52"/>
              </a:rPr>
              <a:t>иљро</a:t>
            </a:r>
            <a:r>
              <a:rPr lang="ru-RU" sz="2100" b="1" dirty="0" smtClean="0">
                <a:latin typeface="Times New Roman Tj" pitchFamily="18" charset="-52"/>
              </a:rPr>
              <a:t> </a:t>
            </a:r>
            <a:r>
              <a:rPr lang="ru-RU" sz="2100" b="1" dirty="0" err="1" smtClean="0">
                <a:latin typeface="Times New Roman Tj" pitchFamily="18" charset="-52"/>
              </a:rPr>
              <a:t>мерасонад</a:t>
            </a:r>
            <a:r>
              <a:rPr lang="ru-RU" sz="2100" dirty="0" smtClean="0">
                <a:latin typeface="Times New Roman Tj" pitchFamily="18" charset="-52"/>
              </a:rPr>
              <a:t> – </a:t>
            </a:r>
            <a:r>
              <a:rPr lang="ru-RU" sz="2100" dirty="0" err="1" smtClean="0">
                <a:latin typeface="Times New Roman Tj" pitchFamily="18" charset="-52"/>
              </a:rPr>
              <a:t>иљрокунандаи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муќаррарї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њунарманд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smtClean="0">
                <a:latin typeface="Times New Roman Tj" pitchFamily="18" charset="-52"/>
              </a:rPr>
              <a:t>(дар </a:t>
            </a:r>
            <a:r>
              <a:rPr lang="ru-RU" sz="2100" dirty="0" err="1" smtClean="0">
                <a:latin typeface="Times New Roman Tj" pitchFamily="18" charset="-52"/>
              </a:rPr>
              <a:t>маънои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бад</a:t>
            </a:r>
            <a:r>
              <a:rPr lang="ru-RU" sz="2100" dirty="0" smtClean="0">
                <a:latin typeface="Times New Roman Tj" pitchFamily="18" charset="-52"/>
              </a:rPr>
              <a:t>). </a:t>
            </a:r>
            <a:r>
              <a:rPr lang="ru-RU" sz="2100" dirty="0" err="1" smtClean="0">
                <a:latin typeface="Times New Roman Tj" pitchFamily="18" charset="-52"/>
              </a:rPr>
              <a:t>Њавасмандии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ў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суст</a:t>
            </a:r>
            <a:r>
              <a:rPr lang="ru-RU" sz="2100" dirty="0" smtClean="0">
                <a:latin typeface="Times New Roman Tj" pitchFamily="18" charset="-52"/>
              </a:rPr>
              <a:t> мебошад, </a:t>
            </a:r>
            <a:r>
              <a:rPr lang="ru-RU" sz="2100" dirty="0" err="1" smtClean="0">
                <a:latin typeface="Times New Roman Tj" pitchFamily="18" charset="-52"/>
              </a:rPr>
              <a:t>илова</a:t>
            </a:r>
            <a:r>
              <a:rPr lang="ru-RU" sz="2100" dirty="0" smtClean="0">
                <a:latin typeface="Times New Roman Tj" pitchFamily="18" charset="-52"/>
              </a:rPr>
              <a:t> бар ин </a:t>
            </a:r>
            <a:r>
              <a:rPr lang="ru-RU" sz="2100" dirty="0" err="1" smtClean="0">
                <a:latin typeface="Times New Roman Tj" pitchFamily="18" charset="-52"/>
              </a:rPr>
              <a:t>њавасмандї</a:t>
            </a:r>
            <a:r>
              <a:rPr lang="ru-RU" sz="2100" dirty="0" smtClean="0">
                <a:latin typeface="Times New Roman Tj" pitchFamily="18" charset="-52"/>
              </a:rPr>
              <a:t> аз </a:t>
            </a:r>
            <a:r>
              <a:rPr lang="ru-RU" sz="2100" dirty="0" err="1" smtClean="0">
                <a:latin typeface="Times New Roman Tj" pitchFamily="18" charset="-52"/>
              </a:rPr>
              <a:t>берун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дохил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шуда</a:t>
            </a:r>
            <a:r>
              <a:rPr lang="ru-RU" sz="2100" dirty="0" smtClean="0">
                <a:latin typeface="Times New Roman Tj" pitchFamily="18" charset="-52"/>
              </a:rPr>
              <a:t>, ба </a:t>
            </a:r>
            <a:r>
              <a:rPr lang="ru-RU" sz="2100" dirty="0" err="1" smtClean="0">
                <a:latin typeface="Times New Roman Tj" pitchFamily="18" charset="-52"/>
              </a:rPr>
              <a:t>шахсияти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ў</a:t>
            </a:r>
            <a:r>
              <a:rPr lang="ru-RU" sz="2100" dirty="0" smtClean="0">
                <a:latin typeface="Times New Roman Tj" pitchFamily="18" charset="-52"/>
              </a:rPr>
              <a:t> рост </a:t>
            </a:r>
            <a:r>
              <a:rPr lang="ru-RU" sz="2100" dirty="0" err="1" smtClean="0">
                <a:latin typeface="Times New Roman Tj" pitchFamily="18" charset="-52"/>
              </a:rPr>
              <a:t>намеояд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бинобар</a:t>
            </a:r>
            <a:r>
              <a:rPr lang="ru-RU" sz="2100" dirty="0" smtClean="0">
                <a:latin typeface="Times New Roman Tj" pitchFamily="18" charset="-52"/>
              </a:rPr>
              <a:t> ин </a:t>
            </a:r>
            <a:r>
              <a:rPr lang="ru-RU" sz="2100" dirty="0" err="1" smtClean="0">
                <a:latin typeface="Times New Roman Tj" pitchFamily="18" charset="-52"/>
              </a:rPr>
              <a:t>ўро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њангоми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иљрои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вазифањои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хизматиаш</a:t>
            </a:r>
            <a:r>
              <a:rPr lang="ru-RU" sz="2100" dirty="0" smtClean="0">
                <a:latin typeface="Times New Roman Tj" pitchFamily="18" charset="-52"/>
              </a:rPr>
              <a:t> доимо </a:t>
            </a:r>
            <a:r>
              <a:rPr lang="ru-RU" sz="2100" dirty="0" err="1" smtClean="0">
                <a:latin typeface="Times New Roman Tj" pitchFamily="18" charset="-52"/>
              </a:rPr>
              <a:t>зери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назорат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гирифтан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зарур</a:t>
            </a:r>
            <a:r>
              <a:rPr lang="ru-RU" sz="2100" dirty="0" smtClean="0">
                <a:latin typeface="Times New Roman Tj" pitchFamily="18" charset="-52"/>
              </a:rPr>
              <a:t> аст, </a:t>
            </a:r>
            <a:r>
              <a:rPr lang="ru-RU" sz="2100" dirty="0" err="1" smtClean="0">
                <a:latin typeface="Times New Roman Tj" pitchFamily="18" charset="-52"/>
              </a:rPr>
              <a:t>ўро</a:t>
            </a:r>
            <a:r>
              <a:rPr lang="ru-RU" sz="2100" dirty="0" smtClean="0">
                <a:latin typeface="Times New Roman Tj" pitchFamily="18" charset="-52"/>
              </a:rPr>
              <a:t> ба таври </a:t>
            </a:r>
            <a:r>
              <a:rPr lang="ru-RU" sz="2100" dirty="0" err="1" smtClean="0">
                <a:latin typeface="Times New Roman Tj" pitchFamily="18" charset="-52"/>
              </a:rPr>
              <a:t>иловагї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ки</a:t>
            </a:r>
            <a:r>
              <a:rPr lang="ru-RU" sz="2100" dirty="0" smtClean="0">
                <a:latin typeface="Times New Roman Tj" pitchFamily="18" charset="-52"/>
              </a:rPr>
              <a:t> пеш аз </a:t>
            </a:r>
            <a:r>
              <a:rPr lang="ru-RU" sz="2100" dirty="0" err="1" smtClean="0">
                <a:latin typeface="Times New Roman Tj" pitchFamily="18" charset="-52"/>
              </a:rPr>
              <a:t>њама</a:t>
            </a:r>
            <a:r>
              <a:rPr lang="ru-RU" sz="2100" dirty="0" smtClean="0">
                <a:latin typeface="Times New Roman Tj" pitchFamily="18" charset="-52"/>
              </a:rPr>
              <a:t> ба соњаи </a:t>
            </a:r>
            <a:r>
              <a:rPr lang="ru-RU" sz="2100" dirty="0" err="1" smtClean="0">
                <a:latin typeface="Times New Roman Tj" pitchFamily="18" charset="-52"/>
              </a:rPr>
              <a:t>истеъмолї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дахл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дорад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њавасманд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гардонидан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лозим</a:t>
            </a:r>
            <a:r>
              <a:rPr lang="ru-RU" sz="2100" dirty="0" smtClean="0">
                <a:latin typeface="Times New Roman Tj" pitchFamily="18" charset="-52"/>
              </a:rPr>
              <a:t> аст.</a:t>
            </a:r>
            <a:endParaRPr lang="ru-RU" sz="21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ru-RU" sz="3200" dirty="0" err="1" smtClean="0">
                <a:solidFill>
                  <a:schemeClr val="tx1"/>
                </a:solidFill>
                <a:latin typeface="Times New Roman Tj" pitchFamily="18" charset="-52"/>
              </a:rPr>
              <a:t>Стратегияи</a:t>
            </a:r>
            <a:r>
              <a:rPr lang="ru-RU" sz="3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 Tj" pitchFamily="18" charset="-52"/>
              </a:rPr>
              <a:t>њаёти</a:t>
            </a:r>
            <a:r>
              <a:rPr lang="ru-RU" sz="3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 Tj" pitchFamily="18" charset="-52"/>
              </a:rPr>
              <a:t>осудањолона</a:t>
            </a:r>
            <a:endParaRPr lang="ru-RU" sz="3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 Tj" pitchFamily="18" charset="-52"/>
              </a:rPr>
              <a:t>Ба он </a:t>
            </a:r>
            <a:r>
              <a:rPr lang="ru-RU" dirty="0" err="1" smtClean="0">
                <a:latin typeface="Times New Roman Tj" pitchFamily="18" charset="-52"/>
              </a:rPr>
              <a:t>дохил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мешавад</a:t>
            </a:r>
            <a:r>
              <a:rPr lang="ru-RU" dirty="0" smtClean="0">
                <a:latin typeface="Times New Roman Tj" pitchFamily="18" charset="-52"/>
              </a:rPr>
              <a:t>:</a:t>
            </a:r>
          </a:p>
          <a:p>
            <a:pPr marL="365125" indent="-184150" algn="just">
              <a:buNone/>
            </a:pPr>
            <a:r>
              <a:rPr lang="ru-RU" dirty="0" smtClean="0">
                <a:latin typeface="Times New Roman Tj" pitchFamily="18" charset="-52"/>
              </a:rPr>
              <a:t>- </a:t>
            </a:r>
            <a:r>
              <a:rPr lang="ru-RU" dirty="0" err="1" smtClean="0">
                <a:latin typeface="Times New Roman Tj" pitchFamily="18" charset="-52"/>
              </a:rPr>
              <a:t>тамаюли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персептивї</a:t>
            </a:r>
            <a:r>
              <a:rPr lang="ru-RU" dirty="0" smtClean="0">
                <a:latin typeface="Times New Roman Tj" pitchFamily="18" charset="-52"/>
              </a:rPr>
              <a:t>: </a:t>
            </a:r>
            <a:r>
              <a:rPr lang="ru-RU" dirty="0" err="1" smtClean="0">
                <a:latin typeface="Times New Roman Tj" pitchFamily="18" charset="-52"/>
              </a:rPr>
              <a:t>фаъол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серњаракат</a:t>
            </a:r>
            <a:r>
              <a:rPr lang="ru-RU" dirty="0" smtClean="0">
                <a:latin typeface="Times New Roman Tj" pitchFamily="18" charset="-52"/>
              </a:rPr>
              <a:t>, аз </a:t>
            </a:r>
            <a:r>
              <a:rPr lang="ru-RU" dirty="0" err="1" smtClean="0">
                <a:latin typeface="Times New Roman Tj" pitchFamily="18" charset="-52"/>
              </a:rPr>
              <a:t>њодисањо</a:t>
            </a:r>
            <a:r>
              <a:rPr lang="ru-RU" dirty="0" smtClean="0">
                <a:latin typeface="Times New Roman Tj" pitchFamily="18" charset="-52"/>
              </a:rPr>
              <a:t> бой, </a:t>
            </a:r>
            <a:r>
              <a:rPr lang="ru-RU" dirty="0" err="1" smtClean="0">
                <a:latin typeface="Times New Roman Tj" pitchFamily="18" charset="-52"/>
              </a:rPr>
              <a:t>њаёти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муваффаќонаи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дорои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ањмияти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љамъиятї</a:t>
            </a:r>
            <a:r>
              <a:rPr lang="ru-RU" dirty="0" smtClean="0">
                <a:latin typeface="Times New Roman Tj" pitchFamily="18" charset="-52"/>
              </a:rPr>
              <a:t>;</a:t>
            </a:r>
          </a:p>
          <a:p>
            <a:pPr marL="365125" indent="-184150" algn="just">
              <a:buNone/>
            </a:pPr>
            <a:r>
              <a:rPr lang="ru-RU" dirty="0" smtClean="0">
                <a:latin typeface="Times New Roman Tj" pitchFamily="18" charset="-52"/>
              </a:rPr>
              <a:t>- </a:t>
            </a:r>
            <a:r>
              <a:rPr lang="ru-RU" dirty="0" err="1" smtClean="0">
                <a:latin typeface="Times New Roman Tj" pitchFamily="18" charset="-52"/>
              </a:rPr>
              <a:t>тамоюли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маќсади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њаётї</a:t>
            </a:r>
            <a:r>
              <a:rPr lang="ru-RU" dirty="0" smtClean="0">
                <a:latin typeface="Times New Roman Tj" pitchFamily="18" charset="-52"/>
              </a:rPr>
              <a:t>: аз </a:t>
            </a:r>
            <a:r>
              <a:rPr lang="ru-RU" dirty="0" err="1" smtClean="0">
                <a:latin typeface="Times New Roman Tj" pitchFamily="18" charset="-52"/>
              </a:rPr>
              <a:t>хоњиш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баландтар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аз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тарафи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љомеа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ќадршаванда</a:t>
            </a:r>
            <a:r>
              <a:rPr lang="ru-RU" dirty="0" smtClean="0">
                <a:latin typeface="Times New Roman Tj" pitchFamily="18" charset="-52"/>
              </a:rPr>
              <a:t> ва аз </a:t>
            </a:r>
            <a:r>
              <a:rPr lang="ru-RU" dirty="0" err="1" smtClean="0">
                <a:latin typeface="Times New Roman Tj" pitchFamily="18" charset="-52"/>
              </a:rPr>
              <a:t>љињати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моддї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пурра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таъмини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сатњи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баланди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њаётї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расида</a:t>
            </a:r>
            <a:r>
              <a:rPr lang="ru-RU" dirty="0" smtClean="0">
                <a:latin typeface="Times New Roman Tj" pitchFamily="18" charset="-52"/>
              </a:rPr>
              <a:t>;</a:t>
            </a:r>
          </a:p>
          <a:p>
            <a:pPr marL="365125" indent="-184150" algn="just">
              <a:buNone/>
            </a:pPr>
            <a:r>
              <a:rPr lang="ru-RU" dirty="0" smtClean="0">
                <a:latin typeface="Times New Roman Tj" pitchFamily="18" charset="-52"/>
              </a:rPr>
              <a:t>- </a:t>
            </a:r>
            <a:r>
              <a:rPr lang="ru-RU" dirty="0" err="1" smtClean="0">
                <a:latin typeface="Times New Roman Tj" pitchFamily="18" charset="-52"/>
              </a:rPr>
              <a:t>тамоюли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арзишї</a:t>
            </a:r>
            <a:r>
              <a:rPr lang="ru-RU" dirty="0" smtClean="0">
                <a:latin typeface="Times New Roman Tj" pitchFamily="18" charset="-52"/>
              </a:rPr>
              <a:t>: </a:t>
            </a:r>
            <a:r>
              <a:rPr lang="ru-RU" dirty="0" err="1" smtClean="0">
                <a:latin typeface="Times New Roman Tj" pitchFamily="18" charset="-52"/>
              </a:rPr>
              <a:t>мањорат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касбияти</a:t>
            </a:r>
            <a:r>
              <a:rPr lang="ru-RU" dirty="0" smtClean="0">
                <a:latin typeface="Times New Roman Tj" pitchFamily="18" charset="-52"/>
              </a:rPr>
              <a:t> баланд ва </a:t>
            </a:r>
            <a:r>
              <a:rPr lang="ru-RU" dirty="0" err="1" smtClean="0">
                <a:latin typeface="Times New Roman Tj" pitchFamily="18" charset="-52"/>
              </a:rPr>
              <a:t>салоњият</a:t>
            </a:r>
            <a:r>
              <a:rPr lang="ru-RU" dirty="0" smtClean="0">
                <a:latin typeface="Times New Roman Tj" pitchFamily="18" charset="-52"/>
              </a:rPr>
              <a:t> дар соњаи </a:t>
            </a:r>
            <a:r>
              <a:rPr lang="ru-RU" dirty="0" err="1" smtClean="0">
                <a:latin typeface="Times New Roman Tj" pitchFamily="18" charset="-52"/>
              </a:rPr>
              <a:t>фаъолияти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интихобгардида</a:t>
            </a:r>
            <a:r>
              <a:rPr lang="ru-RU" dirty="0" smtClean="0">
                <a:latin typeface="Times New Roman Tj" pitchFamily="18" charset="-52"/>
              </a:rPr>
              <a:t>; </a:t>
            </a:r>
            <a:r>
              <a:rPr lang="ru-RU" dirty="0" err="1" smtClean="0">
                <a:latin typeface="Times New Roman Tj" pitchFamily="18" charset="-52"/>
              </a:rPr>
              <a:t>меъёрњои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муваффаќияти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арзишманд</a:t>
            </a:r>
            <a:r>
              <a:rPr lang="ru-RU" dirty="0" smtClean="0">
                <a:latin typeface="Times New Roman Tj" pitchFamily="18" charset="-52"/>
              </a:rPr>
              <a:t>; </a:t>
            </a:r>
            <a:r>
              <a:rPr lang="ru-RU" dirty="0" err="1" smtClean="0">
                <a:latin typeface="Times New Roman Tj" pitchFamily="18" charset="-52"/>
              </a:rPr>
              <a:t>мутташакил</a:t>
            </a:r>
            <a:r>
              <a:rPr lang="ru-RU" dirty="0" smtClean="0">
                <a:latin typeface="Times New Roman Tj" pitchFamily="18" charset="-52"/>
              </a:rPr>
              <a:t>, кордон ва  </a:t>
            </a:r>
            <a:r>
              <a:rPr lang="ru-RU" dirty="0" err="1" smtClean="0">
                <a:latin typeface="Times New Roman Tj" pitchFamily="18" charset="-52"/>
              </a:rPr>
              <a:t>уњдабаро</a:t>
            </a:r>
            <a:r>
              <a:rPr lang="ru-RU" dirty="0" smtClean="0">
                <a:latin typeface="Times New Roman Tj" pitchFamily="18" charset="-52"/>
              </a:rPr>
              <a:t>;</a:t>
            </a:r>
          </a:p>
          <a:p>
            <a:pPr marL="365125" indent="-184150" algn="just">
              <a:buNone/>
            </a:pPr>
            <a:r>
              <a:rPr lang="ru-RU" dirty="0" smtClean="0">
                <a:latin typeface="Times New Roman Tj" pitchFamily="18" charset="-52"/>
              </a:rPr>
              <a:t>- </a:t>
            </a:r>
            <a:r>
              <a:rPr lang="ru-RU" dirty="0" err="1" smtClean="0">
                <a:latin typeface="Times New Roman Tj" pitchFamily="18" charset="-52"/>
              </a:rPr>
              <a:t>тамоюли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меъёрї</a:t>
            </a:r>
            <a:r>
              <a:rPr lang="ru-RU" dirty="0" smtClean="0">
                <a:latin typeface="Times New Roman Tj" pitchFamily="18" charset="-52"/>
              </a:rPr>
              <a:t>: </a:t>
            </a:r>
            <a:r>
              <a:rPr lang="ru-RU" dirty="0" err="1" smtClean="0">
                <a:latin typeface="Times New Roman Tj" pitchFamily="18" charset="-52"/>
              </a:rPr>
              <a:t>ќабули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принсип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ќоидањое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комёбї</a:t>
            </a:r>
            <a:r>
              <a:rPr lang="ru-RU" dirty="0" smtClean="0">
                <a:latin typeface="Times New Roman Tj" pitchFamily="18" charset="-52"/>
              </a:rPr>
              <a:t> ё ба </a:t>
            </a:r>
            <a:r>
              <a:rPr lang="ru-RU" dirty="0" err="1" smtClean="0">
                <a:latin typeface="Times New Roman Tj" pitchFamily="18" charset="-52"/>
              </a:rPr>
              <a:t>болоравии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шахсї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касбият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мусоидат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мекунанд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болоравї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зинањои</a:t>
            </a:r>
            <a:r>
              <a:rPr lang="ru-RU" dirty="0" smtClean="0">
                <a:latin typeface="Times New Roman Tj" pitchFamily="18" charset="-52"/>
              </a:rPr>
              <a:t> иљтимої;</a:t>
            </a:r>
          </a:p>
          <a:p>
            <a:pPr marL="365125" indent="-184150" algn="just">
              <a:buNone/>
            </a:pPr>
            <a:r>
              <a:rPr lang="ru-RU" dirty="0" smtClean="0">
                <a:latin typeface="Times New Roman Tj" pitchFamily="18" charset="-52"/>
              </a:rPr>
              <a:t>- </a:t>
            </a:r>
            <a:r>
              <a:rPr lang="ru-RU" dirty="0" err="1" smtClean="0">
                <a:latin typeface="Times New Roman Tj" pitchFamily="18" charset="-52"/>
              </a:rPr>
              <a:t>тамоюли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маќсаднокї</a:t>
            </a:r>
            <a:r>
              <a:rPr lang="ru-RU" dirty="0" smtClean="0">
                <a:latin typeface="Times New Roman Tj" pitchFamily="18" charset="-52"/>
              </a:rPr>
              <a:t>: </a:t>
            </a:r>
            <a:r>
              <a:rPr lang="ru-RU" dirty="0" err="1" smtClean="0">
                <a:latin typeface="Times New Roman Tj" pitchFamily="18" charset="-52"/>
              </a:rPr>
              <a:t>муайян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намудан</a:t>
            </a:r>
            <a:r>
              <a:rPr lang="ru-RU" dirty="0" smtClean="0">
                <a:latin typeface="Times New Roman Tj" pitchFamily="18" charset="-52"/>
              </a:rPr>
              <a:t> ва ба даст </a:t>
            </a:r>
            <a:r>
              <a:rPr lang="ru-RU" dirty="0" err="1" smtClean="0">
                <a:latin typeface="Times New Roman Tj" pitchFamily="18" charset="-52"/>
              </a:rPr>
              <a:t>овардани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маќсадњои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миќёсан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васеи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дорои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равияњои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табадулотї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њаёти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муваффаќона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мерасонад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Стратегияи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муваффаќиятњои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њаётї</a:t>
            </a:r>
            <a:endParaRPr lang="ru-RU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8457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3100" b="1" dirty="0" err="1" smtClean="0">
                <a:latin typeface="Times New Roman Tj" pitchFamily="18" charset="-52"/>
              </a:rPr>
              <a:t>Роњбаре</a:t>
            </a:r>
            <a:r>
              <a:rPr lang="ru-RU" sz="3100" b="1" dirty="0" smtClean="0">
                <a:latin typeface="Times New Roman Tj" pitchFamily="18" charset="-52"/>
              </a:rPr>
              <a:t>, </a:t>
            </a:r>
            <a:r>
              <a:rPr lang="ru-RU" sz="3100" b="1" dirty="0" err="1" smtClean="0">
                <a:latin typeface="Times New Roman Tj" pitchFamily="18" charset="-52"/>
              </a:rPr>
              <a:t>ки</a:t>
            </a:r>
            <a:r>
              <a:rPr lang="ru-RU" sz="3100" b="1" dirty="0" smtClean="0">
                <a:latin typeface="Times New Roman Tj" pitchFamily="18" charset="-52"/>
              </a:rPr>
              <a:t> </a:t>
            </a:r>
            <a:r>
              <a:rPr lang="ru-RU" sz="3100" b="1" dirty="0" err="1" smtClean="0">
                <a:latin typeface="Times New Roman Tj" pitchFamily="18" charset="-52"/>
              </a:rPr>
              <a:t>чунин</a:t>
            </a:r>
            <a:r>
              <a:rPr lang="ru-RU" sz="3100" b="1" dirty="0" smtClean="0">
                <a:latin typeface="Times New Roman Tj" pitchFamily="18" charset="-52"/>
              </a:rPr>
              <a:t> </a:t>
            </a:r>
            <a:r>
              <a:rPr lang="ru-RU" sz="3100" b="1" dirty="0" err="1" smtClean="0">
                <a:latin typeface="Times New Roman Tj" pitchFamily="18" charset="-52"/>
              </a:rPr>
              <a:t>стратегияро</a:t>
            </a:r>
            <a:r>
              <a:rPr lang="ru-RU" sz="3100" b="1" dirty="0" smtClean="0">
                <a:latin typeface="Times New Roman Tj" pitchFamily="18" charset="-52"/>
              </a:rPr>
              <a:t> амалї </a:t>
            </a:r>
            <a:r>
              <a:rPr lang="ru-RU" sz="3100" b="1" dirty="0" err="1" smtClean="0">
                <a:latin typeface="Times New Roman Tj" pitchFamily="18" charset="-52"/>
              </a:rPr>
              <a:t>менамояд</a:t>
            </a:r>
            <a:r>
              <a:rPr lang="ru-RU" sz="3100" dirty="0" smtClean="0">
                <a:latin typeface="Times New Roman Tj" pitchFamily="18" charset="-52"/>
              </a:rPr>
              <a:t>, ба </a:t>
            </a:r>
            <a:r>
              <a:rPr lang="ru-RU" sz="3100" dirty="0" err="1" smtClean="0">
                <a:latin typeface="Times New Roman Tj" pitchFamily="18" charset="-52"/>
              </a:rPr>
              <a:t>комёбињо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майл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дорад</a:t>
            </a:r>
            <a:r>
              <a:rPr lang="ru-RU" sz="3100" dirty="0" smtClean="0">
                <a:latin typeface="Times New Roman Tj" pitchFamily="18" charset="-52"/>
              </a:rPr>
              <a:t>. </a:t>
            </a:r>
            <a:endParaRPr lang="ru-RU" sz="3100" dirty="0" smtClean="0">
              <a:latin typeface="Times New Roman Tj" pitchFamily="18" charset="-52"/>
            </a:endParaRPr>
          </a:p>
          <a:p>
            <a:pPr algn="just"/>
            <a:r>
              <a:rPr lang="ru-RU" sz="3100" dirty="0" smtClean="0">
                <a:latin typeface="Times New Roman Tj" pitchFamily="18" charset="-52"/>
              </a:rPr>
              <a:t>Аз </a:t>
            </a:r>
            <a:r>
              <a:rPr lang="ru-RU" sz="3100" dirty="0" smtClean="0">
                <a:latin typeface="Times New Roman Tj" pitchFamily="18" charset="-52"/>
              </a:rPr>
              <a:t>ин </a:t>
            </a:r>
            <a:r>
              <a:rPr lang="ru-RU" sz="3100" dirty="0" err="1" smtClean="0">
                <a:latin typeface="Times New Roman Tj" pitchFamily="18" charset="-52"/>
              </a:rPr>
              <a:t>лињоз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вай</a:t>
            </a:r>
            <a:r>
              <a:rPr lang="ru-RU" sz="3100" dirty="0" smtClean="0">
                <a:latin typeface="Times New Roman Tj" pitchFamily="18" charset="-52"/>
              </a:rPr>
              <a:t> доимо </a:t>
            </a:r>
            <a:r>
              <a:rPr lang="ru-RU" sz="3100" dirty="0" err="1" smtClean="0">
                <a:latin typeface="Times New Roman Tj" pitchFamily="18" charset="-52"/>
              </a:rPr>
              <a:t>ќарорњои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таваккалї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ќабул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мекунад</a:t>
            </a:r>
            <a:r>
              <a:rPr lang="ru-RU" sz="3100" dirty="0" smtClean="0">
                <a:latin typeface="Times New Roman Tj" pitchFamily="18" charset="-52"/>
              </a:rPr>
              <a:t>, </a:t>
            </a:r>
            <a:r>
              <a:rPr lang="ru-RU" sz="3100" dirty="0" err="1" smtClean="0">
                <a:latin typeface="Times New Roman Tj" pitchFamily="18" charset="-52"/>
              </a:rPr>
              <a:t>ки</a:t>
            </a:r>
            <a:r>
              <a:rPr lang="ru-RU" sz="3100" dirty="0" smtClean="0">
                <a:latin typeface="Times New Roman Tj" pitchFamily="18" charset="-52"/>
              </a:rPr>
              <a:t> ба </a:t>
            </a:r>
            <a:r>
              <a:rPr lang="ru-RU" sz="3100" dirty="0" err="1" smtClean="0">
                <a:latin typeface="Times New Roman Tj" pitchFamily="18" charset="-52"/>
              </a:rPr>
              <a:t>ихтилоф</a:t>
            </a:r>
            <a:r>
              <a:rPr lang="ru-RU" sz="3100" dirty="0" smtClean="0">
                <a:latin typeface="Times New Roman Tj" pitchFamily="18" charset="-52"/>
              </a:rPr>
              <a:t>, </a:t>
            </a:r>
            <a:r>
              <a:rPr lang="ru-RU" sz="3100" dirty="0" err="1" smtClean="0">
                <a:latin typeface="Times New Roman Tj" pitchFamily="18" charset="-52"/>
              </a:rPr>
              <a:t>љароњатњои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истењсолї</a:t>
            </a:r>
            <a:r>
              <a:rPr lang="ru-RU" sz="3100" dirty="0" smtClean="0">
                <a:latin typeface="Times New Roman Tj" pitchFamily="18" charset="-52"/>
              </a:rPr>
              <a:t> ва </a:t>
            </a:r>
            <a:r>
              <a:rPr lang="ru-RU" sz="3100" dirty="0" err="1" smtClean="0">
                <a:latin typeface="Times New Roman Tj" pitchFamily="18" charset="-52"/>
              </a:rPr>
              <a:t>натиљањои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манфии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амалњои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бефикрона</a:t>
            </a:r>
            <a:r>
              <a:rPr lang="ru-RU" sz="3100" dirty="0" smtClean="0">
                <a:latin typeface="Times New Roman Tj" pitchFamily="18" charset="-52"/>
              </a:rPr>
              <a:t>, </a:t>
            </a:r>
            <a:r>
              <a:rPr lang="ru-RU" sz="3100" dirty="0" err="1" smtClean="0">
                <a:latin typeface="Times New Roman Tj" pitchFamily="18" charset="-52"/>
              </a:rPr>
              <a:t>оварда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мерасонад</a:t>
            </a:r>
            <a:r>
              <a:rPr lang="ru-RU" sz="3100" dirty="0" smtClean="0">
                <a:latin typeface="Times New Roman Tj" pitchFamily="18" charset="-52"/>
              </a:rPr>
              <a:t>. </a:t>
            </a:r>
            <a:endParaRPr lang="ru-RU" sz="3100" dirty="0" smtClean="0">
              <a:latin typeface="Times New Roman Tj" pitchFamily="18" charset="-52"/>
            </a:endParaRPr>
          </a:p>
          <a:p>
            <a:pPr algn="just"/>
            <a:r>
              <a:rPr lang="ru-RU" sz="3100" dirty="0" smtClean="0">
                <a:latin typeface="Times New Roman Tj" pitchFamily="18" charset="-52"/>
              </a:rPr>
              <a:t>Ў </a:t>
            </a:r>
            <a:r>
              <a:rPr lang="ru-RU" sz="3100" dirty="0" err="1" smtClean="0">
                <a:latin typeface="Times New Roman Tj" pitchFamily="18" charset="-52"/>
              </a:rPr>
              <a:t>њардамхаёл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буда</a:t>
            </a:r>
            <a:r>
              <a:rPr lang="ru-RU" sz="3100" dirty="0" smtClean="0">
                <a:latin typeface="Times New Roman Tj" pitchFamily="18" charset="-52"/>
              </a:rPr>
              <a:t>, </a:t>
            </a:r>
            <a:r>
              <a:rPr lang="ru-RU" sz="3100" dirty="0" err="1" smtClean="0">
                <a:latin typeface="Times New Roman Tj" pitchFamily="18" charset="-52"/>
              </a:rPr>
              <a:t>мехоњад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масъалањоро</a:t>
            </a:r>
            <a:r>
              <a:rPr lang="ru-RU" sz="3100" dirty="0" smtClean="0">
                <a:latin typeface="Times New Roman Tj" pitchFamily="18" charset="-52"/>
              </a:rPr>
              <a:t> ба </a:t>
            </a:r>
            <a:r>
              <a:rPr lang="ru-RU" sz="3100" dirty="0" err="1" smtClean="0">
                <a:latin typeface="Times New Roman Tj" pitchFamily="18" charset="-52"/>
              </a:rPr>
              <a:t>њар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роње</a:t>
            </a:r>
            <a:r>
              <a:rPr lang="ru-RU" sz="3100" dirty="0" smtClean="0">
                <a:latin typeface="Times New Roman Tj" pitchFamily="18" charset="-52"/>
              </a:rPr>
              <a:t>, </a:t>
            </a:r>
            <a:r>
              <a:rPr lang="ru-RU" sz="3100" dirty="0" err="1" smtClean="0">
                <a:latin typeface="Times New Roman Tj" pitchFamily="18" charset="-52"/>
              </a:rPr>
              <a:t>ки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набошад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њал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намояд</a:t>
            </a:r>
            <a:r>
              <a:rPr lang="ru-RU" sz="3100" dirty="0" smtClean="0">
                <a:latin typeface="Times New Roman Tj" pitchFamily="18" charset="-52"/>
              </a:rPr>
              <a:t>, </a:t>
            </a:r>
            <a:r>
              <a:rPr lang="ru-RU" sz="3100" dirty="0" err="1" smtClean="0">
                <a:latin typeface="Times New Roman Tj" pitchFamily="18" charset="-52"/>
              </a:rPr>
              <a:t>ба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њукмронї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майл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дорад</a:t>
            </a:r>
            <a:r>
              <a:rPr lang="ru-RU" sz="31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3100" dirty="0" smtClean="0">
                <a:latin typeface="Times New Roman Tj" pitchFamily="18" charset="-52"/>
              </a:rPr>
              <a:t>Дар як </a:t>
            </a:r>
            <a:r>
              <a:rPr lang="ru-RU" sz="3100" dirty="0" err="1" smtClean="0">
                <a:latin typeface="Times New Roman Tj" pitchFamily="18" charset="-52"/>
              </a:rPr>
              <a:t>ваќт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ў</a:t>
            </a:r>
            <a:r>
              <a:rPr lang="ru-RU" sz="3100" dirty="0" smtClean="0">
                <a:latin typeface="Times New Roman Tj" pitchFamily="18" charset="-52"/>
              </a:rPr>
              <a:t> дар </a:t>
            </a:r>
            <a:r>
              <a:rPr lang="ru-RU" sz="3100" dirty="0" err="1" smtClean="0">
                <a:latin typeface="Times New Roman Tj" pitchFamily="18" charset="-52"/>
              </a:rPr>
              <a:t>муассиса</a:t>
            </a:r>
            <a:r>
              <a:rPr lang="ru-RU" sz="3100" dirty="0" smtClean="0">
                <a:latin typeface="Times New Roman Tj" pitchFamily="18" charset="-52"/>
              </a:rPr>
              <a:t> ё </a:t>
            </a:r>
            <a:r>
              <a:rPr lang="ru-RU" sz="3100" dirty="0" err="1" smtClean="0">
                <a:latin typeface="Times New Roman Tj" pitchFamily="18" charset="-52"/>
              </a:rPr>
              <a:t>лоиња</a:t>
            </a:r>
            <a:r>
              <a:rPr lang="ru-RU" sz="3100" dirty="0" smtClean="0">
                <a:latin typeface="Times New Roman Tj" pitchFamily="18" charset="-52"/>
              </a:rPr>
              <a:t> «</a:t>
            </a:r>
            <a:r>
              <a:rPr lang="ru-RU" sz="3100" dirty="0" err="1" smtClean="0">
                <a:latin typeface="Times New Roman Tj" pitchFamily="18" charset="-52"/>
              </a:rPr>
              <a:t>зиндагї</a:t>
            </a:r>
            <a:r>
              <a:rPr lang="ru-RU" sz="3100" dirty="0" smtClean="0">
                <a:latin typeface="Times New Roman Tj" pitchFamily="18" charset="-52"/>
              </a:rPr>
              <a:t>» </a:t>
            </a:r>
            <a:r>
              <a:rPr lang="ru-RU" sz="3100" dirty="0" err="1" smtClean="0">
                <a:latin typeface="Times New Roman Tj" pitchFamily="18" charset="-52"/>
              </a:rPr>
              <a:t>мекунад</a:t>
            </a:r>
            <a:r>
              <a:rPr lang="ru-RU" sz="3100" dirty="0" smtClean="0">
                <a:latin typeface="Times New Roman Tj" pitchFamily="18" charset="-52"/>
              </a:rPr>
              <a:t> ва </a:t>
            </a:r>
            <a:r>
              <a:rPr lang="ru-RU" sz="3100" dirty="0" err="1" smtClean="0">
                <a:latin typeface="Times New Roman Tj" pitchFamily="18" charset="-52"/>
              </a:rPr>
              <a:t>ќарорњои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ѓайриоддї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пешнињод</a:t>
            </a:r>
            <a:r>
              <a:rPr lang="ru-RU" sz="3100" dirty="0" smtClean="0">
                <a:latin typeface="Times New Roman Tj" pitchFamily="18" charset="-52"/>
              </a:rPr>
              <a:t> карда, </a:t>
            </a:r>
            <a:r>
              <a:rPr lang="ru-RU" sz="3100" dirty="0" err="1" smtClean="0">
                <a:latin typeface="Times New Roman Tj" pitchFamily="18" charset="-52"/>
              </a:rPr>
              <a:t>тамоми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љавобгариро</a:t>
            </a:r>
            <a:r>
              <a:rPr lang="ru-RU" sz="3100" dirty="0" smtClean="0">
                <a:latin typeface="Times New Roman Tj" pitchFamily="18" charset="-52"/>
              </a:rPr>
              <a:t> ба </a:t>
            </a:r>
            <a:r>
              <a:rPr lang="ru-RU" sz="3100" dirty="0" err="1" smtClean="0">
                <a:latin typeface="Times New Roman Tj" pitchFamily="18" charset="-52"/>
              </a:rPr>
              <a:t>ўњдаи</a:t>
            </a:r>
            <a:r>
              <a:rPr lang="ru-RU" sz="3100" dirty="0" smtClean="0">
                <a:latin typeface="Times New Roman Tj" pitchFamily="18" charset="-52"/>
              </a:rPr>
              <a:t> худ </a:t>
            </a:r>
            <a:r>
              <a:rPr lang="ru-RU" sz="3100" dirty="0" err="1" smtClean="0">
                <a:latin typeface="Times New Roman Tj" pitchFamily="18" charset="-52"/>
              </a:rPr>
              <a:t>мегирад</a:t>
            </a:r>
            <a:r>
              <a:rPr lang="ru-RU" sz="31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3100" b="1" dirty="0" err="1" smtClean="0">
                <a:latin typeface="Times New Roman Tj" pitchFamily="18" charset="-52"/>
              </a:rPr>
              <a:t>Зердасте</a:t>
            </a:r>
            <a:r>
              <a:rPr lang="ru-RU" sz="3100" b="1" dirty="0" smtClean="0">
                <a:latin typeface="Times New Roman Tj" pitchFamily="18" charset="-52"/>
              </a:rPr>
              <a:t>, </a:t>
            </a:r>
            <a:r>
              <a:rPr lang="ru-RU" sz="3100" b="1" dirty="0" err="1" smtClean="0">
                <a:latin typeface="Times New Roman Tj" pitchFamily="18" charset="-52"/>
              </a:rPr>
              <a:t>ки</a:t>
            </a:r>
            <a:r>
              <a:rPr lang="ru-RU" sz="3100" b="1" dirty="0" smtClean="0">
                <a:latin typeface="Times New Roman Tj" pitchFamily="18" charset="-52"/>
              </a:rPr>
              <a:t> </a:t>
            </a:r>
            <a:r>
              <a:rPr lang="ru-RU" sz="3100" b="1" dirty="0" err="1" smtClean="0">
                <a:latin typeface="Times New Roman Tj" pitchFamily="18" charset="-52"/>
              </a:rPr>
              <a:t>чунин</a:t>
            </a:r>
            <a:r>
              <a:rPr lang="ru-RU" sz="3100" b="1" dirty="0" smtClean="0">
                <a:latin typeface="Times New Roman Tj" pitchFamily="18" charset="-52"/>
              </a:rPr>
              <a:t> </a:t>
            </a:r>
            <a:r>
              <a:rPr lang="ru-RU" sz="3100" b="1" dirty="0" err="1" smtClean="0">
                <a:latin typeface="Times New Roman Tj" pitchFamily="18" charset="-52"/>
              </a:rPr>
              <a:t>стратегияро</a:t>
            </a:r>
            <a:r>
              <a:rPr lang="ru-RU" sz="3100" b="1" dirty="0" smtClean="0">
                <a:latin typeface="Times New Roman Tj" pitchFamily="18" charset="-52"/>
              </a:rPr>
              <a:t> </a:t>
            </a:r>
            <a:r>
              <a:rPr lang="ru-RU" sz="3100" b="1" dirty="0" err="1" smtClean="0">
                <a:latin typeface="Times New Roman Tj" pitchFamily="18" charset="-52"/>
              </a:rPr>
              <a:t>иљро</a:t>
            </a:r>
            <a:r>
              <a:rPr lang="ru-RU" sz="3100" b="1" dirty="0" smtClean="0">
                <a:latin typeface="Times New Roman Tj" pitchFamily="18" charset="-52"/>
              </a:rPr>
              <a:t> </a:t>
            </a:r>
            <a:r>
              <a:rPr lang="ru-RU" sz="3100" b="1" dirty="0" err="1" smtClean="0">
                <a:latin typeface="Times New Roman Tj" pitchFamily="18" charset="-52"/>
              </a:rPr>
              <a:t>мекунад</a:t>
            </a:r>
            <a:r>
              <a:rPr lang="ru-RU" sz="3100" dirty="0" smtClean="0">
                <a:latin typeface="Times New Roman Tj" pitchFamily="18" charset="-52"/>
              </a:rPr>
              <a:t> – </a:t>
            </a:r>
            <a:r>
              <a:rPr lang="ru-RU" sz="3100" dirty="0" err="1" smtClean="0">
                <a:latin typeface="Times New Roman Tj" pitchFamily="18" charset="-52"/>
              </a:rPr>
              <a:t>мансабпарасти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пинњонкор</a:t>
            </a:r>
            <a:r>
              <a:rPr lang="ru-RU" sz="3100" dirty="0" smtClean="0">
                <a:latin typeface="Times New Roman Tj" pitchFamily="18" charset="-52"/>
              </a:rPr>
              <a:t> ё </a:t>
            </a:r>
            <a:r>
              <a:rPr lang="ru-RU" sz="3100" dirty="0" err="1" smtClean="0">
                <a:latin typeface="Times New Roman Tj" pitchFamily="18" charset="-52"/>
              </a:rPr>
              <a:t>гузаро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буда</a:t>
            </a:r>
            <a:r>
              <a:rPr lang="ru-RU" sz="3100" dirty="0" smtClean="0">
                <a:latin typeface="Times New Roman Tj" pitchFamily="18" charset="-52"/>
              </a:rPr>
              <a:t>, </a:t>
            </a:r>
            <a:r>
              <a:rPr lang="ru-RU" sz="3100" dirty="0" err="1" smtClean="0">
                <a:latin typeface="Times New Roman Tj" pitchFamily="18" charset="-52"/>
              </a:rPr>
              <a:t>тайёр</a:t>
            </a:r>
            <a:r>
              <a:rPr lang="ru-RU" sz="3100" dirty="0" smtClean="0">
                <a:latin typeface="Times New Roman Tj" pitchFamily="18" charset="-52"/>
              </a:rPr>
              <a:t> аст, </a:t>
            </a:r>
            <a:r>
              <a:rPr lang="ru-RU" sz="3100" dirty="0" err="1" smtClean="0">
                <a:latin typeface="Times New Roman Tj" pitchFamily="18" charset="-52"/>
              </a:rPr>
              <a:t>ки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њамкоронашро</a:t>
            </a:r>
            <a:r>
              <a:rPr lang="ru-RU" sz="3100" dirty="0" smtClean="0">
                <a:latin typeface="Times New Roman Tj" pitchFamily="18" charset="-52"/>
              </a:rPr>
              <a:t> ба </a:t>
            </a:r>
            <a:r>
              <a:rPr lang="ru-RU" sz="3100" dirty="0" err="1" smtClean="0">
                <a:latin typeface="Times New Roman Tj" pitchFamily="18" charset="-52"/>
              </a:rPr>
              <a:t>њар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сў</a:t>
            </a:r>
            <a:r>
              <a:rPr lang="ru-RU" sz="3100" dirty="0" smtClean="0">
                <a:latin typeface="Times New Roman Tj" pitchFamily="18" charset="-52"/>
              </a:rPr>
              <a:t> тела </a:t>
            </a:r>
            <a:r>
              <a:rPr lang="ru-RU" sz="3100" dirty="0" err="1" smtClean="0">
                <a:latin typeface="Times New Roman Tj" pitchFamily="18" charset="-52"/>
              </a:rPr>
              <a:t>дода</a:t>
            </a:r>
            <a:r>
              <a:rPr lang="ru-RU" sz="3100" dirty="0" smtClean="0">
                <a:latin typeface="Times New Roman Tj" pitchFamily="18" charset="-52"/>
              </a:rPr>
              <a:t>, </a:t>
            </a:r>
            <a:r>
              <a:rPr lang="ru-RU" sz="3100" dirty="0" err="1" smtClean="0">
                <a:latin typeface="Times New Roman Tj" pitchFamily="18" charset="-52"/>
              </a:rPr>
              <a:t>худро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ситоиш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намояд</a:t>
            </a:r>
            <a:r>
              <a:rPr lang="ru-RU" sz="3100" dirty="0" smtClean="0">
                <a:latin typeface="Times New Roman Tj" pitchFamily="18" charset="-52"/>
              </a:rPr>
              <a:t> ва </a:t>
            </a:r>
            <a:r>
              <a:rPr lang="ru-RU" sz="3100" dirty="0" err="1" smtClean="0">
                <a:latin typeface="Times New Roman Tj" pitchFamily="18" charset="-52"/>
              </a:rPr>
              <a:t>ќобилияташро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нишон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дињад</a:t>
            </a:r>
            <a:r>
              <a:rPr lang="ru-RU" sz="3100" dirty="0" smtClean="0">
                <a:latin typeface="Times New Roman Tj" pitchFamily="18" charset="-52"/>
              </a:rPr>
              <a:t>. </a:t>
            </a:r>
            <a:endParaRPr lang="ru-RU" sz="3100" dirty="0" smtClean="0">
              <a:latin typeface="Times New Roman Tj" pitchFamily="18" charset="-52"/>
            </a:endParaRPr>
          </a:p>
          <a:p>
            <a:pPr algn="just"/>
            <a:r>
              <a:rPr lang="ru-RU" sz="3100" dirty="0" err="1" smtClean="0">
                <a:latin typeface="Times New Roman Tj" pitchFamily="18" charset="-52"/>
              </a:rPr>
              <a:t>Баъзан</a:t>
            </a:r>
            <a:r>
              <a:rPr lang="ru-RU" sz="3100" dirty="0" smtClean="0">
                <a:latin typeface="Times New Roman Tj" pitchFamily="18" charset="-52"/>
              </a:rPr>
              <a:t>, аз </a:t>
            </a:r>
            <a:r>
              <a:rPr lang="ru-RU" sz="3100" dirty="0" err="1" smtClean="0">
                <a:latin typeface="Times New Roman Tj" pitchFamily="18" charset="-52"/>
              </a:rPr>
              <a:t>чунин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зердастон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роњбарон</a:t>
            </a:r>
            <a:r>
              <a:rPr lang="ru-RU" sz="3100" dirty="0" smtClean="0">
                <a:latin typeface="Times New Roman Tj" pitchFamily="18" charset="-52"/>
              </a:rPr>
              <a:t> ба </a:t>
            </a:r>
            <a:r>
              <a:rPr lang="ru-RU" sz="3100" dirty="0" err="1" smtClean="0">
                <a:latin typeface="Times New Roman Tj" pitchFamily="18" charset="-52"/>
              </a:rPr>
              <a:t>тарбия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мерасанд</a:t>
            </a:r>
            <a:r>
              <a:rPr lang="ru-RU" sz="3100" dirty="0" smtClean="0">
                <a:latin typeface="Times New Roman Tj" pitchFamily="18" charset="-52"/>
              </a:rPr>
              <a:t> ва </a:t>
            </a:r>
            <a:r>
              <a:rPr lang="ru-RU" sz="3100" dirty="0" err="1" smtClean="0">
                <a:latin typeface="Times New Roman Tj" pitchFamily="18" charset="-52"/>
              </a:rPr>
              <a:t>онњо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ќобилият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доранд</a:t>
            </a:r>
            <a:r>
              <a:rPr lang="ru-RU" sz="3100" dirty="0" smtClean="0">
                <a:latin typeface="Times New Roman Tj" pitchFamily="18" charset="-52"/>
              </a:rPr>
              <a:t>, </a:t>
            </a:r>
            <a:r>
              <a:rPr lang="ru-RU" sz="3100" dirty="0" err="1" smtClean="0">
                <a:latin typeface="Times New Roman Tj" pitchFamily="18" charset="-52"/>
              </a:rPr>
              <a:t>ки</a:t>
            </a:r>
            <a:r>
              <a:rPr lang="ru-RU" sz="3100" dirty="0" smtClean="0">
                <a:latin typeface="Times New Roman Tj" pitchFamily="18" charset="-52"/>
              </a:rPr>
              <a:t> аз </a:t>
            </a:r>
            <a:r>
              <a:rPr lang="ru-RU" sz="3100" dirty="0" err="1" smtClean="0">
                <a:latin typeface="Times New Roman Tj" pitchFamily="18" charset="-52"/>
              </a:rPr>
              <a:t>роњбарони</a:t>
            </a:r>
            <a:r>
              <a:rPr lang="ru-RU" sz="3100" dirty="0" smtClean="0">
                <a:latin typeface="Times New Roman Tj" pitchFamily="18" charset="-52"/>
              </a:rPr>
              <a:t> худ пеш </a:t>
            </a:r>
            <a:r>
              <a:rPr lang="ru-RU" sz="3100" dirty="0" err="1" smtClean="0">
                <a:latin typeface="Times New Roman Tj" pitchFamily="18" charset="-52"/>
              </a:rPr>
              <a:t>гузаранд</a:t>
            </a:r>
            <a:r>
              <a:rPr lang="ru-RU" sz="3100" dirty="0" smtClean="0">
                <a:latin typeface="Times New Roman Tj" pitchFamily="18" charset="-52"/>
              </a:rPr>
              <a:t>.</a:t>
            </a:r>
          </a:p>
          <a:p>
            <a:pPr algn="just"/>
            <a:endParaRPr lang="ru-RU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Стратегияи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муваффаќиятњои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аётї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435280" cy="5026563"/>
          </a:xfrm>
        </p:spPr>
        <p:txBody>
          <a:bodyPr>
            <a:noAutofit/>
          </a:bodyPr>
          <a:lstStyle/>
          <a:p>
            <a:pPr algn="just"/>
            <a:r>
              <a:rPr lang="ru-RU" sz="2100" dirty="0" smtClean="0">
                <a:latin typeface="Times New Roman Tj" pitchFamily="18" charset="-52"/>
              </a:rPr>
              <a:t>Ба он </a:t>
            </a:r>
            <a:r>
              <a:rPr lang="ru-RU" sz="2100" dirty="0" err="1" smtClean="0">
                <a:latin typeface="Times New Roman Tj" pitchFamily="18" charset="-52"/>
              </a:rPr>
              <a:t>дохил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мешавад</a:t>
            </a:r>
            <a:r>
              <a:rPr lang="ru-RU" sz="2100" dirty="0" smtClean="0">
                <a:latin typeface="Times New Roman Tj" pitchFamily="18" charset="-52"/>
              </a:rPr>
              <a:t>:</a:t>
            </a:r>
          </a:p>
          <a:p>
            <a:pPr algn="just">
              <a:buNone/>
            </a:pPr>
            <a:r>
              <a:rPr lang="ru-RU" sz="2100" dirty="0" smtClean="0">
                <a:latin typeface="Times New Roman Tj" pitchFamily="18" charset="-52"/>
              </a:rPr>
              <a:t>- </a:t>
            </a:r>
            <a:r>
              <a:rPr lang="ru-RU" sz="2100" dirty="0" err="1" smtClean="0">
                <a:latin typeface="Times New Roman Tj" pitchFamily="18" charset="-52"/>
              </a:rPr>
              <a:t>тамоюли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персептивї</a:t>
            </a:r>
            <a:r>
              <a:rPr lang="ru-RU" sz="2100" dirty="0" smtClean="0">
                <a:latin typeface="Times New Roman Tj" pitchFamily="18" charset="-52"/>
              </a:rPr>
              <a:t>: </a:t>
            </a:r>
            <a:r>
              <a:rPr lang="ru-RU" sz="2100" dirty="0" err="1" smtClean="0">
                <a:latin typeface="Times New Roman Tj" pitchFamily="18" charset="-52"/>
              </a:rPr>
              <a:t>зебо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мувофиќ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њаёти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эљодкоронаи</a:t>
            </a:r>
            <a:r>
              <a:rPr lang="ru-RU" sz="2100" dirty="0" smtClean="0">
                <a:latin typeface="Times New Roman Tj" pitchFamily="18" charset="-52"/>
              </a:rPr>
              <a:t> аз </a:t>
            </a:r>
            <a:r>
              <a:rPr lang="ru-RU" sz="2100" dirty="0" err="1" smtClean="0">
                <a:latin typeface="Times New Roman Tj" pitchFamily="18" charset="-52"/>
              </a:rPr>
              <a:t>рўи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мазмуни</a:t>
            </a:r>
            <a:r>
              <a:rPr lang="ru-RU" sz="2100" dirty="0" smtClean="0">
                <a:latin typeface="Times New Roman Tj" pitchFamily="18" charset="-52"/>
              </a:rPr>
              <a:t> худ ба </a:t>
            </a:r>
            <a:r>
              <a:rPr lang="ru-RU" sz="2100" dirty="0" err="1" smtClean="0">
                <a:latin typeface="Times New Roman Tj" pitchFamily="18" charset="-52"/>
              </a:rPr>
              <a:t>санъати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бадеї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монанд</a:t>
            </a:r>
            <a:r>
              <a:rPr lang="ru-RU" sz="2100" dirty="0" smtClean="0">
                <a:latin typeface="Times New Roman Tj" pitchFamily="18" charset="-52"/>
              </a:rPr>
              <a:t>;</a:t>
            </a:r>
          </a:p>
          <a:p>
            <a:pPr algn="just">
              <a:buNone/>
            </a:pPr>
            <a:r>
              <a:rPr lang="ru-RU" sz="2100" dirty="0" smtClean="0">
                <a:latin typeface="Times New Roman Tj" pitchFamily="18" charset="-52"/>
              </a:rPr>
              <a:t>- </a:t>
            </a:r>
            <a:r>
              <a:rPr lang="ru-RU" sz="2100" dirty="0" err="1" smtClean="0">
                <a:latin typeface="Times New Roman Tj" pitchFamily="18" charset="-52"/>
              </a:rPr>
              <a:t>тамоюли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маќсади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њаётї</a:t>
            </a:r>
            <a:r>
              <a:rPr lang="ru-RU" sz="2100" dirty="0" smtClean="0">
                <a:latin typeface="Times New Roman Tj" pitchFamily="18" charset="-52"/>
              </a:rPr>
              <a:t>: </a:t>
            </a:r>
            <a:r>
              <a:rPr lang="ru-RU" sz="2100" dirty="0" err="1" smtClean="0">
                <a:latin typeface="Times New Roman Tj" pitchFamily="18" charset="-52"/>
              </a:rPr>
              <a:t>эљодиёти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озод</a:t>
            </a:r>
            <a:r>
              <a:rPr lang="ru-RU" sz="2100" dirty="0" smtClean="0">
                <a:latin typeface="Times New Roman Tj" pitchFamily="18" charset="-52"/>
              </a:rPr>
              <a:t> ва инкишофи </a:t>
            </a:r>
            <a:r>
              <a:rPr lang="ru-RU" sz="2100" dirty="0" err="1" smtClean="0">
                <a:latin typeface="Times New Roman Tj" pitchFamily="18" charset="-52"/>
              </a:rPr>
              <a:t>ќуввањои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љисмонї</a:t>
            </a:r>
            <a:r>
              <a:rPr lang="ru-RU" sz="2100" dirty="0" smtClean="0">
                <a:latin typeface="Times New Roman Tj" pitchFamily="18" charset="-52"/>
              </a:rPr>
              <a:t> ва </a:t>
            </a:r>
            <a:r>
              <a:rPr lang="ru-RU" sz="2100" dirty="0" err="1" smtClean="0">
                <a:latin typeface="Times New Roman Tj" pitchFamily="18" charset="-52"/>
              </a:rPr>
              <a:t>маънавии</a:t>
            </a:r>
            <a:r>
              <a:rPr lang="ru-RU" sz="2100" dirty="0" smtClean="0">
                <a:latin typeface="Times New Roman Tj" pitchFamily="18" charset="-52"/>
              </a:rPr>
              <a:t> худ, </a:t>
            </a:r>
            <a:r>
              <a:rPr lang="ru-RU" sz="2100" dirty="0" err="1" smtClean="0">
                <a:latin typeface="Times New Roman Tj" pitchFamily="18" charset="-52"/>
              </a:rPr>
              <a:t>худтакмилдињї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ки</a:t>
            </a:r>
            <a:r>
              <a:rPr lang="ru-RU" sz="2100" dirty="0" smtClean="0">
                <a:latin typeface="Times New Roman Tj" pitchFamily="18" charset="-52"/>
              </a:rPr>
              <a:t> ба </a:t>
            </a:r>
            <a:r>
              <a:rPr lang="ru-RU" sz="2100" dirty="0" err="1" smtClean="0">
                <a:latin typeface="Times New Roman Tj" pitchFamily="18" charset="-52"/>
              </a:rPr>
              <a:t>воситаи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таѓйироти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муњити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њаётї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ба</a:t>
            </a:r>
            <a:r>
              <a:rPr lang="ru-RU" sz="2100" dirty="0" smtClean="0">
                <a:latin typeface="Times New Roman Tj" pitchFamily="18" charset="-52"/>
              </a:rPr>
              <a:t> даст </a:t>
            </a:r>
            <a:r>
              <a:rPr lang="ru-RU" sz="2100" dirty="0" err="1" smtClean="0">
                <a:latin typeface="Times New Roman Tj" pitchFamily="18" charset="-52"/>
              </a:rPr>
              <a:t>оварда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мешавад</a:t>
            </a:r>
            <a:r>
              <a:rPr lang="ru-RU" sz="2100" dirty="0" smtClean="0">
                <a:latin typeface="Times New Roman Tj" pitchFamily="18" charset="-52"/>
              </a:rPr>
              <a:t>;</a:t>
            </a:r>
          </a:p>
          <a:p>
            <a:pPr algn="just">
              <a:buNone/>
            </a:pPr>
            <a:r>
              <a:rPr lang="ru-RU" sz="2100" dirty="0" smtClean="0">
                <a:latin typeface="Times New Roman Tj" pitchFamily="18" charset="-52"/>
              </a:rPr>
              <a:t>- </a:t>
            </a:r>
            <a:r>
              <a:rPr lang="ru-RU" sz="2100" dirty="0" err="1" smtClean="0">
                <a:latin typeface="Times New Roman Tj" pitchFamily="18" charset="-52"/>
              </a:rPr>
              <a:t>тамоюли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арзишї</a:t>
            </a:r>
            <a:r>
              <a:rPr lang="ru-RU" sz="2100" dirty="0" smtClean="0">
                <a:latin typeface="Times New Roman Tj" pitchFamily="18" charset="-52"/>
              </a:rPr>
              <a:t>: </a:t>
            </a:r>
            <a:r>
              <a:rPr lang="ru-RU" sz="2100" dirty="0" err="1" smtClean="0">
                <a:latin typeface="Times New Roman Tj" pitchFamily="18" charset="-52"/>
              </a:rPr>
              <a:t>саъю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кўшиши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худмухторї</a:t>
            </a:r>
            <a:r>
              <a:rPr lang="ru-RU" sz="2100" dirty="0" smtClean="0">
                <a:latin typeface="Times New Roman Tj" pitchFamily="18" charset="-52"/>
              </a:rPr>
              <a:t> ва </a:t>
            </a:r>
            <a:r>
              <a:rPr lang="ru-RU" sz="2100" dirty="0" err="1" smtClean="0">
                <a:latin typeface="Times New Roman Tj" pitchFamily="18" charset="-52"/>
              </a:rPr>
              <a:t>њолати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эљодкорї</a:t>
            </a:r>
            <a:r>
              <a:rPr lang="ru-RU" sz="2100" dirty="0" smtClean="0">
                <a:latin typeface="Times New Roman Tj" pitchFamily="18" charset="-52"/>
              </a:rPr>
              <a:t>; </a:t>
            </a:r>
            <a:r>
              <a:rPr lang="ru-RU" sz="2100" dirty="0" err="1" smtClean="0">
                <a:latin typeface="Times New Roman Tj" pitchFamily="18" charset="-52"/>
              </a:rPr>
              <a:t>майл</a:t>
            </a:r>
            <a:r>
              <a:rPr lang="ru-RU" sz="2100" dirty="0" smtClean="0">
                <a:latin typeface="Times New Roman Tj" pitchFamily="18" charset="-52"/>
              </a:rPr>
              <a:t> ба </a:t>
            </a:r>
            <a:r>
              <a:rPr lang="ru-RU" sz="2100" dirty="0" err="1" smtClean="0">
                <a:latin typeface="Times New Roman Tj" pitchFamily="18" charset="-52"/>
              </a:rPr>
              <a:t>љустуљўи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доимии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худтањлилкунињои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амиќу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алтернативї</a:t>
            </a:r>
            <a:r>
              <a:rPr lang="ru-RU" sz="2100" dirty="0" smtClean="0">
                <a:latin typeface="Times New Roman Tj" pitchFamily="18" charset="-52"/>
              </a:rPr>
              <a:t>; </a:t>
            </a:r>
            <a:r>
              <a:rPr lang="ru-RU" sz="2100" dirty="0" err="1" smtClean="0">
                <a:latin typeface="Times New Roman Tj" pitchFamily="18" charset="-52"/>
              </a:rPr>
              <a:t>муносибати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интихоби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ба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атрофиён</a:t>
            </a:r>
            <a:r>
              <a:rPr lang="ru-RU" sz="2100" dirty="0" smtClean="0">
                <a:latin typeface="Times New Roman Tj" pitchFamily="18" charset="-52"/>
              </a:rPr>
              <a:t>; </a:t>
            </a:r>
            <a:r>
              <a:rPr lang="ru-RU" sz="2100" dirty="0" err="1" smtClean="0">
                <a:latin typeface="Times New Roman Tj" pitchFamily="18" charset="-52"/>
              </a:rPr>
              <a:t>плюрализми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мавќеи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њаётї</a:t>
            </a:r>
            <a:r>
              <a:rPr lang="ru-RU" sz="2100" dirty="0" smtClean="0">
                <a:latin typeface="Times New Roman Tj" pitchFamily="18" charset="-52"/>
              </a:rPr>
              <a:t>;</a:t>
            </a:r>
          </a:p>
          <a:p>
            <a:pPr algn="just">
              <a:buNone/>
            </a:pPr>
            <a:r>
              <a:rPr lang="ru-RU" sz="2100" dirty="0" smtClean="0">
                <a:latin typeface="Times New Roman Tj" pitchFamily="18" charset="-52"/>
              </a:rPr>
              <a:t>- </a:t>
            </a:r>
            <a:r>
              <a:rPr lang="ru-RU" sz="2100" dirty="0" err="1" smtClean="0">
                <a:latin typeface="Times New Roman Tj" pitchFamily="18" charset="-52"/>
              </a:rPr>
              <a:t>тамоюли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меъёрї</a:t>
            </a:r>
            <a:r>
              <a:rPr lang="ru-RU" sz="2100" dirty="0" smtClean="0">
                <a:latin typeface="Times New Roman Tj" pitchFamily="18" charset="-52"/>
              </a:rPr>
              <a:t>: </a:t>
            </a:r>
            <a:r>
              <a:rPr lang="ru-RU" sz="2100" dirty="0" err="1" smtClean="0">
                <a:latin typeface="Times New Roman Tj" pitchFamily="18" charset="-52"/>
              </a:rPr>
              <a:t>набудани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ќоидањои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аниќ</a:t>
            </a:r>
            <a:r>
              <a:rPr lang="ru-RU" sz="2100" dirty="0" smtClean="0">
                <a:latin typeface="Times New Roman Tj" pitchFamily="18" charset="-52"/>
              </a:rPr>
              <a:t> ва </a:t>
            </a:r>
            <a:r>
              <a:rPr lang="ru-RU" sz="2100" dirty="0" err="1" smtClean="0">
                <a:latin typeface="Times New Roman Tj" pitchFamily="18" charset="-52"/>
              </a:rPr>
              <a:t>ќатъї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њангоми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риояи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меъёри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умумиќабулшуда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ва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мањдудиятњо</a:t>
            </a:r>
            <a:r>
              <a:rPr lang="ru-RU" sz="2100" dirty="0" smtClean="0">
                <a:latin typeface="Times New Roman Tj" pitchFamily="18" charset="-52"/>
              </a:rPr>
              <a:t>; </a:t>
            </a:r>
            <a:r>
              <a:rPr lang="ru-RU" sz="2100" dirty="0" err="1" smtClean="0">
                <a:latin typeface="Times New Roman Tj" pitchFamily="18" charset="-52"/>
              </a:rPr>
              <a:t>муносибати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боэњтиромона</a:t>
            </a:r>
            <a:r>
              <a:rPr lang="ru-RU" sz="2100" dirty="0" smtClean="0">
                <a:latin typeface="Times New Roman Tj" pitchFamily="18" charset="-52"/>
              </a:rPr>
              <a:t> ба </a:t>
            </a:r>
            <a:r>
              <a:rPr lang="ru-RU" sz="2100" dirty="0" err="1" smtClean="0">
                <a:latin typeface="Times New Roman Tj" pitchFamily="18" charset="-52"/>
              </a:rPr>
              <a:t>озодї</a:t>
            </a:r>
            <a:r>
              <a:rPr lang="ru-RU" sz="2100" dirty="0" smtClean="0">
                <a:latin typeface="Times New Roman Tj" pitchFamily="18" charset="-52"/>
              </a:rPr>
              <a:t> ва ба </a:t>
            </a:r>
            <a:r>
              <a:rPr lang="ru-RU" sz="2100" dirty="0" err="1" smtClean="0">
                <a:latin typeface="Times New Roman Tj" pitchFamily="18" charset="-52"/>
              </a:rPr>
              <a:t>тарзи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њаёти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одамони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дигар</a:t>
            </a:r>
            <a:r>
              <a:rPr lang="ru-RU" sz="2100" dirty="0" smtClean="0">
                <a:latin typeface="Times New Roman Tj" pitchFamily="18" charset="-52"/>
              </a:rPr>
              <a:t>;</a:t>
            </a:r>
          </a:p>
          <a:p>
            <a:pPr algn="just">
              <a:buNone/>
            </a:pPr>
            <a:r>
              <a:rPr lang="ru-RU" sz="2100" dirty="0" smtClean="0">
                <a:latin typeface="Times New Roman Tj" pitchFamily="18" charset="-52"/>
              </a:rPr>
              <a:t>- </a:t>
            </a:r>
            <a:r>
              <a:rPr lang="ru-RU" sz="2100" dirty="0" err="1" smtClean="0">
                <a:latin typeface="Times New Roman Tj" pitchFamily="18" charset="-52"/>
              </a:rPr>
              <a:t>тамоюли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маќсаднокї</a:t>
            </a:r>
            <a:r>
              <a:rPr lang="ru-RU" sz="2100" dirty="0" smtClean="0">
                <a:latin typeface="Times New Roman Tj" pitchFamily="18" charset="-52"/>
              </a:rPr>
              <a:t>: </a:t>
            </a:r>
            <a:r>
              <a:rPr lang="ru-RU" sz="2100" dirty="0" err="1" smtClean="0">
                <a:latin typeface="Times New Roman Tj" pitchFamily="18" charset="-52"/>
              </a:rPr>
              <a:t>истифодаи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мањдуди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маќсадгузорї</a:t>
            </a:r>
            <a:r>
              <a:rPr lang="ru-RU" sz="2100" dirty="0" smtClean="0">
                <a:latin typeface="Times New Roman Tj" pitchFamily="18" charset="-52"/>
              </a:rPr>
              <a:t>, њамчун </a:t>
            </a:r>
            <a:r>
              <a:rPr lang="ru-RU" sz="2100" dirty="0" err="1" smtClean="0">
                <a:latin typeface="Times New Roman Tj" pitchFamily="18" charset="-52"/>
              </a:rPr>
              <a:t>воситаи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конкретонидан</a:t>
            </a:r>
            <a:r>
              <a:rPr lang="ru-RU" sz="2100" dirty="0" smtClean="0">
                <a:latin typeface="Times New Roman Tj" pitchFamily="18" charset="-52"/>
              </a:rPr>
              <a:t> ва </a:t>
            </a:r>
            <a:r>
              <a:rPr lang="ru-RU" sz="2100" dirty="0" err="1" smtClean="0">
                <a:latin typeface="Times New Roman Tj" pitchFamily="18" charset="-52"/>
              </a:rPr>
              <a:t>амалигардонидани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маънињои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њаётї</a:t>
            </a:r>
            <a:r>
              <a:rPr lang="ru-RU" sz="2100" dirty="0" smtClean="0">
                <a:latin typeface="Times New Roman Tj" pitchFamily="18" charset="-52"/>
              </a:rPr>
              <a:t>.</a:t>
            </a:r>
            <a:endParaRPr lang="ru-RU" sz="21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Стратегияи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худамалигардонии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њаётї</a:t>
            </a:r>
            <a:endParaRPr lang="ru-RU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dirty="0" err="1" smtClean="0">
                <a:latin typeface="Times New Roman Tj" pitchFamily="18" charset="-52"/>
              </a:rPr>
              <a:t>Роњбаре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чунин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стратегияро</a:t>
            </a:r>
            <a:r>
              <a:rPr lang="ru-RU" dirty="0" smtClean="0">
                <a:latin typeface="Times New Roman Tj" pitchFamily="18" charset="-52"/>
              </a:rPr>
              <a:t> амалї </a:t>
            </a:r>
            <a:r>
              <a:rPr lang="ru-RU" dirty="0" err="1" smtClean="0">
                <a:latin typeface="Times New Roman Tj" pitchFamily="18" charset="-52"/>
              </a:rPr>
              <a:t>мегардонад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чун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ќоида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шахси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харизматикї</a:t>
            </a:r>
            <a:r>
              <a:rPr lang="ru-RU" dirty="0" smtClean="0">
                <a:latin typeface="Times New Roman Tj" pitchFamily="18" charset="-52"/>
              </a:rPr>
              <a:t> мебошад,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ў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ќодир</a:t>
            </a:r>
            <a:r>
              <a:rPr lang="ru-RU" dirty="0" smtClean="0">
                <a:latin typeface="Times New Roman Tj" pitchFamily="18" charset="-52"/>
              </a:rPr>
              <a:t> аст аз паси худ на </a:t>
            </a:r>
            <a:r>
              <a:rPr lang="ru-RU" dirty="0" err="1" smtClean="0">
                <a:latin typeface="Times New Roman Tj" pitchFamily="18" charset="-52"/>
              </a:rPr>
              <a:t>фаќат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одамони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тайёрии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касбидоштаро</a:t>
            </a:r>
            <a:r>
              <a:rPr lang="ru-RU" dirty="0" smtClean="0">
                <a:latin typeface="Times New Roman Tj" pitchFamily="18" charset="-52"/>
              </a:rPr>
              <a:t>, балки </a:t>
            </a:r>
            <a:r>
              <a:rPr lang="ru-RU" dirty="0" err="1" smtClean="0">
                <a:latin typeface="Times New Roman Tj" pitchFamily="18" charset="-52"/>
              </a:rPr>
              <a:t>сифати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нодирдоштаро</a:t>
            </a:r>
            <a:r>
              <a:rPr lang="ru-RU" dirty="0" smtClean="0">
                <a:latin typeface="Times New Roman Tj" pitchFamily="18" charset="-52"/>
              </a:rPr>
              <a:t>, низ </a:t>
            </a:r>
            <a:r>
              <a:rPr lang="ru-RU" dirty="0" err="1" smtClean="0">
                <a:latin typeface="Times New Roman Tj" pitchFamily="18" charset="-52"/>
              </a:rPr>
              <a:t>барад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>
              <a:lnSpc>
                <a:spcPct val="120000"/>
              </a:lnSpc>
            </a:pPr>
            <a:r>
              <a:rPr lang="ru-RU" dirty="0" err="1" smtClean="0">
                <a:latin typeface="Times New Roman Tj" pitchFamily="18" charset="-52"/>
              </a:rPr>
              <a:t>Чунин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smtClean="0">
                <a:latin typeface="Times New Roman Tj" pitchFamily="18" charset="-52"/>
              </a:rPr>
              <a:t>одам </a:t>
            </a:r>
            <a:r>
              <a:rPr lang="ru-RU" dirty="0" err="1" smtClean="0">
                <a:latin typeface="Times New Roman Tj" pitchFamily="18" charset="-52"/>
              </a:rPr>
              <a:t>проблемаро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пешакї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баррасї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намуда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ќарорњои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стратегї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ќабул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мекунад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ў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намењаросад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аз </a:t>
            </a:r>
            <a:r>
              <a:rPr lang="ru-RU" dirty="0" err="1" smtClean="0">
                <a:latin typeface="Times New Roman Tj" pitchFamily="18" charset="-52"/>
              </a:rPr>
              <a:t>натиљаи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мењнаташ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дигарон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фоида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мебаранд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ru-RU" dirty="0" err="1" smtClean="0">
                <a:latin typeface="Times New Roman Tj" pitchFamily="18" charset="-52"/>
              </a:rPr>
              <a:t>Зердасте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чунин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стратегияро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иљро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мекунад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корманди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идеалї</a:t>
            </a:r>
            <a:r>
              <a:rPr lang="ru-RU" dirty="0" smtClean="0">
                <a:latin typeface="Times New Roman Tj" pitchFamily="18" charset="-52"/>
              </a:rPr>
              <a:t> мебошад, </a:t>
            </a:r>
            <a:r>
              <a:rPr lang="ru-RU" dirty="0" err="1" smtClean="0">
                <a:latin typeface="Times New Roman Tj" pitchFamily="18" charset="-52"/>
              </a:rPr>
              <a:t>чунки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ў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проблемаро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мебинад</a:t>
            </a:r>
            <a:r>
              <a:rPr lang="ru-RU" dirty="0" smtClean="0">
                <a:latin typeface="Times New Roman Tj" pitchFamily="18" charset="-52"/>
              </a:rPr>
              <a:t> ва аз </a:t>
            </a:r>
            <a:r>
              <a:rPr lang="ru-RU" dirty="0" err="1" smtClean="0">
                <a:latin typeface="Times New Roman Tj" pitchFamily="18" charset="-52"/>
              </a:rPr>
              <a:t>болои</a:t>
            </a:r>
            <a:r>
              <a:rPr lang="ru-RU" dirty="0" smtClean="0">
                <a:latin typeface="Times New Roman Tj" pitchFamily="18" charset="-52"/>
              </a:rPr>
              <a:t> он </a:t>
            </a:r>
            <a:r>
              <a:rPr lang="ru-RU" dirty="0" err="1" smtClean="0">
                <a:latin typeface="Times New Roman Tj" pitchFamily="18" charset="-52"/>
              </a:rPr>
              <a:t>кор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мекунад</a:t>
            </a:r>
            <a:r>
              <a:rPr lang="ru-RU" dirty="0" smtClean="0">
                <a:latin typeface="Times New Roman Tj" pitchFamily="18" charset="-52"/>
              </a:rPr>
              <a:t>, ба кори худ </a:t>
            </a:r>
            <a:r>
              <a:rPr lang="ru-RU" dirty="0" err="1" smtClean="0">
                <a:latin typeface="Times New Roman Tj" pitchFamily="18" charset="-52"/>
              </a:rPr>
              <a:t>мењр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дорад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>
              <a:lnSpc>
                <a:spcPct val="120000"/>
              </a:lnSpc>
            </a:pPr>
            <a:r>
              <a:rPr lang="ru-RU" dirty="0" smtClean="0">
                <a:latin typeface="Times New Roman Tj" pitchFamily="18" charset="-52"/>
              </a:rPr>
              <a:t>Вале </a:t>
            </a:r>
            <a:r>
              <a:rPr lang="ru-RU" dirty="0" smtClean="0">
                <a:latin typeface="Times New Roman Tj" pitchFamily="18" charset="-52"/>
              </a:rPr>
              <a:t>ин </a:t>
            </a:r>
            <a:r>
              <a:rPr lang="ru-RU" dirty="0" err="1" smtClean="0">
                <a:latin typeface="Times New Roman Tj" pitchFamily="18" charset="-52"/>
              </a:rPr>
              <a:t>њамон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ваќт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амал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меояд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агар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мењнати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ў</a:t>
            </a:r>
            <a:r>
              <a:rPr lang="ru-RU" dirty="0" smtClean="0">
                <a:latin typeface="Times New Roman Tj" pitchFamily="18" charset="-52"/>
              </a:rPr>
              <a:t> бо </a:t>
            </a:r>
            <a:r>
              <a:rPr lang="ru-RU" dirty="0" err="1" smtClean="0">
                <a:latin typeface="Times New Roman Tj" pitchFamily="18" charset="-52"/>
              </a:rPr>
              <a:t>тасаввуроташ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бораи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њаёт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мувофиќ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оянд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>
              <a:lnSpc>
                <a:spcPct val="120000"/>
              </a:lnSpc>
            </a:pPr>
            <a:r>
              <a:rPr lang="ru-RU" dirty="0" smtClean="0">
                <a:latin typeface="Times New Roman Tj" pitchFamily="18" charset="-52"/>
              </a:rPr>
              <a:t>Дар </a:t>
            </a:r>
            <a:r>
              <a:rPr lang="ru-RU" dirty="0" err="1" smtClean="0">
                <a:latin typeface="Times New Roman Tj" pitchFamily="18" charset="-52"/>
              </a:rPr>
              <a:t>њолати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баръакс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ваќте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мењнат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рўзмарра</a:t>
            </a:r>
            <a:r>
              <a:rPr lang="ru-RU" dirty="0" smtClean="0">
                <a:latin typeface="Times New Roman Tj" pitchFamily="18" charset="-52"/>
              </a:rPr>
              <a:t> аст, </a:t>
            </a:r>
            <a:r>
              <a:rPr lang="ru-RU" dirty="0" err="1" smtClean="0">
                <a:latin typeface="Times New Roman Tj" pitchFamily="18" charset="-52"/>
              </a:rPr>
              <a:t>чунин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зердаст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метавонад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вазифаи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хизматии</a:t>
            </a:r>
            <a:r>
              <a:rPr lang="ru-RU" dirty="0" smtClean="0">
                <a:latin typeface="Times New Roman Tj" pitchFamily="18" charset="-52"/>
              </a:rPr>
              <a:t> худ </a:t>
            </a:r>
            <a:r>
              <a:rPr lang="ru-RU" dirty="0" err="1" smtClean="0">
                <a:latin typeface="Times New Roman Tj" pitchFamily="18" charset="-52"/>
              </a:rPr>
              <a:t>хунукназарона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рафтор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намуда</a:t>
            </a:r>
            <a:r>
              <a:rPr lang="ru-RU" dirty="0" smtClean="0">
                <a:latin typeface="Times New Roman Tj" pitchFamily="18" charset="-52"/>
              </a:rPr>
              <a:t>, на </a:t>
            </a:r>
            <a:r>
              <a:rPr lang="ru-RU" dirty="0" err="1" smtClean="0">
                <a:latin typeface="Times New Roman Tj" pitchFamily="18" charset="-52"/>
              </a:rPr>
              <a:t>њама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ваќт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онњоро</a:t>
            </a:r>
            <a:r>
              <a:rPr lang="ru-RU" dirty="0" smtClean="0">
                <a:latin typeface="Times New Roman Tj" pitchFamily="18" charset="-52"/>
              </a:rPr>
              <a:t> аз </a:t>
            </a:r>
            <a:r>
              <a:rPr lang="ru-RU" dirty="0" err="1" smtClean="0">
                <a:latin typeface="Times New Roman Tj" pitchFamily="18" charset="-52"/>
              </a:rPr>
              <a:t>тањти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дил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иљро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намояд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Стратегияи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худамалигардонии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њаётї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76672"/>
            <a:ext cx="8507288" cy="5904656"/>
          </a:xfrm>
        </p:spPr>
        <p:txBody>
          <a:bodyPr>
            <a:normAutofit/>
          </a:bodyPr>
          <a:lstStyle/>
          <a:p>
            <a:pPr algn="just"/>
            <a:endParaRPr lang="ru-RU" sz="2400" dirty="0" smtClean="0">
              <a:latin typeface="Times New Roman Tj" pitchFamily="18" charset="-52"/>
            </a:endParaRPr>
          </a:p>
          <a:p>
            <a:pPr algn="just"/>
            <a:endParaRPr lang="ru-RU" sz="2400" dirty="0" smtClean="0">
              <a:latin typeface="Times New Roman Tj" pitchFamily="18" charset="-52"/>
            </a:endParaRPr>
          </a:p>
          <a:p>
            <a:pPr algn="just"/>
            <a:endParaRPr lang="ru-RU" sz="2400" dirty="0" smtClean="0">
              <a:latin typeface="Times New Roman Tj" pitchFamily="18" charset="-52"/>
            </a:endParaRPr>
          </a:p>
          <a:p>
            <a:pPr algn="just"/>
            <a:endParaRPr lang="ru-RU" sz="2400" dirty="0" smtClean="0">
              <a:latin typeface="Times New Roman Tj" pitchFamily="18" charset="-52"/>
            </a:endParaRPr>
          </a:p>
          <a:p>
            <a:pPr algn="just"/>
            <a:endParaRPr lang="ru-RU" sz="2400" dirty="0" smtClean="0">
              <a:latin typeface="Times New Roman Tj" pitchFamily="18" charset="-52"/>
            </a:endParaRPr>
          </a:p>
          <a:p>
            <a:pPr algn="ctr">
              <a:buNone/>
            </a:pPr>
            <a:r>
              <a:rPr lang="ru-RU" sz="4800" b="1" dirty="0" smtClean="0">
                <a:latin typeface="Times New Roman Tj" pitchFamily="18" charset="-52"/>
              </a:rPr>
              <a:t>БА ДИЌЌАТАТОН ТАШАККУР!</a:t>
            </a:r>
            <a:endParaRPr lang="ru-RU" sz="4800" dirty="0" smtClean="0">
              <a:latin typeface="Times New Roman Tj" pitchFamily="18" charset="-52"/>
            </a:endParaRPr>
          </a:p>
          <a:p>
            <a:pPr algn="just"/>
            <a:endParaRPr lang="ru-RU" sz="2400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3800" dirty="0" smtClean="0">
                <a:latin typeface="Times New Roman Tj" pitchFamily="18" charset="-52"/>
              </a:rPr>
              <a:t>Одами </a:t>
            </a:r>
            <a:r>
              <a:rPr lang="ru-RU" sz="3800" dirty="0" err="1" smtClean="0">
                <a:latin typeface="Times New Roman Tj" pitchFamily="18" charset="-52"/>
              </a:rPr>
              <a:t>назариявї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умуман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танњо</a:t>
            </a:r>
            <a:r>
              <a:rPr lang="ru-RU" sz="3800" dirty="0" smtClean="0">
                <a:latin typeface="Times New Roman Tj" pitchFamily="18" charset="-52"/>
              </a:rPr>
              <a:t> як </a:t>
            </a:r>
            <a:r>
              <a:rPr lang="ru-RU" sz="3800" dirty="0" err="1" smtClean="0">
                <a:latin typeface="Times New Roman Tj" pitchFamily="18" charset="-52"/>
              </a:rPr>
              <a:t>майл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дорад</a:t>
            </a:r>
            <a:r>
              <a:rPr lang="ru-RU" sz="3800" dirty="0" smtClean="0">
                <a:latin typeface="Times New Roman Tj" pitchFamily="18" charset="-52"/>
              </a:rPr>
              <a:t>: аз </a:t>
            </a:r>
            <a:r>
              <a:rPr lang="ru-RU" sz="3800" dirty="0" err="1" smtClean="0">
                <a:latin typeface="Times New Roman Tj" pitchFamily="18" charset="-52"/>
              </a:rPr>
              <a:t>њад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зиёд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дода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шудан</a:t>
            </a:r>
            <a:r>
              <a:rPr lang="ru-RU" sz="3800" dirty="0" smtClean="0">
                <a:latin typeface="Times New Roman Tj" pitchFamily="18" charset="-52"/>
              </a:rPr>
              <a:t> ба </a:t>
            </a:r>
            <a:r>
              <a:rPr lang="ru-RU" sz="3800" dirty="0" err="1" smtClean="0">
                <a:latin typeface="Times New Roman Tj" pitchFamily="18" charset="-52"/>
              </a:rPr>
              <a:t>масъала</a:t>
            </a:r>
            <a:r>
              <a:rPr lang="ru-RU" sz="3800" dirty="0" smtClean="0">
                <a:latin typeface="Times New Roman Tj" pitchFamily="18" charset="-52"/>
              </a:rPr>
              <a:t>, </a:t>
            </a:r>
            <a:r>
              <a:rPr lang="ru-RU" sz="3800" dirty="0" err="1" smtClean="0">
                <a:latin typeface="Times New Roman Tj" pitchFamily="18" charset="-52"/>
              </a:rPr>
              <a:t>ба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саволњое</a:t>
            </a:r>
            <a:r>
              <a:rPr lang="ru-RU" sz="3800" dirty="0" smtClean="0">
                <a:latin typeface="Times New Roman Tj" pitchFamily="18" charset="-52"/>
              </a:rPr>
              <a:t>, </a:t>
            </a:r>
            <a:r>
              <a:rPr lang="ru-RU" sz="3800" dirty="0" err="1" smtClean="0">
                <a:latin typeface="Times New Roman Tj" pitchFamily="18" charset="-52"/>
              </a:rPr>
              <a:t>ки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боиси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муќаррар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намудани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алоќаю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назариябозињо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мегардад</a:t>
            </a:r>
            <a:r>
              <a:rPr lang="ru-RU" sz="38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3800" dirty="0" err="1" smtClean="0">
                <a:latin typeface="Times New Roman Tj" pitchFamily="18" charset="-52"/>
              </a:rPr>
              <a:t>Азсаргузаронии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онњо</a:t>
            </a:r>
            <a:r>
              <a:rPr lang="ru-RU" sz="3800" dirty="0" smtClean="0">
                <a:latin typeface="Times New Roman Tj" pitchFamily="18" charset="-52"/>
              </a:rPr>
              <a:t> аз </a:t>
            </a:r>
            <a:r>
              <a:rPr lang="ru-RU" sz="3800" dirty="0" err="1" smtClean="0">
                <a:latin typeface="Times New Roman Tj" pitchFamily="18" charset="-52"/>
              </a:rPr>
              <a:t>њаёти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воќеї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дур</a:t>
            </a:r>
            <a:r>
              <a:rPr lang="ru-RU" sz="3800" dirty="0" smtClean="0">
                <a:latin typeface="Times New Roman Tj" pitchFamily="18" charset="-52"/>
              </a:rPr>
              <a:t> аст: он </a:t>
            </a:r>
            <a:r>
              <a:rPr lang="ru-RU" sz="3800" dirty="0" err="1" smtClean="0">
                <a:latin typeface="Times New Roman Tj" pitchFamily="18" charset="-52"/>
              </a:rPr>
              <a:t>метавонад</a:t>
            </a:r>
            <a:r>
              <a:rPr lang="ru-RU" sz="3800" dirty="0" smtClean="0">
                <a:latin typeface="Times New Roman Tj" pitchFamily="18" charset="-52"/>
              </a:rPr>
              <a:t> аз </a:t>
            </a:r>
            <a:r>
              <a:rPr lang="ru-RU" sz="3800" dirty="0" err="1" smtClean="0">
                <a:latin typeface="Times New Roman Tj" pitchFamily="18" charset="-52"/>
              </a:rPr>
              <a:t>дарк</a:t>
            </a:r>
            <a:r>
              <a:rPr lang="ru-RU" sz="3800" dirty="0" smtClean="0">
                <a:latin typeface="Times New Roman Tj" pitchFamily="18" charset="-52"/>
              </a:rPr>
              <a:t> карда </a:t>
            </a:r>
            <a:r>
              <a:rPr lang="ru-RU" sz="3800" dirty="0" err="1" smtClean="0">
                <a:latin typeface="Times New Roman Tj" pitchFamily="18" charset="-52"/>
              </a:rPr>
              <a:t>натавонистан</a:t>
            </a:r>
            <a:r>
              <a:rPr lang="ru-RU" sz="3800" dirty="0" smtClean="0">
                <a:latin typeface="Times New Roman Tj" pitchFamily="18" charset="-52"/>
              </a:rPr>
              <a:t> ба </a:t>
            </a:r>
            <a:r>
              <a:rPr lang="ru-RU" sz="3800" dirty="0" err="1" smtClean="0">
                <a:latin typeface="Times New Roman Tj" pitchFamily="18" charset="-52"/>
              </a:rPr>
              <a:t>фарёд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ояд</a:t>
            </a:r>
            <a:r>
              <a:rPr lang="ru-RU" sz="3800" dirty="0" smtClean="0">
                <a:latin typeface="Times New Roman Tj" pitchFamily="18" charset="-52"/>
              </a:rPr>
              <a:t>, ё аз </a:t>
            </a:r>
            <a:r>
              <a:rPr lang="ru-RU" sz="3800" dirty="0" err="1" smtClean="0">
                <a:latin typeface="Times New Roman Tj" pitchFamily="18" charset="-52"/>
              </a:rPr>
              <a:t>кашфиёти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оддии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назариявї</a:t>
            </a:r>
            <a:r>
              <a:rPr lang="ru-RU" sz="3800" dirty="0" smtClean="0">
                <a:latin typeface="Times New Roman Tj" pitchFamily="18" charset="-52"/>
              </a:rPr>
              <a:t> ба </a:t>
            </a:r>
            <a:r>
              <a:rPr lang="ru-RU" sz="3800" dirty="0" err="1" smtClean="0">
                <a:latin typeface="Times New Roman Tj" pitchFamily="18" charset="-52"/>
              </a:rPr>
              <a:t>ваљд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ояд</a:t>
            </a:r>
            <a:r>
              <a:rPr lang="ru-RU" sz="3800" dirty="0" smtClean="0">
                <a:latin typeface="Times New Roman Tj" pitchFamily="18" charset="-52"/>
              </a:rPr>
              <a:t>, </a:t>
            </a:r>
            <a:r>
              <a:rPr lang="ru-RU" sz="3800" dirty="0" err="1" smtClean="0">
                <a:latin typeface="Times New Roman Tj" pitchFamily="18" charset="-52"/>
              </a:rPr>
              <a:t>њарчанд</a:t>
            </a:r>
            <a:r>
              <a:rPr lang="ru-RU" sz="3800" dirty="0" smtClean="0">
                <a:latin typeface="Times New Roman Tj" pitchFamily="18" charset="-52"/>
              </a:rPr>
              <a:t> ин </a:t>
            </a:r>
            <a:r>
              <a:rPr lang="ru-RU" sz="3800" dirty="0" err="1" smtClean="0">
                <a:latin typeface="Times New Roman Tj" pitchFamily="18" charset="-52"/>
              </a:rPr>
              <a:t>кашфиёт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ўро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нобуд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созад</a:t>
            </a:r>
            <a:r>
              <a:rPr lang="ru-RU" sz="38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3800" dirty="0" err="1" smtClean="0">
                <a:latin typeface="Times New Roman Tj" pitchFamily="18" charset="-52"/>
              </a:rPr>
              <a:t>Онњо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худро</a:t>
            </a:r>
            <a:r>
              <a:rPr lang="ru-RU" sz="3800" dirty="0" smtClean="0">
                <a:latin typeface="Times New Roman Tj" pitchFamily="18" charset="-52"/>
              </a:rPr>
              <a:t> њамчун </a:t>
            </a:r>
            <a:r>
              <a:rPr lang="ru-RU" sz="3800" dirty="0" err="1" smtClean="0">
                <a:latin typeface="Times New Roman Tj" pitchFamily="18" charset="-52"/>
              </a:rPr>
              <a:t>мављудоти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психологї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бањри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пайдоиши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олами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идеалии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алоќањои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ќонунї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фидо</a:t>
            </a:r>
            <a:r>
              <a:rPr lang="ru-RU" sz="3800" dirty="0" smtClean="0">
                <a:latin typeface="Times New Roman Tj" pitchFamily="18" charset="-52"/>
              </a:rPr>
              <a:t> карда </a:t>
            </a:r>
            <a:r>
              <a:rPr lang="ru-RU" sz="3800" dirty="0" err="1" smtClean="0">
                <a:latin typeface="Times New Roman Tj" pitchFamily="18" charset="-52"/>
              </a:rPr>
              <a:t>метавонанд</a:t>
            </a:r>
            <a:r>
              <a:rPr lang="ru-RU" sz="38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3800" dirty="0" smtClean="0">
                <a:latin typeface="Times New Roman Tj" pitchFamily="18" charset="-52"/>
              </a:rPr>
              <a:t>Барои </a:t>
            </a:r>
            <a:r>
              <a:rPr lang="ru-RU" sz="3800" dirty="0" err="1" smtClean="0">
                <a:latin typeface="Times New Roman Tj" pitchFamily="18" charset="-52"/>
              </a:rPr>
              <a:t>онњо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танњо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тозагии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методњои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даркнамої</a:t>
            </a:r>
            <a:r>
              <a:rPr lang="ru-RU" sz="3800" dirty="0" smtClean="0">
                <a:latin typeface="Times New Roman Tj" pitchFamily="18" charset="-52"/>
              </a:rPr>
              <a:t> – </a:t>
            </a:r>
            <a:r>
              <a:rPr lang="ru-RU" sz="3800" dirty="0" err="1" smtClean="0">
                <a:latin typeface="Times New Roman Tj" pitchFamily="18" charset="-52"/>
              </a:rPr>
              <a:t>њаќиќат</a:t>
            </a:r>
            <a:r>
              <a:rPr lang="ru-RU" sz="3800" dirty="0" smtClean="0">
                <a:latin typeface="Times New Roman Tj" pitchFamily="18" charset="-52"/>
              </a:rPr>
              <a:t> бо </a:t>
            </a:r>
            <a:r>
              <a:rPr lang="ru-RU" sz="3800" dirty="0" err="1" smtClean="0">
                <a:latin typeface="Times New Roman Tj" pitchFamily="18" charset="-52"/>
              </a:rPr>
              <a:t>арзиши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дилхоњ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ањамият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дорад</a:t>
            </a:r>
            <a:r>
              <a:rPr lang="ru-RU" sz="38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3800" dirty="0" err="1" smtClean="0">
                <a:latin typeface="Times New Roman Tj" pitchFamily="18" charset="-52"/>
              </a:rPr>
              <a:t>Олам</a:t>
            </a:r>
            <a:r>
              <a:rPr lang="ru-RU" sz="3800" dirty="0" smtClean="0">
                <a:latin typeface="Times New Roman Tj" pitchFamily="18" charset="-52"/>
              </a:rPr>
              <a:t> барои </a:t>
            </a:r>
            <a:r>
              <a:rPr lang="ru-RU" sz="3800" dirty="0" err="1" smtClean="0">
                <a:latin typeface="Times New Roman Tj" pitchFamily="18" charset="-52"/>
              </a:rPr>
              <a:t>онњо</a:t>
            </a:r>
            <a:r>
              <a:rPr lang="ru-RU" sz="3800" dirty="0" smtClean="0">
                <a:latin typeface="Times New Roman Tj" pitchFamily="18" charset="-52"/>
              </a:rPr>
              <a:t> – ин </a:t>
            </a:r>
            <a:r>
              <a:rPr lang="ru-RU" sz="3800" dirty="0" err="1" smtClean="0">
                <a:latin typeface="Times New Roman Tj" pitchFamily="18" charset="-52"/>
              </a:rPr>
              <a:t>истењсоли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моњиятњои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беохир</a:t>
            </a:r>
            <a:r>
              <a:rPr lang="ru-RU" sz="3800" dirty="0" smtClean="0">
                <a:latin typeface="Times New Roman Tj" pitchFamily="18" charset="-52"/>
              </a:rPr>
              <a:t> ва </a:t>
            </a:r>
            <a:r>
              <a:rPr lang="ru-RU" sz="3800" dirty="0" err="1" smtClean="0">
                <a:latin typeface="Times New Roman Tj" pitchFamily="18" charset="-52"/>
              </a:rPr>
              <a:t>муносибатњои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вобаста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будан</a:t>
            </a:r>
            <a:r>
              <a:rPr lang="ru-RU" sz="3800" dirty="0" smtClean="0">
                <a:latin typeface="Times New Roman Tj" pitchFamily="18" charset="-52"/>
              </a:rPr>
              <a:t>, мебошад. </a:t>
            </a:r>
          </a:p>
          <a:p>
            <a:pPr algn="just"/>
            <a:r>
              <a:rPr lang="ru-RU" sz="3800" dirty="0" smtClean="0">
                <a:latin typeface="Times New Roman Tj" pitchFamily="18" charset="-52"/>
              </a:rPr>
              <a:t>Бо </a:t>
            </a:r>
            <a:r>
              <a:rPr lang="ru-RU" sz="3800" dirty="0" err="1" smtClean="0">
                <a:latin typeface="Times New Roman Tj" pitchFamily="18" charset="-52"/>
              </a:rPr>
              <a:t>ёрии</a:t>
            </a:r>
            <a:r>
              <a:rPr lang="ru-RU" sz="3800" dirty="0" smtClean="0">
                <a:latin typeface="Times New Roman Tj" pitchFamily="18" charset="-52"/>
              </a:rPr>
              <a:t> ин </a:t>
            </a:r>
            <a:r>
              <a:rPr lang="ru-RU" sz="3800" dirty="0" err="1" smtClean="0">
                <a:latin typeface="Times New Roman Tj" pitchFamily="18" charset="-52"/>
              </a:rPr>
              <a:t>фањмиш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онњо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вобастагии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ваќтро</a:t>
            </a:r>
            <a:r>
              <a:rPr lang="ru-RU" sz="3800" dirty="0" smtClean="0">
                <a:latin typeface="Times New Roman Tj" pitchFamily="18" charset="-52"/>
              </a:rPr>
              <a:t> аз </a:t>
            </a:r>
            <a:r>
              <a:rPr lang="ru-RU" sz="3800" dirty="0" err="1" smtClean="0">
                <a:latin typeface="Times New Roman Tj" pitchFamily="18" charset="-52"/>
              </a:rPr>
              <a:t>вазъият</a:t>
            </a:r>
            <a:r>
              <a:rPr lang="ru-RU" sz="3800" dirty="0" smtClean="0">
                <a:latin typeface="Times New Roman Tj" pitchFamily="18" charset="-52"/>
              </a:rPr>
              <a:t>, </a:t>
            </a:r>
            <a:r>
              <a:rPr lang="ru-RU" sz="3800" dirty="0" err="1" smtClean="0">
                <a:latin typeface="Times New Roman Tj" pitchFamily="18" charset="-52"/>
              </a:rPr>
              <a:t>бартараф</a:t>
            </a:r>
            <a:r>
              <a:rPr lang="ru-RU" sz="3800" dirty="0" smtClean="0">
                <a:latin typeface="Times New Roman Tj" pitchFamily="18" charset="-52"/>
              </a:rPr>
              <a:t> </a:t>
            </a:r>
            <a:r>
              <a:rPr lang="ru-RU" sz="3800" dirty="0" err="1" smtClean="0">
                <a:latin typeface="Times New Roman Tj" pitchFamily="18" charset="-52"/>
              </a:rPr>
              <a:t>менамояд</a:t>
            </a:r>
            <a:r>
              <a:rPr lang="ru-RU" sz="3800" dirty="0" smtClean="0">
                <a:latin typeface="Times New Roman Tj" pitchFamily="18" charset="-52"/>
              </a:rPr>
              <a:t>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Одами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назариявї</a:t>
            </a:r>
            <a:endParaRPr lang="ru-RU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4056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Times New Roman Tj" pitchFamily="18" charset="-52"/>
              </a:rPr>
              <a:t>Одами </a:t>
            </a:r>
            <a:r>
              <a:rPr lang="ru-RU" dirty="0" err="1" smtClean="0">
                <a:latin typeface="Times New Roman Tj" pitchFamily="18" charset="-52"/>
              </a:rPr>
              <a:t>иќтисодї</a:t>
            </a:r>
            <a:r>
              <a:rPr lang="ru-RU" dirty="0" smtClean="0">
                <a:latin typeface="Times New Roman Tj" pitchFamily="18" charset="-52"/>
              </a:rPr>
              <a:t> – </a:t>
            </a:r>
            <a:r>
              <a:rPr lang="ru-RU" dirty="0" err="1" smtClean="0">
                <a:latin typeface="Times New Roman Tj" pitchFamily="18" charset="-52"/>
              </a:rPr>
              <a:t>мањз</a:t>
            </a:r>
            <a:r>
              <a:rPr lang="ru-RU" dirty="0" smtClean="0">
                <a:latin typeface="Times New Roman Tj" pitchFamily="18" charset="-52"/>
              </a:rPr>
              <a:t> бо </a:t>
            </a:r>
            <a:r>
              <a:rPr lang="ru-RU" dirty="0" err="1" smtClean="0">
                <a:latin typeface="Times New Roman Tj" pitchFamily="18" charset="-52"/>
              </a:rPr>
              <a:t>истењсолот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алоќаманд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нест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dirty="0" smtClean="0">
                <a:latin typeface="Times New Roman Tj" pitchFamily="18" charset="-52"/>
              </a:rPr>
              <a:t>Дар </a:t>
            </a:r>
            <a:r>
              <a:rPr lang="ru-RU" dirty="0" err="1" smtClean="0">
                <a:latin typeface="Times New Roman Tj" pitchFamily="18" charset="-52"/>
              </a:rPr>
              <a:t>наќшаи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умумї</a:t>
            </a:r>
            <a:r>
              <a:rPr lang="ru-RU" dirty="0" smtClean="0">
                <a:latin typeface="Times New Roman Tj" pitchFamily="18" charset="-52"/>
              </a:rPr>
              <a:t> одами </a:t>
            </a:r>
            <a:r>
              <a:rPr lang="ru-RU" dirty="0" err="1" smtClean="0">
                <a:latin typeface="Times New Roman Tj" pitchFamily="18" charset="-52"/>
              </a:rPr>
              <a:t>иќтисодї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одамест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њамаи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робитањои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њаётї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љои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аввал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фоиданокиро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мегузорад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dirty="0" smtClean="0">
                <a:latin typeface="Times New Roman Tj" pitchFamily="18" charset="-52"/>
              </a:rPr>
              <a:t>Барои </a:t>
            </a:r>
            <a:r>
              <a:rPr lang="ru-RU" dirty="0" err="1" smtClean="0">
                <a:latin typeface="Times New Roman Tj" pitchFamily="18" charset="-52"/>
              </a:rPr>
              <a:t>ў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њама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чиз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воситаи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нигоњдории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њаёт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мубориза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барои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мављудият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ташкили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хуби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њаёти</a:t>
            </a:r>
            <a:r>
              <a:rPr lang="ru-RU" dirty="0" smtClean="0">
                <a:latin typeface="Times New Roman Tj" pitchFamily="18" charset="-52"/>
              </a:rPr>
              <a:t> худ </a:t>
            </a:r>
            <a:r>
              <a:rPr lang="ru-RU" dirty="0" err="1" smtClean="0">
                <a:latin typeface="Times New Roman Tj" pitchFamily="18" charset="-52"/>
              </a:rPr>
              <a:t>мегузарад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Вай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мавод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ќувва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ваќтро</a:t>
            </a:r>
            <a:r>
              <a:rPr lang="ru-RU" dirty="0" smtClean="0">
                <a:latin typeface="Times New Roman Tj" pitchFamily="18" charset="-52"/>
              </a:rPr>
              <a:t> барои </a:t>
            </a:r>
            <a:r>
              <a:rPr lang="ru-RU" dirty="0" err="1" smtClean="0">
                <a:latin typeface="Times New Roman Tj" pitchFamily="18" charset="-52"/>
              </a:rPr>
              <a:t>фоидаи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калон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гирифтан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сарфа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менамояд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Маънои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амалњои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ў</a:t>
            </a:r>
            <a:r>
              <a:rPr lang="ru-RU" dirty="0" smtClean="0">
                <a:latin typeface="Times New Roman Tj" pitchFamily="18" charset="-52"/>
              </a:rPr>
              <a:t> на дар худи </a:t>
            </a:r>
            <a:r>
              <a:rPr lang="ru-RU" dirty="0" err="1" smtClean="0">
                <a:latin typeface="Times New Roman Tj" pitchFamily="18" charset="-52"/>
              </a:rPr>
              <a:t>фаъолият</a:t>
            </a:r>
            <a:r>
              <a:rPr lang="ru-RU" dirty="0" smtClean="0">
                <a:latin typeface="Times New Roman Tj" pitchFamily="18" charset="-52"/>
              </a:rPr>
              <a:t>, балки дар </a:t>
            </a:r>
            <a:r>
              <a:rPr lang="ru-RU" dirty="0" err="1" smtClean="0">
                <a:latin typeface="Times New Roman Tj" pitchFamily="18" charset="-52"/>
              </a:rPr>
              <a:t>самараи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манфиатноки</a:t>
            </a:r>
            <a:r>
              <a:rPr lang="ru-RU" dirty="0" smtClean="0">
                <a:latin typeface="Times New Roman Tj" pitchFamily="18" charset="-52"/>
              </a:rPr>
              <a:t> он мебошад.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Одами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иќтисодї</a:t>
            </a:r>
            <a:endParaRPr lang="ru-RU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Times New Roman Tj" pitchFamily="18" charset="-52"/>
              </a:rPr>
              <a:t>Одами </a:t>
            </a:r>
            <a:r>
              <a:rPr lang="ru-RU" dirty="0" err="1" smtClean="0">
                <a:latin typeface="Times New Roman Tj" pitchFamily="18" charset="-52"/>
              </a:rPr>
              <a:t>эстетикї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узви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љањонфањмии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худро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соњиб</a:t>
            </a:r>
            <a:r>
              <a:rPr lang="ru-RU" dirty="0" smtClean="0">
                <a:latin typeface="Times New Roman Tj" pitchFamily="18" charset="-52"/>
              </a:rPr>
              <a:t> аст: </a:t>
            </a:r>
            <a:r>
              <a:rPr lang="ru-RU" dirty="0" err="1" smtClean="0">
                <a:latin typeface="Times New Roman Tj" pitchFamily="18" charset="-52"/>
              </a:rPr>
              <a:t>мањорати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хоси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пешгўи</a:t>
            </a:r>
            <a:r>
              <a:rPr lang="ru-RU" dirty="0" smtClean="0">
                <a:latin typeface="Times New Roman Tj" pitchFamily="18" charset="-52"/>
              </a:rPr>
              <a:t> кардан ё </a:t>
            </a:r>
            <a:r>
              <a:rPr lang="ru-RU" dirty="0" err="1" smtClean="0">
                <a:latin typeface="Times New Roman Tj" pitchFamily="18" charset="-52"/>
              </a:rPr>
              <a:t>гувоњии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дил</a:t>
            </a:r>
            <a:r>
              <a:rPr lang="ru-RU" dirty="0" smtClean="0">
                <a:latin typeface="Times New Roman Tj" pitchFamily="18" charset="-52"/>
              </a:rPr>
              <a:t> (</a:t>
            </a:r>
            <a:r>
              <a:rPr lang="ru-RU" dirty="0" err="1" smtClean="0">
                <a:latin typeface="Times New Roman Tj" pitchFamily="18" charset="-52"/>
              </a:rPr>
              <a:t>интуитсия</a:t>
            </a:r>
            <a:r>
              <a:rPr lang="ru-RU" dirty="0" smtClean="0">
                <a:latin typeface="Times New Roman Tj" pitchFamily="18" charset="-52"/>
              </a:rPr>
              <a:t>). </a:t>
            </a:r>
          </a:p>
          <a:p>
            <a:pPr algn="just"/>
            <a:r>
              <a:rPr lang="ru-RU" dirty="0" smtClean="0">
                <a:latin typeface="Times New Roman Tj" pitchFamily="18" charset="-52"/>
              </a:rPr>
              <a:t>Барои </a:t>
            </a:r>
            <a:r>
              <a:rPr lang="ru-RU" dirty="0" err="1" smtClean="0">
                <a:latin typeface="Times New Roman Tj" pitchFamily="18" charset="-52"/>
              </a:rPr>
              <a:t>назариётчиёни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чунин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намуди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одамон</a:t>
            </a:r>
            <a:r>
              <a:rPr lang="ru-RU" dirty="0" smtClean="0">
                <a:latin typeface="Times New Roman Tj" pitchFamily="18" charset="-52"/>
              </a:rPr>
              <a:t> – </a:t>
            </a:r>
            <a:r>
              <a:rPr lang="ru-RU" dirty="0" err="1" smtClean="0">
                <a:latin typeface="Times New Roman Tj" pitchFamily="18" charset="-52"/>
              </a:rPr>
              <a:t>хаёлпарастї</a:t>
            </a:r>
            <a:r>
              <a:rPr lang="ru-RU" dirty="0" smtClean="0">
                <a:latin typeface="Times New Roman Tj" pitchFamily="18" charset="-52"/>
              </a:rPr>
              <a:t>, романтик </a:t>
            </a:r>
            <a:r>
              <a:rPr lang="ru-RU" dirty="0" err="1" smtClean="0">
                <a:latin typeface="Times New Roman Tj" pitchFamily="18" charset="-52"/>
              </a:rPr>
              <a:t>будан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хос</a:t>
            </a:r>
            <a:r>
              <a:rPr lang="ru-RU" dirty="0" smtClean="0">
                <a:latin typeface="Times New Roman Tj" pitchFamily="18" charset="-52"/>
              </a:rPr>
              <a:t> аст. </a:t>
            </a:r>
          </a:p>
          <a:p>
            <a:pPr algn="just"/>
            <a:r>
              <a:rPr lang="ru-RU" dirty="0" smtClean="0">
                <a:latin typeface="Times New Roman Tj" pitchFamily="18" charset="-52"/>
              </a:rPr>
              <a:t>Барои </a:t>
            </a:r>
            <a:r>
              <a:rPr lang="ru-RU" dirty="0" err="1" smtClean="0">
                <a:latin typeface="Times New Roman Tj" pitchFamily="18" charset="-52"/>
              </a:rPr>
              <a:t>сиришти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охирин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низоми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баробарии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функсионалї</a:t>
            </a:r>
            <a:r>
              <a:rPr lang="ru-RU" dirty="0" smtClean="0">
                <a:latin typeface="Times New Roman Tj" pitchFamily="18" charset="-52"/>
              </a:rPr>
              <a:t> ё </a:t>
            </a:r>
            <a:r>
              <a:rPr lang="ru-RU" dirty="0" err="1" smtClean="0">
                <a:latin typeface="Times New Roman Tj" pitchFamily="18" charset="-52"/>
              </a:rPr>
              <a:t>комплекси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мафњумњои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муайяни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энергияњо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хос</a:t>
            </a:r>
            <a:r>
              <a:rPr lang="ru-RU" dirty="0" smtClean="0">
                <a:latin typeface="Times New Roman Tj" pitchFamily="18" charset="-52"/>
              </a:rPr>
              <a:t> аст. </a:t>
            </a: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Агар</a:t>
            </a:r>
            <a:r>
              <a:rPr lang="ru-RU" dirty="0" smtClean="0">
                <a:latin typeface="Times New Roman Tj" pitchFamily="18" charset="-52"/>
              </a:rPr>
              <a:t> арзишњои </a:t>
            </a:r>
            <a:r>
              <a:rPr lang="ru-RU" dirty="0" err="1" smtClean="0">
                <a:latin typeface="Times New Roman Tj" pitchFamily="18" charset="-52"/>
              </a:rPr>
              <a:t>иќтисодиро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назар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гирем</a:t>
            </a:r>
            <a:r>
              <a:rPr lang="ru-RU" dirty="0" smtClean="0">
                <a:latin typeface="Times New Roman Tj" pitchFamily="18" charset="-52"/>
              </a:rPr>
              <a:t>, пас раванди </a:t>
            </a:r>
            <a:r>
              <a:rPr lang="ru-RU" dirty="0" err="1" smtClean="0">
                <a:latin typeface="Times New Roman Tj" pitchFamily="18" charset="-52"/>
              </a:rPr>
              <a:t>самаранокї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идеали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эстетикї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якдигар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муќобиланд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dirty="0" smtClean="0">
                <a:latin typeface="Times New Roman Tj" pitchFamily="18" charset="-52"/>
              </a:rPr>
              <a:t>Одами </a:t>
            </a:r>
            <a:r>
              <a:rPr lang="ru-RU" dirty="0" err="1" smtClean="0">
                <a:latin typeface="Times New Roman Tj" pitchFamily="18" charset="-52"/>
              </a:rPr>
              <a:t>эстетикї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монанди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назариётчї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њамеша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мўњтољи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шароити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иќтисодии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њаёт</a:t>
            </a:r>
            <a:r>
              <a:rPr lang="ru-RU" dirty="0" smtClean="0">
                <a:latin typeface="Times New Roman Tj" pitchFamily="18" charset="-52"/>
              </a:rPr>
              <a:t> мебошад.</a:t>
            </a:r>
            <a:endParaRPr lang="ru-RU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Одами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эстетикї</a:t>
            </a:r>
            <a:endParaRPr lang="ru-RU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3500" dirty="0" smtClean="0">
                <a:latin typeface="Times New Roman Tj" pitchFamily="18" charset="-52"/>
              </a:rPr>
              <a:t>Барои </a:t>
            </a:r>
            <a:r>
              <a:rPr lang="ru-RU" sz="3500" dirty="0" err="1" smtClean="0">
                <a:latin typeface="Times New Roman Tj" pitchFamily="18" charset="-52"/>
              </a:rPr>
              <a:t>рафтори</a:t>
            </a:r>
            <a:r>
              <a:rPr lang="ru-RU" sz="3500" dirty="0" smtClean="0">
                <a:latin typeface="Times New Roman Tj" pitchFamily="18" charset="-52"/>
              </a:rPr>
              <a:t> одами иљтимої </a:t>
            </a:r>
            <a:r>
              <a:rPr lang="ru-RU" sz="3500" dirty="0" err="1" smtClean="0">
                <a:latin typeface="Times New Roman Tj" pitchFamily="18" charset="-52"/>
              </a:rPr>
              <a:t>амали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махсус</a:t>
            </a:r>
            <a:r>
              <a:rPr lang="ru-RU" sz="3500" dirty="0" smtClean="0">
                <a:latin typeface="Times New Roman Tj" pitchFamily="18" charset="-52"/>
              </a:rPr>
              <a:t>, </a:t>
            </a:r>
            <a:r>
              <a:rPr lang="ru-RU" sz="3500" dirty="0" err="1" smtClean="0">
                <a:latin typeface="Times New Roman Tj" pitchFamily="18" charset="-52"/>
              </a:rPr>
              <a:t>хусусан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майл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доштан</a:t>
            </a:r>
            <a:r>
              <a:rPr lang="ru-RU" sz="3500" dirty="0" smtClean="0">
                <a:latin typeface="Times New Roman Tj" pitchFamily="18" charset="-52"/>
              </a:rPr>
              <a:t> ба </a:t>
            </a:r>
            <a:r>
              <a:rPr lang="ru-RU" sz="3500" dirty="0" err="1" smtClean="0">
                <a:latin typeface="Times New Roman Tj" pitchFamily="18" charset="-52"/>
              </a:rPr>
              <a:t>њаёти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дигарон</a:t>
            </a:r>
            <a:r>
              <a:rPr lang="ru-RU" sz="3500" dirty="0" smtClean="0">
                <a:latin typeface="Times New Roman Tj" pitchFamily="18" charset="-52"/>
              </a:rPr>
              <a:t> ва </a:t>
            </a:r>
            <a:r>
              <a:rPr lang="ru-RU" sz="3500" dirty="0" err="1" smtClean="0">
                <a:latin typeface="Times New Roman Tj" pitchFamily="18" charset="-52"/>
              </a:rPr>
              <a:t>њиссёти</a:t>
            </a:r>
            <a:r>
              <a:rPr lang="ru-RU" sz="3500" dirty="0" smtClean="0">
                <a:latin typeface="Times New Roman Tj" pitchFamily="18" charset="-52"/>
              </a:rPr>
              <a:t> худ ба </a:t>
            </a:r>
            <a:r>
              <a:rPr lang="ru-RU" sz="3500" dirty="0" err="1" smtClean="0">
                <a:latin typeface="Times New Roman Tj" pitchFamily="18" charset="-52"/>
              </a:rPr>
              <a:t>дигарон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хос</a:t>
            </a:r>
            <a:r>
              <a:rPr lang="ru-RU" sz="3500" dirty="0" smtClean="0">
                <a:latin typeface="Times New Roman Tj" pitchFamily="18" charset="-52"/>
              </a:rPr>
              <a:t> аст. </a:t>
            </a:r>
          </a:p>
          <a:p>
            <a:pPr algn="just"/>
            <a:r>
              <a:rPr lang="ru-RU" sz="3500" dirty="0" err="1" smtClean="0">
                <a:latin typeface="Times New Roman Tj" pitchFamily="18" charset="-52"/>
              </a:rPr>
              <a:t>Намуди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махсуси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њаёт</a:t>
            </a:r>
            <a:r>
              <a:rPr lang="ru-RU" sz="3500" dirty="0" smtClean="0">
                <a:latin typeface="Times New Roman Tj" pitchFamily="18" charset="-52"/>
              </a:rPr>
              <a:t>, </a:t>
            </a:r>
            <a:r>
              <a:rPr lang="ru-RU" sz="3500" dirty="0" err="1" smtClean="0">
                <a:latin typeface="Times New Roman Tj" pitchFamily="18" charset="-52"/>
              </a:rPr>
              <a:t>ки</a:t>
            </a:r>
            <a:r>
              <a:rPr lang="ru-RU" sz="3500" dirty="0" smtClean="0">
                <a:latin typeface="Times New Roman Tj" pitchFamily="18" charset="-52"/>
              </a:rPr>
              <a:t> мо </a:t>
            </a:r>
            <a:r>
              <a:rPr lang="ru-RU" sz="3500" dirty="0" err="1" smtClean="0">
                <a:latin typeface="Times New Roman Tj" pitchFamily="18" charset="-52"/>
              </a:rPr>
              <a:t>онро</a:t>
            </a:r>
            <a:r>
              <a:rPr lang="ru-RU" sz="3500" dirty="0" smtClean="0">
                <a:latin typeface="Times New Roman Tj" pitchFamily="18" charset="-52"/>
              </a:rPr>
              <a:t> иљтимої </a:t>
            </a:r>
            <a:r>
              <a:rPr lang="ru-RU" sz="3500" dirty="0" err="1" smtClean="0">
                <a:latin typeface="Times New Roman Tj" pitchFamily="18" charset="-52"/>
              </a:rPr>
              <a:t>номидаем</a:t>
            </a:r>
            <a:r>
              <a:rPr lang="ru-RU" sz="3500" dirty="0" smtClean="0">
                <a:latin typeface="Times New Roman Tj" pitchFamily="18" charset="-52"/>
              </a:rPr>
              <a:t>, дар </a:t>
            </a:r>
            <a:r>
              <a:rPr lang="ru-RU" sz="3500" dirty="0" err="1" smtClean="0">
                <a:latin typeface="Times New Roman Tj" pitchFamily="18" charset="-52"/>
              </a:rPr>
              <a:t>њолате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пайдо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мегардад</a:t>
            </a:r>
            <a:r>
              <a:rPr lang="ru-RU" sz="3500" dirty="0" smtClean="0">
                <a:latin typeface="Times New Roman Tj" pitchFamily="18" charset="-52"/>
              </a:rPr>
              <a:t>, </a:t>
            </a:r>
            <a:r>
              <a:rPr lang="ru-RU" sz="3500" dirty="0" err="1" smtClean="0">
                <a:latin typeface="Times New Roman Tj" pitchFamily="18" charset="-52"/>
              </a:rPr>
              <a:t>ки</a:t>
            </a:r>
            <a:r>
              <a:rPr lang="ru-RU" sz="3500" dirty="0" smtClean="0">
                <a:latin typeface="Times New Roman Tj" pitchFamily="18" charset="-52"/>
              </a:rPr>
              <a:t> барои </a:t>
            </a:r>
            <a:r>
              <a:rPr lang="ru-RU" sz="3500" dirty="0" err="1" smtClean="0">
                <a:latin typeface="Times New Roman Tj" pitchFamily="18" charset="-52"/>
              </a:rPr>
              <a:t>шахс</a:t>
            </a:r>
            <a:r>
              <a:rPr lang="ru-RU" sz="3500" dirty="0" smtClean="0">
                <a:latin typeface="Times New Roman Tj" pitchFamily="18" charset="-52"/>
              </a:rPr>
              <a:t> даст </a:t>
            </a:r>
            <a:r>
              <a:rPr lang="ru-RU" sz="3500" dirty="0" err="1" smtClean="0">
                <a:latin typeface="Times New Roman Tj" pitchFamily="18" charset="-52"/>
              </a:rPr>
              <a:t>кашидан</a:t>
            </a:r>
            <a:r>
              <a:rPr lang="ru-RU" sz="3500" dirty="0" smtClean="0">
                <a:latin typeface="Times New Roman Tj" pitchFamily="18" charset="-52"/>
              </a:rPr>
              <a:t> аз </a:t>
            </a:r>
            <a:r>
              <a:rPr lang="ru-RU" sz="3500" dirty="0" err="1" smtClean="0">
                <a:latin typeface="Times New Roman Tj" pitchFamily="18" charset="-52"/>
              </a:rPr>
              <a:t>манфиатњои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шахсї</a:t>
            </a:r>
            <a:r>
              <a:rPr lang="ru-RU" sz="3500" dirty="0" smtClean="0">
                <a:latin typeface="Times New Roman Tj" pitchFamily="18" charset="-52"/>
              </a:rPr>
              <a:t> ба </a:t>
            </a:r>
            <a:r>
              <a:rPr lang="ru-RU" sz="3500" dirty="0" err="1" smtClean="0">
                <a:latin typeface="Times New Roman Tj" pitchFamily="18" charset="-52"/>
              </a:rPr>
              <a:t>манфиати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дигарон</a:t>
            </a:r>
            <a:r>
              <a:rPr lang="ru-RU" sz="3500" dirty="0" smtClean="0">
                <a:latin typeface="Times New Roman Tj" pitchFamily="18" charset="-52"/>
              </a:rPr>
              <a:t>, </a:t>
            </a:r>
            <a:r>
              <a:rPr lang="ru-RU" sz="3500" dirty="0" err="1" smtClean="0">
                <a:latin typeface="Times New Roman Tj" pitchFamily="18" charset="-52"/>
              </a:rPr>
              <a:t>талаботи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њаётї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мегардад</a:t>
            </a:r>
            <a:r>
              <a:rPr lang="ru-RU" sz="35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3500" dirty="0" err="1" smtClean="0">
                <a:latin typeface="Times New Roman Tj" pitchFamily="18" charset="-52"/>
              </a:rPr>
              <a:t>Самти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олии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зуњуроти</a:t>
            </a:r>
            <a:r>
              <a:rPr lang="ru-RU" sz="3500" dirty="0" smtClean="0">
                <a:latin typeface="Times New Roman Tj" pitchFamily="18" charset="-52"/>
              </a:rPr>
              <a:t> иљтимої – </a:t>
            </a:r>
            <a:r>
              <a:rPr lang="ru-RU" sz="3500" dirty="0" err="1" smtClean="0">
                <a:latin typeface="Times New Roman Tj" pitchFamily="18" charset="-52"/>
              </a:rPr>
              <a:t>муњаббат</a:t>
            </a:r>
            <a:r>
              <a:rPr lang="ru-RU" sz="3500" dirty="0" smtClean="0">
                <a:latin typeface="Times New Roman Tj" pitchFamily="18" charset="-52"/>
              </a:rPr>
              <a:t> аст. </a:t>
            </a:r>
            <a:r>
              <a:rPr lang="ru-RU" sz="3500" dirty="0" err="1" smtClean="0">
                <a:latin typeface="Times New Roman Tj" pitchFamily="18" charset="-52"/>
              </a:rPr>
              <a:t>Вай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њиссиёти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аввалиндараљае</a:t>
            </a:r>
            <a:r>
              <a:rPr lang="ru-RU" sz="3500" dirty="0" smtClean="0">
                <a:latin typeface="Times New Roman Tj" pitchFamily="18" charset="-52"/>
              </a:rPr>
              <a:t> мебошад, </a:t>
            </a:r>
            <a:r>
              <a:rPr lang="ru-RU" sz="3500" dirty="0" err="1" smtClean="0">
                <a:latin typeface="Times New Roman Tj" pitchFamily="18" charset="-52"/>
              </a:rPr>
              <a:t>ки</a:t>
            </a:r>
            <a:r>
              <a:rPr lang="ru-RU" sz="3500" dirty="0" smtClean="0">
                <a:latin typeface="Times New Roman Tj" pitchFamily="18" charset="-52"/>
              </a:rPr>
              <a:t> ба </a:t>
            </a:r>
            <a:r>
              <a:rPr lang="ru-RU" sz="3500" dirty="0" err="1" smtClean="0">
                <a:latin typeface="Times New Roman Tj" pitchFamily="18" charset="-52"/>
              </a:rPr>
              <a:t>тамоми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њаёт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нигаронида</a:t>
            </a:r>
            <a:r>
              <a:rPr lang="ru-RU" sz="3500" dirty="0" smtClean="0">
                <a:latin typeface="Times New Roman Tj" pitchFamily="18" charset="-52"/>
              </a:rPr>
              <a:t> шудааст. </a:t>
            </a:r>
          </a:p>
          <a:p>
            <a:pPr algn="just"/>
            <a:r>
              <a:rPr lang="ru-RU" sz="3500" dirty="0" err="1" smtClean="0">
                <a:latin typeface="Times New Roman Tj" pitchFamily="18" charset="-52"/>
              </a:rPr>
              <a:t>Аммо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вай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метавонад</a:t>
            </a:r>
            <a:r>
              <a:rPr lang="ru-RU" sz="3500" dirty="0" smtClean="0">
                <a:latin typeface="Times New Roman Tj" pitchFamily="18" charset="-52"/>
              </a:rPr>
              <a:t>, ба </a:t>
            </a:r>
            <a:r>
              <a:rPr lang="ru-RU" sz="3500" dirty="0" err="1" smtClean="0">
                <a:latin typeface="Times New Roman Tj" pitchFamily="18" charset="-52"/>
              </a:rPr>
              <a:t>ашёњои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алоњида</a:t>
            </a:r>
            <a:r>
              <a:rPr lang="ru-RU" sz="3500" dirty="0" smtClean="0">
                <a:latin typeface="Times New Roman Tj" pitchFamily="18" charset="-52"/>
              </a:rPr>
              <a:t> ё </a:t>
            </a:r>
            <a:r>
              <a:rPr lang="ru-RU" sz="3500" dirty="0" err="1" smtClean="0">
                <a:latin typeface="Times New Roman Tj" pitchFamily="18" charset="-52"/>
              </a:rPr>
              <a:t>доираи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ашёњо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нигаронида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шуда</a:t>
            </a:r>
            <a:r>
              <a:rPr lang="ru-RU" sz="3500" dirty="0" smtClean="0">
                <a:latin typeface="Times New Roman Tj" pitchFamily="18" charset="-52"/>
              </a:rPr>
              <a:t>, </a:t>
            </a:r>
            <a:r>
              <a:rPr lang="ru-RU" sz="3500" dirty="0" err="1" smtClean="0">
                <a:latin typeface="Times New Roman Tj" pitchFamily="18" charset="-52"/>
              </a:rPr>
              <a:t>характери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талаботи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пешбарандаро</a:t>
            </a:r>
            <a:r>
              <a:rPr lang="ru-RU" sz="3500" dirty="0" smtClean="0">
                <a:latin typeface="Times New Roman Tj" pitchFamily="18" charset="-52"/>
              </a:rPr>
              <a:t>, </a:t>
            </a:r>
            <a:r>
              <a:rPr lang="ru-RU" sz="3500" dirty="0" err="1" smtClean="0">
                <a:latin typeface="Times New Roman Tj" pitchFamily="18" charset="-52"/>
              </a:rPr>
              <a:t>ки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тамоми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њастии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инфиродиро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муайян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мекунад</a:t>
            </a:r>
            <a:r>
              <a:rPr lang="ru-RU" sz="3500" dirty="0" smtClean="0">
                <a:latin typeface="Times New Roman Tj" pitchFamily="18" charset="-52"/>
              </a:rPr>
              <a:t>, </a:t>
            </a:r>
            <a:r>
              <a:rPr lang="ru-RU" sz="3500" dirty="0" err="1" smtClean="0">
                <a:latin typeface="Times New Roman Tj" pitchFamily="18" charset="-52"/>
              </a:rPr>
              <a:t>гум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накунад</a:t>
            </a:r>
            <a:r>
              <a:rPr lang="ru-RU" sz="35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3500" dirty="0" smtClean="0">
                <a:latin typeface="Times New Roman Tj" pitchFamily="18" charset="-52"/>
              </a:rPr>
              <a:t>Одами </a:t>
            </a:r>
            <a:r>
              <a:rPr lang="ru-RU" sz="3500" dirty="0" err="1" smtClean="0">
                <a:latin typeface="Times New Roman Tj" pitchFamily="18" charset="-52"/>
              </a:rPr>
              <a:t>људогона</a:t>
            </a:r>
            <a:r>
              <a:rPr lang="ru-RU" sz="3500" dirty="0" smtClean="0">
                <a:latin typeface="Times New Roman Tj" pitchFamily="18" charset="-52"/>
              </a:rPr>
              <a:t> њамчун </a:t>
            </a:r>
            <a:r>
              <a:rPr lang="ru-RU" sz="3500" dirty="0" err="1" smtClean="0">
                <a:latin typeface="Times New Roman Tj" pitchFamily="18" charset="-52"/>
              </a:rPr>
              <a:t>арзишњо</a:t>
            </a:r>
            <a:r>
              <a:rPr lang="ru-RU" sz="3500" dirty="0" smtClean="0">
                <a:latin typeface="Times New Roman Tj" pitchFamily="18" charset="-52"/>
              </a:rPr>
              <a:t>, </a:t>
            </a:r>
            <a:r>
              <a:rPr lang="ru-RU" sz="3500" dirty="0" err="1" smtClean="0">
                <a:latin typeface="Times New Roman Tj" pitchFamily="18" charset="-52"/>
              </a:rPr>
              <a:t>объекти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муњаббат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мегардад</a:t>
            </a:r>
            <a:r>
              <a:rPr lang="ru-RU" sz="35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3500" dirty="0" smtClean="0">
                <a:latin typeface="Times New Roman Tj" pitchFamily="18" charset="-52"/>
              </a:rPr>
              <a:t>Одами </a:t>
            </a:r>
            <a:r>
              <a:rPr lang="ru-RU" sz="3500" dirty="0" err="1" smtClean="0">
                <a:latin typeface="Times New Roman Tj" pitchFamily="18" charset="-52"/>
              </a:rPr>
              <a:t>дигарро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дўст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доштан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мумкин</a:t>
            </a:r>
            <a:r>
              <a:rPr lang="ru-RU" sz="3500" dirty="0" smtClean="0">
                <a:latin typeface="Times New Roman Tj" pitchFamily="18" charset="-52"/>
              </a:rPr>
              <a:t> аст, </a:t>
            </a:r>
            <a:r>
              <a:rPr lang="ru-RU" sz="3500" dirty="0" err="1" smtClean="0">
                <a:latin typeface="Times New Roman Tj" pitchFamily="18" charset="-52"/>
              </a:rPr>
              <a:t>чунки</a:t>
            </a:r>
            <a:r>
              <a:rPr lang="ru-RU" sz="3500" dirty="0" smtClean="0">
                <a:latin typeface="Times New Roman Tj" pitchFamily="18" charset="-52"/>
              </a:rPr>
              <a:t> дар он арзишњои </a:t>
            </a:r>
            <a:r>
              <a:rPr lang="ru-RU" sz="3500" dirty="0" err="1" smtClean="0">
                <a:latin typeface="Times New Roman Tj" pitchFamily="18" charset="-52"/>
              </a:rPr>
              <a:t>њаќиќї</a:t>
            </a:r>
            <a:r>
              <a:rPr lang="ru-RU" sz="3500" dirty="0" smtClean="0">
                <a:latin typeface="Times New Roman Tj" pitchFamily="18" charset="-52"/>
              </a:rPr>
              <a:t> ё </a:t>
            </a:r>
            <a:r>
              <a:rPr lang="ru-RU" sz="3500" dirty="0" err="1" smtClean="0">
                <a:latin typeface="Times New Roman Tj" pitchFamily="18" charset="-52"/>
              </a:rPr>
              <a:t>зебої</a:t>
            </a:r>
            <a:r>
              <a:rPr lang="ru-RU" sz="3500" dirty="0" smtClean="0">
                <a:latin typeface="Times New Roman Tj" pitchFamily="18" charset="-52"/>
              </a:rPr>
              <a:t> ва ё </a:t>
            </a:r>
            <a:r>
              <a:rPr lang="ru-RU" sz="3500" dirty="0" err="1" smtClean="0">
                <a:latin typeface="Times New Roman Tj" pitchFamily="18" charset="-52"/>
              </a:rPr>
              <a:t>муќаддасот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боз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мегардад</a:t>
            </a:r>
            <a:r>
              <a:rPr lang="ru-RU" sz="3500" dirty="0" smtClean="0">
                <a:latin typeface="Times New Roman Tj" pitchFamily="18" charset="-52"/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Одами иљтимої</a:t>
            </a:r>
            <a:endParaRPr lang="ru-RU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err="1" smtClean="0">
                <a:latin typeface="Times New Roman Tj" pitchFamily="18" charset="-52"/>
              </a:rPr>
              <a:t>Одамонеро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арзиши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асосии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онњо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њокимият</a:t>
            </a:r>
            <a:r>
              <a:rPr lang="ru-RU" dirty="0" smtClean="0">
                <a:latin typeface="Times New Roman Tj" pitchFamily="18" charset="-52"/>
              </a:rPr>
              <a:t> аст, </a:t>
            </a:r>
            <a:r>
              <a:rPr lang="ru-RU" dirty="0" err="1" smtClean="0">
                <a:latin typeface="Times New Roman Tj" pitchFamily="18" charset="-52"/>
              </a:rPr>
              <a:t>сиёсї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меноманд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њатто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агар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онњо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муносибатњои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сиёсї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дахл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надошта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бошанд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њам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Баъзењо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кўшиш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мекунанд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дараљањои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мансабии</a:t>
            </a:r>
            <a:r>
              <a:rPr lang="ru-RU" dirty="0" smtClean="0">
                <a:latin typeface="Times New Roman Tj" pitchFamily="18" charset="-52"/>
              </a:rPr>
              <a:t> баланд </a:t>
            </a:r>
            <a:r>
              <a:rPr lang="ru-RU" dirty="0" err="1" smtClean="0">
                <a:latin typeface="Times New Roman Tj" pitchFamily="18" charset="-52"/>
              </a:rPr>
              <a:t>расанд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танњо</a:t>
            </a:r>
            <a:r>
              <a:rPr lang="ru-RU" dirty="0" smtClean="0">
                <a:latin typeface="Times New Roman Tj" pitchFamily="18" charset="-52"/>
              </a:rPr>
              <a:t> он </a:t>
            </a:r>
            <a:r>
              <a:rPr lang="ru-RU" dirty="0" err="1" smtClean="0">
                <a:latin typeface="Times New Roman Tj" pitchFamily="18" charset="-52"/>
              </a:rPr>
              <a:t>гоњ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онњо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худро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сифати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доњї</a:t>
            </a:r>
            <a:r>
              <a:rPr lang="ru-RU" dirty="0" smtClean="0">
                <a:latin typeface="Times New Roman Tj" pitchFamily="18" charset="-52"/>
              </a:rPr>
              <a:t> ё дар </a:t>
            </a:r>
            <a:r>
              <a:rPr lang="ru-RU" dirty="0" err="1" smtClean="0">
                <a:latin typeface="Times New Roman Tj" pitchFamily="18" charset="-52"/>
              </a:rPr>
              <a:t>љои</a:t>
            </a:r>
            <a:r>
              <a:rPr lang="ru-RU" dirty="0" smtClean="0">
                <a:latin typeface="Times New Roman Tj" pitchFamily="18" charset="-52"/>
              </a:rPr>
              <a:t> худ </a:t>
            </a:r>
            <a:r>
              <a:rPr lang="ru-RU" dirty="0" err="1" smtClean="0">
                <a:latin typeface="Times New Roman Tj" pitchFamily="18" charset="-52"/>
              </a:rPr>
              <a:t>њис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мекунанд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Дигарон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баръакс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бе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роњбарии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касе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мавќеи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худро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зиндагї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ёфта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наметавонанд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Онњо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нисбат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завќу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раѓбат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амал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муњокима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љањонбинињои</a:t>
            </a:r>
            <a:r>
              <a:rPr lang="ru-RU" dirty="0" smtClean="0">
                <a:latin typeface="Times New Roman Tj" pitchFamily="18" charset="-52"/>
              </a:rPr>
              <a:t> худ </a:t>
            </a:r>
            <a:r>
              <a:rPr lang="ru-RU" dirty="0" err="1" smtClean="0">
                <a:latin typeface="Times New Roman Tj" pitchFamily="18" charset="-52"/>
              </a:rPr>
              <a:t>номустаќиланд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Њаёт</a:t>
            </a:r>
            <a:r>
              <a:rPr lang="ru-RU" dirty="0" smtClean="0">
                <a:latin typeface="Times New Roman Tj" pitchFamily="18" charset="-52"/>
              </a:rPr>
              <a:t> ин </a:t>
            </a:r>
            <a:r>
              <a:rPr lang="ru-RU" dirty="0" err="1" smtClean="0">
                <a:latin typeface="Times New Roman Tj" pitchFamily="18" charset="-52"/>
              </a:rPr>
              <a:t>намуди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одамонро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њангоми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талабот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њастиро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муайян</a:t>
            </a:r>
            <a:r>
              <a:rPr lang="ru-RU" dirty="0" smtClean="0">
                <a:latin typeface="Times New Roman Tj" pitchFamily="18" charset="-52"/>
              </a:rPr>
              <a:t> кардан, дар </a:t>
            </a:r>
            <a:r>
              <a:rPr lang="ru-RU" dirty="0" err="1" smtClean="0">
                <a:latin typeface="Times New Roman Tj" pitchFamily="18" charset="-52"/>
              </a:rPr>
              <a:t>хизмат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дигарон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таќлид</a:t>
            </a:r>
            <a:r>
              <a:rPr lang="ru-RU" dirty="0" smtClean="0">
                <a:latin typeface="Times New Roman Tj" pitchFamily="18" charset="-52"/>
              </a:rPr>
              <a:t> кардан, </a:t>
            </a:r>
            <a:r>
              <a:rPr lang="ru-RU" dirty="0" err="1" smtClean="0">
                <a:latin typeface="Times New Roman Tj" pitchFamily="18" charset="-52"/>
              </a:rPr>
              <a:t>меофарад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dirty="0" smtClean="0">
                <a:latin typeface="Times New Roman Tj" pitchFamily="18" charset="-52"/>
              </a:rPr>
              <a:t>Дар </a:t>
            </a:r>
            <a:r>
              <a:rPr lang="ru-RU" dirty="0" err="1" smtClean="0">
                <a:latin typeface="Times New Roman Tj" pitchFamily="18" charset="-52"/>
              </a:rPr>
              <a:t>ќатори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тинати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физикї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рўњї-сиёсї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одамони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сиёсї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анъана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урфу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оддат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такя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мекунанд</a:t>
            </a:r>
            <a:r>
              <a:rPr lang="ru-RU" dirty="0" smtClean="0">
                <a:latin typeface="Times New Roman Tj" pitchFamily="18" charset="-52"/>
              </a:rPr>
              <a:t>.</a:t>
            </a:r>
            <a:endParaRPr lang="ru-RU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Одами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сиёсї</a:t>
            </a:r>
            <a:endParaRPr lang="ru-RU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 Tj" pitchFamily="18" charset="-52"/>
              </a:rPr>
              <a:t>Одами </a:t>
            </a:r>
            <a:r>
              <a:rPr lang="ru-RU" dirty="0" err="1" smtClean="0">
                <a:latin typeface="Times New Roman Tj" pitchFamily="18" charset="-52"/>
              </a:rPr>
              <a:t>рўњонї</a:t>
            </a:r>
            <a:r>
              <a:rPr lang="ru-RU" dirty="0" smtClean="0">
                <a:latin typeface="Times New Roman Tj" pitchFamily="18" charset="-52"/>
              </a:rPr>
              <a:t> – </a:t>
            </a:r>
            <a:r>
              <a:rPr lang="ru-RU" dirty="0" err="1" smtClean="0">
                <a:latin typeface="Times New Roman Tj" pitchFamily="18" charset="-52"/>
              </a:rPr>
              <a:t>одамест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сохтори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маънавии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ў</a:t>
            </a:r>
            <a:r>
              <a:rPr lang="ru-RU" dirty="0" smtClean="0">
                <a:latin typeface="Times New Roman Tj" pitchFamily="18" charset="-52"/>
              </a:rPr>
              <a:t> доимо ва </a:t>
            </a:r>
            <a:r>
              <a:rPr lang="ru-RU" dirty="0" err="1" smtClean="0">
                <a:latin typeface="Times New Roman Tj" pitchFamily="18" charset="-52"/>
              </a:rPr>
              <a:t>пурра</a:t>
            </a:r>
            <a:r>
              <a:rPr lang="ru-RU" dirty="0" smtClean="0">
                <a:latin typeface="Times New Roman Tj" pitchFamily="18" charset="-52"/>
              </a:rPr>
              <a:t> барои </a:t>
            </a:r>
            <a:r>
              <a:rPr lang="ru-RU" dirty="0" err="1" smtClean="0">
                <a:latin typeface="Times New Roman Tj" pitchFamily="18" charset="-52"/>
              </a:rPr>
              <a:t>ноил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гардидан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азсаргузаронии</a:t>
            </a:r>
            <a:r>
              <a:rPr lang="ru-RU" dirty="0" smtClean="0">
                <a:latin typeface="Times New Roman Tj" pitchFamily="18" charset="-52"/>
              </a:rPr>
              <a:t> арзишњои </a:t>
            </a:r>
            <a:r>
              <a:rPr lang="ru-RU" dirty="0" err="1" smtClean="0">
                <a:latin typeface="Times New Roman Tj" pitchFamily="18" charset="-52"/>
              </a:rPr>
              <a:t>олї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равона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гардидааст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dirty="0" smtClean="0">
                <a:latin typeface="Times New Roman Tj" pitchFamily="18" charset="-52"/>
              </a:rPr>
              <a:t>Се </a:t>
            </a:r>
            <a:r>
              <a:rPr lang="ru-RU" dirty="0" err="1" smtClean="0">
                <a:latin typeface="Times New Roman Tj" pitchFamily="18" charset="-52"/>
              </a:rPr>
              <a:t>шакли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асосии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типи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рўњонї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мављуд</a:t>
            </a:r>
            <a:r>
              <a:rPr lang="ru-RU" dirty="0" smtClean="0">
                <a:latin typeface="Times New Roman Tj" pitchFamily="18" charset="-52"/>
              </a:rPr>
              <a:t> аст,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дорои</a:t>
            </a:r>
            <a:r>
              <a:rPr lang="ru-RU" dirty="0" smtClean="0">
                <a:latin typeface="Times New Roman Tj" pitchFamily="18" charset="-52"/>
              </a:rPr>
              <a:t> як </a:t>
            </a:r>
            <a:r>
              <a:rPr lang="ru-RU" dirty="0" err="1" smtClean="0">
                <a:latin typeface="Times New Roman Tj" pitchFamily="18" charset="-52"/>
              </a:rPr>
              <a:t>ќатор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нишонањои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даќиќ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мебошанд</a:t>
            </a:r>
            <a:r>
              <a:rPr lang="ru-RU" dirty="0" smtClean="0">
                <a:latin typeface="Times New Roman Tj" pitchFamily="18" charset="-52"/>
              </a:rPr>
              <a:t>: </a:t>
            </a:r>
            <a:r>
              <a:rPr lang="ru-RU" dirty="0" err="1" smtClean="0">
                <a:latin typeface="Times New Roman Tj" pitchFamily="18" charset="-52"/>
              </a:rPr>
              <a:t>мусбї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манфї</a:t>
            </a:r>
            <a:r>
              <a:rPr lang="ru-RU" dirty="0" smtClean="0">
                <a:latin typeface="Times New Roman Tj" pitchFamily="18" charset="-52"/>
              </a:rPr>
              <a:t> ё </a:t>
            </a:r>
            <a:r>
              <a:rPr lang="ru-RU" dirty="0" err="1" smtClean="0">
                <a:latin typeface="Times New Roman Tj" pitchFamily="18" charset="-52"/>
              </a:rPr>
              <a:t>омехта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Агар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тамоми</a:t>
            </a:r>
            <a:r>
              <a:rPr lang="ru-RU" dirty="0" smtClean="0">
                <a:latin typeface="Times New Roman Tj" pitchFamily="18" charset="-52"/>
              </a:rPr>
              <a:t> арзишњои </a:t>
            </a:r>
            <a:r>
              <a:rPr lang="ru-RU" dirty="0" err="1" smtClean="0">
                <a:latin typeface="Times New Roman Tj" pitchFamily="18" charset="-52"/>
              </a:rPr>
              <a:t>њаётї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маънои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томаш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smtClean="0">
                <a:latin typeface="Times New Roman Tj" pitchFamily="18" charset="-52"/>
              </a:rPr>
              <a:t>њамчун </a:t>
            </a:r>
            <a:r>
              <a:rPr lang="ru-RU" dirty="0" err="1" smtClean="0">
                <a:latin typeface="Times New Roman Tj" pitchFamily="18" charset="-52"/>
              </a:rPr>
              <a:t>мусбї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арзёби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гарданд</a:t>
            </a:r>
            <a:r>
              <a:rPr lang="ru-RU" dirty="0" smtClean="0">
                <a:latin typeface="Times New Roman Tj" pitchFamily="18" charset="-52"/>
              </a:rPr>
              <a:t>, пас мо </a:t>
            </a:r>
            <a:r>
              <a:rPr lang="ru-RU" dirty="0" err="1" smtClean="0">
                <a:latin typeface="Times New Roman Tj" pitchFamily="18" charset="-52"/>
              </a:rPr>
              <a:t>типи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ориф</a:t>
            </a:r>
            <a:r>
              <a:rPr lang="ru-RU" dirty="0" smtClean="0">
                <a:latin typeface="Times New Roman Tj" pitchFamily="18" charset="-52"/>
              </a:rPr>
              <a:t> (мистик)-и </a:t>
            </a:r>
            <a:r>
              <a:rPr lang="ru-RU" dirty="0" err="1" smtClean="0">
                <a:latin typeface="Times New Roman Tj" pitchFamily="18" charset="-52"/>
              </a:rPr>
              <a:t>дохилиро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њосил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менамоем</a:t>
            </a:r>
            <a:r>
              <a:rPr lang="ru-RU" dirty="0" smtClean="0">
                <a:latin typeface="Times New Roman Tj" pitchFamily="18" charset="-52"/>
              </a:rPr>
              <a:t>;</a:t>
            </a: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агар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онњо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муносибати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манфї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зоњир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ёбанд</a:t>
            </a:r>
            <a:r>
              <a:rPr lang="ru-RU" dirty="0" smtClean="0">
                <a:latin typeface="Times New Roman Tj" pitchFamily="18" charset="-52"/>
              </a:rPr>
              <a:t>, он </a:t>
            </a:r>
            <a:r>
              <a:rPr lang="ru-RU" dirty="0" err="1" smtClean="0">
                <a:latin typeface="Times New Roman Tj" pitchFamily="18" charset="-52"/>
              </a:rPr>
              <a:t>гоњ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типи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орифи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транссенденталї</a:t>
            </a:r>
            <a:r>
              <a:rPr lang="ru-RU" dirty="0" smtClean="0">
                <a:latin typeface="Times New Roman Tj" pitchFamily="18" charset="-52"/>
              </a:rPr>
              <a:t> (</a:t>
            </a:r>
            <a:r>
              <a:rPr lang="ru-RU" dirty="0" err="1" smtClean="0">
                <a:latin typeface="Times New Roman Tj" pitchFamily="18" charset="-52"/>
              </a:rPr>
              <a:t>таълимоти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идеалистие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шуурро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smtClean="0">
                <a:latin typeface="Times New Roman Tj" pitchFamily="18" charset="-52"/>
              </a:rPr>
              <a:t>аз </a:t>
            </a:r>
            <a:r>
              <a:rPr lang="ru-RU" dirty="0" err="1" smtClean="0">
                <a:latin typeface="Times New Roman Tj" pitchFamily="18" charset="-52"/>
              </a:rPr>
              <a:t>таљриба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муќаддам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мешуморад</a:t>
            </a:r>
            <a:r>
              <a:rPr lang="ru-RU" dirty="0" smtClean="0">
                <a:latin typeface="Times New Roman Tj" pitchFamily="18" charset="-52"/>
              </a:rPr>
              <a:t>) </a:t>
            </a:r>
            <a:r>
              <a:rPr lang="ru-RU" dirty="0" err="1" smtClean="0">
                <a:latin typeface="Times New Roman Tj" pitchFamily="18" charset="-52"/>
              </a:rPr>
              <a:t>пайдо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мегардад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Агар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онњо</a:t>
            </a:r>
            <a:r>
              <a:rPr lang="ru-RU" dirty="0" smtClean="0">
                <a:latin typeface="Times New Roman Tj" pitchFamily="18" charset="-52"/>
              </a:rPr>
              <a:t> як </a:t>
            </a:r>
            <a:r>
              <a:rPr lang="ru-RU" dirty="0" err="1" smtClean="0">
                <a:latin typeface="Times New Roman Tj" pitchFamily="18" charset="-52"/>
              </a:rPr>
              <a:t>ќисмро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мусбї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ќисми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дигарро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манфї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диханд</a:t>
            </a:r>
            <a:r>
              <a:rPr lang="ru-RU" dirty="0" smtClean="0">
                <a:latin typeface="Times New Roman Tj" pitchFamily="18" charset="-52"/>
              </a:rPr>
              <a:t>, он </a:t>
            </a:r>
            <a:r>
              <a:rPr lang="ru-RU" dirty="0" err="1" smtClean="0">
                <a:latin typeface="Times New Roman Tj" pitchFamily="18" charset="-52"/>
              </a:rPr>
              <a:t>гоњ</a:t>
            </a:r>
            <a:r>
              <a:rPr lang="ru-RU" dirty="0" smtClean="0">
                <a:latin typeface="Times New Roman Tj" pitchFamily="18" charset="-52"/>
              </a:rPr>
              <a:t> одами </a:t>
            </a:r>
            <a:r>
              <a:rPr lang="ru-RU" dirty="0" err="1" smtClean="0">
                <a:latin typeface="Times New Roman Tj" pitchFamily="18" charset="-52"/>
              </a:rPr>
              <a:t>диндори</a:t>
            </a:r>
            <a:r>
              <a:rPr lang="ru-RU" dirty="0" smtClean="0">
                <a:latin typeface="Times New Roman Tj" pitchFamily="18" charset="-52"/>
              </a:rPr>
              <a:t> дуалист </a:t>
            </a:r>
            <a:r>
              <a:rPr lang="ru-RU" dirty="0" err="1" smtClean="0">
                <a:latin typeface="Times New Roman Tj" pitchFamily="18" charset="-52"/>
              </a:rPr>
              <a:t>пайдо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мегардад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Одами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рўњонї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(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диндор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)</a:t>
            </a:r>
            <a:endParaRPr lang="ru-RU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 fontScale="70000" lnSpcReduction="20000"/>
          </a:bodyPr>
          <a:lstStyle/>
          <a:p>
            <a:pPr marL="365125" indent="357188" algn="just">
              <a:buNone/>
            </a:pPr>
            <a:r>
              <a:rPr lang="ru-RU" sz="3100" dirty="0" smtClean="0">
                <a:latin typeface="Times New Roman Tj" pitchFamily="18" charset="-52"/>
              </a:rPr>
              <a:t>Ба </a:t>
            </a:r>
            <a:r>
              <a:rPr lang="ru-RU" sz="3100" dirty="0" err="1" smtClean="0">
                <a:latin typeface="Times New Roman Tj" pitchFamily="18" charset="-52"/>
              </a:rPr>
              <a:t>њамагон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маълум</a:t>
            </a:r>
            <a:r>
              <a:rPr lang="ru-RU" sz="3100" dirty="0" smtClean="0">
                <a:latin typeface="Times New Roman Tj" pitchFamily="18" charset="-52"/>
              </a:rPr>
              <a:t> аст, </a:t>
            </a:r>
            <a:r>
              <a:rPr lang="ru-RU" sz="3100" dirty="0" err="1" smtClean="0">
                <a:latin typeface="Times New Roman Tj" pitchFamily="18" charset="-52"/>
              </a:rPr>
              <a:t>ки</a:t>
            </a:r>
            <a:r>
              <a:rPr lang="ru-RU" sz="3100" dirty="0" smtClean="0">
                <a:latin typeface="Times New Roman Tj" pitchFamily="18" charset="-52"/>
              </a:rPr>
              <a:t> дараљаи </a:t>
            </a:r>
            <a:r>
              <a:rPr lang="ru-RU" sz="3100" dirty="0" err="1" smtClean="0">
                <a:latin typeface="Times New Roman Tj" pitchFamily="18" charset="-52"/>
              </a:rPr>
              <a:t>бомаърифатї</a:t>
            </a:r>
            <a:r>
              <a:rPr lang="ru-RU" sz="3100" dirty="0" smtClean="0">
                <a:latin typeface="Times New Roman Tj" pitchFamily="18" charset="-52"/>
              </a:rPr>
              <a:t> аз </a:t>
            </a:r>
            <a:r>
              <a:rPr lang="ru-RU" sz="3100" dirty="0" err="1" smtClean="0">
                <a:latin typeface="Times New Roman Tj" pitchFamily="18" charset="-52"/>
              </a:rPr>
              <a:t>нишондодњои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миёна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баландтар</a:t>
            </a:r>
            <a:r>
              <a:rPr lang="ru-RU" sz="3100" dirty="0" smtClean="0">
                <a:latin typeface="Times New Roman Tj" pitchFamily="18" charset="-52"/>
              </a:rPr>
              <a:t> аст.</a:t>
            </a:r>
          </a:p>
          <a:p>
            <a:pPr algn="just"/>
            <a:r>
              <a:rPr lang="ru-RU" sz="3100" dirty="0" err="1" smtClean="0">
                <a:latin typeface="Times New Roman Tj" pitchFamily="18" charset="-52"/>
              </a:rPr>
              <a:t>Баръакси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мардум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эљодї</a:t>
            </a:r>
            <a:r>
              <a:rPr lang="ru-RU" sz="3100" dirty="0" smtClean="0">
                <a:latin typeface="Times New Roman Tj" pitchFamily="18" charset="-52"/>
              </a:rPr>
              <a:t> - </a:t>
            </a:r>
            <a:r>
              <a:rPr lang="ru-RU" sz="3100" dirty="0" err="1" smtClean="0">
                <a:latin typeface="Times New Roman Tj" pitchFamily="18" charset="-52"/>
              </a:rPr>
              <a:t>њунармандон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одамоне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мебошанд</a:t>
            </a:r>
            <a:r>
              <a:rPr lang="ru-RU" sz="3100" dirty="0" smtClean="0">
                <a:latin typeface="Times New Roman Tj" pitchFamily="18" charset="-52"/>
              </a:rPr>
              <a:t>, </a:t>
            </a:r>
            <a:r>
              <a:rPr lang="ru-RU" sz="3100" dirty="0" err="1" smtClean="0">
                <a:latin typeface="Times New Roman Tj" pitchFamily="18" charset="-52"/>
              </a:rPr>
              <a:t>ки</a:t>
            </a:r>
            <a:r>
              <a:rPr lang="ru-RU" sz="3100" dirty="0" smtClean="0">
                <a:latin typeface="Times New Roman Tj" pitchFamily="18" charset="-52"/>
              </a:rPr>
              <a:t> доимо </a:t>
            </a:r>
            <a:r>
              <a:rPr lang="ru-RU" sz="3100" dirty="0" err="1" smtClean="0">
                <a:latin typeface="Times New Roman Tj" pitchFamily="18" charset="-52"/>
              </a:rPr>
              <a:t>интизори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фармоишњои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роњбарон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буда</a:t>
            </a:r>
            <a:r>
              <a:rPr lang="ru-RU" sz="3100" dirty="0" smtClean="0">
                <a:latin typeface="Times New Roman Tj" pitchFamily="18" charset="-52"/>
              </a:rPr>
              <a:t>, </a:t>
            </a:r>
            <a:r>
              <a:rPr lang="ru-RU" sz="3100" dirty="0" err="1" smtClean="0">
                <a:latin typeface="Times New Roman Tj" pitchFamily="18" charset="-52"/>
              </a:rPr>
              <a:t>фаќат</a:t>
            </a:r>
            <a:r>
              <a:rPr lang="ru-RU" sz="3100" dirty="0" smtClean="0">
                <a:latin typeface="Times New Roman Tj" pitchFamily="18" charset="-52"/>
              </a:rPr>
              <a:t> он </a:t>
            </a:r>
            <a:r>
              <a:rPr lang="ru-RU" sz="3100" dirty="0" err="1" smtClean="0">
                <a:latin typeface="Times New Roman Tj" pitchFamily="18" charset="-52"/>
              </a:rPr>
              <a:t>кореро</a:t>
            </a:r>
            <a:r>
              <a:rPr lang="ru-RU" sz="3100" dirty="0" smtClean="0">
                <a:latin typeface="Times New Roman Tj" pitchFamily="18" charset="-52"/>
              </a:rPr>
              <a:t> ба </a:t>
            </a:r>
            <a:r>
              <a:rPr lang="ru-RU" sz="3100" dirty="0" err="1" smtClean="0">
                <a:latin typeface="Times New Roman Tj" pitchFamily="18" charset="-52"/>
              </a:rPr>
              <a:t>анљом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мерасонанд</a:t>
            </a:r>
            <a:r>
              <a:rPr lang="ru-RU" sz="3100" dirty="0" smtClean="0">
                <a:latin typeface="Times New Roman Tj" pitchFamily="18" charset="-52"/>
              </a:rPr>
              <a:t>, </a:t>
            </a:r>
            <a:r>
              <a:rPr lang="ru-RU" sz="3100" dirty="0" err="1" smtClean="0">
                <a:latin typeface="Times New Roman Tj" pitchFamily="18" charset="-52"/>
              </a:rPr>
              <a:t>ки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ба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онњо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фармоиш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дињанд</a:t>
            </a:r>
            <a:r>
              <a:rPr lang="ru-RU" sz="3100" dirty="0" smtClean="0">
                <a:latin typeface="Times New Roman Tj" pitchFamily="18" charset="-52"/>
              </a:rPr>
              <a:t>, </a:t>
            </a:r>
            <a:r>
              <a:rPr lang="ru-RU" sz="3100" dirty="0" err="1" smtClean="0">
                <a:latin typeface="Times New Roman Tj" pitchFamily="18" charset="-52"/>
              </a:rPr>
              <a:t>албата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агар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онњо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ба</a:t>
            </a:r>
            <a:r>
              <a:rPr lang="ru-RU" sz="3100" dirty="0" smtClean="0">
                <a:latin typeface="Times New Roman Tj" pitchFamily="18" charset="-52"/>
              </a:rPr>
              <a:t> ин </a:t>
            </a:r>
            <a:r>
              <a:rPr lang="ru-RU" sz="3100" dirty="0" err="1" smtClean="0">
                <a:latin typeface="Times New Roman Tj" pitchFamily="18" charset="-52"/>
              </a:rPr>
              <a:t>кор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ќодир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бошанд</a:t>
            </a:r>
            <a:r>
              <a:rPr lang="ru-RU" sz="31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3100" dirty="0" err="1" smtClean="0">
                <a:latin typeface="Times New Roman Tj" pitchFamily="18" charset="-52"/>
              </a:rPr>
              <a:t>Чунин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категорияи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одамонро</a:t>
            </a:r>
            <a:r>
              <a:rPr lang="ru-RU" sz="3100" dirty="0" smtClean="0">
                <a:latin typeface="Times New Roman Tj" pitchFamily="18" charset="-52"/>
              </a:rPr>
              <a:t> дар </a:t>
            </a:r>
            <a:r>
              <a:rPr lang="ru-RU" sz="3100" dirty="0" err="1" smtClean="0">
                <a:latin typeface="Times New Roman Tj" pitchFamily="18" charset="-52"/>
              </a:rPr>
              <a:t>дањлези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биноњо</a:t>
            </a:r>
            <a:r>
              <a:rPr lang="ru-RU" sz="3100" dirty="0" smtClean="0">
                <a:latin typeface="Times New Roman Tj" pitchFamily="18" charset="-52"/>
              </a:rPr>
              <a:t>, </a:t>
            </a:r>
            <a:r>
              <a:rPr lang="ru-RU" sz="3100" dirty="0" err="1" smtClean="0">
                <a:latin typeface="Times New Roman Tj" pitchFamily="18" charset="-52"/>
              </a:rPr>
              <a:t>дар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љойњои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тамокукашї</a:t>
            </a:r>
            <a:r>
              <a:rPr lang="ru-RU" sz="3100" dirty="0" smtClean="0">
                <a:latin typeface="Times New Roman Tj" pitchFamily="18" charset="-52"/>
              </a:rPr>
              <a:t>, </a:t>
            </a:r>
            <a:r>
              <a:rPr lang="ru-RU" sz="3100" dirty="0" err="1" smtClean="0">
                <a:latin typeface="Times New Roman Tj" pitchFamily="18" charset="-52"/>
              </a:rPr>
              <a:t>дар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ваќти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корї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дар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нуќтањои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хариду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фурўш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дучор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шудан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мумкин</a:t>
            </a:r>
            <a:r>
              <a:rPr lang="ru-RU" sz="3100" dirty="0" smtClean="0">
                <a:latin typeface="Times New Roman Tj" pitchFamily="18" charset="-52"/>
              </a:rPr>
              <a:t> аст. </a:t>
            </a:r>
          </a:p>
          <a:p>
            <a:pPr algn="just"/>
            <a:r>
              <a:rPr lang="ru-RU" sz="3100" dirty="0" err="1" smtClean="0">
                <a:latin typeface="Times New Roman Tj" pitchFamily="18" charset="-52"/>
              </a:rPr>
              <a:t>Онњо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корњои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дилгиркунанда</a:t>
            </a:r>
            <a:r>
              <a:rPr lang="ru-RU" sz="3100" dirty="0" smtClean="0">
                <a:latin typeface="Times New Roman Tj" pitchFamily="18" charset="-52"/>
              </a:rPr>
              <a:t> – </a:t>
            </a:r>
            <a:r>
              <a:rPr lang="ru-RU" sz="3100" dirty="0" err="1" smtClean="0">
                <a:latin typeface="Times New Roman Tj" pitchFamily="18" charset="-52"/>
              </a:rPr>
              <a:t>чопкунї</a:t>
            </a:r>
            <a:r>
              <a:rPr lang="ru-RU" sz="3100" dirty="0" smtClean="0">
                <a:latin typeface="Times New Roman Tj" pitchFamily="18" charset="-52"/>
              </a:rPr>
              <a:t>, </a:t>
            </a:r>
            <a:r>
              <a:rPr lang="ru-RU" sz="3100" dirty="0" err="1" smtClean="0">
                <a:latin typeface="Times New Roman Tj" pitchFamily="18" charset="-52"/>
              </a:rPr>
              <a:t>рўйбардоркунї</a:t>
            </a:r>
            <a:r>
              <a:rPr lang="ru-RU" sz="3100" dirty="0" smtClean="0">
                <a:latin typeface="Times New Roman Tj" pitchFamily="18" charset="-52"/>
              </a:rPr>
              <a:t>, </a:t>
            </a:r>
            <a:r>
              <a:rPr lang="ru-RU" sz="3100" dirty="0" err="1" smtClean="0">
                <a:latin typeface="Times New Roman Tj" pitchFamily="18" charset="-52"/>
              </a:rPr>
              <a:t>вазифањои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куриерї</a:t>
            </a:r>
            <a:r>
              <a:rPr lang="ru-RU" sz="3100" dirty="0" smtClean="0">
                <a:latin typeface="Times New Roman Tj" pitchFamily="18" charset="-52"/>
              </a:rPr>
              <a:t> ва ба </a:t>
            </a:r>
            <a:r>
              <a:rPr lang="ru-RU" sz="3100" dirty="0" err="1" smtClean="0">
                <a:latin typeface="Times New Roman Tj" pitchFamily="18" charset="-52"/>
              </a:rPr>
              <a:t>њамин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монанро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иљро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мекунанд</a:t>
            </a:r>
            <a:r>
              <a:rPr lang="ru-RU" sz="31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3100" dirty="0" smtClean="0">
                <a:latin typeface="Times New Roman Tj" pitchFamily="18" charset="-52"/>
              </a:rPr>
              <a:t>Ин </a:t>
            </a:r>
            <a:r>
              <a:rPr lang="ru-RU" sz="3100" dirty="0" err="1" smtClean="0">
                <a:latin typeface="Times New Roman Tj" pitchFamily="18" charset="-52"/>
              </a:rPr>
              <a:t>гуна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одамон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наќши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иљтимоию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байнишахсиро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хело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њам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хуб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иљро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мекунанд</a:t>
            </a:r>
            <a:r>
              <a:rPr lang="ru-RU" sz="31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3100" dirty="0" err="1" smtClean="0">
                <a:latin typeface="Times New Roman Tj" pitchFamily="18" charset="-52"/>
              </a:rPr>
              <a:t>Наќши</a:t>
            </a:r>
            <a:r>
              <a:rPr lang="ru-RU" sz="3100" dirty="0" smtClean="0">
                <a:latin typeface="Times New Roman Tj" pitchFamily="18" charset="-52"/>
              </a:rPr>
              <a:t> типологии </a:t>
            </a:r>
            <a:r>
              <a:rPr lang="ru-RU" sz="3100" dirty="0" err="1" smtClean="0">
                <a:latin typeface="Times New Roman Tj" pitchFamily="18" charset="-52"/>
              </a:rPr>
              <a:t>њамкори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худро</a:t>
            </a:r>
            <a:r>
              <a:rPr lang="ru-RU" sz="3100" dirty="0" smtClean="0">
                <a:latin typeface="Times New Roman Tj" pitchFamily="18" charset="-52"/>
              </a:rPr>
              <a:t> дар </a:t>
            </a:r>
            <a:r>
              <a:rPr lang="ru-RU" sz="3100" dirty="0" err="1" smtClean="0">
                <a:latin typeface="Times New Roman Tj" pitchFamily="18" charset="-52"/>
              </a:rPr>
              <a:t>муошират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муайян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намуда</a:t>
            </a:r>
            <a:r>
              <a:rPr lang="ru-RU" sz="3100" dirty="0" smtClean="0">
                <a:latin typeface="Times New Roman Tj" pitchFamily="18" charset="-52"/>
              </a:rPr>
              <a:t>, роњбар </a:t>
            </a:r>
            <a:r>
              <a:rPr lang="ru-RU" sz="3100" dirty="0" err="1" smtClean="0">
                <a:latin typeface="Times New Roman Tj" pitchFamily="18" charset="-52"/>
              </a:rPr>
              <a:t>метавонад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амали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дурустро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интихоб</a:t>
            </a:r>
            <a:r>
              <a:rPr lang="ru-RU" sz="3100" dirty="0" smtClean="0">
                <a:latin typeface="Times New Roman Tj" pitchFamily="18" charset="-52"/>
              </a:rPr>
              <a:t> </a:t>
            </a:r>
            <a:r>
              <a:rPr lang="ru-RU" sz="3100" dirty="0" err="1" smtClean="0">
                <a:latin typeface="Times New Roman Tj" pitchFamily="18" charset="-52"/>
              </a:rPr>
              <a:t>кунад</a:t>
            </a:r>
            <a:r>
              <a:rPr lang="ru-RU" sz="3100" dirty="0" smtClean="0">
                <a:latin typeface="Times New Roman Tj" pitchFamily="18" charset="-52"/>
              </a:rPr>
              <a:t>.</a:t>
            </a:r>
            <a:endParaRPr lang="ru-RU" sz="3100" dirty="0" smtClean="0">
              <a:latin typeface="Times New Roman Tj" pitchFamily="18" charset="-52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1747</TotalTime>
  <Words>2538</Words>
  <Application>Microsoft Office PowerPoint</Application>
  <PresentationFormat>Экран (4:3)</PresentationFormat>
  <Paragraphs>149</Paragraphs>
  <Slides>27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Открытая</vt:lpstr>
      <vt:lpstr>ТИПОЛОГИЯ ШАХСИЯТ ДАР ФАЪОЛИЯТИ МЕҲНАТЇ </vt:lpstr>
      <vt:lpstr>Типологияи шахсият</vt:lpstr>
      <vt:lpstr>Одами назариявї</vt:lpstr>
      <vt:lpstr>Одами иќтисодї</vt:lpstr>
      <vt:lpstr>Одами эстетикї</vt:lpstr>
      <vt:lpstr>Одами иљтимої</vt:lpstr>
      <vt:lpstr>Одами сиёсї</vt:lpstr>
      <vt:lpstr>Одами рўњонї (диндор)</vt:lpstr>
      <vt:lpstr>Слайд 9</vt:lpstr>
      <vt:lpstr> Психологњо наќшњои зерини кормандони ташкилотњоро номбар кардаанд: </vt:lpstr>
      <vt:lpstr>Њаводори њамаро яку якбора њал кардан</vt:lpstr>
      <vt:lpstr>Мураббї</vt:lpstr>
      <vt:lpstr>Разведкачї</vt:lpstr>
      <vt:lpstr>Зарбдор</vt:lpstr>
      <vt:lpstr>Психологи бењунар</vt:lpstr>
      <vt:lpstr>Хуштолеъ</vt:lpstr>
      <vt:lpstr>Нолакунанда (шикояткунанда)</vt:lpstr>
      <vt:lpstr>Мушавваш (безобита)</vt:lpstr>
      <vt:lpstr>Найрангбоз (фиребгар)</vt:lpstr>
      <vt:lpstr>Слайд 20</vt:lpstr>
      <vt:lpstr>Стратегияи њаёти осудањолона</vt:lpstr>
      <vt:lpstr>Стратегияи њаёти осудањолона</vt:lpstr>
      <vt:lpstr>Стратегияи муваффаќиятњои њаётї</vt:lpstr>
      <vt:lpstr>Стратегияи муваффаќиятњои њаётї</vt:lpstr>
      <vt:lpstr>Стратегияи худамалигардонии њаётї</vt:lpstr>
      <vt:lpstr>Стратегияи худамалигардонии њаётї</vt:lpstr>
      <vt:lpstr>Слайд 27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 ВА МЕТОДЊОИ ПСИХОЛОГИЯИ ИДОРАКУНЇ</dc:title>
  <dc:creator>PC</dc:creator>
  <cp:lastModifiedBy>PC</cp:lastModifiedBy>
  <cp:revision>138</cp:revision>
  <dcterms:created xsi:type="dcterms:W3CDTF">2018-06-01T15:31:39Z</dcterms:created>
  <dcterms:modified xsi:type="dcterms:W3CDTF">2018-08-01T10:55:19Z</dcterms:modified>
</cp:coreProperties>
</file>