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70" r:id="rId12"/>
    <p:sldId id="293" r:id="rId13"/>
    <p:sldId id="29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640960" cy="6264696"/>
          </a:xfrm>
        </p:spPr>
        <p:txBody>
          <a:bodyPr>
            <a:normAutofit fontScale="90000"/>
          </a:bodyPr>
          <a:lstStyle/>
          <a:p>
            <a:pPr algn="ctr"/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>
                <a:latin typeface="Times New Roman Tj" pitchFamily="18" charset="-52"/>
              </a:rPr>
              <a:t/>
            </a:r>
            <a:br>
              <a:rPr lang="tg-Cyrl-TJ" sz="6000" b="1" dirty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>
                <a:latin typeface="Times New Roman Tj" pitchFamily="18" charset="-52"/>
              </a:rPr>
              <a:t/>
            </a:r>
            <a:br>
              <a:rPr lang="tg-Cyrl-TJ" sz="6000" b="1" dirty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>
                <a:latin typeface="Times New Roman Tj" pitchFamily="18" charset="-52"/>
              </a:rPr>
              <a:t/>
            </a:r>
            <a:br>
              <a:rPr lang="tg-Cyrl-TJ" sz="6000" b="1" dirty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>
                <a:latin typeface="Times New Roman Tj" pitchFamily="18" charset="-52"/>
              </a:rPr>
              <a:t/>
            </a:r>
            <a:br>
              <a:rPr lang="tg-Cyrl-TJ" sz="6000" b="1" dirty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>
                <a:latin typeface="Times New Roman Tj" pitchFamily="18" charset="-52"/>
              </a:rPr>
              <a:t/>
            </a:r>
            <a:br>
              <a:rPr lang="tg-Cyrl-TJ" sz="6000" b="1" dirty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>
                <a:latin typeface="Times New Roman Tj" pitchFamily="18" charset="-52"/>
              </a:rPr>
              <a:t/>
            </a:r>
            <a:br>
              <a:rPr lang="tg-Cyrl-TJ" sz="6000" b="1" dirty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tg-Cyrl-TJ" sz="6000" b="1" dirty="0">
                <a:latin typeface="Times New Roman Tj" pitchFamily="18" charset="-52"/>
              </a:rPr>
              <a:t/>
            </a:r>
            <a:br>
              <a:rPr lang="tg-Cyrl-TJ" sz="6000" b="1" dirty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ru-RU" sz="2200" dirty="0" smtClean="0">
                <a:latin typeface="Times New Roman Tj" pitchFamily="18" charset="-52"/>
              </a:rPr>
              <a:t/>
            </a:r>
            <a:br>
              <a:rPr lang="ru-RU" sz="2200" dirty="0" smtClean="0">
                <a:latin typeface="Times New Roman Tj" pitchFamily="18" charset="-52"/>
              </a:rPr>
            </a:br>
            <a:r>
              <a:rPr lang="tg-Cyrl-TJ" sz="6000" b="1" dirty="0" smtClean="0">
                <a:latin typeface="Times New Roman Tj" pitchFamily="18" charset="-52"/>
              </a:rPr>
              <a:t/>
            </a:r>
            <a:br>
              <a:rPr lang="tg-Cyrl-TJ" sz="6000" b="1" dirty="0" smtClean="0">
                <a:latin typeface="Times New Roman Tj" pitchFamily="18" charset="-52"/>
              </a:rPr>
            </a:br>
            <a:r>
              <a:rPr lang="ru-RU" sz="2000" dirty="0">
                <a:latin typeface="Times New Roman Tj" pitchFamily="18" charset="-52"/>
              </a:rPr>
              <a:t/>
            </a:r>
            <a:br>
              <a:rPr lang="ru-RU" sz="2000" dirty="0"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1187624" y="1268760"/>
            <a:ext cx="7632848" cy="3816424"/>
          </a:xfrm>
          <a:prstGeom prst="horizontalScrol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g-Cyrl-TJ" sz="2400" b="1" dirty="0" smtClean="0">
                <a:solidFill>
                  <a:schemeClr val="bg1"/>
                </a:solidFill>
                <a:latin typeface="Times New Roman Tj" pitchFamily="18" charset="-52"/>
              </a:rPr>
              <a:t>ТОБИШЊОИ УСЛУБИЮ МАЪНОИИ ВОЖАЊО ДАР ЗАБОНИ КОРГУЗОРИИ МАЌОМОТИ ДАВЛАТЇ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9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АМАЛИЁТ</a:t>
            </a:r>
            <a:endParaRPr lang="ru-RU" b="1" dirty="0">
              <a:latin typeface="Times New Roman Tj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/>
          </a:bodyPr>
          <a:lstStyle/>
          <a:p>
            <a:r>
              <a:rPr lang="ru-RU" sz="4000" dirty="0" err="1">
                <a:latin typeface="Times New Roman Tj" pitchFamily="18" charset="-52"/>
              </a:rPr>
              <a:t>Калимаи</a:t>
            </a:r>
            <a:r>
              <a:rPr lang="ru-RU" sz="4000" dirty="0">
                <a:latin typeface="Times New Roman Tj" pitchFamily="18" charset="-52"/>
              </a:rPr>
              <a:t> «</a:t>
            </a:r>
            <a:r>
              <a:rPr lang="ru-RU" sz="4000" b="1" dirty="0" err="1">
                <a:latin typeface="Times New Roman Tj" pitchFamily="18" charset="-52"/>
              </a:rPr>
              <a:t>амалиёт</a:t>
            </a:r>
            <a:r>
              <a:rPr lang="ru-RU" sz="4000" dirty="0" smtClean="0">
                <a:latin typeface="Times New Roman Tj" pitchFamily="18" charset="-52"/>
              </a:rPr>
              <a:t>»-</a:t>
            </a:r>
            <a:r>
              <a:rPr lang="ru-RU" sz="4000" dirty="0" err="1" smtClean="0">
                <a:latin typeface="Times New Roman Tj" pitchFamily="18" charset="-52"/>
              </a:rPr>
              <a:t>маљмўи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амал</a:t>
            </a:r>
            <a:endParaRPr lang="ru-RU" sz="4000" dirty="0" smtClean="0">
              <a:latin typeface="Times New Roman Tj" pitchFamily="18" charset="-52"/>
            </a:endParaRPr>
          </a:p>
          <a:p>
            <a:r>
              <a:rPr lang="ru-RU" sz="4000" dirty="0" err="1" smtClean="0">
                <a:latin typeface="Times New Roman Tj" pitchFamily="18" charset="-52"/>
              </a:rPr>
              <a:t>Масалан</a:t>
            </a:r>
            <a:r>
              <a:rPr lang="ru-RU" sz="4000" dirty="0">
                <a:latin typeface="Times New Roman Tj" pitchFamily="18" charset="-52"/>
              </a:rPr>
              <a:t>, дар «</a:t>
            </a:r>
            <a:r>
              <a:rPr lang="ru-RU" sz="4000" b="1" dirty="0" err="1">
                <a:latin typeface="Times New Roman Tj" pitchFamily="18" charset="-52"/>
              </a:rPr>
              <a:t>амалиёти</a:t>
            </a:r>
            <a:r>
              <a:rPr lang="ru-RU" sz="4000" b="1" dirty="0">
                <a:latin typeface="Times New Roman Tj" pitchFamily="18" charset="-52"/>
              </a:rPr>
              <a:t> </a:t>
            </a:r>
            <a:r>
              <a:rPr lang="ru-RU" sz="4000" b="1" dirty="0" err="1">
                <a:latin typeface="Times New Roman Tj" pitchFamily="18" charset="-52"/>
              </a:rPr>
              <a:t>љарроњї</a:t>
            </a:r>
            <a:r>
              <a:rPr lang="ru-RU" sz="4000" dirty="0">
                <a:latin typeface="Times New Roman Tj" pitchFamily="18" charset="-52"/>
              </a:rPr>
              <a:t>» </a:t>
            </a:r>
            <a:r>
              <a:rPr lang="ru-RU" sz="4000" dirty="0" err="1">
                <a:latin typeface="Times New Roman Tj" pitchFamily="18" charset="-52"/>
              </a:rPr>
              <a:t>якчанд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амали</a:t>
            </a:r>
            <a:r>
              <a:rPr lang="ru-RU" sz="4000" dirty="0">
                <a:latin typeface="Times New Roman Tj" pitchFamily="18" charset="-52"/>
              </a:rPr>
              <a:t> ба </a:t>
            </a:r>
            <a:r>
              <a:rPr lang="ru-RU" sz="4000" dirty="0" err="1">
                <a:latin typeface="Times New Roman Tj" pitchFamily="18" charset="-52"/>
              </a:rPr>
              <a:t>њам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алоќаманд</a:t>
            </a:r>
            <a:r>
              <a:rPr lang="ru-RU" sz="4000" dirty="0">
                <a:latin typeface="Times New Roman Tj" pitchFamily="18" charset="-52"/>
              </a:rPr>
              <a:t> </a:t>
            </a:r>
            <a:endParaRPr lang="ru-RU" sz="4000" dirty="0" smtClean="0">
              <a:latin typeface="Times New Roman Tj" pitchFamily="18" charset="-52"/>
            </a:endParaRPr>
          </a:p>
          <a:p>
            <a:r>
              <a:rPr lang="ru-RU" sz="4000" dirty="0" smtClean="0">
                <a:latin typeface="Times New Roman Tj" pitchFamily="18" charset="-52"/>
              </a:rPr>
              <a:t>Дар </a:t>
            </a:r>
            <a:r>
              <a:rPr lang="ru-RU" sz="4000" dirty="0" err="1" smtClean="0">
                <a:latin typeface="Times New Roman Tj" pitchFamily="18" charset="-52"/>
              </a:rPr>
              <a:t>шакли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>
                <a:latin typeface="Times New Roman Tj" pitchFamily="18" charset="-52"/>
              </a:rPr>
              <a:t>«</a:t>
            </a:r>
            <a:r>
              <a:rPr lang="ru-RU" sz="4000" b="1" dirty="0" err="1">
                <a:latin typeface="Times New Roman Tj" pitchFamily="18" charset="-52"/>
              </a:rPr>
              <a:t>амалиёт</a:t>
            </a:r>
            <a:r>
              <a:rPr lang="ru-RU" sz="4000" b="1" dirty="0" err="1">
                <a:solidFill>
                  <a:srgbClr val="FF0000"/>
                </a:solidFill>
                <a:latin typeface="Times New Roman Tj" pitchFamily="18" charset="-52"/>
              </a:rPr>
              <a:t>њо</a:t>
            </a:r>
            <a:r>
              <a:rPr lang="ru-RU" sz="4000" dirty="0">
                <a:latin typeface="Times New Roman Tj" pitchFamily="18" charset="-52"/>
              </a:rPr>
              <a:t>» (</a:t>
            </a:r>
            <a:r>
              <a:rPr lang="ru-RU" sz="4000" dirty="0" err="1">
                <a:latin typeface="Times New Roman Tj" pitchFamily="18" charset="-52"/>
              </a:rPr>
              <a:t>амал</a:t>
            </a:r>
            <a:r>
              <a:rPr lang="ru-RU" sz="4000" b="1" u="sng" dirty="0" err="1">
                <a:latin typeface="Times New Roman Tj" pitchFamily="18" charset="-52"/>
              </a:rPr>
              <a:t>њоњо</a:t>
            </a:r>
            <a:r>
              <a:rPr lang="ru-RU" sz="4000" dirty="0">
                <a:latin typeface="Times New Roman Tj" pitchFamily="18" charset="-52"/>
              </a:rPr>
              <a:t>) </a:t>
            </a:r>
            <a:r>
              <a:rPr lang="ru-RU" sz="4000" dirty="0" smtClean="0">
                <a:latin typeface="Times New Roman Tj" pitchFamily="18" charset="-52"/>
              </a:rPr>
              <a:t>-</a:t>
            </a:r>
            <a:r>
              <a:rPr lang="ru-RU" sz="4000" dirty="0" err="1" smtClean="0">
                <a:latin typeface="Times New Roman Tj" pitchFamily="18" charset="-52"/>
              </a:rPr>
              <a:t>нодуруст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8005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МУШКИЛ</a:t>
            </a:r>
            <a:endParaRPr lang="ru-RU" b="1" dirty="0">
              <a:latin typeface="Times New Roman Tj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>
                <a:latin typeface="Times New Roman Tj" pitchFamily="18" charset="-52"/>
              </a:rPr>
              <a:t>Вожаи</a:t>
            </a:r>
            <a:r>
              <a:rPr lang="ru-RU" sz="4000" dirty="0">
                <a:latin typeface="Times New Roman Tj" pitchFamily="18" charset="-52"/>
              </a:rPr>
              <a:t> «</a:t>
            </a:r>
            <a:r>
              <a:rPr lang="ru-RU" sz="4000" b="1" dirty="0" err="1">
                <a:latin typeface="Times New Roman Tj" pitchFamily="18" charset="-52"/>
              </a:rPr>
              <a:t>мушкил</a:t>
            </a:r>
            <a:r>
              <a:rPr lang="ru-RU" sz="4000" dirty="0" smtClean="0">
                <a:latin typeface="Times New Roman Tj" pitchFamily="18" charset="-52"/>
              </a:rPr>
              <a:t>» - </a:t>
            </a:r>
            <a:r>
              <a:rPr lang="ru-RU" sz="4000" dirty="0" err="1" smtClean="0">
                <a:latin typeface="Times New Roman Tj" pitchFamily="18" charset="-52"/>
              </a:rPr>
              <a:t>маъноњои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душвор</a:t>
            </a:r>
            <a:r>
              <a:rPr lang="ru-RU" sz="4000" dirty="0">
                <a:latin typeface="Times New Roman Tj" pitchFamily="18" charset="-52"/>
              </a:rPr>
              <a:t>, </a:t>
            </a:r>
            <a:r>
              <a:rPr lang="ru-RU" sz="4000" dirty="0" err="1">
                <a:latin typeface="Times New Roman Tj" pitchFamily="18" charset="-52"/>
              </a:rPr>
              <a:t>вазнин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ва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сахт</a:t>
            </a:r>
            <a:r>
              <a:rPr lang="ru-RU" sz="4000" dirty="0" smtClean="0">
                <a:latin typeface="Times New Roman Tj" pitchFamily="18" charset="-52"/>
              </a:rPr>
              <a:t> </a:t>
            </a:r>
          </a:p>
          <a:p>
            <a:r>
              <a:rPr lang="ru-RU" sz="4000" dirty="0" err="1" smtClean="0">
                <a:latin typeface="Times New Roman Tj" pitchFamily="18" charset="-52"/>
              </a:rPr>
              <a:t>Шакли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љамъ</a:t>
            </a:r>
            <a:r>
              <a:rPr lang="ru-RU" sz="4000" dirty="0" smtClean="0">
                <a:latin typeface="Times New Roman Tj" pitchFamily="18" charset="-52"/>
              </a:rPr>
              <a:t> - </a:t>
            </a:r>
            <a:r>
              <a:rPr lang="ru-RU" sz="4000" b="1" dirty="0" err="1" smtClean="0">
                <a:latin typeface="Times New Roman Tj" pitchFamily="18" charset="-52"/>
              </a:rPr>
              <a:t>мушкилот</a:t>
            </a:r>
            <a:r>
              <a:rPr lang="ru-RU" sz="4000" dirty="0" smtClean="0">
                <a:latin typeface="Times New Roman Tj" pitchFamily="18" charset="-52"/>
              </a:rPr>
              <a:t> </a:t>
            </a:r>
          </a:p>
          <a:p>
            <a:r>
              <a:rPr lang="ru-RU" sz="4000" dirty="0" smtClean="0">
                <a:latin typeface="Times New Roman Tj" pitchFamily="18" charset="-52"/>
              </a:rPr>
              <a:t>Дар </a:t>
            </a:r>
            <a:r>
              <a:rPr lang="ru-RU" sz="4000" dirty="0" err="1">
                <a:latin typeface="Times New Roman Tj" pitchFamily="18" charset="-52"/>
              </a:rPr>
              <a:t>шакли</a:t>
            </a:r>
            <a:r>
              <a:rPr lang="ru-RU" sz="4000" dirty="0">
                <a:latin typeface="Times New Roman Tj" pitchFamily="18" charset="-52"/>
              </a:rPr>
              <a:t> «</a:t>
            </a:r>
            <a:r>
              <a:rPr lang="ru-RU" sz="4000" dirty="0" err="1">
                <a:latin typeface="Times New Roman Tj" pitchFamily="18" charset="-52"/>
              </a:rPr>
              <a:t>мушкил</a:t>
            </a:r>
            <a:r>
              <a:rPr lang="ru-RU" sz="4000" b="1" u="sng" dirty="0" err="1">
                <a:solidFill>
                  <a:srgbClr val="FF0000"/>
                </a:solidFill>
                <a:latin typeface="Times New Roman Tj" pitchFamily="18" charset="-52"/>
              </a:rPr>
              <a:t>отњо</a:t>
            </a:r>
            <a:r>
              <a:rPr lang="ru-RU" sz="4000" b="1" u="sng" dirty="0">
                <a:latin typeface="Times New Roman Tj" pitchFamily="18" charset="-52"/>
              </a:rPr>
              <a:t>»</a:t>
            </a:r>
            <a:r>
              <a:rPr lang="ru-RU" sz="4000" dirty="0">
                <a:latin typeface="Times New Roman Tj" pitchFamily="18" charset="-52"/>
              </a:rPr>
              <a:t> (</a:t>
            </a:r>
            <a:r>
              <a:rPr lang="ru-RU" sz="4000" dirty="0" err="1">
                <a:latin typeface="Times New Roman Tj" pitchFamily="18" charset="-52"/>
              </a:rPr>
              <a:t>мушкил</a:t>
            </a:r>
            <a:r>
              <a:rPr lang="ru-RU" sz="4000" b="1" u="sng" dirty="0" err="1">
                <a:solidFill>
                  <a:srgbClr val="FF0000"/>
                </a:solidFill>
                <a:latin typeface="Times New Roman Tj" pitchFamily="18" charset="-52"/>
              </a:rPr>
              <a:t>њоњо</a:t>
            </a:r>
            <a:r>
              <a:rPr lang="ru-RU" sz="4000" dirty="0" smtClean="0">
                <a:latin typeface="Times New Roman Tj" pitchFamily="18" charset="-52"/>
              </a:rPr>
              <a:t>) - </a:t>
            </a:r>
            <a:r>
              <a:rPr lang="ru-RU" sz="4000" dirty="0" err="1" smtClean="0">
                <a:latin typeface="Times New Roman Tj" pitchFamily="18" charset="-52"/>
              </a:rPr>
              <a:t>бо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ду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љамъбандї</a:t>
            </a:r>
            <a:endParaRPr lang="ru-RU" sz="4000" dirty="0">
              <a:latin typeface="Times New Roman Tj" pitchFamily="18" charset="-5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991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 Tj" pitchFamily="18" charset="-52"/>
              </a:rPr>
              <a:t>Ибораи</a:t>
            </a:r>
            <a:r>
              <a:rPr lang="ru-RU" dirty="0">
                <a:latin typeface="Times New Roman Tj" pitchFamily="18" charset="-52"/>
              </a:rPr>
              <a:t> «</a:t>
            </a:r>
            <a:r>
              <a:rPr lang="ru-RU" b="1" dirty="0" err="1">
                <a:latin typeface="Times New Roman Tj" pitchFamily="18" charset="-52"/>
              </a:rPr>
              <a:t>ќайд</a:t>
            </a:r>
            <a:r>
              <a:rPr lang="ru-RU" b="1" dirty="0">
                <a:latin typeface="Times New Roman Tj" pitchFamily="18" charset="-52"/>
              </a:rPr>
              <a:t> </a:t>
            </a:r>
            <a:r>
              <a:rPr lang="ru-RU" b="1" dirty="0" smtClean="0">
                <a:latin typeface="Times New Roman Tj" pitchFamily="18" charset="-52"/>
              </a:rPr>
              <a:t>кардан</a:t>
            </a:r>
            <a:r>
              <a:rPr lang="ru-RU" dirty="0" smtClean="0">
                <a:latin typeface="Times New Roman Tj" pitchFamily="18" charset="-52"/>
              </a:rPr>
              <a:t>»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Autofit/>
          </a:bodyPr>
          <a:lstStyle/>
          <a:p>
            <a:r>
              <a:rPr lang="ru-RU" sz="5000" dirty="0" err="1">
                <a:latin typeface="Times New Roman Tj" pitchFamily="18" charset="-52"/>
              </a:rPr>
              <a:t>Ибораи</a:t>
            </a:r>
            <a:r>
              <a:rPr lang="ru-RU" sz="5000" dirty="0">
                <a:latin typeface="Times New Roman Tj" pitchFamily="18" charset="-52"/>
              </a:rPr>
              <a:t> «</a:t>
            </a:r>
            <a:r>
              <a:rPr lang="ru-RU" sz="5000" b="1" dirty="0" err="1">
                <a:latin typeface="Times New Roman Tj" pitchFamily="18" charset="-52"/>
              </a:rPr>
              <a:t>ќайд</a:t>
            </a:r>
            <a:r>
              <a:rPr lang="ru-RU" sz="5000" b="1" dirty="0">
                <a:latin typeface="Times New Roman Tj" pitchFamily="18" charset="-52"/>
              </a:rPr>
              <a:t> кардан</a:t>
            </a:r>
            <a:r>
              <a:rPr lang="ru-RU" sz="5000" dirty="0">
                <a:latin typeface="Times New Roman Tj" pitchFamily="18" charset="-52"/>
              </a:rPr>
              <a:t>» </a:t>
            </a:r>
            <a:r>
              <a:rPr lang="ru-RU" sz="5000" dirty="0" smtClean="0">
                <a:latin typeface="Times New Roman Tj" pitchFamily="18" charset="-52"/>
              </a:rPr>
              <a:t>-</a:t>
            </a:r>
            <a:r>
              <a:rPr lang="ru-RU" sz="5000" dirty="0" err="1" smtClean="0">
                <a:latin typeface="Times New Roman Tj" pitchFamily="18" charset="-52"/>
              </a:rPr>
              <a:t>маънои</a:t>
            </a:r>
            <a:r>
              <a:rPr lang="ru-RU" sz="5000" dirty="0" smtClean="0">
                <a:latin typeface="Times New Roman Tj" pitchFamily="18" charset="-52"/>
              </a:rPr>
              <a:t> </a:t>
            </a:r>
            <a:r>
              <a:rPr lang="ru-RU" sz="5000" dirty="0" err="1">
                <a:latin typeface="Times New Roman Tj" pitchFamily="18" charset="-52"/>
              </a:rPr>
              <a:t>асир</a:t>
            </a:r>
            <a:r>
              <a:rPr lang="ru-RU" sz="5000" dirty="0">
                <a:latin typeface="Times New Roman Tj" pitchFamily="18" charset="-52"/>
              </a:rPr>
              <a:t> кардан, </a:t>
            </a:r>
            <a:r>
              <a:rPr lang="ru-RU" sz="5000" dirty="0" err="1">
                <a:latin typeface="Times New Roman Tj" pitchFamily="18" charset="-52"/>
              </a:rPr>
              <a:t>бандї</a:t>
            </a:r>
            <a:r>
              <a:rPr lang="ru-RU" sz="5000" dirty="0">
                <a:latin typeface="Times New Roman Tj" pitchFamily="18" charset="-52"/>
              </a:rPr>
              <a:t> </a:t>
            </a:r>
            <a:r>
              <a:rPr lang="ru-RU" sz="5000" dirty="0" smtClean="0">
                <a:latin typeface="Times New Roman Tj" pitchFamily="18" charset="-52"/>
              </a:rPr>
              <a:t>кардан</a:t>
            </a:r>
          </a:p>
          <a:p>
            <a:r>
              <a:rPr lang="ru-RU" sz="5000" dirty="0" err="1" smtClean="0">
                <a:latin typeface="Times New Roman Tj" pitchFamily="18" charset="-52"/>
              </a:rPr>
              <a:t>Мурѓи</a:t>
            </a:r>
            <a:r>
              <a:rPr lang="ru-RU" sz="5000" dirty="0" smtClean="0">
                <a:latin typeface="Times New Roman Tj" pitchFamily="18" charset="-52"/>
              </a:rPr>
              <a:t> </a:t>
            </a:r>
            <a:r>
              <a:rPr lang="ru-RU" sz="5000" dirty="0" err="1">
                <a:latin typeface="Times New Roman Tj" pitchFamily="18" charset="-52"/>
              </a:rPr>
              <a:t>дилњоро</a:t>
            </a:r>
            <a:r>
              <a:rPr lang="ru-RU" sz="5000" dirty="0">
                <a:latin typeface="Times New Roman Tj" pitchFamily="18" charset="-52"/>
              </a:rPr>
              <a:t> </a:t>
            </a:r>
            <a:r>
              <a:rPr lang="ru-RU" sz="5000" b="1" i="1" u="sng" dirty="0" err="1">
                <a:solidFill>
                  <a:srgbClr val="FF0000"/>
                </a:solidFill>
                <a:latin typeface="Times New Roman Tj" pitchFamily="18" charset="-52"/>
              </a:rPr>
              <a:t>ќайд</a:t>
            </a:r>
            <a:r>
              <a:rPr lang="ru-RU" sz="5000" dirty="0">
                <a:latin typeface="Times New Roman Tj" pitchFamily="18" charset="-52"/>
              </a:rPr>
              <a:t> </a:t>
            </a:r>
            <a:r>
              <a:rPr lang="ru-RU" sz="5000" dirty="0" smtClean="0">
                <a:latin typeface="Times New Roman Tj" pitchFamily="18" charset="-52"/>
              </a:rPr>
              <a:t>кардам.</a:t>
            </a:r>
            <a:r>
              <a:rPr lang="ru-RU" sz="5000" b="1" dirty="0" smtClean="0">
                <a:latin typeface="Times New Roman Tj" pitchFamily="18" charset="-52"/>
              </a:rPr>
              <a:t> </a:t>
            </a:r>
            <a:r>
              <a:rPr lang="ru-RU" sz="5000" b="1" dirty="0" err="1">
                <a:latin typeface="Times New Roman Tj" pitchFamily="18" charset="-52"/>
              </a:rPr>
              <a:t>Муњаммад</a:t>
            </a:r>
            <a:r>
              <a:rPr lang="ru-RU" sz="5000" b="1" dirty="0">
                <a:latin typeface="Times New Roman Tj" pitchFamily="18" charset="-52"/>
              </a:rPr>
              <a:t> </a:t>
            </a:r>
            <a:r>
              <a:rPr lang="ru-RU" sz="5000" b="1" dirty="0" err="1" smtClean="0">
                <a:latin typeface="Times New Roman Tj" pitchFamily="18" charset="-52"/>
              </a:rPr>
              <a:t>Авфї</a:t>
            </a:r>
            <a:endParaRPr lang="ru-RU" sz="50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374851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>
                <a:latin typeface="Times New Roman Tj" pitchFamily="18" charset="-52"/>
              </a:rPr>
              <a:t>ќ</a:t>
            </a:r>
            <a:r>
              <a:rPr lang="ru-RU" b="1" dirty="0" err="1">
                <a:latin typeface="Times New Roman Tj" pitchFamily="18" charset="-52"/>
              </a:rPr>
              <a:t>айд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dirty="0" err="1" smtClean="0">
                <a:solidFill>
                  <a:srgbClr val="FF0000"/>
                </a:solidFill>
                <a:latin typeface="Times New Roman Tj" pitchFamily="18" charset="-52"/>
              </a:rPr>
              <a:t>Ќаблан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Ќайд</a:t>
            </a:r>
            <a:r>
              <a:rPr lang="ru-RU" sz="4000" b="1" dirty="0" err="1" smtClean="0">
                <a:latin typeface="Times New Roman Tj" pitchFamily="18" charset="-52"/>
              </a:rPr>
              <a:t>и</a:t>
            </a:r>
            <a:r>
              <a:rPr lang="ru-RU" sz="4000" b="1" dirty="0" smtClean="0">
                <a:latin typeface="Times New Roman Tj" pitchFamily="18" charset="-52"/>
              </a:rPr>
              <a:t> </a:t>
            </a:r>
            <a:r>
              <a:rPr lang="ru-RU" sz="4000" b="1" dirty="0" err="1">
                <a:latin typeface="Times New Roman Tj" pitchFamily="18" charset="-52"/>
              </a:rPr>
              <a:t>асноди</a:t>
            </a:r>
            <a:r>
              <a:rPr lang="ru-RU" sz="4000" b="1" dirty="0">
                <a:latin typeface="Times New Roman Tj" pitchFamily="18" charset="-52"/>
              </a:rPr>
              <a:t> </a:t>
            </a:r>
            <a:r>
              <a:rPr lang="ru-RU" sz="4000" b="1" dirty="0" err="1">
                <a:latin typeface="Times New Roman Tj" pitchFamily="18" charset="-52"/>
              </a:rPr>
              <a:t>њолати</a:t>
            </a:r>
            <a:r>
              <a:rPr lang="ru-RU" sz="4000" b="1" dirty="0">
                <a:latin typeface="Times New Roman Tj" pitchFamily="18" charset="-52"/>
              </a:rPr>
              <a:t> </a:t>
            </a:r>
            <a:r>
              <a:rPr lang="ru-RU" sz="4000" b="1" dirty="0" err="1" smtClean="0">
                <a:latin typeface="Times New Roman Tj" pitchFamily="18" charset="-52"/>
              </a:rPr>
              <a:t>шањрвандї</a:t>
            </a:r>
            <a:endParaRPr lang="ru-RU" sz="4000" b="1" dirty="0" smtClean="0">
              <a:latin typeface="Times New Roman Tj" pitchFamily="18" charset="-52"/>
            </a:endParaRPr>
          </a:p>
          <a:p>
            <a:pPr algn="ctr"/>
            <a:r>
              <a:rPr lang="ru-RU" sz="5400" b="1" dirty="0" err="1">
                <a:solidFill>
                  <a:srgbClr val="FF0000"/>
                </a:solidFill>
                <a:latin typeface="Times New Roman Tj" pitchFamily="18" charset="-52"/>
              </a:rPr>
              <a:t>њ</a:t>
            </a:r>
            <a:r>
              <a:rPr lang="ru-RU" sz="4000" b="1" dirty="0" err="1">
                <a:solidFill>
                  <a:srgbClr val="FF0000"/>
                </a:solidFill>
                <a:latin typeface="Times New Roman Tj" pitchFamily="18" charset="-52"/>
              </a:rPr>
              <a:t>оло</a:t>
            </a:r>
            <a:endParaRPr lang="ru-RU" sz="4000" b="1" dirty="0">
              <a:solidFill>
                <a:srgbClr val="FF0000"/>
              </a:solidFill>
              <a:latin typeface="Times New Roman Tj" pitchFamily="18" charset="-52"/>
            </a:endParaRPr>
          </a:p>
          <a:p>
            <a:pPr marL="0" indent="0">
              <a:buNone/>
            </a:pPr>
            <a:r>
              <a:rPr lang="ru-RU" sz="4000" b="1" dirty="0" err="1" smtClean="0">
                <a:latin typeface="Times New Roman Tj" pitchFamily="18" charset="-52"/>
              </a:rPr>
              <a:t>Сабти</a:t>
            </a:r>
            <a:r>
              <a:rPr lang="ru-RU" sz="4000" b="1" dirty="0" smtClean="0">
                <a:latin typeface="Times New Roman Tj" pitchFamily="18" charset="-52"/>
              </a:rPr>
              <a:t> </a:t>
            </a:r>
            <a:r>
              <a:rPr lang="ru-RU" sz="4000" b="1" dirty="0" err="1">
                <a:latin typeface="Times New Roman Tj" pitchFamily="18" charset="-52"/>
              </a:rPr>
              <a:t>асноди</a:t>
            </a:r>
            <a:r>
              <a:rPr lang="ru-RU" sz="4000" b="1" dirty="0">
                <a:latin typeface="Times New Roman Tj" pitchFamily="18" charset="-52"/>
              </a:rPr>
              <a:t> </a:t>
            </a:r>
            <a:r>
              <a:rPr lang="ru-RU" sz="4000" b="1" dirty="0" err="1">
                <a:latin typeface="Times New Roman Tj" pitchFamily="18" charset="-52"/>
              </a:rPr>
              <a:t>њолати</a:t>
            </a:r>
            <a:r>
              <a:rPr lang="ru-RU" sz="4000" b="1" dirty="0">
                <a:latin typeface="Times New Roman Tj" pitchFamily="18" charset="-52"/>
              </a:rPr>
              <a:t> </a:t>
            </a:r>
            <a:r>
              <a:rPr lang="ru-RU" sz="4000" b="1" dirty="0" err="1" smtClean="0">
                <a:latin typeface="Times New Roman Tj" pitchFamily="18" charset="-52"/>
              </a:rPr>
              <a:t>шањрвандї</a:t>
            </a:r>
            <a:endParaRPr lang="ru-RU" sz="40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729102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АЪЗО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>
                <a:latin typeface="Times New Roman Tj" pitchFamily="18" charset="-52"/>
              </a:rPr>
              <a:t>Калимаи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>
                <a:latin typeface="Times New Roman Tj" pitchFamily="18" charset="-52"/>
              </a:rPr>
              <a:t>«</a:t>
            </a:r>
            <a:r>
              <a:rPr lang="ru-RU" sz="4000" dirty="0" err="1">
                <a:latin typeface="Times New Roman Tj" pitchFamily="18" charset="-52"/>
              </a:rPr>
              <a:t>аъзо</a:t>
            </a:r>
            <a:r>
              <a:rPr lang="ru-RU" sz="4000" dirty="0">
                <a:latin typeface="Times New Roman Tj" pitchFamily="18" charset="-52"/>
              </a:rPr>
              <a:t>» </a:t>
            </a:r>
            <a:r>
              <a:rPr lang="ru-RU" sz="4000" dirty="0" smtClean="0">
                <a:latin typeface="Times New Roman Tj" pitchFamily="18" charset="-52"/>
              </a:rPr>
              <a:t>- </a:t>
            </a:r>
            <a:r>
              <a:rPr lang="ru-RU" sz="4000" dirty="0" err="1" smtClean="0">
                <a:latin typeface="Times New Roman Tj" pitchFamily="18" charset="-52"/>
              </a:rPr>
              <a:t>љамъи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узв</a:t>
            </a:r>
            <a:r>
              <a:rPr lang="ru-RU" sz="4000" dirty="0">
                <a:latin typeface="Times New Roman Tj" pitchFamily="18" charset="-52"/>
              </a:rPr>
              <a:t>, </a:t>
            </a:r>
            <a:r>
              <a:rPr lang="ru-RU" sz="4000" dirty="0" err="1">
                <a:latin typeface="Times New Roman Tj" pitchFamily="18" charset="-52"/>
              </a:rPr>
              <a:t>яъне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узвњо</a:t>
            </a:r>
            <a:r>
              <a:rPr lang="ru-RU" sz="4000" dirty="0" smtClean="0">
                <a:latin typeface="Times New Roman Tj" pitchFamily="18" charset="-52"/>
              </a:rPr>
              <a:t>, </a:t>
            </a:r>
            <a:r>
              <a:rPr lang="ru-RU" sz="4000" dirty="0" err="1">
                <a:latin typeface="Times New Roman Tj" pitchFamily="18" charset="-52"/>
              </a:rPr>
              <a:t>ифодакунандаи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шумораи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зиёди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ашхос</a:t>
            </a:r>
            <a:r>
              <a:rPr lang="ru-RU" sz="4000" dirty="0" smtClean="0">
                <a:latin typeface="Times New Roman Tj" pitchFamily="18" charset="-52"/>
              </a:rPr>
              <a:t>. </a:t>
            </a:r>
          </a:p>
          <a:p>
            <a:r>
              <a:rPr lang="ru-RU" sz="4000" dirty="0" err="1" smtClean="0">
                <a:latin typeface="Times New Roman Tj" pitchFamily="18" charset="-52"/>
              </a:rPr>
              <a:t>Шакли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даѓалтари</a:t>
            </a:r>
            <a:r>
              <a:rPr lang="ru-RU" sz="4000" dirty="0">
                <a:latin typeface="Times New Roman Tj" pitchFamily="18" charset="-52"/>
              </a:rPr>
              <a:t> он «</a:t>
            </a:r>
            <a:r>
              <a:rPr lang="ru-RU" sz="4000" dirty="0" err="1">
                <a:latin typeface="Times New Roman Tj" pitchFamily="18" charset="-52"/>
              </a:rPr>
              <a:t>аъзоён</a:t>
            </a:r>
            <a:r>
              <a:rPr lang="ru-RU" sz="4000" dirty="0">
                <a:latin typeface="Times New Roman Tj" pitchFamily="18" charset="-52"/>
              </a:rPr>
              <a:t>» (</a:t>
            </a:r>
            <a:r>
              <a:rPr lang="ru-RU" sz="4000" dirty="0" err="1">
                <a:latin typeface="Times New Roman Tj" pitchFamily="18" charset="-52"/>
              </a:rPr>
              <a:t>узв</a:t>
            </a:r>
            <a:r>
              <a:rPr lang="ru-RU" sz="4000" b="1" u="sng" dirty="0" err="1">
                <a:latin typeface="Times New Roman Tj" pitchFamily="18" charset="-52"/>
              </a:rPr>
              <a:t>њоњо</a:t>
            </a:r>
            <a:r>
              <a:rPr lang="ru-RU" sz="4000" dirty="0">
                <a:latin typeface="Times New Roman Tj" pitchFamily="18" charset="-52"/>
              </a:rPr>
              <a:t>) </a:t>
            </a:r>
            <a:endParaRPr lang="ru-RU" sz="4000" dirty="0" smtClean="0">
              <a:latin typeface="Times New Roman Tj" pitchFamily="18" charset="-52"/>
            </a:endParaRPr>
          </a:p>
          <a:p>
            <a:r>
              <a:rPr lang="ru-RU" sz="4000" dirty="0" err="1" smtClean="0">
                <a:latin typeface="Times New Roman Tj" pitchFamily="18" charset="-52"/>
              </a:rPr>
              <a:t>Дуруст</a:t>
            </a:r>
            <a:r>
              <a:rPr lang="ru-RU" sz="4000" dirty="0" smtClean="0">
                <a:latin typeface="Times New Roman Tj" pitchFamily="18" charset="-52"/>
              </a:rPr>
              <a:t> -</a:t>
            </a:r>
            <a:r>
              <a:rPr lang="ru-RU" sz="4000" b="1" dirty="0" err="1" smtClean="0">
                <a:latin typeface="Times New Roman Tj" pitchFamily="18" charset="-52"/>
              </a:rPr>
              <a:t>узв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endParaRPr lang="ru-RU" sz="4000" dirty="0">
              <a:latin typeface="Times New Roman Tj" pitchFamily="18" charset="-52"/>
            </a:endParaRPr>
          </a:p>
          <a:p>
            <a:endParaRPr lang="ru-RU" dirty="0"/>
          </a:p>
        </p:txBody>
      </p:sp>
      <p:pic>
        <p:nvPicPr>
          <p:cNvPr id="4" name="Picture 4" descr="MM90028667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65104"/>
            <a:ext cx="3048000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2834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МАЌОМ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00600"/>
          </a:xfrm>
        </p:spPr>
        <p:txBody>
          <a:bodyPr>
            <a:noAutofit/>
          </a:bodyPr>
          <a:lstStyle/>
          <a:p>
            <a:pPr algn="just"/>
            <a:r>
              <a:rPr lang="ru-RU" sz="3400" dirty="0" err="1">
                <a:latin typeface="Times New Roman Tj" pitchFamily="18" charset="-52"/>
              </a:rPr>
              <a:t>Калимаи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smtClean="0">
                <a:latin typeface="Times New Roman Tj" pitchFamily="18" charset="-52"/>
              </a:rPr>
              <a:t>«</a:t>
            </a:r>
            <a:r>
              <a:rPr lang="ru-RU" sz="3400" b="1" dirty="0" err="1">
                <a:latin typeface="Times New Roman Tj" pitchFamily="18" charset="-52"/>
              </a:rPr>
              <a:t>маќом</a:t>
            </a:r>
            <a:r>
              <a:rPr lang="ru-RU" sz="3400" dirty="0">
                <a:latin typeface="Times New Roman Tj" pitchFamily="18" charset="-52"/>
              </a:rPr>
              <a:t>» </a:t>
            </a:r>
            <a:r>
              <a:rPr lang="ru-RU" sz="3400" dirty="0" smtClean="0">
                <a:latin typeface="Times New Roman Tj" pitchFamily="18" charset="-52"/>
              </a:rPr>
              <a:t>дар </a:t>
            </a:r>
            <a:r>
              <a:rPr lang="ru-RU" sz="3400" dirty="0">
                <a:latin typeface="Times New Roman Tj" pitchFamily="18" charset="-52"/>
              </a:rPr>
              <a:t>«</a:t>
            </a:r>
            <a:r>
              <a:rPr lang="ru-RU" sz="3400" dirty="0" err="1">
                <a:latin typeface="Times New Roman Tj" pitchFamily="18" charset="-52"/>
              </a:rPr>
              <a:t>Фарњанги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тафсирии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забони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тољикї</a:t>
            </a:r>
            <a:r>
              <a:rPr lang="ru-RU" sz="3400" dirty="0">
                <a:latin typeface="Times New Roman Tj" pitchFamily="18" charset="-52"/>
              </a:rPr>
              <a:t>» </a:t>
            </a:r>
            <a:r>
              <a:rPr lang="ru-RU" sz="3400" dirty="0" smtClean="0">
                <a:latin typeface="Times New Roman Tj" pitchFamily="18" charset="-52"/>
              </a:rPr>
              <a:t>- </a:t>
            </a:r>
            <a:r>
              <a:rPr lang="ru-RU" sz="3400" dirty="0" err="1" smtClean="0">
                <a:latin typeface="Times New Roman Tj" pitchFamily="18" charset="-52"/>
              </a:rPr>
              <a:t>маънои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зиёд</a:t>
            </a:r>
            <a:r>
              <a:rPr lang="ru-RU" sz="3400" dirty="0">
                <a:latin typeface="Times New Roman Tj" pitchFamily="18" charset="-52"/>
              </a:rPr>
              <a:t>, аз </a:t>
            </a:r>
            <a:r>
              <a:rPr lang="ru-RU" sz="3400" dirty="0" err="1">
                <a:latin typeface="Times New Roman Tj" pitchFamily="18" charset="-52"/>
              </a:rPr>
              <a:t>љумла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дастгоњи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маъмурї</a:t>
            </a:r>
            <a:r>
              <a:rPr lang="ru-RU" sz="3400" dirty="0">
                <a:latin typeface="Times New Roman Tj" pitchFamily="18" charset="-52"/>
              </a:rPr>
              <a:t> (орган</a:t>
            </a:r>
            <a:r>
              <a:rPr lang="ru-RU" sz="3400" dirty="0" smtClean="0">
                <a:latin typeface="Times New Roman Tj" pitchFamily="18" charset="-52"/>
              </a:rPr>
              <a:t>)</a:t>
            </a:r>
          </a:p>
          <a:p>
            <a:pPr algn="just"/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Маќомоти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мањаллии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њокимияти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давлатї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smtClean="0">
                <a:latin typeface="Times New Roman Tj" pitchFamily="18" charset="-52"/>
              </a:rPr>
              <a:t>- </a:t>
            </a:r>
            <a:r>
              <a:rPr lang="ru-RU" sz="3400" dirty="0">
                <a:latin typeface="Times New Roman Tj" pitchFamily="18" charset="-52"/>
              </a:rPr>
              <a:t>«</a:t>
            </a:r>
            <a:r>
              <a:rPr lang="ru-RU" sz="3400" b="1" dirty="0" err="1">
                <a:latin typeface="Times New Roman Tj" pitchFamily="18" charset="-52"/>
              </a:rPr>
              <a:t>маќомот</a:t>
            </a:r>
            <a:r>
              <a:rPr lang="ru-RU" sz="3400" dirty="0">
                <a:latin typeface="Times New Roman Tj" pitchFamily="18" charset="-52"/>
              </a:rPr>
              <a:t>» </a:t>
            </a:r>
            <a:r>
              <a:rPr lang="ru-RU" sz="3400" dirty="0" smtClean="0">
                <a:latin typeface="Times New Roman Tj" pitchFamily="18" charset="-52"/>
              </a:rPr>
              <a:t>- </a:t>
            </a:r>
            <a:r>
              <a:rPr lang="ru-RU" sz="3400" dirty="0" err="1" smtClean="0">
                <a:latin typeface="Times New Roman Tj" pitchFamily="18" charset="-52"/>
              </a:rPr>
              <a:t>дуруст</a:t>
            </a:r>
            <a:r>
              <a:rPr lang="ru-RU" sz="3400" dirty="0" smtClean="0">
                <a:latin typeface="Times New Roman Tj" pitchFamily="18" charset="-52"/>
              </a:rPr>
              <a:t> </a:t>
            </a:r>
          </a:p>
          <a:p>
            <a:pPr algn="just"/>
            <a:r>
              <a:rPr lang="ru-RU" sz="3400" dirty="0" err="1" smtClean="0">
                <a:latin typeface="Times New Roman Tj" pitchFamily="18" charset="-52"/>
              </a:rPr>
              <a:t>Ваќте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ки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ду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ва</a:t>
            </a:r>
            <a:r>
              <a:rPr lang="ru-RU" sz="3400" dirty="0">
                <a:latin typeface="Times New Roman Tj" pitchFamily="18" charset="-52"/>
              </a:rPr>
              <a:t> ё </a:t>
            </a:r>
            <a:r>
              <a:rPr lang="ru-RU" sz="3400" dirty="0" err="1">
                <a:latin typeface="Times New Roman Tj" pitchFamily="18" charset="-52"/>
              </a:rPr>
              <a:t>зиёда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маќом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мадди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назар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дошта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мешавад</a:t>
            </a:r>
            <a:r>
              <a:rPr lang="ru-RU" sz="3400" dirty="0" smtClean="0">
                <a:latin typeface="Times New Roman Tj" pitchFamily="18" charset="-52"/>
              </a:rPr>
              <a:t>- «</a:t>
            </a:r>
            <a:r>
              <a:rPr lang="ru-RU" sz="3400" dirty="0" err="1" smtClean="0">
                <a:latin typeface="Times New Roman Tj" pitchFamily="18" charset="-52"/>
              </a:rPr>
              <a:t>маќомот</a:t>
            </a:r>
            <a:r>
              <a:rPr lang="ru-RU" sz="3400" dirty="0">
                <a:latin typeface="Times New Roman Tj" pitchFamily="18" charset="-52"/>
              </a:rPr>
              <a:t>» </a:t>
            </a:r>
            <a:r>
              <a:rPr lang="ru-RU" sz="3400" dirty="0" err="1" smtClean="0">
                <a:latin typeface="Times New Roman Tj" pitchFamily="18" charset="-52"/>
              </a:rPr>
              <a:t>дуруст</a:t>
            </a:r>
            <a:endParaRPr lang="ru-RU" sz="3400" dirty="0" smtClean="0">
              <a:latin typeface="Times New Roman Tj" pitchFamily="18" charset="-52"/>
            </a:endParaRPr>
          </a:p>
          <a:p>
            <a:pPr algn="just"/>
            <a:r>
              <a:rPr lang="ru-RU" sz="3400" b="1" dirty="0" err="1" smtClean="0">
                <a:latin typeface="Times New Roman Tj" pitchFamily="18" charset="-52"/>
              </a:rPr>
              <a:t>Маќом</a:t>
            </a:r>
            <a:r>
              <a:rPr lang="ru-RU" sz="3400" b="1" u="sng" dirty="0" err="1" smtClean="0">
                <a:latin typeface="Times New Roman Tj" pitchFamily="18" charset="-52"/>
              </a:rPr>
              <a:t>отњо</a:t>
            </a:r>
            <a:r>
              <a:rPr lang="ru-RU" sz="3400" b="1" u="sng" dirty="0" smtClean="0">
                <a:latin typeface="Times New Roman Tj" pitchFamily="18" charset="-52"/>
              </a:rPr>
              <a:t>(</a:t>
            </a:r>
            <a:r>
              <a:rPr lang="ru-RU" sz="3400" b="1" u="sng" dirty="0" err="1" smtClean="0">
                <a:latin typeface="Times New Roman Tj" pitchFamily="18" charset="-52"/>
              </a:rPr>
              <a:t>њо</a:t>
            </a:r>
            <a:r>
              <a:rPr lang="ru-RU" sz="3400" b="1" u="sng" dirty="0" err="1">
                <a:latin typeface="Times New Roman Tj" pitchFamily="18" charset="-52"/>
              </a:rPr>
              <a:t>њо</a:t>
            </a:r>
            <a:r>
              <a:rPr lang="ru-RU" sz="3400" b="1" u="sng" dirty="0" smtClean="0">
                <a:latin typeface="Times New Roman Tj" pitchFamily="18" charset="-52"/>
              </a:rPr>
              <a:t>)</a:t>
            </a:r>
            <a:r>
              <a:rPr lang="ru-RU" sz="3400" dirty="0" smtClean="0">
                <a:latin typeface="Times New Roman Tj" pitchFamily="18" charset="-52"/>
              </a:rPr>
              <a:t>- </a:t>
            </a:r>
            <a:r>
              <a:rPr lang="ru-RU" sz="3400" dirty="0" err="1">
                <a:latin typeface="Times New Roman Tj" pitchFamily="18" charset="-52"/>
              </a:rPr>
              <a:t>нодуруст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аст</a:t>
            </a:r>
            <a:r>
              <a:rPr lang="ru-RU" sz="3400" dirty="0">
                <a:latin typeface="Times New Roman Tj" pitchFamily="18" charset="-52"/>
              </a:rPr>
              <a:t>. </a:t>
            </a:r>
            <a:r>
              <a:rPr lang="ru-RU" sz="3400" dirty="0" err="1" smtClean="0">
                <a:latin typeface="Times New Roman Tj" pitchFamily="18" charset="-52"/>
              </a:rPr>
              <a:t>Дорои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>
                <a:latin typeface="Times New Roman Tj" pitchFamily="18" charset="-52"/>
              </a:rPr>
              <a:t>ду</a:t>
            </a:r>
            <a:r>
              <a:rPr lang="ru-RU" sz="3400" dirty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љамъбандї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6196255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АХБОР</a:t>
            </a:r>
            <a:endParaRPr lang="ru-RU" b="1" dirty="0">
              <a:latin typeface="Times New Roman Tj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84576"/>
          </a:xfrm>
        </p:spPr>
        <p:txBody>
          <a:bodyPr>
            <a:normAutofit/>
          </a:bodyPr>
          <a:lstStyle/>
          <a:p>
            <a:pPr algn="just"/>
            <a:r>
              <a:rPr lang="ru-RU" sz="4000" dirty="0" err="1">
                <a:latin typeface="Times New Roman Tj" pitchFamily="18" charset="-52"/>
              </a:rPr>
              <a:t>Калимаи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smtClean="0">
                <a:latin typeface="Times New Roman Tj" pitchFamily="18" charset="-52"/>
              </a:rPr>
              <a:t>«</a:t>
            </a:r>
            <a:r>
              <a:rPr lang="ru-RU" sz="4000" b="1" dirty="0" err="1">
                <a:latin typeface="Times New Roman Tj" pitchFamily="18" charset="-52"/>
              </a:rPr>
              <a:t>ахбор</a:t>
            </a:r>
            <a:r>
              <a:rPr lang="ru-RU" sz="4000" dirty="0" smtClean="0">
                <a:latin typeface="Times New Roman Tj" pitchFamily="18" charset="-52"/>
              </a:rPr>
              <a:t>» - </a:t>
            </a:r>
            <a:r>
              <a:rPr lang="ru-RU" sz="4000" dirty="0" err="1" smtClean="0">
                <a:latin typeface="Times New Roman Tj" pitchFamily="18" charset="-52"/>
              </a:rPr>
              <a:t>Фарњанги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тафсирии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забони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тољикї</a:t>
            </a:r>
            <a:r>
              <a:rPr lang="ru-RU" sz="4000" dirty="0" smtClean="0">
                <a:latin typeface="Times New Roman Tj" pitchFamily="18" charset="-52"/>
              </a:rPr>
              <a:t> - </a:t>
            </a:r>
            <a:r>
              <a:rPr lang="ru-RU" sz="4000" dirty="0" err="1" smtClean="0">
                <a:latin typeface="Times New Roman Tj" pitchFamily="18" charset="-52"/>
              </a:rPr>
              <a:t>љамъи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>
                <a:latin typeface="Times New Roman Tj" pitchFamily="18" charset="-52"/>
              </a:rPr>
              <a:t>хабар, </a:t>
            </a:r>
            <a:r>
              <a:rPr lang="ru-RU" sz="4000" dirty="0" err="1">
                <a:latin typeface="Times New Roman Tj" pitchFamily="18" charset="-52"/>
              </a:rPr>
              <a:t>яъне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хабарњо</a:t>
            </a:r>
            <a:r>
              <a:rPr lang="ru-RU" sz="4000" dirty="0">
                <a:latin typeface="Times New Roman Tj" pitchFamily="18" charset="-52"/>
              </a:rPr>
              <a:t> </a:t>
            </a:r>
            <a:endParaRPr lang="ru-RU" sz="4000" dirty="0" smtClean="0">
              <a:latin typeface="Times New Roman Tj" pitchFamily="18" charset="-52"/>
            </a:endParaRPr>
          </a:p>
          <a:p>
            <a:pPr algn="just"/>
            <a:r>
              <a:rPr lang="ru-RU" sz="4000" dirty="0" err="1" smtClean="0">
                <a:latin typeface="Times New Roman Tj" pitchFamily="18" charset="-52"/>
              </a:rPr>
              <a:t>Шаклњои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нодуруст</a:t>
            </a:r>
            <a:r>
              <a:rPr lang="ru-RU" sz="4000" dirty="0" smtClean="0">
                <a:latin typeface="Times New Roman Tj" pitchFamily="18" charset="-52"/>
              </a:rPr>
              <a:t>- </a:t>
            </a:r>
            <a:r>
              <a:rPr lang="ru-RU" sz="4000" dirty="0">
                <a:latin typeface="Times New Roman Tj" pitchFamily="18" charset="-52"/>
              </a:rPr>
              <a:t>«</a:t>
            </a:r>
            <a:r>
              <a:rPr lang="ru-RU" sz="4000" b="1" dirty="0" err="1">
                <a:latin typeface="Times New Roman Tj" pitchFamily="18" charset="-52"/>
              </a:rPr>
              <a:t>ахборот</a:t>
            </a:r>
            <a:r>
              <a:rPr lang="ru-RU" sz="4000" dirty="0">
                <a:latin typeface="Times New Roman Tj" pitchFamily="18" charset="-52"/>
              </a:rPr>
              <a:t>» (</a:t>
            </a:r>
            <a:r>
              <a:rPr lang="ru-RU" sz="4000" dirty="0" err="1">
                <a:latin typeface="Times New Roman Tj" pitchFamily="18" charset="-52"/>
              </a:rPr>
              <a:t>хабар</a:t>
            </a:r>
            <a:r>
              <a:rPr lang="ru-RU" sz="4000" b="1" u="sng" dirty="0" err="1">
                <a:latin typeface="Times New Roman Tj" pitchFamily="18" charset="-52"/>
              </a:rPr>
              <a:t>њоњо</a:t>
            </a:r>
            <a:r>
              <a:rPr lang="ru-RU" sz="4000" dirty="0">
                <a:latin typeface="Times New Roman Tj" pitchFamily="18" charset="-52"/>
              </a:rPr>
              <a:t>), «</a:t>
            </a:r>
            <a:r>
              <a:rPr lang="ru-RU" sz="4000" b="1" dirty="0" err="1">
                <a:latin typeface="Times New Roman Tj" pitchFamily="18" charset="-52"/>
              </a:rPr>
              <a:t>ахборотњо</a:t>
            </a:r>
            <a:r>
              <a:rPr lang="ru-RU" sz="4000" dirty="0">
                <a:latin typeface="Times New Roman Tj" pitchFamily="18" charset="-52"/>
              </a:rPr>
              <a:t>» (</a:t>
            </a:r>
            <a:r>
              <a:rPr lang="ru-RU" sz="4000" dirty="0" err="1">
                <a:latin typeface="Times New Roman Tj" pitchFamily="18" charset="-52"/>
              </a:rPr>
              <a:t>хабар</a:t>
            </a:r>
            <a:r>
              <a:rPr lang="ru-RU" sz="4000" b="1" u="sng" dirty="0" err="1">
                <a:latin typeface="Times New Roman Tj" pitchFamily="18" charset="-52"/>
              </a:rPr>
              <a:t>њоњоњо</a:t>
            </a:r>
            <a:r>
              <a:rPr lang="ru-RU" sz="4000" dirty="0">
                <a:latin typeface="Times New Roman Tj" pitchFamily="18" charset="-52"/>
              </a:rPr>
              <a:t>) </a:t>
            </a:r>
            <a:r>
              <a:rPr lang="ru-RU" sz="4000" dirty="0" err="1">
                <a:latin typeface="Times New Roman Tj" pitchFamily="18" charset="-52"/>
              </a:rPr>
              <a:t>ва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ибораи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даѓали</a:t>
            </a:r>
            <a:r>
              <a:rPr lang="ru-RU" sz="4000" dirty="0">
                <a:latin typeface="Times New Roman Tj" pitchFamily="18" charset="-52"/>
              </a:rPr>
              <a:t> «</a:t>
            </a:r>
            <a:r>
              <a:rPr lang="ru-RU" sz="4000" b="1" dirty="0" err="1">
                <a:latin typeface="Times New Roman Tj" pitchFamily="18" charset="-52"/>
              </a:rPr>
              <a:t>ахборотњои</a:t>
            </a:r>
            <a:r>
              <a:rPr lang="ru-RU" sz="4000" b="1" dirty="0">
                <a:latin typeface="Times New Roman Tj" pitchFamily="18" charset="-52"/>
              </a:rPr>
              <a:t> </a:t>
            </a:r>
            <a:r>
              <a:rPr lang="ru-RU" sz="4000" b="1" dirty="0" err="1">
                <a:latin typeface="Times New Roman Tj" pitchFamily="18" charset="-52"/>
              </a:rPr>
              <a:t>иттилоотї</a:t>
            </a:r>
            <a:r>
              <a:rPr lang="ru-RU" sz="4000" dirty="0">
                <a:latin typeface="Times New Roman Tj" pitchFamily="18" charset="-52"/>
              </a:rPr>
              <a:t>» (</a:t>
            </a:r>
            <a:r>
              <a:rPr lang="ru-RU" sz="4000" dirty="0" err="1">
                <a:latin typeface="Times New Roman Tj" pitchFamily="18" charset="-52"/>
              </a:rPr>
              <a:t>хабар</a:t>
            </a:r>
            <a:r>
              <a:rPr lang="ru-RU" sz="4000" b="1" u="sng" dirty="0" err="1">
                <a:latin typeface="Times New Roman Tj" pitchFamily="18" charset="-52"/>
              </a:rPr>
              <a:t>њоњоњои</a:t>
            </a:r>
            <a:r>
              <a:rPr lang="ru-RU" sz="4000" b="1" u="sng" dirty="0">
                <a:latin typeface="Times New Roman Tj" pitchFamily="18" charset="-52"/>
              </a:rPr>
              <a:t> </a:t>
            </a:r>
            <a:r>
              <a:rPr lang="ru-RU" sz="4000" b="1" u="sng" dirty="0" err="1">
                <a:latin typeface="Times New Roman Tj" pitchFamily="18" charset="-52"/>
              </a:rPr>
              <a:t>хабарї</a:t>
            </a:r>
            <a:r>
              <a:rPr lang="ru-RU" sz="4000" dirty="0" smtClean="0">
                <a:latin typeface="Times New Roman Tj" pitchFamily="18" charset="-52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66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ТАЛАБОТ</a:t>
            </a:r>
            <a:endParaRPr lang="ru-RU" b="1" dirty="0">
              <a:latin typeface="Times New Roman Tj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600" dirty="0" err="1">
                <a:latin typeface="Times New Roman Tj" pitchFamily="18" charset="-52"/>
              </a:rPr>
              <a:t>Калимаи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smtClean="0">
                <a:latin typeface="Times New Roman Tj" pitchFamily="18" charset="-52"/>
              </a:rPr>
              <a:t>«</a:t>
            </a:r>
            <a:r>
              <a:rPr lang="ru-RU" sz="4600" b="1" dirty="0" err="1">
                <a:latin typeface="Times New Roman Tj" pitchFamily="18" charset="-52"/>
              </a:rPr>
              <a:t>талабот</a:t>
            </a:r>
            <a:r>
              <a:rPr lang="ru-RU" sz="4600" dirty="0" smtClean="0">
                <a:latin typeface="Times New Roman Tj" pitchFamily="18" charset="-52"/>
              </a:rPr>
              <a:t>» - </a:t>
            </a:r>
            <a:r>
              <a:rPr lang="ru-RU" sz="4600" dirty="0" err="1" smtClean="0">
                <a:latin typeface="Times New Roman Tj" pitchFamily="18" charset="-52"/>
              </a:rPr>
              <a:t>Фарњанги</a:t>
            </a:r>
            <a:r>
              <a:rPr lang="ru-RU" sz="4600" dirty="0" smtClean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тафсирии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забони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 smtClean="0">
                <a:latin typeface="Times New Roman Tj" pitchFamily="18" charset="-52"/>
              </a:rPr>
              <a:t>тољикї</a:t>
            </a:r>
            <a:r>
              <a:rPr lang="ru-RU" sz="4600" dirty="0" smtClean="0">
                <a:latin typeface="Times New Roman Tj" pitchFamily="18" charset="-52"/>
              </a:rPr>
              <a:t> - </a:t>
            </a:r>
            <a:r>
              <a:rPr lang="ru-RU" sz="4600" dirty="0" err="1" smtClean="0">
                <a:latin typeface="Times New Roman Tj" pitchFamily="18" charset="-52"/>
              </a:rPr>
              <a:t>љамъи</a:t>
            </a:r>
            <a:r>
              <a:rPr lang="ru-RU" sz="4600" dirty="0" smtClean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талаб</a:t>
            </a:r>
            <a:r>
              <a:rPr lang="ru-RU" sz="4600" dirty="0">
                <a:latin typeface="Times New Roman Tj" pitchFamily="18" charset="-52"/>
              </a:rPr>
              <a:t> </a:t>
            </a:r>
            <a:endParaRPr lang="ru-RU" sz="4600" dirty="0" smtClean="0">
              <a:latin typeface="Times New Roman Tj" pitchFamily="18" charset="-52"/>
            </a:endParaRPr>
          </a:p>
          <a:p>
            <a:r>
              <a:rPr lang="ru-RU" sz="4600" dirty="0" err="1" smtClean="0">
                <a:latin typeface="Times New Roman Tj" pitchFamily="18" charset="-52"/>
              </a:rPr>
              <a:t>Шакли</a:t>
            </a:r>
            <a:r>
              <a:rPr lang="ru-RU" sz="4600" dirty="0" smtClean="0">
                <a:latin typeface="Times New Roman Tj" pitchFamily="18" charset="-52"/>
              </a:rPr>
              <a:t> </a:t>
            </a:r>
            <a:r>
              <a:rPr lang="ru-RU" sz="4600" dirty="0">
                <a:latin typeface="Times New Roman Tj" pitchFamily="18" charset="-52"/>
              </a:rPr>
              <a:t>«</a:t>
            </a:r>
            <a:r>
              <a:rPr lang="ru-RU" sz="4600" b="1" dirty="0" err="1">
                <a:latin typeface="Times New Roman Tj" pitchFamily="18" charset="-52"/>
              </a:rPr>
              <a:t>талаботњо</a:t>
            </a:r>
            <a:r>
              <a:rPr lang="ru-RU" sz="4600" dirty="0">
                <a:latin typeface="Times New Roman Tj" pitchFamily="18" charset="-52"/>
              </a:rPr>
              <a:t>» (</a:t>
            </a:r>
            <a:r>
              <a:rPr lang="ru-RU" sz="4600" dirty="0" err="1">
                <a:latin typeface="Times New Roman Tj" pitchFamily="18" charset="-52"/>
              </a:rPr>
              <a:t>талаб</a:t>
            </a:r>
            <a:r>
              <a:rPr lang="ru-RU" sz="4600" b="1" u="sng" dirty="0" err="1">
                <a:latin typeface="Times New Roman Tj" pitchFamily="18" charset="-52"/>
              </a:rPr>
              <a:t>њоњо</a:t>
            </a:r>
            <a:r>
              <a:rPr lang="ru-RU" sz="4600" dirty="0">
                <a:latin typeface="Times New Roman Tj" pitchFamily="18" charset="-52"/>
              </a:rPr>
              <a:t>) </a:t>
            </a:r>
            <a:r>
              <a:rPr lang="ru-RU" sz="4600" dirty="0" smtClean="0">
                <a:latin typeface="Times New Roman Tj" pitchFamily="18" charset="-52"/>
              </a:rPr>
              <a:t>-</a:t>
            </a:r>
            <a:r>
              <a:rPr lang="ru-RU" sz="4600" dirty="0" err="1" smtClean="0">
                <a:latin typeface="Times New Roman Tj" pitchFamily="18" charset="-52"/>
              </a:rPr>
              <a:t>љамъбандии</a:t>
            </a:r>
            <a:r>
              <a:rPr lang="ru-RU" sz="4600" dirty="0" smtClean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нодуруст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ва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сохта</a:t>
            </a:r>
            <a:r>
              <a:rPr lang="ru-RU" sz="4600" dirty="0">
                <a:latin typeface="Times New Roman Tj" pitchFamily="18" charset="-52"/>
              </a:rPr>
              <a:t>(</a:t>
            </a:r>
            <a:r>
              <a:rPr lang="ru-RU" sz="4600" dirty="0" err="1">
                <a:latin typeface="Times New Roman Tj" pitchFamily="18" charset="-52"/>
              </a:rPr>
              <a:t>маснўї</a:t>
            </a:r>
            <a:r>
              <a:rPr lang="ru-RU" sz="4600" dirty="0" smtClean="0">
                <a:latin typeface="Times New Roman Tj" pitchFamily="18" charset="-52"/>
              </a:rPr>
              <a:t>)</a:t>
            </a:r>
            <a:endParaRPr lang="ru-RU" sz="46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0503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АДАБИЁТ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0600"/>
          </a:xfrm>
        </p:spPr>
        <p:txBody>
          <a:bodyPr>
            <a:noAutofit/>
          </a:bodyPr>
          <a:lstStyle/>
          <a:p>
            <a:r>
              <a:rPr lang="ru-RU" sz="4600" dirty="0" err="1">
                <a:latin typeface="Times New Roman Tj" pitchFamily="18" charset="-52"/>
              </a:rPr>
              <a:t>Калимаи</a:t>
            </a:r>
            <a:r>
              <a:rPr lang="ru-RU" sz="4600" dirty="0">
                <a:latin typeface="Times New Roman Tj" pitchFamily="18" charset="-52"/>
              </a:rPr>
              <a:t> «</a:t>
            </a:r>
            <a:r>
              <a:rPr lang="ru-RU" sz="4600" dirty="0" err="1">
                <a:latin typeface="Times New Roman Tj" pitchFamily="18" charset="-52"/>
              </a:rPr>
              <a:t>адабиёт</a:t>
            </a:r>
            <a:r>
              <a:rPr lang="ru-RU" sz="4600" dirty="0" smtClean="0">
                <a:latin typeface="Times New Roman Tj" pitchFamily="18" charset="-52"/>
              </a:rPr>
              <a:t>»-</a:t>
            </a:r>
            <a:r>
              <a:rPr lang="ru-RU" sz="4600" dirty="0" err="1" smtClean="0">
                <a:latin typeface="Times New Roman Tj" pitchFamily="18" charset="-52"/>
              </a:rPr>
              <a:t>Фарњанги</a:t>
            </a:r>
            <a:r>
              <a:rPr lang="ru-RU" sz="4600" dirty="0" smtClean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тафсирии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забони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 smtClean="0">
                <a:latin typeface="Times New Roman Tj" pitchFamily="18" charset="-52"/>
              </a:rPr>
              <a:t>тољикї</a:t>
            </a:r>
            <a:r>
              <a:rPr lang="ru-RU" sz="4600" dirty="0" smtClean="0">
                <a:latin typeface="Times New Roman Tj" pitchFamily="18" charset="-52"/>
              </a:rPr>
              <a:t> -  </a:t>
            </a:r>
            <a:r>
              <a:rPr lang="ru-RU" sz="4600" dirty="0" err="1" smtClean="0">
                <a:latin typeface="Times New Roman Tj" pitchFamily="18" charset="-52"/>
              </a:rPr>
              <a:t>маљмўи</a:t>
            </a:r>
            <a:r>
              <a:rPr lang="ru-RU" sz="4600" dirty="0" smtClean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осори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бадеї</a:t>
            </a:r>
            <a:r>
              <a:rPr lang="ru-RU" sz="4600" dirty="0">
                <a:latin typeface="Times New Roman Tj" pitchFamily="18" charset="-52"/>
              </a:rPr>
              <a:t>, </a:t>
            </a:r>
            <a:r>
              <a:rPr lang="ru-RU" sz="4600" dirty="0" err="1">
                <a:latin typeface="Times New Roman Tj" pitchFamily="18" charset="-52"/>
              </a:rPr>
              <a:t>осори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манзуму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мансур</a:t>
            </a:r>
            <a:r>
              <a:rPr lang="ru-RU" sz="4600" dirty="0">
                <a:latin typeface="Times New Roman Tj" pitchFamily="18" charset="-52"/>
              </a:rPr>
              <a:t>, </a:t>
            </a:r>
            <a:r>
              <a:rPr lang="ru-RU" sz="4600" dirty="0" err="1">
                <a:latin typeface="Times New Roman Tj" pitchFamily="18" charset="-52"/>
              </a:rPr>
              <a:t>осори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илмї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ва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адабї</a:t>
            </a:r>
            <a:r>
              <a:rPr lang="ru-RU" sz="4600" dirty="0">
                <a:latin typeface="Times New Roman Tj" pitchFamily="18" charset="-52"/>
              </a:rPr>
              <a:t> </a:t>
            </a:r>
            <a:endParaRPr lang="ru-RU" sz="4600" dirty="0" smtClean="0">
              <a:latin typeface="Times New Roman Tj" pitchFamily="18" charset="-52"/>
            </a:endParaRPr>
          </a:p>
          <a:p>
            <a:r>
              <a:rPr lang="ru-RU" sz="4600" dirty="0" smtClean="0">
                <a:latin typeface="Times New Roman Tj" pitchFamily="18" charset="-52"/>
              </a:rPr>
              <a:t>Дар </a:t>
            </a:r>
            <a:r>
              <a:rPr lang="ru-RU" sz="4600" dirty="0" err="1">
                <a:latin typeface="Times New Roman Tj" pitchFamily="18" charset="-52"/>
              </a:rPr>
              <a:t>шакли</a:t>
            </a:r>
            <a:r>
              <a:rPr lang="ru-RU" sz="4600" dirty="0">
                <a:latin typeface="Times New Roman Tj" pitchFamily="18" charset="-52"/>
              </a:rPr>
              <a:t> «</a:t>
            </a:r>
            <a:r>
              <a:rPr lang="ru-RU" sz="4600" dirty="0" err="1">
                <a:latin typeface="Times New Roman Tj" pitchFamily="18" charset="-52"/>
              </a:rPr>
              <a:t>адабиётњо</a:t>
            </a:r>
            <a:r>
              <a:rPr lang="ru-RU" sz="4600" dirty="0">
                <a:latin typeface="Times New Roman Tj" pitchFamily="18" charset="-52"/>
              </a:rPr>
              <a:t>» (</a:t>
            </a:r>
            <a:r>
              <a:rPr lang="ru-RU" sz="4600" dirty="0" err="1">
                <a:latin typeface="Times New Roman Tj" pitchFamily="18" charset="-52"/>
              </a:rPr>
              <a:t>бо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ду</a:t>
            </a:r>
            <a:r>
              <a:rPr lang="ru-RU" sz="4600" dirty="0">
                <a:latin typeface="Times New Roman Tj" pitchFamily="18" charset="-52"/>
              </a:rPr>
              <a:t> </a:t>
            </a:r>
            <a:r>
              <a:rPr lang="ru-RU" sz="4600" dirty="0" err="1">
                <a:latin typeface="Times New Roman Tj" pitchFamily="18" charset="-52"/>
              </a:rPr>
              <a:t>љамъбандї</a:t>
            </a:r>
            <a:r>
              <a:rPr lang="ru-RU" sz="4600" dirty="0">
                <a:latin typeface="Times New Roman Tj" pitchFamily="18" charset="-52"/>
              </a:rPr>
              <a:t>: </a:t>
            </a:r>
            <a:r>
              <a:rPr lang="ru-RU" sz="4600" b="1" u="sng" dirty="0" err="1">
                <a:latin typeface="Times New Roman Tj" pitchFamily="18" charset="-52"/>
              </a:rPr>
              <a:t>њоњо</a:t>
            </a:r>
            <a:r>
              <a:rPr lang="ru-RU" sz="4600" dirty="0" smtClean="0">
                <a:latin typeface="Times New Roman Tj" pitchFamily="18" charset="-5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1820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Ба </a:t>
            </a:r>
            <a:r>
              <a:rPr lang="ru-RU" b="1" dirty="0" err="1" smtClean="0">
                <a:latin typeface="Times New Roman Tj" pitchFamily="18" charset="-52"/>
              </a:rPr>
              <a:t>љойи</a:t>
            </a:r>
            <a:r>
              <a:rPr lang="ru-RU" b="1" dirty="0" smtClean="0">
                <a:latin typeface="Times New Roman Tj" pitchFamily="18" charset="-52"/>
              </a:rPr>
              <a:t> «</a:t>
            </a:r>
            <a:r>
              <a:rPr lang="ru-RU" b="1" dirty="0" err="1" smtClean="0">
                <a:latin typeface="Times New Roman Tj" pitchFamily="18" charset="-52"/>
              </a:rPr>
              <a:t>адабиёт</a:t>
            </a:r>
            <a:r>
              <a:rPr lang="ru-RU" b="1" dirty="0" smtClean="0">
                <a:latin typeface="Times New Roman Tj" pitchFamily="18" charset="-52"/>
              </a:rPr>
              <a:t>»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ru-RU" sz="2800" b="1" dirty="0" smtClean="0">
                <a:latin typeface="Times New Roman Tj" pitchFamily="18" charset="-52"/>
              </a:rPr>
              <a:t>МАЪХАЗ</a:t>
            </a:r>
          </a:p>
          <a:p>
            <a:pPr>
              <a:lnSpc>
                <a:spcPct val="250000"/>
              </a:lnSpc>
            </a:pPr>
            <a:r>
              <a:rPr lang="ru-RU" sz="2800" b="1" dirty="0" smtClean="0">
                <a:latin typeface="Times New Roman Tj" pitchFamily="18" charset="-52"/>
              </a:rPr>
              <a:t>САРЧАШМА </a:t>
            </a:r>
          </a:p>
          <a:p>
            <a:pPr>
              <a:lnSpc>
                <a:spcPct val="250000"/>
              </a:lnSpc>
            </a:pPr>
            <a:r>
              <a:rPr lang="ru-RU" sz="2800" b="1" dirty="0" smtClean="0">
                <a:latin typeface="Times New Roman Tj" pitchFamily="18" charset="-52"/>
              </a:rPr>
              <a:t>КИТОБНОМА</a:t>
            </a:r>
          </a:p>
          <a:p>
            <a:pPr>
              <a:lnSpc>
                <a:spcPct val="2500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358728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РУБОИЁТ</a:t>
            </a:r>
            <a:endParaRPr lang="ru-RU" b="1" dirty="0">
              <a:latin typeface="Times New Roman Tj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000" dirty="0" err="1">
                <a:latin typeface="Times New Roman Tj" pitchFamily="18" charset="-52"/>
              </a:rPr>
              <a:t>Калимаи</a:t>
            </a:r>
            <a:r>
              <a:rPr lang="ru-RU" sz="5000" dirty="0">
                <a:latin typeface="Times New Roman Tj" pitchFamily="18" charset="-52"/>
              </a:rPr>
              <a:t> «</a:t>
            </a:r>
            <a:r>
              <a:rPr lang="ru-RU" sz="5000" b="1" dirty="0" err="1">
                <a:latin typeface="Times New Roman Tj" pitchFamily="18" charset="-52"/>
              </a:rPr>
              <a:t>рубоиёт</a:t>
            </a:r>
            <a:r>
              <a:rPr lang="ru-RU" sz="5000" dirty="0" smtClean="0">
                <a:latin typeface="Times New Roman Tj" pitchFamily="18" charset="-52"/>
              </a:rPr>
              <a:t>»</a:t>
            </a:r>
            <a:r>
              <a:rPr lang="ru-RU" sz="5000" b="1" dirty="0" smtClean="0">
                <a:latin typeface="Times New Roman Tj" pitchFamily="18" charset="-52"/>
              </a:rPr>
              <a:t> </a:t>
            </a:r>
            <a:r>
              <a:rPr lang="ru-RU" sz="5000" dirty="0" smtClean="0">
                <a:latin typeface="Times New Roman Tj" pitchFamily="18" charset="-52"/>
              </a:rPr>
              <a:t>- </a:t>
            </a:r>
            <a:r>
              <a:rPr lang="ru-RU" sz="5000" dirty="0" err="1" smtClean="0">
                <a:latin typeface="Times New Roman Tj" pitchFamily="18" charset="-52"/>
              </a:rPr>
              <a:t>љамъи</a:t>
            </a:r>
            <a:r>
              <a:rPr lang="ru-RU" sz="5000" dirty="0" smtClean="0">
                <a:latin typeface="Times New Roman Tj" pitchFamily="18" charset="-52"/>
              </a:rPr>
              <a:t> </a:t>
            </a:r>
            <a:r>
              <a:rPr lang="ru-RU" sz="5000" dirty="0" err="1" smtClean="0">
                <a:latin typeface="Times New Roman Tj" pitchFamily="18" charset="-52"/>
              </a:rPr>
              <a:t>рубо</a:t>
            </a:r>
            <a:r>
              <a:rPr lang="ru-RU" sz="5000" dirty="0" err="1">
                <a:latin typeface="Times New Roman Tj" pitchFamily="18" charset="-52"/>
              </a:rPr>
              <a:t>ї</a:t>
            </a:r>
            <a:r>
              <a:rPr lang="ru-RU" sz="5000" dirty="0" smtClean="0">
                <a:latin typeface="Times New Roman Tj" pitchFamily="18" charset="-52"/>
              </a:rPr>
              <a:t> </a:t>
            </a:r>
          </a:p>
          <a:p>
            <a:r>
              <a:rPr lang="ru-RU" sz="5000" dirty="0" smtClean="0">
                <a:latin typeface="Times New Roman Tj" pitchFamily="18" charset="-52"/>
              </a:rPr>
              <a:t>Дар </a:t>
            </a:r>
            <a:r>
              <a:rPr lang="ru-RU" sz="5000" dirty="0" err="1">
                <a:latin typeface="Times New Roman Tj" pitchFamily="18" charset="-52"/>
              </a:rPr>
              <a:t>шакли</a:t>
            </a:r>
            <a:r>
              <a:rPr lang="ru-RU" sz="5000" dirty="0">
                <a:latin typeface="Times New Roman Tj" pitchFamily="18" charset="-52"/>
              </a:rPr>
              <a:t> </a:t>
            </a:r>
            <a:r>
              <a:rPr lang="ru-RU" sz="5000" dirty="0" smtClean="0">
                <a:latin typeface="Times New Roman Tj" pitchFamily="18" charset="-52"/>
              </a:rPr>
              <a:t>«</a:t>
            </a:r>
            <a:r>
              <a:rPr lang="ru-RU" sz="5000" b="1" dirty="0" err="1" smtClean="0">
                <a:latin typeface="Times New Roman Tj" pitchFamily="18" charset="-52"/>
              </a:rPr>
              <a:t>рубоиёт</a:t>
            </a:r>
            <a:r>
              <a:rPr lang="ru-RU" sz="5000" b="1" dirty="0" err="1" smtClean="0">
                <a:solidFill>
                  <a:srgbClr val="FF0000"/>
                </a:solidFill>
                <a:latin typeface="Times New Roman Tj" pitchFamily="18" charset="-52"/>
              </a:rPr>
              <a:t>њо</a:t>
            </a:r>
            <a:r>
              <a:rPr lang="ru-RU" sz="5000" dirty="0" smtClean="0">
                <a:latin typeface="Times New Roman Tj" pitchFamily="18" charset="-52"/>
              </a:rPr>
              <a:t>» </a:t>
            </a:r>
            <a:r>
              <a:rPr lang="ru-RU" sz="5000" b="1" dirty="0">
                <a:latin typeface="Times New Roman Tj" pitchFamily="18" charset="-52"/>
              </a:rPr>
              <a:t>(</a:t>
            </a:r>
            <a:r>
              <a:rPr lang="ru-RU" sz="5000" dirty="0" err="1">
                <a:latin typeface="Times New Roman Tj" pitchFamily="18" charset="-52"/>
              </a:rPr>
              <a:t>рубои</a:t>
            </a:r>
            <a:r>
              <a:rPr lang="ru-RU" sz="5000" b="1" u="sng" dirty="0" err="1">
                <a:solidFill>
                  <a:srgbClr val="FF0000"/>
                </a:solidFill>
                <a:latin typeface="Times New Roman Tj" pitchFamily="18" charset="-52"/>
              </a:rPr>
              <a:t>њоњо</a:t>
            </a:r>
            <a:r>
              <a:rPr lang="ru-RU" sz="5000" dirty="0">
                <a:latin typeface="Times New Roman Tj" pitchFamily="18" charset="-52"/>
              </a:rPr>
              <a:t>) </a:t>
            </a:r>
            <a:r>
              <a:rPr lang="ru-RU" sz="5000" dirty="0" err="1" smtClean="0">
                <a:latin typeface="Times New Roman Tj" pitchFamily="18" charset="-52"/>
              </a:rPr>
              <a:t>нодуруст</a:t>
            </a:r>
            <a:endParaRPr lang="ru-RU" sz="50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923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 Tj" pitchFamily="18" charset="-52"/>
              </a:rPr>
              <a:t>ТАЃИРОТ</a:t>
            </a:r>
            <a:endParaRPr lang="ru-RU" b="1" dirty="0">
              <a:latin typeface="Times New Roman Tj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latin typeface="Times New Roman Tj" pitchFamily="18" charset="-52"/>
              </a:rPr>
              <a:t>Вожаи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>
                <a:latin typeface="Times New Roman Tj" pitchFamily="18" charset="-52"/>
              </a:rPr>
              <a:t>«</a:t>
            </a:r>
            <a:r>
              <a:rPr lang="ru-RU" sz="4000" dirty="0" err="1" smtClean="0">
                <a:latin typeface="Times New Roman Tj" pitchFamily="18" charset="-52"/>
              </a:rPr>
              <a:t>таѓирот</a:t>
            </a:r>
            <a:r>
              <a:rPr lang="ru-RU" sz="4000" dirty="0" smtClean="0">
                <a:latin typeface="Times New Roman Tj" pitchFamily="18" charset="-52"/>
              </a:rPr>
              <a:t>»</a:t>
            </a:r>
            <a:r>
              <a:rPr lang="ru-RU" sz="4000" b="1" dirty="0" smtClean="0">
                <a:latin typeface="Times New Roman Tj" pitchFamily="18" charset="-52"/>
              </a:rPr>
              <a:t> - </a:t>
            </a:r>
            <a:r>
              <a:rPr lang="ru-RU" sz="4000" dirty="0" err="1" smtClean="0">
                <a:latin typeface="Times New Roman Tj" pitchFamily="18" charset="-52"/>
              </a:rPr>
              <a:t>љамъи</a:t>
            </a:r>
            <a:r>
              <a:rPr lang="ru-RU" sz="4000" i="1" dirty="0" smtClean="0">
                <a:latin typeface="Times New Roman Tj" pitchFamily="18" charset="-52"/>
              </a:rPr>
              <a:t> </a:t>
            </a:r>
            <a:r>
              <a:rPr lang="ru-RU" sz="4000" dirty="0" err="1" smtClean="0">
                <a:latin typeface="Times New Roman Tj" pitchFamily="18" charset="-52"/>
              </a:rPr>
              <a:t>таѓир</a:t>
            </a:r>
            <a:endParaRPr lang="ru-RU" sz="4000" dirty="0" smtClean="0">
              <a:latin typeface="Times New Roman Tj" pitchFamily="18" charset="-52"/>
            </a:endParaRPr>
          </a:p>
          <a:p>
            <a:r>
              <a:rPr lang="ru-RU" sz="4000" dirty="0" smtClean="0">
                <a:latin typeface="Times New Roman Tj" pitchFamily="18" charset="-52"/>
              </a:rPr>
              <a:t>Дар </a:t>
            </a:r>
            <a:r>
              <a:rPr lang="ru-RU" sz="4000" dirty="0" err="1">
                <a:latin typeface="Times New Roman Tj" pitchFamily="18" charset="-52"/>
              </a:rPr>
              <a:t>шакли</a:t>
            </a:r>
            <a:r>
              <a:rPr lang="ru-RU" sz="4000" dirty="0">
                <a:latin typeface="Times New Roman Tj" pitchFamily="18" charset="-52"/>
              </a:rPr>
              <a:t> «</a:t>
            </a:r>
            <a:r>
              <a:rPr lang="ru-RU" sz="4000" dirty="0" err="1" smtClean="0">
                <a:latin typeface="Times New Roman Tj" pitchFamily="18" charset="-52"/>
              </a:rPr>
              <a:t>таѓирот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 Tj" pitchFamily="18" charset="-52"/>
              </a:rPr>
              <a:t>њо</a:t>
            </a:r>
            <a:r>
              <a:rPr lang="ru-RU" sz="4000" dirty="0">
                <a:latin typeface="Times New Roman Tj" pitchFamily="18" charset="-52"/>
              </a:rPr>
              <a:t>», «</a:t>
            </a:r>
            <a:r>
              <a:rPr lang="ru-RU" sz="4000" dirty="0" err="1" smtClean="0">
                <a:latin typeface="Times New Roman Tj" pitchFamily="18" charset="-52"/>
              </a:rPr>
              <a:t>таѓирот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 Tj" pitchFamily="18" charset="-52"/>
              </a:rPr>
              <a:t>њо</a:t>
            </a:r>
            <a:r>
              <a:rPr lang="ru-RU" sz="4000" dirty="0" err="1" smtClean="0">
                <a:latin typeface="Times New Roman Tj" pitchFamily="18" charset="-52"/>
              </a:rPr>
              <a:t>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зиёд</a:t>
            </a:r>
            <a:r>
              <a:rPr lang="ru-RU" sz="4000" dirty="0">
                <a:latin typeface="Times New Roman Tj" pitchFamily="18" charset="-52"/>
              </a:rPr>
              <a:t>», ё «</a:t>
            </a:r>
            <a:r>
              <a:rPr lang="ru-RU" sz="4000" dirty="0" err="1" smtClean="0">
                <a:latin typeface="Times New Roman Tj" pitchFamily="18" charset="-52"/>
              </a:rPr>
              <a:t>таѓирот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 Tj" pitchFamily="18" charset="-52"/>
              </a:rPr>
              <a:t>њо</a:t>
            </a:r>
            <a:r>
              <a:rPr lang="ru-RU" sz="4000" dirty="0" err="1" smtClean="0">
                <a:latin typeface="Times New Roman Tj" pitchFamily="18" charset="-52"/>
              </a:rPr>
              <a:t>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куллї</a:t>
            </a:r>
            <a:r>
              <a:rPr lang="ru-RU" sz="4000" dirty="0">
                <a:latin typeface="Times New Roman Tj" pitchFamily="18" charset="-52"/>
              </a:rPr>
              <a:t>» </a:t>
            </a:r>
            <a:r>
              <a:rPr lang="ru-RU" sz="4000" dirty="0" smtClean="0">
                <a:latin typeface="Times New Roman Tj" pitchFamily="18" charset="-52"/>
              </a:rPr>
              <a:t>- «</a:t>
            </a:r>
            <a:r>
              <a:rPr lang="ru-RU" sz="4000" dirty="0" err="1">
                <a:latin typeface="Times New Roman Tj" pitchFamily="18" charset="-52"/>
              </a:rPr>
              <a:t>таѓйир</a:t>
            </a:r>
            <a:r>
              <a:rPr lang="ru-RU" sz="4000" b="1" u="sng" dirty="0" err="1">
                <a:latin typeface="Times New Roman Tj" pitchFamily="18" charset="-52"/>
              </a:rPr>
              <a:t>њоњо</a:t>
            </a:r>
            <a:r>
              <a:rPr lang="ru-RU" sz="4000" dirty="0" smtClean="0">
                <a:latin typeface="Times New Roman Tj" pitchFamily="18" charset="-52"/>
              </a:rPr>
              <a:t>» </a:t>
            </a:r>
          </a:p>
          <a:p>
            <a:r>
              <a:rPr lang="ru-RU" sz="4000" dirty="0" err="1" smtClean="0">
                <a:latin typeface="Times New Roman Tj" pitchFamily="18" charset="-52"/>
              </a:rPr>
              <a:t>Баъзан</a:t>
            </a:r>
            <a:r>
              <a:rPr lang="ru-RU" sz="4000" dirty="0">
                <a:latin typeface="Times New Roman Tj" pitchFamily="18" charset="-52"/>
              </a:rPr>
              <a:t>, дар </a:t>
            </a:r>
            <a:r>
              <a:rPr lang="ru-RU" sz="4000" dirty="0" err="1">
                <a:latin typeface="Times New Roman Tj" pitchFamily="18" charset="-52"/>
              </a:rPr>
              <a:t>гўишњо</a:t>
            </a:r>
            <a:r>
              <a:rPr lang="ru-RU" sz="4000" dirty="0">
                <a:latin typeface="Times New Roman Tj" pitchFamily="18" charset="-52"/>
              </a:rPr>
              <a:t> </a:t>
            </a:r>
            <a:r>
              <a:rPr lang="ru-RU" sz="4000" dirty="0" smtClean="0">
                <a:latin typeface="Times New Roman Tj" pitchFamily="18" charset="-52"/>
              </a:rPr>
              <a:t>– ба </a:t>
            </a:r>
            <a:r>
              <a:rPr lang="ru-RU" sz="4000" dirty="0" err="1" smtClean="0">
                <a:latin typeface="Times New Roman Tj" pitchFamily="18" charset="-52"/>
              </a:rPr>
              <a:t>њодисаи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 err="1">
                <a:latin typeface="Times New Roman Tj" pitchFamily="18" charset="-52"/>
              </a:rPr>
              <a:t>савтї</a:t>
            </a:r>
            <a:r>
              <a:rPr lang="ru-RU" sz="4000" dirty="0">
                <a:latin typeface="Times New Roman Tj" pitchFamily="18" charset="-52"/>
              </a:rPr>
              <a:t> «</a:t>
            </a:r>
            <a:r>
              <a:rPr lang="ru-RU" sz="4000" dirty="0" err="1">
                <a:latin typeface="Times New Roman Tj" pitchFamily="18" charset="-52"/>
              </a:rPr>
              <a:t>гирифтор</a:t>
            </a:r>
            <a:r>
              <a:rPr lang="ru-RU" sz="4000" dirty="0">
                <a:latin typeface="Times New Roman Tj" pitchFamily="18" charset="-52"/>
              </a:rPr>
              <a:t>» </a:t>
            </a:r>
            <a:r>
              <a:rPr lang="ru-RU" sz="4000" dirty="0" smtClean="0">
                <a:latin typeface="Times New Roman Tj" pitchFamily="18" charset="-52"/>
              </a:rPr>
              <a:t>- </a:t>
            </a:r>
            <a:r>
              <a:rPr lang="ru-RU" sz="4000" dirty="0" err="1" smtClean="0">
                <a:latin typeface="Times New Roman Tj" pitchFamily="18" charset="-52"/>
              </a:rPr>
              <a:t>шакли</a:t>
            </a:r>
            <a:r>
              <a:rPr lang="ru-RU" sz="4000" dirty="0" smtClean="0">
                <a:latin typeface="Times New Roman Tj" pitchFamily="18" charset="-52"/>
              </a:rPr>
              <a:t> </a:t>
            </a:r>
            <a:r>
              <a:rPr lang="ru-RU" sz="4000" dirty="0">
                <a:latin typeface="Times New Roman Tj" pitchFamily="18" charset="-52"/>
              </a:rPr>
              <a:t>«</a:t>
            </a:r>
            <a:r>
              <a:rPr lang="ru-RU" sz="4000" dirty="0" err="1">
                <a:latin typeface="Times New Roman Tj" pitchFamily="18" charset="-52"/>
              </a:rPr>
              <a:t>таъѓир</a:t>
            </a:r>
            <a:r>
              <a:rPr lang="ru-RU" sz="4000" dirty="0" smtClean="0">
                <a:latin typeface="Times New Roman Tj" pitchFamily="18" charset="-52"/>
              </a:rPr>
              <a:t>» - </a:t>
            </a:r>
            <a:r>
              <a:rPr lang="ru-RU" sz="4000" dirty="0" err="1" smtClean="0">
                <a:latin typeface="Times New Roman Tj" pitchFamily="18" charset="-52"/>
              </a:rPr>
              <a:t>талаффуз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515705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285</TotalTime>
  <Words>357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                    </vt:lpstr>
      <vt:lpstr>АЪЗО</vt:lpstr>
      <vt:lpstr>МАЌОМ</vt:lpstr>
      <vt:lpstr>АХБОР</vt:lpstr>
      <vt:lpstr>ТАЛАБОТ</vt:lpstr>
      <vt:lpstr>АДАБИЁТ</vt:lpstr>
      <vt:lpstr>Ба љойи «адабиёт» </vt:lpstr>
      <vt:lpstr>РУБОИЁТ</vt:lpstr>
      <vt:lpstr>ТАЃИРОТ</vt:lpstr>
      <vt:lpstr>АМАЛИЁТ</vt:lpstr>
      <vt:lpstr>МУШКИЛ</vt:lpstr>
      <vt:lpstr>Ибораи «ќайд кардан»</vt:lpstr>
      <vt:lpstr>ќайд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Тобишњои услубию маъноии вожањо дар забони коргузории маќомоти давлатї Шарифов Ш.Р.-мудири кафедраи забонњои Донишкадаи идоракунии давлатии назди Президенти  Љумњурии Тољикистон, н.и.ф.</dc:title>
  <dc:creator>Шарифчон</dc:creator>
  <cp:lastModifiedBy>Comp</cp:lastModifiedBy>
  <cp:revision>95</cp:revision>
  <dcterms:created xsi:type="dcterms:W3CDTF">2017-06-04T04:56:31Z</dcterms:created>
  <dcterms:modified xsi:type="dcterms:W3CDTF">2022-03-01T17:10:39Z</dcterms:modified>
</cp:coreProperties>
</file>