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7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9768A1-7A09-48E0-9CA0-FB6A935594CF}" type="datetimeFigureOut">
              <a:rPr lang="ru-RU" smtClean="0"/>
              <a:pPr/>
              <a:t>10.08.2018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9768A1-7A09-48E0-9CA0-FB6A935594CF}" type="datetimeFigureOut">
              <a:rPr lang="ru-RU" smtClean="0"/>
              <a:pPr/>
              <a:t>10.08.2018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9768A1-7A09-48E0-9CA0-FB6A935594CF}" type="datetimeFigureOut">
              <a:rPr lang="ru-RU" smtClean="0"/>
              <a:pPr/>
              <a:t>10.08.2018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9768A1-7A09-48E0-9CA0-FB6A935594CF}" type="datetimeFigureOut">
              <a:rPr lang="ru-RU" smtClean="0"/>
              <a:pPr/>
              <a:t>10.08.2018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9768A1-7A09-48E0-9CA0-FB6A935594CF}" type="datetimeFigureOut">
              <a:rPr lang="ru-RU" smtClean="0"/>
              <a:pPr/>
              <a:t>10.08.2018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9768A1-7A09-48E0-9CA0-FB6A935594CF}" type="datetimeFigureOut">
              <a:rPr lang="ru-RU" smtClean="0"/>
              <a:pPr/>
              <a:t>10.08.2018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9768A1-7A09-48E0-9CA0-FB6A935594CF}" type="datetimeFigureOut">
              <a:rPr lang="ru-RU" smtClean="0"/>
              <a:pPr/>
              <a:t>10.08.2018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9768A1-7A09-48E0-9CA0-FB6A935594CF}" type="datetimeFigureOut">
              <a:rPr lang="ru-RU" smtClean="0"/>
              <a:pPr/>
              <a:t>10.08.2018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9768A1-7A09-48E0-9CA0-FB6A935594CF}" type="datetimeFigureOut">
              <a:rPr lang="ru-RU" smtClean="0"/>
              <a:pPr/>
              <a:t>10.08.2018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39768A1-7A09-48E0-9CA0-FB6A935594CF}" type="datetimeFigureOut">
              <a:rPr lang="ru-RU" smtClean="0"/>
              <a:pPr/>
              <a:t>10.08.2018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9768A1-7A09-48E0-9CA0-FB6A935594CF}" type="datetimeFigureOut">
              <a:rPr lang="ru-RU" smtClean="0"/>
              <a:pPr/>
              <a:t>10.08.2018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39768A1-7A09-48E0-9CA0-FB6A935594CF}" type="datetimeFigureOut">
              <a:rPr lang="ru-RU" smtClean="0"/>
              <a:pPr/>
              <a:t>10.08.2018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388367"/>
          </a:xfr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1002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ХАЁЛ </a:t>
            </a:r>
            <a:r>
              <a:rPr lang="ru-RU" cap="small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ДАР РАВАНДИ ИДОРАКУНЇ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400" b="1" i="1" dirty="0" smtClean="0">
                <a:solidFill>
                  <a:schemeClr val="tx1"/>
                </a:solidFill>
                <a:latin typeface="Times New Roman Tj" pitchFamily="18" charset="-52"/>
              </a:rPr>
              <a:t>Файзализода Љумахон Хол </a:t>
            </a:r>
          </a:p>
          <a:p>
            <a:r>
              <a:rPr lang="ru-RU" sz="2400" b="1" i="1" dirty="0" smtClean="0">
                <a:solidFill>
                  <a:schemeClr val="tx1"/>
                </a:solidFill>
                <a:latin typeface="Times New Roman Tj" pitchFamily="18" charset="-52"/>
              </a:rPr>
              <a:t>доктори илмњои педагогї, профессор</a:t>
            </a:r>
            <a:endParaRPr lang="ru-RU" sz="2400" i="1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endParaRPr lang="ru-RU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04056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just"/>
            <a:r>
              <a:rPr lang="ru-RU" sz="2400" dirty="0" err="1" smtClean="0">
                <a:latin typeface="Times New Roman Tj" pitchFamily="18" charset="-52"/>
              </a:rPr>
              <a:t>Баъзе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табибони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муосир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хусусиятњои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психогении ин </a:t>
            </a:r>
            <a:r>
              <a:rPr lang="ru-RU" sz="2400" dirty="0" err="1" smtClean="0">
                <a:latin typeface="Times New Roman Tj" pitchFamily="18" charset="-52"/>
              </a:rPr>
              <a:t>беморињо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боварї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доранд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мегўянд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ки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беморињои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меъда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аксаран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на аз он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чї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ки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мо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истеъмол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мекунем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, балки аз он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ки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чї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моро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мехўрад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пайдо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мешавад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,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яъне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њама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гуна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азсаргузаронињое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хаёлоти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моро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њамроњї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мекунанд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Аксуламалњои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физиологї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њолатњои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психикии</a:t>
            </a:r>
            <a:r>
              <a:rPr lang="ru-RU" sz="2400" dirty="0" smtClean="0">
                <a:latin typeface="Times New Roman Tj" pitchFamily="18" charset="-52"/>
              </a:rPr>
              <a:t> бо </a:t>
            </a:r>
            <a:r>
              <a:rPr lang="ru-RU" sz="2400" dirty="0" err="1" smtClean="0">
                <a:latin typeface="Times New Roman Tj" pitchFamily="18" charset="-52"/>
              </a:rPr>
              <a:t>хаёлот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алоќаманд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бояд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сифати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хеле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оддї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баррасї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шаванд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Онњо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ба пеш аз </a:t>
            </a:r>
            <a:r>
              <a:rPr lang="ru-RU" sz="2400" dirty="0" err="1" smtClean="0">
                <a:latin typeface="Times New Roman Tj" pitchFamily="18" charset="-52"/>
              </a:rPr>
              <a:t>таъсиси</a:t>
            </a:r>
            <a:r>
              <a:rPr lang="ru-RU" sz="2400" dirty="0" smtClean="0">
                <a:latin typeface="Times New Roman Tj" pitchFamily="18" charset="-52"/>
              </a:rPr>
              <a:t> организм барои </a:t>
            </a:r>
            <a:r>
              <a:rPr lang="ru-RU" sz="2400" dirty="0" err="1" smtClean="0">
                <a:latin typeface="Times New Roman Tj" pitchFamily="18" charset="-52"/>
              </a:rPr>
              <a:t>фаъолияти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оянда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мусоидат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мекунанд</a:t>
            </a:r>
            <a:r>
              <a:rPr lang="ru-RU" sz="2400" dirty="0" smtClean="0">
                <a:latin typeface="Times New Roman Tj" pitchFamily="18" charset="-52"/>
              </a:rPr>
              <a:t> ва ба он </a:t>
            </a:r>
            <a:r>
              <a:rPr lang="ru-RU" sz="2400" dirty="0" err="1" smtClean="0">
                <a:latin typeface="Times New Roman Tj" pitchFamily="18" charset="-52"/>
              </a:rPr>
              <a:t>мусоидат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хоњанд</a:t>
            </a:r>
            <a:r>
              <a:rPr lang="ru-RU" sz="2400" dirty="0" smtClean="0">
                <a:latin typeface="Times New Roman Tj" pitchFamily="18" charset="-52"/>
              </a:rPr>
              <a:t> кард.</a:t>
            </a:r>
            <a:endParaRPr lang="ru-RU" sz="23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dirty="0" err="1" smtClean="0">
                <a:latin typeface="Times New Roman Tj" pitchFamily="18" charset="-52"/>
              </a:rPr>
              <a:t>Хаёлот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равандњои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органикї</a:t>
            </a:r>
            <a:endParaRPr lang="ru-RU" sz="2400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40060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just"/>
            <a:r>
              <a:rPr lang="ru-RU" sz="2200" dirty="0" smtClean="0">
                <a:latin typeface="Times New Roman Tj" pitchFamily="18" charset="-52"/>
              </a:rPr>
              <a:t>Ин ё он </a:t>
            </a:r>
            <a:r>
              <a:rPr lang="ru-RU" sz="2200" dirty="0" err="1" smtClean="0">
                <a:latin typeface="Times New Roman Tj" pitchFamily="18" charset="-52"/>
              </a:rPr>
              <a:t>таѓйиротњои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органик</a:t>
            </a:r>
            <a:r>
              <a:rPr lang="ru-RU" sz="2200" dirty="0" err="1" smtClean="0">
                <a:latin typeface="Times New Roman Tj" pitchFamily="18" charset="-52"/>
              </a:rPr>
              <a:t>ї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тавассути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ќариб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тамоми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образњои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хаёлии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алоқаманд њамроњї</a:t>
            </a:r>
            <a:r>
              <a:rPr lang="ru-RU" sz="2200" dirty="0" smtClean="0">
                <a:latin typeface="Times New Roman Tj" pitchFamily="18" charset="-52"/>
              </a:rPr>
              <a:t> карда </a:t>
            </a:r>
            <a:r>
              <a:rPr lang="ru-RU" sz="2200" dirty="0" err="1" smtClean="0">
                <a:latin typeface="Times New Roman Tj" pitchFamily="18" charset="-52"/>
              </a:rPr>
              <a:t>мешаванд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endParaRPr lang="ru-RU" sz="2200" dirty="0" smtClean="0">
              <a:latin typeface="Times New Roman Tj" pitchFamily="18" charset="-52"/>
            </a:endParaRPr>
          </a:p>
          <a:p>
            <a:pPr algn="just"/>
            <a:r>
              <a:rPr lang="ru-RU" sz="2200" dirty="0" smtClean="0">
                <a:latin typeface="Times New Roman Tj" pitchFamily="18" charset="-52"/>
              </a:rPr>
              <a:t>Ин </a:t>
            </a:r>
            <a:r>
              <a:rPr lang="ru-RU" sz="2200" dirty="0" err="1" smtClean="0">
                <a:latin typeface="Times New Roman Tj" pitchFamily="18" charset="-52"/>
              </a:rPr>
              <a:t>њодиса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smtClean="0">
                <a:latin typeface="Times New Roman Tj" pitchFamily="18" charset="-52"/>
              </a:rPr>
              <a:t>дар психология </a:t>
            </a:r>
            <a:r>
              <a:rPr lang="ru-RU" sz="2200" dirty="0" smtClean="0">
                <a:latin typeface="Times New Roman Tj" pitchFamily="18" charset="-52"/>
              </a:rPr>
              <a:t>бо номи </a:t>
            </a:r>
            <a:r>
              <a:rPr lang="ru-RU" sz="2200" dirty="0" smtClean="0">
                <a:latin typeface="Times New Roman Tj" pitchFamily="18" charset="-52"/>
              </a:rPr>
              <a:t>«</a:t>
            </a:r>
            <a:r>
              <a:rPr lang="ru-RU" sz="2200" dirty="0" err="1" smtClean="0">
                <a:latin typeface="Times New Roman Tj" pitchFamily="18" charset="-52"/>
              </a:rPr>
              <a:t>њодисаи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идеомоторї</a:t>
            </a:r>
            <a:r>
              <a:rPr lang="ru-RU" sz="2200" dirty="0" smtClean="0">
                <a:latin typeface="Times New Roman Tj" pitchFamily="18" charset="-52"/>
              </a:rPr>
              <a:t>» </a:t>
            </a:r>
            <a:r>
              <a:rPr lang="ru-RU" sz="2200" dirty="0" err="1" smtClean="0">
                <a:latin typeface="Times New Roman Tj" pitchFamily="18" charset="-52"/>
              </a:rPr>
              <a:t>маъмул</a:t>
            </a:r>
            <a:r>
              <a:rPr lang="ru-RU" sz="2200" dirty="0" smtClean="0">
                <a:latin typeface="Times New Roman Tj" pitchFamily="18" charset="-52"/>
              </a:rPr>
              <a:t> аст (</a:t>
            </a:r>
            <a:r>
              <a:rPr lang="ru-RU" sz="2200" dirty="0" err="1" smtClean="0">
                <a:latin typeface="Times New Roman Tj" pitchFamily="18" charset="-52"/>
              </a:rPr>
              <a:t>калимаи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юнонї</a:t>
            </a:r>
            <a:r>
              <a:rPr lang="ru-RU" sz="2200" dirty="0" smtClean="0">
                <a:latin typeface="Times New Roman Tj" pitchFamily="18" charset="-52"/>
              </a:rPr>
              <a:t>, образе,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њаракат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медарорад</a:t>
            </a:r>
            <a:r>
              <a:rPr lang="ru-RU" sz="2200" dirty="0" smtClean="0">
                <a:latin typeface="Times New Roman Tj" pitchFamily="18" charset="-52"/>
              </a:rPr>
              <a:t>). </a:t>
            </a: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Моњияти</a:t>
            </a:r>
            <a:r>
              <a:rPr lang="ru-RU" sz="2200" dirty="0" smtClean="0">
                <a:latin typeface="Times New Roman Tj" pitchFamily="18" charset="-52"/>
              </a:rPr>
              <a:t> ин </a:t>
            </a:r>
            <a:r>
              <a:rPr lang="ru-RU" sz="2200" dirty="0" smtClean="0">
                <a:latin typeface="Times New Roman Tj" pitchFamily="18" charset="-52"/>
              </a:rPr>
              <a:t>аз он </a:t>
            </a:r>
            <a:r>
              <a:rPr lang="ru-RU" sz="2200" dirty="0" err="1" smtClean="0">
                <a:latin typeface="Times New Roman Tj" pitchFamily="18" charset="-52"/>
              </a:rPr>
              <a:t>иборат</a:t>
            </a:r>
            <a:r>
              <a:rPr lang="ru-RU" sz="2200" dirty="0" smtClean="0">
                <a:latin typeface="Times New Roman Tj" pitchFamily="18" charset="-52"/>
              </a:rPr>
              <a:t> аст,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тасаввуроти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равшани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гуна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њаракат</a:t>
            </a:r>
            <a:r>
              <a:rPr lang="ru-RU" sz="2200" dirty="0" smtClean="0">
                <a:latin typeface="Times New Roman Tj" pitchFamily="18" charset="-52"/>
              </a:rPr>
              <a:t> дар </a:t>
            </a:r>
            <a:r>
              <a:rPr lang="ru-RU" sz="2200" dirty="0" err="1" smtClean="0">
                <a:latin typeface="Times New Roman Tj" pitchFamily="18" charset="-52"/>
              </a:rPr>
              <a:t>одамон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боиси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њаракати</a:t>
            </a:r>
            <a:r>
              <a:rPr lang="ru-RU" sz="2200" dirty="0" smtClean="0">
                <a:latin typeface="Times New Roman Tj" pitchFamily="18" charset="-52"/>
              </a:rPr>
              <a:t> худи </a:t>
            </a:r>
            <a:r>
              <a:rPr lang="ru-RU" sz="2200" dirty="0" err="1" smtClean="0">
                <a:latin typeface="Times New Roman Tj" pitchFamily="18" charset="-52"/>
              </a:rPr>
              <a:t>ў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мегардад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одатан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онро</a:t>
            </a:r>
            <a:r>
              <a:rPr lang="ru-RU" sz="2200" dirty="0" smtClean="0">
                <a:latin typeface="Times New Roman Tj" pitchFamily="18" charset="-52"/>
              </a:rPr>
              <a:t> на </a:t>
            </a:r>
            <a:r>
              <a:rPr lang="ru-RU" sz="2200" dirty="0" err="1" smtClean="0">
                <a:latin typeface="Times New Roman Tj" pitchFamily="18" charset="-52"/>
              </a:rPr>
              <a:t>узви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њис</a:t>
            </a:r>
            <a:r>
              <a:rPr lang="ru-RU" sz="2200" dirty="0" smtClean="0">
                <a:latin typeface="Times New Roman Tj" pitchFamily="18" charset="-52"/>
              </a:rPr>
              <a:t> ва на </a:t>
            </a:r>
            <a:r>
              <a:rPr lang="ru-RU" sz="2200" dirty="0" err="1" smtClean="0">
                <a:latin typeface="Times New Roman Tj" pitchFamily="18" charset="-52"/>
              </a:rPr>
              <a:t>шуур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назорат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намекунанд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endParaRPr lang="ru-RU" sz="2200" dirty="0" smtClean="0">
              <a:latin typeface="Times New Roman Tj" pitchFamily="18" charset="-52"/>
            </a:endParaRP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Зуњури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њаракатњои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беихтиёр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марбут</a:t>
            </a:r>
            <a:r>
              <a:rPr lang="ru-RU" sz="2200" dirty="0" smtClean="0">
                <a:latin typeface="Times New Roman Tj" pitchFamily="18" charset="-52"/>
              </a:rPr>
              <a:t> бо </a:t>
            </a:r>
            <a:r>
              <a:rPr lang="ru-RU" sz="2200" dirty="0" err="1" smtClean="0">
                <a:latin typeface="Times New Roman Tj" pitchFamily="18" charset="-52"/>
              </a:rPr>
              <a:t>эмотсияњои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дахлдор</a:t>
            </a:r>
            <a:r>
              <a:rPr lang="ru-RU" sz="2200" dirty="0" smtClean="0">
                <a:latin typeface="Times New Roman Tj" pitchFamily="18" charset="-52"/>
              </a:rPr>
              <a:t> (мимика, </a:t>
            </a:r>
            <a:r>
              <a:rPr lang="ru-RU" sz="2200" dirty="0" err="1" smtClean="0">
                <a:latin typeface="Times New Roman Tj" pitchFamily="18" charset="-52"/>
              </a:rPr>
              <a:t>имову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ишора</a:t>
            </a:r>
            <a:r>
              <a:rPr lang="ru-RU" sz="2200" dirty="0" smtClean="0">
                <a:latin typeface="Times New Roman Tj" pitchFamily="18" charset="-52"/>
              </a:rPr>
              <a:t>, пантомимика), аз </a:t>
            </a:r>
            <a:r>
              <a:rPr lang="ru-RU" sz="2200" dirty="0" err="1" smtClean="0">
                <a:latin typeface="Times New Roman Tj" pitchFamily="18" charset="-52"/>
              </a:rPr>
              <a:t>тарафи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одамон</a:t>
            </a:r>
            <a:r>
              <a:rPr lang="ru-RU" sz="2200" dirty="0" smtClean="0">
                <a:latin typeface="Times New Roman Tj" pitchFamily="18" charset="-52"/>
              </a:rPr>
              <a:t> дар муоширати </a:t>
            </a:r>
            <a:r>
              <a:rPr lang="ru-RU" sz="2200" dirty="0" err="1" smtClean="0">
                <a:latin typeface="Times New Roman Tj" pitchFamily="18" charset="-52"/>
              </a:rPr>
              <a:t>ѓайришифоњї</a:t>
            </a:r>
            <a:r>
              <a:rPr lang="ru-RU" sz="2200" dirty="0" smtClean="0">
                <a:latin typeface="Times New Roman Tj" pitchFamily="18" charset="-52"/>
              </a:rPr>
              <a:t> ба таври </a:t>
            </a:r>
            <a:r>
              <a:rPr lang="ru-RU" sz="2200" dirty="0" err="1" smtClean="0">
                <a:latin typeface="Times New Roman Tj" pitchFamily="18" charset="-52"/>
              </a:rPr>
              <a:t>васеъ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истифода</a:t>
            </a:r>
            <a:r>
              <a:rPr lang="ru-RU" sz="2200" dirty="0" smtClean="0">
                <a:latin typeface="Times New Roman Tj" pitchFamily="18" charset="-52"/>
              </a:rPr>
              <a:t> бурда </a:t>
            </a:r>
            <a:r>
              <a:rPr lang="ru-RU" sz="2200" dirty="0" err="1" smtClean="0">
                <a:latin typeface="Times New Roman Tj" pitchFamily="18" charset="-52"/>
              </a:rPr>
              <a:t>мешавад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endParaRPr lang="ru-RU" sz="2200" dirty="0" smtClean="0">
              <a:latin typeface="Times New Roman Tj" pitchFamily="18" charset="-52"/>
            </a:endParaRPr>
          </a:p>
          <a:p>
            <a:pPr algn="just"/>
            <a:r>
              <a:rPr lang="ru-RU" sz="2200" dirty="0" smtClean="0">
                <a:latin typeface="Times New Roman Tj" pitchFamily="18" charset="-52"/>
              </a:rPr>
              <a:t>Бо </a:t>
            </a:r>
            <a:r>
              <a:rPr lang="ru-RU" sz="2200" dirty="0" err="1" smtClean="0">
                <a:latin typeface="Times New Roman Tj" pitchFamily="18" charset="-52"/>
              </a:rPr>
              <a:t>мушоњидаи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бошуурона</a:t>
            </a:r>
            <a:r>
              <a:rPr lang="ru-RU" sz="2200" dirty="0" smtClean="0">
                <a:latin typeface="Times New Roman Tj" pitchFamily="18" charset="-52"/>
              </a:rPr>
              <a:t>, мо </a:t>
            </a:r>
            <a:r>
              <a:rPr lang="ru-RU" sz="2200" dirty="0" err="1" smtClean="0">
                <a:latin typeface="Times New Roman Tj" pitchFamily="18" charset="-52"/>
              </a:rPr>
              <a:t>њолатњои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эмотсионалии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дигаронро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бењтар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дарк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мекунем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аксуламали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дурусти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амали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онњоро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интихоб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менамоем</a:t>
            </a:r>
            <a:r>
              <a:rPr lang="ru-RU" sz="2200" dirty="0" smtClean="0">
                <a:latin typeface="Times New Roman Tj" pitchFamily="18" charset="-52"/>
              </a:rPr>
              <a:t>.</a:t>
            </a:r>
            <a:endParaRPr lang="ru-RU" sz="22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dirty="0" err="1" smtClean="0">
                <a:latin typeface="Times New Roman Tj" pitchFamily="18" charset="-52"/>
              </a:rPr>
              <a:t>Хаёлот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равандњои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органикї</a:t>
            </a:r>
            <a:endParaRPr lang="ru-RU" sz="2400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628801"/>
            <a:ext cx="864096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 err="1" smtClean="0">
                <a:latin typeface="Times New Roman Tj" pitchFamily="18" charset="-52"/>
              </a:rPr>
              <a:t>Ташаккур</a:t>
            </a:r>
            <a:r>
              <a:rPr lang="ru-RU" sz="6600" b="1" dirty="0" smtClean="0">
                <a:latin typeface="Times New Roman Tj" pitchFamily="18" charset="-52"/>
              </a:rPr>
              <a:t> </a:t>
            </a:r>
          </a:p>
          <a:p>
            <a:pPr algn="ctr"/>
            <a:r>
              <a:rPr lang="ru-RU" sz="6600" b="1" dirty="0" smtClean="0">
                <a:latin typeface="Times New Roman Tj" pitchFamily="18" charset="-52"/>
              </a:rPr>
              <a:t>ба </a:t>
            </a:r>
            <a:r>
              <a:rPr lang="ru-RU" sz="6600" b="1" dirty="0" err="1" smtClean="0">
                <a:latin typeface="Times New Roman Tj" pitchFamily="18" charset="-52"/>
              </a:rPr>
              <a:t>диќќататон</a:t>
            </a:r>
            <a:r>
              <a:rPr lang="ru-RU" sz="6600" b="1" dirty="0" smtClean="0">
                <a:latin typeface="Times New Roman Tj" pitchFamily="18" charset="-52"/>
              </a:rPr>
              <a:t>!</a:t>
            </a:r>
            <a:endParaRPr lang="ru-RU" sz="6600" b="1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4896544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just"/>
            <a:r>
              <a:rPr lang="ru-RU" sz="2400" dirty="0" err="1" smtClean="0">
                <a:latin typeface="Times New Roman Tj" pitchFamily="18" charset="-52"/>
              </a:rPr>
              <a:t>Хаёл</a:t>
            </a:r>
            <a:r>
              <a:rPr lang="ru-RU" sz="2400" dirty="0" smtClean="0">
                <a:latin typeface="Times New Roman Tj" pitchFamily="18" charset="-52"/>
              </a:rPr>
              <a:t> – </a:t>
            </a:r>
            <a:r>
              <a:rPr lang="ru-RU" sz="2400" dirty="0" err="1" smtClean="0">
                <a:latin typeface="Times New Roman Tj" pitchFamily="18" charset="-52"/>
              </a:rPr>
              <a:t>фаъолияти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психикї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иборат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сохтани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нишондод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лањзањои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зењнист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одам </a:t>
            </a:r>
            <a:r>
              <a:rPr lang="ru-RU" sz="2400" dirty="0" err="1" smtClean="0">
                <a:latin typeface="Times New Roman Tj" pitchFamily="18" charset="-52"/>
              </a:rPr>
              <a:t>онро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њељ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гоњ</a:t>
            </a:r>
            <a:r>
              <a:rPr lang="ru-RU" sz="2400" dirty="0" smtClean="0">
                <a:latin typeface="Times New Roman Tj" pitchFamily="18" charset="-52"/>
              </a:rPr>
              <a:t> њамчун </a:t>
            </a:r>
            <a:r>
              <a:rPr lang="ru-RU" sz="2400" dirty="0" err="1" smtClean="0">
                <a:latin typeface="Times New Roman Tj" pitchFamily="18" charset="-52"/>
              </a:rPr>
              <a:t>њаќиќат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ќабул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намекунад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Хаёли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азнавсозї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эљодиро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фарќ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мекунанд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То њол </a:t>
            </a:r>
            <a:r>
              <a:rPr lang="ru-RU" sz="2400" dirty="0" err="1" smtClean="0">
                <a:latin typeface="Times New Roman Tj" pitchFamily="18" charset="-52"/>
              </a:rPr>
              <a:t>механизми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хаёл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олимон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номаълум</a:t>
            </a:r>
            <a:r>
              <a:rPr lang="ru-RU" sz="2400" dirty="0" smtClean="0">
                <a:latin typeface="Times New Roman Tj" pitchFamily="18" charset="-52"/>
              </a:rPr>
              <a:t> аст. </a:t>
            </a:r>
            <a:endParaRPr lang="ru-RU" sz="2400" dirty="0" smtClean="0">
              <a:latin typeface="Times New Roman Tj" pitchFamily="18" charset="-52"/>
            </a:endParaRP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Ин </a:t>
            </a:r>
            <a:r>
              <a:rPr lang="ru-RU" sz="2400" dirty="0" err="1" smtClean="0">
                <a:latin typeface="Times New Roman Tj" pitchFamily="18" charset="-52"/>
              </a:rPr>
              <a:t>шакл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танњо</a:t>
            </a:r>
            <a:r>
              <a:rPr lang="ru-RU" sz="2400" dirty="0" smtClean="0">
                <a:latin typeface="Times New Roman Tj" pitchFamily="18" charset="-52"/>
              </a:rPr>
              <a:t> ба одам </a:t>
            </a:r>
            <a:r>
              <a:rPr lang="ru-RU" sz="2400" dirty="0" err="1" smtClean="0">
                <a:latin typeface="Times New Roman Tj" pitchFamily="18" charset="-52"/>
              </a:rPr>
              <a:t>хос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буда</a:t>
            </a:r>
            <a:r>
              <a:rPr lang="ru-RU" sz="2400" dirty="0" smtClean="0">
                <a:latin typeface="Times New Roman Tj" pitchFamily="18" charset="-52"/>
              </a:rPr>
              <a:t>, ба таври </a:t>
            </a:r>
            <a:r>
              <a:rPr lang="ru-RU" sz="2400" dirty="0" err="1" smtClean="0">
                <a:latin typeface="Times New Roman Tj" pitchFamily="18" charset="-52"/>
              </a:rPr>
              <a:t>аљиб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фаъолияти</a:t>
            </a:r>
            <a:r>
              <a:rPr lang="ru-RU" sz="2400" dirty="0" smtClean="0">
                <a:latin typeface="Times New Roman Tj" pitchFamily="18" charset="-52"/>
              </a:rPr>
              <a:t> организм низ </a:t>
            </a:r>
            <a:r>
              <a:rPr lang="ru-RU" sz="2400" dirty="0" err="1" smtClean="0">
                <a:latin typeface="Times New Roman Tj" pitchFamily="18" charset="-52"/>
              </a:rPr>
              <a:t>алоќа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дорад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Бо </a:t>
            </a:r>
            <a:r>
              <a:rPr lang="ru-RU" sz="2400" dirty="0" err="1" smtClean="0">
                <a:latin typeface="Times New Roman Tj" pitchFamily="18" charset="-52"/>
              </a:rPr>
              <a:t>шарофати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хаёл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одамон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фаъолияти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худро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эљод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оќилона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наќша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мегиранд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идора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Хаёл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асоси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тафаккури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образї-аёнї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буда</a:t>
            </a:r>
            <a:r>
              <a:rPr lang="ru-RU" sz="2400" dirty="0" smtClean="0">
                <a:latin typeface="Times New Roman Tj" pitchFamily="18" charset="-52"/>
              </a:rPr>
              <a:t>, ба </a:t>
            </a:r>
            <a:r>
              <a:rPr lang="ru-RU" sz="2400" dirty="0" err="1" smtClean="0">
                <a:latin typeface="Times New Roman Tj" pitchFamily="18" charset="-52"/>
              </a:rPr>
              <a:t>одамон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имкон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медиҳад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вазъият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ҳалли мушкилотро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бе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дахолати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(</a:t>
            </a:r>
            <a:r>
              <a:rPr lang="ru-RU" sz="2400" dirty="0" err="1" smtClean="0">
                <a:latin typeface="Times New Roman Tj" pitchFamily="18" charset="-52"/>
              </a:rPr>
              <a:t>бевоситаи</a:t>
            </a:r>
            <a:r>
              <a:rPr lang="ru-RU" sz="2400" dirty="0" smtClean="0">
                <a:latin typeface="Times New Roman Tj" pitchFamily="18" charset="-52"/>
              </a:rPr>
              <a:t>) </a:t>
            </a:r>
            <a:r>
              <a:rPr lang="ru-RU" sz="2400" dirty="0" err="1" smtClean="0">
                <a:latin typeface="Times New Roman Tj" pitchFamily="18" charset="-52"/>
              </a:rPr>
              <a:t>амалӣ муайян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намоянд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endParaRPr lang="ru-RU" sz="22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Маф</a:t>
            </a:r>
            <a:r>
              <a:rPr lang="ru-RU" sz="2400" dirty="0" err="1" smtClean="0">
                <a:latin typeface="Times New Roman Tj" pitchFamily="18" charset="-52"/>
              </a:rPr>
              <a:t>њ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уми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умум</a:t>
            </a:r>
            <a:r>
              <a:rPr lang="ru-RU" sz="2400" dirty="0" err="1" smtClean="0">
                <a:latin typeface="Times New Roman Tj" pitchFamily="18" charset="-52"/>
              </a:rPr>
              <a:t>ї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дар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бораи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хаёл</a:t>
            </a:r>
            <a:endParaRPr lang="ru-RU" sz="24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04056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just"/>
            <a:r>
              <a:rPr lang="ru-RU" sz="2300" dirty="0" err="1" smtClean="0">
                <a:latin typeface="Times New Roman Tj" pitchFamily="18" charset="-52"/>
              </a:rPr>
              <a:t>Хаёл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метавонад</a:t>
            </a:r>
            <a:r>
              <a:rPr lang="ru-RU" sz="2300" dirty="0" smtClean="0">
                <a:latin typeface="Times New Roman Tj" pitchFamily="18" charset="-52"/>
              </a:rPr>
              <a:t> пассив 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(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хоб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хоббинї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) </a:t>
            </a:r>
            <a:r>
              <a:rPr lang="ru-RU" sz="2300" dirty="0" smtClean="0">
                <a:latin typeface="Times New Roman Tj" pitchFamily="18" charset="-52"/>
              </a:rPr>
              <a:t>ва </a:t>
            </a:r>
            <a:r>
              <a:rPr lang="ru-RU" sz="2300" dirty="0" err="1" smtClean="0">
                <a:latin typeface="Times New Roman Tj" pitchFamily="18" charset="-52"/>
              </a:rPr>
              <a:t>фаъол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бошад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ки</a:t>
            </a:r>
            <a:r>
              <a:rPr lang="ru-RU" sz="2300" dirty="0" smtClean="0">
                <a:latin typeface="Times New Roman Tj" pitchFamily="18" charset="-52"/>
              </a:rPr>
              <a:t> он дар </a:t>
            </a:r>
            <a:r>
              <a:rPr lang="ru-RU" sz="2300" dirty="0" err="1" smtClean="0">
                <a:latin typeface="Times New Roman Tj" pitchFamily="18" charset="-52"/>
              </a:rPr>
              <a:t>навбати</a:t>
            </a:r>
            <a:r>
              <a:rPr lang="ru-RU" sz="2300" dirty="0" smtClean="0">
                <a:latin typeface="Times New Roman Tj" pitchFamily="18" charset="-52"/>
              </a:rPr>
              <a:t> худ </a:t>
            </a:r>
            <a:r>
              <a:rPr lang="ru-RU" sz="2300" b="1" dirty="0" smtClean="0">
                <a:latin typeface="Times New Roman Tj" pitchFamily="18" charset="-52"/>
              </a:rPr>
              <a:t>ба </a:t>
            </a:r>
            <a:r>
              <a:rPr lang="ru-RU" sz="2300" b="1" dirty="0" err="1" smtClean="0">
                <a:latin typeface="Times New Roman Tj" pitchFamily="18" charset="-52"/>
              </a:rPr>
              <a:t>азнавсозї</a:t>
            </a:r>
            <a:r>
              <a:rPr lang="ru-RU" sz="2300" b="1" dirty="0" smtClean="0">
                <a:latin typeface="Times New Roman Tj" pitchFamily="18" charset="-52"/>
              </a:rPr>
              <a:t> 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(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сохтани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образи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 предмет бо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тавсифи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 он)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b="1" dirty="0" smtClean="0">
                <a:latin typeface="Times New Roman Tj" pitchFamily="18" charset="-52"/>
              </a:rPr>
              <a:t>ва </a:t>
            </a:r>
            <a:r>
              <a:rPr lang="ru-RU" sz="2300" b="1" dirty="0" err="1" smtClean="0">
                <a:latin typeface="Times New Roman Tj" pitchFamily="18" charset="-52"/>
              </a:rPr>
              <a:t>эљодї</a:t>
            </a:r>
            <a:r>
              <a:rPr lang="ru-RU" sz="2300" b="1" dirty="0" smtClean="0">
                <a:latin typeface="Times New Roman Tj" pitchFamily="18" charset="-52"/>
              </a:rPr>
              <a:t> 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(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сохтани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образњои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наве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ки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интихоби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маводи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мутобиќи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маќсад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талаб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мекунад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)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људо</a:t>
            </a:r>
            <a:r>
              <a:rPr lang="ru-RU" sz="2300" dirty="0" smtClean="0">
                <a:latin typeface="Times New Roman Tj" pitchFamily="18" charset="-52"/>
              </a:rPr>
              <a:t> карда </a:t>
            </a:r>
            <a:r>
              <a:rPr lang="ru-RU" sz="2300" dirty="0" err="1" smtClean="0">
                <a:latin typeface="Times New Roman Tj" pitchFamily="18" charset="-52"/>
              </a:rPr>
              <a:t>мешавад</a:t>
            </a:r>
            <a:r>
              <a:rPr lang="ru-RU" sz="23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300" dirty="0" smtClean="0">
                <a:latin typeface="Times New Roman Tj" pitchFamily="18" charset="-52"/>
              </a:rPr>
              <a:t>Яке аз </a:t>
            </a:r>
            <a:r>
              <a:rPr lang="ru-RU" sz="2300" dirty="0" err="1" smtClean="0">
                <a:latin typeface="Times New Roman Tj" pitchFamily="18" charset="-52"/>
              </a:rPr>
              <a:t>намудњои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хаёл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b="1" dirty="0" err="1" smtClean="0">
                <a:latin typeface="Times New Roman Tj" pitchFamily="18" charset="-52"/>
              </a:rPr>
              <a:t>орзў</a:t>
            </a:r>
            <a:r>
              <a:rPr lang="ru-RU" sz="2300" dirty="0" smtClean="0">
                <a:latin typeface="Times New Roman Tj" pitchFamily="18" charset="-52"/>
              </a:rPr>
              <a:t> мебошад, </a:t>
            </a:r>
            <a:r>
              <a:rPr lang="ru-RU" sz="2300" dirty="0" err="1" smtClean="0">
                <a:latin typeface="Times New Roman Tj" pitchFamily="18" charset="-52"/>
              </a:rPr>
              <a:t>ки</a:t>
            </a:r>
            <a:r>
              <a:rPr lang="ru-RU" sz="2300" dirty="0" smtClean="0">
                <a:latin typeface="Times New Roman Tj" pitchFamily="18" charset="-52"/>
              </a:rPr>
              <a:t> бо </a:t>
            </a:r>
            <a:r>
              <a:rPr lang="ru-RU" sz="2300" dirty="0" err="1" smtClean="0">
                <a:latin typeface="Times New Roman Tj" pitchFamily="18" charset="-52"/>
              </a:rPr>
              <a:t>дарки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хоњишњои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оянда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вобаста</a:t>
            </a:r>
            <a:r>
              <a:rPr lang="ru-RU" sz="2300" dirty="0" smtClean="0">
                <a:latin typeface="Times New Roman Tj" pitchFamily="18" charset="-52"/>
              </a:rPr>
              <a:t> мебошад. </a:t>
            </a:r>
            <a:endParaRPr lang="ru-RU" sz="2300" dirty="0" smtClean="0">
              <a:latin typeface="Times New Roman Tj" pitchFamily="18" charset="-52"/>
            </a:endParaRPr>
          </a:p>
          <a:p>
            <a:pPr algn="just"/>
            <a:r>
              <a:rPr lang="ru-RU" sz="2300" dirty="0" err="1" smtClean="0">
                <a:latin typeface="Times New Roman Tj" pitchFamily="18" charset="-52"/>
              </a:rPr>
              <a:t>Агар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орзў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мушаххас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буда</a:t>
            </a:r>
            <a:r>
              <a:rPr lang="ru-RU" sz="2300" dirty="0" smtClean="0">
                <a:latin typeface="Times New Roman Tj" pitchFamily="18" charset="-52"/>
              </a:rPr>
              <a:t>, бо </a:t>
            </a:r>
            <a:r>
              <a:rPr lang="ru-RU" sz="2300" dirty="0" err="1" smtClean="0">
                <a:latin typeface="Times New Roman Tj" pitchFamily="18" charset="-52"/>
              </a:rPr>
              <a:t>ваќту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воситаи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муваффаќият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муайян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гардида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бошад</a:t>
            </a:r>
            <a:r>
              <a:rPr lang="ru-RU" sz="2300" dirty="0" smtClean="0">
                <a:latin typeface="Times New Roman Tj" pitchFamily="18" charset="-52"/>
              </a:rPr>
              <a:t>, он </a:t>
            </a:r>
            <a:r>
              <a:rPr lang="ru-RU" sz="2300" dirty="0" err="1" smtClean="0">
                <a:latin typeface="Times New Roman Tj" pitchFamily="18" charset="-52"/>
              </a:rPr>
              <a:t>гоњ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вай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b="1" dirty="0" err="1" smtClean="0">
                <a:latin typeface="Times New Roman Tj" pitchFamily="18" charset="-52"/>
              </a:rPr>
              <a:t>маќсад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мешавад</a:t>
            </a:r>
            <a:r>
              <a:rPr lang="ru-RU" sz="2300" dirty="0" smtClean="0">
                <a:latin typeface="Times New Roman Tj" pitchFamily="18" charset="-52"/>
              </a:rPr>
              <a:t>.</a:t>
            </a:r>
          </a:p>
          <a:p>
            <a:r>
              <a:rPr lang="ru-RU" sz="2300" dirty="0" smtClean="0">
                <a:latin typeface="Times New Roman Tj" pitchFamily="18" charset="-52"/>
              </a:rPr>
              <a:t>Раванди </a:t>
            </a:r>
            <a:r>
              <a:rPr lang="ru-RU" sz="2300" dirty="0" err="1" smtClean="0">
                <a:latin typeface="Times New Roman Tj" pitchFamily="18" charset="-52"/>
              </a:rPr>
              <a:t>хаёли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эљоди</a:t>
            </a:r>
            <a:r>
              <a:rPr lang="ru-RU" sz="2300" dirty="0" smtClean="0">
                <a:latin typeface="Times New Roman Tj" pitchFamily="18" charset="-52"/>
              </a:rPr>
              <a:t> аз як </a:t>
            </a:r>
            <a:r>
              <a:rPr lang="ru-RU" sz="2300" dirty="0" err="1" smtClean="0">
                <a:latin typeface="Times New Roman Tj" pitchFamily="18" charset="-52"/>
              </a:rPr>
              <a:t>ќатор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даврањо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иборат</a:t>
            </a:r>
            <a:r>
              <a:rPr lang="ru-RU" sz="2300" dirty="0" smtClean="0">
                <a:latin typeface="Times New Roman Tj" pitchFamily="18" charset="-52"/>
              </a:rPr>
              <a:t> аст:</a:t>
            </a:r>
          </a:p>
          <a:p>
            <a:pPr marL="365125" indent="1066800">
              <a:buNone/>
            </a:pPr>
            <a:r>
              <a:rPr lang="ru-RU" sz="2300" dirty="0" smtClean="0">
                <a:latin typeface="Times New Roman Tj" pitchFamily="18" charset="-52"/>
              </a:rPr>
              <a:t>1) </a:t>
            </a:r>
            <a:r>
              <a:rPr lang="ru-RU" sz="2300" dirty="0" smtClean="0">
                <a:latin typeface="Times New Roman Tj" pitchFamily="18" charset="-52"/>
              </a:rPr>
              <a:t>- ба </a:t>
            </a:r>
            <a:r>
              <a:rPr lang="ru-RU" sz="2300" dirty="0" err="1" smtClean="0">
                <a:latin typeface="Times New Roman Tj" pitchFamily="18" charset="-52"/>
              </a:rPr>
              <a:t>вуљуд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омадани</a:t>
            </a:r>
            <a:r>
              <a:rPr lang="ru-RU" sz="2300" dirty="0" smtClean="0">
                <a:latin typeface="Times New Roman Tj" pitchFamily="18" charset="-52"/>
              </a:rPr>
              <a:t>  </a:t>
            </a:r>
            <a:r>
              <a:rPr lang="ru-RU" sz="2300" dirty="0" err="1" smtClean="0">
                <a:latin typeface="Times New Roman Tj" pitchFamily="18" charset="-52"/>
              </a:rPr>
              <a:t>идеяњои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эљодї</a:t>
            </a:r>
            <a:r>
              <a:rPr lang="ru-RU" sz="2300" dirty="0" smtClean="0">
                <a:latin typeface="Times New Roman Tj" pitchFamily="18" charset="-52"/>
              </a:rPr>
              <a:t>;</a:t>
            </a:r>
          </a:p>
          <a:p>
            <a:pPr marL="365125" indent="1066800">
              <a:buNone/>
            </a:pPr>
            <a:r>
              <a:rPr lang="ru-RU" sz="2300" dirty="0" smtClean="0">
                <a:latin typeface="Times New Roman Tj" pitchFamily="18" charset="-52"/>
              </a:rPr>
              <a:t>2) - </a:t>
            </a:r>
            <a:r>
              <a:rPr lang="ru-RU" sz="2300" dirty="0" smtClean="0">
                <a:latin typeface="Times New Roman Tj" pitchFamily="18" charset="-52"/>
              </a:rPr>
              <a:t>«</a:t>
            </a:r>
            <a:r>
              <a:rPr lang="ru-RU" sz="2300" dirty="0" err="1" smtClean="0">
                <a:latin typeface="Times New Roman Tj" pitchFamily="18" charset="-52"/>
              </a:rPr>
              <a:t>хуб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фикр</a:t>
            </a:r>
            <a:r>
              <a:rPr lang="ru-RU" sz="2300" dirty="0" smtClean="0">
                <a:latin typeface="Times New Roman Tj" pitchFamily="18" charset="-52"/>
              </a:rPr>
              <a:t> кардан», </a:t>
            </a:r>
            <a:r>
              <a:rPr lang="ru-RU" sz="2300" dirty="0" err="1" smtClean="0">
                <a:latin typeface="Times New Roman Tj" pitchFamily="18" charset="-52"/>
              </a:rPr>
              <a:t>андешидан</a:t>
            </a:r>
            <a:r>
              <a:rPr lang="ru-RU" sz="2300" dirty="0" smtClean="0">
                <a:latin typeface="Times New Roman Tj" pitchFamily="18" charset="-52"/>
              </a:rPr>
              <a:t>;</a:t>
            </a:r>
          </a:p>
          <a:p>
            <a:pPr marL="365125" indent="1066800">
              <a:buNone/>
            </a:pPr>
            <a:r>
              <a:rPr lang="ru-RU" sz="2300" dirty="0" smtClean="0">
                <a:latin typeface="Times New Roman Tj" pitchFamily="18" charset="-52"/>
              </a:rPr>
              <a:t>3) – </a:t>
            </a:r>
            <a:r>
              <a:rPr lang="ru-RU" sz="2300" dirty="0" err="1" smtClean="0">
                <a:latin typeface="Times New Roman Tj" pitchFamily="18" charset="-52"/>
              </a:rPr>
              <a:t>татбтиќи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андеша</a:t>
            </a:r>
            <a:r>
              <a:rPr lang="ru-RU" sz="2300" dirty="0" smtClean="0">
                <a:latin typeface="Times New Roman Tj" pitchFamily="18" charset="-52"/>
              </a:rPr>
              <a:t>.</a:t>
            </a:r>
          </a:p>
          <a:p>
            <a:pPr algn="just"/>
            <a:endParaRPr lang="ru-RU" sz="22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Маф</a:t>
            </a:r>
            <a:r>
              <a:rPr lang="ru-RU" sz="2400" dirty="0" err="1" smtClean="0">
                <a:latin typeface="Times New Roman Tj" pitchFamily="18" charset="-52"/>
              </a:rPr>
              <a:t>њ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уми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умум</a:t>
            </a:r>
            <a:r>
              <a:rPr lang="ru-RU" sz="2400" dirty="0" err="1" smtClean="0">
                <a:latin typeface="Times New Roman Tj" pitchFamily="18" charset="-52"/>
              </a:rPr>
              <a:t>ї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дар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бораи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хаёл</a:t>
            </a:r>
            <a:endParaRPr lang="ru-RU" sz="24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40060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just"/>
            <a:r>
              <a:rPr lang="ru-RU" sz="2300" dirty="0" err="1" smtClean="0">
                <a:latin typeface="Times New Roman Tj" pitchFamily="18" charset="-52"/>
              </a:rPr>
              <a:t>Одамон</a:t>
            </a:r>
            <a:r>
              <a:rPr lang="ru-RU" sz="2300" dirty="0" smtClean="0">
                <a:latin typeface="Times New Roman Tj" pitchFamily="18" charset="-52"/>
              </a:rPr>
              <a:t> бисёр </a:t>
            </a:r>
            <a:r>
              <a:rPr lang="ru-RU" sz="2300" dirty="0" err="1" smtClean="0">
                <a:latin typeface="Times New Roman Tj" pitchFamily="18" charset="-52"/>
              </a:rPr>
              <a:t>орзў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мекунанд</a:t>
            </a:r>
            <a:r>
              <a:rPr lang="ru-RU" sz="2300" dirty="0" smtClean="0">
                <a:latin typeface="Times New Roman Tj" pitchFamily="18" charset="-52"/>
              </a:rPr>
              <a:t>, зеро </a:t>
            </a:r>
            <a:r>
              <a:rPr lang="ru-RU" sz="2300" dirty="0" err="1" smtClean="0">
                <a:latin typeface="Times New Roman Tj" pitchFamily="18" charset="-52"/>
              </a:rPr>
              <a:t>зењни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онњо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наметавонад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бекор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бошад</a:t>
            </a:r>
            <a:r>
              <a:rPr lang="ru-RU" sz="2300" dirty="0" smtClean="0">
                <a:latin typeface="Times New Roman Tj" pitchFamily="18" charset="-52"/>
              </a:rPr>
              <a:t>. </a:t>
            </a:r>
            <a:endParaRPr lang="ru-RU" sz="2300" dirty="0" smtClean="0">
              <a:latin typeface="Times New Roman Tj" pitchFamily="18" charset="-52"/>
            </a:endParaRPr>
          </a:p>
          <a:p>
            <a:pPr algn="just"/>
            <a:r>
              <a:rPr lang="ru-RU" sz="2300" dirty="0" err="1" smtClean="0">
                <a:latin typeface="Times New Roman Tj" pitchFamily="18" charset="-52"/>
              </a:rPr>
              <a:t>Вазифањои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худро</a:t>
            </a:r>
            <a:r>
              <a:rPr lang="ru-RU" sz="2300" dirty="0" smtClean="0">
                <a:latin typeface="Times New Roman Tj" pitchFamily="18" charset="-52"/>
              </a:rPr>
              <a:t> то он даме, </a:t>
            </a:r>
            <a:r>
              <a:rPr lang="ru-RU" sz="2300" dirty="0" err="1" smtClean="0">
                <a:latin typeface="Times New Roman Tj" pitchFamily="18" charset="-52"/>
              </a:rPr>
              <a:t>ки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њатто</a:t>
            </a:r>
            <a:r>
              <a:rPr lang="ru-RU" sz="2300" dirty="0" smtClean="0">
                <a:latin typeface="Times New Roman Tj" pitchFamily="18" charset="-52"/>
              </a:rPr>
              <a:t> дар </a:t>
            </a:r>
            <a:r>
              <a:rPr lang="ru-RU" sz="2300" dirty="0" err="1" smtClean="0">
                <a:latin typeface="Times New Roman Tj" pitchFamily="18" charset="-52"/>
              </a:rPr>
              <a:t>мағзи </a:t>
            </a:r>
            <a:r>
              <a:rPr lang="ru-RU" sz="2300" dirty="0" smtClean="0">
                <a:latin typeface="Times New Roman Tj" pitchFamily="18" charset="-52"/>
              </a:rPr>
              <a:t>сари </a:t>
            </a:r>
            <a:r>
              <a:rPr lang="ru-RU" sz="2300" dirty="0" err="1" smtClean="0">
                <a:latin typeface="Times New Roman Tj" pitchFamily="18" charset="-52"/>
              </a:rPr>
              <a:t>инсон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иттилооти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нав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дохил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намешавад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идома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меди</a:t>
            </a:r>
            <a:r>
              <a:rPr lang="ru-RU" sz="2300" dirty="0" err="1" smtClean="0">
                <a:latin typeface="Times New Roman Tj" pitchFamily="18" charset="-52"/>
              </a:rPr>
              <a:t>њ</a:t>
            </a:r>
            <a:r>
              <a:rPr lang="ru-RU" sz="2300" dirty="0" err="1" smtClean="0">
                <a:latin typeface="Times New Roman Tj" pitchFamily="18" charset="-52"/>
              </a:rPr>
              <a:t>ад</a:t>
            </a:r>
            <a:r>
              <a:rPr lang="ru-RU" sz="23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300" dirty="0" err="1" smtClean="0">
                <a:latin typeface="Times New Roman Tj" pitchFamily="18" charset="-52"/>
              </a:rPr>
              <a:t>Мањз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smtClean="0">
                <a:latin typeface="Times New Roman Tj" pitchFamily="18" charset="-52"/>
              </a:rPr>
              <a:t>дар </a:t>
            </a:r>
            <a:r>
              <a:rPr lang="ru-RU" sz="2300" dirty="0" err="1" smtClean="0">
                <a:latin typeface="Times New Roman Tj" pitchFamily="18" charset="-52"/>
              </a:rPr>
              <a:t>њамин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лањза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хаёл</a:t>
            </a:r>
            <a:r>
              <a:rPr lang="ru-RU" sz="2300" dirty="0" smtClean="0">
                <a:latin typeface="Times New Roman Tj" pitchFamily="18" charset="-52"/>
              </a:rPr>
              <a:t> ба </a:t>
            </a:r>
            <a:r>
              <a:rPr lang="ru-RU" sz="2300" dirty="0" err="1" smtClean="0">
                <a:latin typeface="Times New Roman Tj" pitchFamily="18" charset="-52"/>
              </a:rPr>
              <a:t>кор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оѓоз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мекунад</a:t>
            </a:r>
            <a:r>
              <a:rPr lang="ru-RU" sz="2300" dirty="0" smtClean="0">
                <a:latin typeface="Times New Roman Tj" pitchFamily="18" charset="-52"/>
              </a:rPr>
              <a:t>. </a:t>
            </a:r>
            <a:endParaRPr lang="ru-RU" sz="2300" dirty="0" smtClean="0">
              <a:latin typeface="Times New Roman Tj" pitchFamily="18" charset="-52"/>
            </a:endParaRPr>
          </a:p>
          <a:p>
            <a:pPr algn="just"/>
            <a:r>
              <a:rPr lang="ru-RU" sz="2300" dirty="0" err="1" smtClean="0">
                <a:latin typeface="Times New Roman Tj" pitchFamily="18" charset="-52"/>
              </a:rPr>
              <a:t>Муќаррар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гардадааст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ки</a:t>
            </a:r>
            <a:r>
              <a:rPr lang="ru-RU" sz="2300" dirty="0" smtClean="0">
                <a:latin typeface="Times New Roman Tj" pitchFamily="18" charset="-52"/>
              </a:rPr>
              <a:t> одам бо </a:t>
            </a:r>
            <a:r>
              <a:rPr lang="ru-RU" sz="2300" dirty="0" err="1" smtClean="0">
                <a:latin typeface="Times New Roman Tj" pitchFamily="18" charset="-52"/>
              </a:rPr>
              <a:t>хоњиши</a:t>
            </a:r>
            <a:r>
              <a:rPr lang="ru-RU" sz="2300" dirty="0" smtClean="0">
                <a:latin typeface="Times New Roman Tj" pitchFamily="18" charset="-52"/>
              </a:rPr>
              <a:t> худ </a:t>
            </a:r>
            <a:r>
              <a:rPr lang="ru-RU" sz="2300" dirty="0" err="1" smtClean="0">
                <a:latin typeface="Times New Roman Tj" pitchFamily="18" charset="-52"/>
              </a:rPr>
              <a:t>љараёни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фикрро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қатъ </a:t>
            </a:r>
            <a:r>
              <a:rPr lang="ru-RU" sz="2300" dirty="0" smtClean="0">
                <a:latin typeface="Times New Roman Tj" pitchFamily="18" charset="-52"/>
              </a:rPr>
              <a:t>ва </a:t>
            </a:r>
            <a:r>
              <a:rPr lang="ru-RU" sz="2300" dirty="0" err="1" smtClean="0">
                <a:latin typeface="Times New Roman Tj" pitchFamily="18" charset="-52"/>
              </a:rPr>
              <a:t>хаёлро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манъ</a:t>
            </a:r>
            <a:r>
              <a:rPr lang="ru-RU" sz="2300" dirty="0" smtClean="0">
                <a:latin typeface="Times New Roman Tj" pitchFamily="18" charset="-52"/>
              </a:rPr>
              <a:t> карда </a:t>
            </a:r>
            <a:r>
              <a:rPr lang="ru-RU" sz="2300" dirty="0" err="1" smtClean="0">
                <a:latin typeface="Times New Roman Tj" pitchFamily="18" charset="-52"/>
              </a:rPr>
              <a:t>наметавонад</a:t>
            </a:r>
            <a:r>
              <a:rPr lang="ru-RU" sz="2300" dirty="0" smtClean="0">
                <a:latin typeface="Times New Roman Tj" pitchFamily="18" charset="-52"/>
              </a:rPr>
              <a:t>.</a:t>
            </a:r>
          </a:p>
          <a:p>
            <a:pPr algn="ctr">
              <a:buNone/>
            </a:pP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Дар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њаёти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инсон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хаёл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 як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ќатор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вазифањои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хосро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иљро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менамояд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: </a:t>
            </a:r>
          </a:p>
          <a:p>
            <a:pPr algn="just"/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Аввалан</a:t>
            </a:r>
            <a:r>
              <a:rPr lang="ru-RU" sz="2300" dirty="0" smtClean="0">
                <a:solidFill>
                  <a:srgbClr val="FF0000"/>
                </a:solidFill>
                <a:latin typeface="Times New Roman Tj" pitchFamily="18" charset="-52"/>
              </a:rPr>
              <a:t>,</a:t>
            </a:r>
            <a:r>
              <a:rPr lang="ru-RU" sz="2300" dirty="0" smtClean="0">
                <a:latin typeface="Times New Roman Tj" pitchFamily="18" charset="-52"/>
              </a:rPr>
              <a:t> ин </a:t>
            </a:r>
            <a:r>
              <a:rPr lang="ru-RU" sz="2300" dirty="0" err="1" smtClean="0">
                <a:latin typeface="Times New Roman Tj" pitchFamily="18" charset="-52"/>
              </a:rPr>
              <a:t>ки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воќеиятро</a:t>
            </a:r>
            <a:r>
              <a:rPr lang="ru-RU" sz="2300" dirty="0" smtClean="0">
                <a:latin typeface="Times New Roman Tj" pitchFamily="18" charset="-52"/>
              </a:rPr>
              <a:t> дар </a:t>
            </a:r>
            <a:r>
              <a:rPr lang="ru-RU" sz="2300" dirty="0" err="1" smtClean="0">
                <a:latin typeface="Times New Roman Tj" pitchFamily="18" charset="-52"/>
              </a:rPr>
              <a:t>образњо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нишон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дода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метавонанд</a:t>
            </a:r>
            <a:r>
              <a:rPr lang="ru-RU" sz="2300" dirty="0" smtClean="0">
                <a:latin typeface="Times New Roman Tj" pitchFamily="18" charset="-52"/>
              </a:rPr>
              <a:t> барои  </a:t>
            </a:r>
            <a:r>
              <a:rPr lang="ru-RU" sz="2300" dirty="0" err="1" smtClean="0">
                <a:latin typeface="Times New Roman Tj" pitchFamily="18" charset="-52"/>
              </a:rPr>
              <a:t>њалли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масъалањо</a:t>
            </a:r>
            <a:r>
              <a:rPr lang="ru-RU" sz="2300" dirty="0" smtClean="0">
                <a:latin typeface="Times New Roman Tj" pitchFamily="18" charset="-52"/>
              </a:rPr>
              <a:t> аз </a:t>
            </a:r>
            <a:r>
              <a:rPr lang="ru-RU" sz="2300" dirty="0" err="1" smtClean="0">
                <a:latin typeface="Times New Roman Tj" pitchFamily="18" charset="-52"/>
              </a:rPr>
              <a:t>онњо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истифода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барад</a:t>
            </a:r>
            <a:r>
              <a:rPr lang="ru-RU" sz="2300" dirty="0" smtClean="0">
                <a:latin typeface="Times New Roman Tj" pitchFamily="18" charset="-52"/>
              </a:rPr>
              <a:t>. </a:t>
            </a:r>
            <a:endParaRPr lang="ru-RU" sz="2300" dirty="0" smtClean="0">
              <a:latin typeface="Times New Roman Tj" pitchFamily="18" charset="-52"/>
            </a:endParaRPr>
          </a:p>
          <a:p>
            <a:pPr algn="just"/>
            <a:r>
              <a:rPr lang="ru-RU" sz="2300" dirty="0" smtClean="0">
                <a:latin typeface="Times New Roman Tj" pitchFamily="18" charset="-52"/>
              </a:rPr>
              <a:t>Ин </a:t>
            </a:r>
            <a:r>
              <a:rPr lang="ru-RU" sz="2300" dirty="0" err="1" smtClean="0">
                <a:latin typeface="Times New Roman Tj" pitchFamily="18" charset="-52"/>
              </a:rPr>
              <a:t>вазифаи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хаёл</a:t>
            </a:r>
            <a:r>
              <a:rPr lang="ru-RU" sz="2300" dirty="0" smtClean="0">
                <a:latin typeface="Times New Roman Tj" pitchFamily="18" charset="-52"/>
              </a:rPr>
              <a:t> бо </a:t>
            </a:r>
            <a:r>
              <a:rPr lang="ru-RU" sz="2300" dirty="0" err="1" smtClean="0">
                <a:latin typeface="Times New Roman Tj" pitchFamily="18" charset="-52"/>
              </a:rPr>
              <a:t>тафаккур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алоќаманд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буда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сидќан</a:t>
            </a:r>
            <a:r>
              <a:rPr lang="ru-RU" sz="2300" dirty="0" smtClean="0">
                <a:latin typeface="Times New Roman Tj" pitchFamily="18" charset="-52"/>
              </a:rPr>
              <a:t> ба он </a:t>
            </a:r>
            <a:r>
              <a:rPr lang="ru-RU" sz="2300" dirty="0" err="1" smtClean="0">
                <a:latin typeface="Times New Roman Tj" pitchFamily="18" charset="-52"/>
              </a:rPr>
              <a:t>ворид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гардидааст</a:t>
            </a:r>
            <a:r>
              <a:rPr lang="ru-RU" sz="2300" dirty="0" smtClean="0">
                <a:latin typeface="Times New Roman Tj" pitchFamily="18" charset="-52"/>
              </a:rPr>
              <a:t>.</a:t>
            </a:r>
            <a:endParaRPr lang="ru-RU" sz="23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Маф</a:t>
            </a:r>
            <a:r>
              <a:rPr lang="ru-RU" sz="2400" dirty="0" err="1" smtClean="0">
                <a:latin typeface="Times New Roman Tj" pitchFamily="18" charset="-52"/>
              </a:rPr>
              <a:t>њ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уми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умум</a:t>
            </a:r>
            <a:r>
              <a:rPr lang="ru-RU" sz="2400" dirty="0" err="1" smtClean="0">
                <a:latin typeface="Times New Roman Tj" pitchFamily="18" charset="-52"/>
              </a:rPr>
              <a:t>ї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дар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бораи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хаёл</a:t>
            </a:r>
            <a:endParaRPr lang="ru-RU" sz="24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84576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just"/>
            <a:r>
              <a:rPr lang="ru-RU" sz="2300" dirty="0" err="1" smtClean="0">
                <a:latin typeface="Times New Roman Tj" pitchFamily="18" charset="-52"/>
              </a:rPr>
              <a:t>Вазифаи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дуюми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хаёл</a:t>
            </a:r>
            <a:r>
              <a:rPr lang="ru-RU" sz="2300" dirty="0" smtClean="0">
                <a:latin typeface="Times New Roman Tj" pitchFamily="18" charset="-52"/>
              </a:rPr>
              <a:t> аз </a:t>
            </a:r>
            <a:r>
              <a:rPr lang="ru-RU" sz="2300" dirty="0" err="1" smtClean="0">
                <a:latin typeface="Times New Roman Tj" pitchFamily="18" charset="-52"/>
              </a:rPr>
              <a:t>танзими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њолатњои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эмотсионалї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иборат</a:t>
            </a:r>
            <a:r>
              <a:rPr lang="ru-RU" sz="2300" dirty="0" smtClean="0">
                <a:latin typeface="Times New Roman Tj" pitchFamily="18" charset="-52"/>
              </a:rPr>
              <a:t> аст. </a:t>
            </a:r>
            <a:endParaRPr lang="ru-RU" sz="2300" dirty="0" smtClean="0">
              <a:latin typeface="Times New Roman Tj" pitchFamily="18" charset="-52"/>
            </a:endParaRPr>
          </a:p>
          <a:p>
            <a:pPr algn="just"/>
            <a:r>
              <a:rPr lang="ru-RU" sz="2300" dirty="0" smtClean="0">
                <a:latin typeface="Times New Roman Tj" pitchFamily="18" charset="-52"/>
              </a:rPr>
              <a:t>Бо </a:t>
            </a:r>
            <a:r>
              <a:rPr lang="ru-RU" sz="2300" dirty="0" err="1" smtClean="0">
                <a:latin typeface="Times New Roman Tj" pitchFamily="18" charset="-52"/>
              </a:rPr>
              <a:t>ёрии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хаёли</a:t>
            </a:r>
            <a:r>
              <a:rPr lang="ru-RU" sz="2300" dirty="0" smtClean="0">
                <a:latin typeface="Times New Roman Tj" pitchFamily="18" charset="-52"/>
              </a:rPr>
              <a:t> худ одам </a:t>
            </a:r>
            <a:r>
              <a:rPr lang="ru-RU" sz="2300" dirty="0" err="1" smtClean="0">
                <a:latin typeface="Times New Roman Tj" pitchFamily="18" charset="-52"/>
              </a:rPr>
              <a:t>имкон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дорад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ки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аќќалан</a:t>
            </a:r>
            <a:r>
              <a:rPr lang="ru-RU" sz="2300" dirty="0" smtClean="0">
                <a:latin typeface="Times New Roman Tj" pitchFamily="18" charset="-52"/>
              </a:rPr>
              <a:t> як </a:t>
            </a:r>
            <a:r>
              <a:rPr lang="ru-RU" sz="2300" dirty="0" err="1" smtClean="0">
                <a:latin typeface="Times New Roman Tj" pitchFamily="18" charset="-52"/>
              </a:rPr>
              <a:t>ќисми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талаботњои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худро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иљро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кунад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шиддати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бавуљудояндаро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барњам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дињад</a:t>
            </a:r>
            <a:r>
              <a:rPr lang="ru-RU" sz="2300" dirty="0" smtClean="0">
                <a:latin typeface="Times New Roman Tj" pitchFamily="18" charset="-52"/>
              </a:rPr>
              <a:t>. </a:t>
            </a:r>
            <a:endParaRPr lang="ru-RU" sz="2300" dirty="0" smtClean="0">
              <a:latin typeface="Times New Roman Tj" pitchFamily="18" charset="-52"/>
            </a:endParaRPr>
          </a:p>
          <a:p>
            <a:pPr algn="just"/>
            <a:r>
              <a:rPr lang="ru-RU" sz="2300" dirty="0" err="1" smtClean="0">
                <a:latin typeface="Times New Roman Tj" pitchFamily="18" charset="-52"/>
              </a:rPr>
              <a:t>Вазифаи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муњими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њаётии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мазкур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махсусан</a:t>
            </a:r>
            <a:r>
              <a:rPr lang="ru-RU" sz="2300" dirty="0" smtClean="0">
                <a:latin typeface="Times New Roman Tj" pitchFamily="18" charset="-52"/>
              </a:rPr>
              <a:t> дар психоанализ </a:t>
            </a:r>
            <a:r>
              <a:rPr lang="ru-RU" sz="2300" dirty="0" err="1" smtClean="0">
                <a:latin typeface="Times New Roman Tj" pitchFamily="18" charset="-52"/>
              </a:rPr>
              <a:t>баррасї</a:t>
            </a:r>
            <a:r>
              <a:rPr lang="ru-RU" sz="2300" dirty="0" smtClean="0">
                <a:latin typeface="Times New Roman Tj" pitchFamily="18" charset="-52"/>
              </a:rPr>
              <a:t> ва </a:t>
            </a:r>
            <a:r>
              <a:rPr lang="ru-RU" sz="2300" dirty="0" err="1" smtClean="0">
                <a:latin typeface="Times New Roman Tj" pitchFamily="18" charset="-52"/>
              </a:rPr>
              <a:t>ќайд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гардидааст</a:t>
            </a:r>
            <a:r>
              <a:rPr lang="ru-RU" sz="2300" dirty="0" smtClean="0">
                <a:latin typeface="Times New Roman Tj" pitchFamily="18" charset="-52"/>
              </a:rPr>
              <a:t>. </a:t>
            </a:r>
            <a:endParaRPr lang="ru-RU" sz="2300" dirty="0" smtClean="0">
              <a:latin typeface="Times New Roman Tj" pitchFamily="18" charset="-52"/>
            </a:endParaRPr>
          </a:p>
          <a:p>
            <a:pPr algn="just"/>
            <a:r>
              <a:rPr lang="ru-RU" sz="2300" dirty="0" err="1" smtClean="0">
                <a:latin typeface="Times New Roman Tj" pitchFamily="18" charset="-52"/>
              </a:rPr>
              <a:t>Вазифаи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сеюми</a:t>
            </a:r>
            <a:r>
              <a:rPr lang="ru-RU" sz="2300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хаёл</a:t>
            </a:r>
            <a:r>
              <a:rPr lang="ru-RU" sz="2300" dirty="0" smtClean="0">
                <a:latin typeface="Times New Roman Tj" pitchFamily="18" charset="-52"/>
              </a:rPr>
              <a:t> - бо </a:t>
            </a:r>
            <a:r>
              <a:rPr lang="ru-RU" sz="2300" dirty="0" err="1" smtClean="0">
                <a:latin typeface="Times New Roman Tj" pitchFamily="18" charset="-52"/>
              </a:rPr>
              <a:t>иштироки</a:t>
            </a:r>
            <a:r>
              <a:rPr lang="ru-RU" sz="2300" dirty="0" smtClean="0">
                <a:latin typeface="Times New Roman Tj" pitchFamily="18" charset="-52"/>
              </a:rPr>
              <a:t> он дар </a:t>
            </a:r>
            <a:r>
              <a:rPr lang="ru-RU" sz="2300" dirty="0" err="1" smtClean="0">
                <a:latin typeface="Times New Roman Tj" pitchFamily="18" charset="-52"/>
              </a:rPr>
              <a:t>танзими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беихтиёронаи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равандњои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маърифатї</a:t>
            </a:r>
            <a:r>
              <a:rPr lang="ru-RU" sz="2300" dirty="0" smtClean="0">
                <a:latin typeface="Times New Roman Tj" pitchFamily="18" charset="-52"/>
              </a:rPr>
              <a:t> ва </a:t>
            </a:r>
            <a:r>
              <a:rPr lang="ru-RU" sz="2300" dirty="0" err="1" smtClean="0">
                <a:latin typeface="Times New Roman Tj" pitchFamily="18" charset="-52"/>
              </a:rPr>
              <a:t>њолати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инсон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баъзан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идрок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диќќат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хотира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нутќ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ва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эмотсия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алоќаманд</a:t>
            </a:r>
            <a:r>
              <a:rPr lang="ru-RU" sz="2300" dirty="0" smtClean="0">
                <a:latin typeface="Times New Roman Tj" pitchFamily="18" charset="-52"/>
              </a:rPr>
              <a:t> аст. </a:t>
            </a:r>
            <a:endParaRPr lang="ru-RU" sz="2300" dirty="0" smtClean="0">
              <a:latin typeface="Times New Roman Tj" pitchFamily="18" charset="-52"/>
            </a:endParaRPr>
          </a:p>
          <a:p>
            <a:pPr algn="just"/>
            <a:r>
              <a:rPr lang="ru-RU" sz="2300" dirty="0" smtClean="0">
                <a:latin typeface="Times New Roman Tj" pitchFamily="18" charset="-52"/>
              </a:rPr>
              <a:t>Бо </a:t>
            </a:r>
            <a:r>
              <a:rPr lang="ru-RU" sz="2300" dirty="0" err="1" smtClean="0">
                <a:latin typeface="Times New Roman Tj" pitchFamily="18" charset="-52"/>
              </a:rPr>
              <a:t>ёрии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образњои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сунъї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инсон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метавонад</a:t>
            </a:r>
            <a:r>
              <a:rPr lang="ru-RU" sz="2300" dirty="0" smtClean="0">
                <a:latin typeface="Times New Roman Tj" pitchFamily="18" charset="-52"/>
              </a:rPr>
              <a:t> ба </a:t>
            </a:r>
            <a:r>
              <a:rPr lang="ru-RU" sz="2300" dirty="0" err="1" smtClean="0">
                <a:latin typeface="Times New Roman Tj" pitchFamily="18" charset="-52"/>
              </a:rPr>
              <a:t>воќеањои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зарурї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диќќат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дињад</a:t>
            </a:r>
            <a:r>
              <a:rPr lang="ru-RU" sz="2300" dirty="0" smtClean="0">
                <a:latin typeface="Times New Roman Tj" pitchFamily="18" charset="-52"/>
              </a:rPr>
              <a:t>. Ба </a:t>
            </a:r>
            <a:r>
              <a:rPr lang="ru-RU" sz="2300" dirty="0" err="1" smtClean="0">
                <a:latin typeface="Times New Roman Tj" pitchFamily="18" charset="-52"/>
              </a:rPr>
              <a:t>воситаи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образњо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ў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имкон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меёбад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идрок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бахотироварї</a:t>
            </a:r>
            <a:r>
              <a:rPr lang="ru-RU" sz="2300" dirty="0" smtClean="0">
                <a:latin typeface="Times New Roman Tj" pitchFamily="18" charset="-52"/>
              </a:rPr>
              <a:t> ва </a:t>
            </a:r>
            <a:r>
              <a:rPr lang="ru-RU" sz="2300" dirty="0" err="1" smtClean="0">
                <a:latin typeface="Times New Roman Tj" pitchFamily="18" charset="-52"/>
              </a:rPr>
              <a:t>мулоњизањои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худро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идора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намояд</a:t>
            </a:r>
            <a:r>
              <a:rPr lang="ru-RU" sz="2300" dirty="0" smtClean="0">
                <a:latin typeface="Times New Roman Tj" pitchFamily="18" charset="-52"/>
              </a:rPr>
              <a:t>.</a:t>
            </a:r>
            <a:endParaRPr lang="ru-RU" sz="23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Маф</a:t>
            </a:r>
            <a:r>
              <a:rPr lang="ru-RU" sz="2400" dirty="0" err="1" smtClean="0">
                <a:latin typeface="Times New Roman Tj" pitchFamily="18" charset="-52"/>
              </a:rPr>
              <a:t>њ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уми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умум</a:t>
            </a:r>
            <a:r>
              <a:rPr lang="ru-RU" sz="2400" dirty="0" err="1" smtClean="0">
                <a:latin typeface="Times New Roman Tj" pitchFamily="18" charset="-52"/>
              </a:rPr>
              <a:t>ї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дар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бораи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хаёл</a:t>
            </a:r>
            <a:endParaRPr lang="ru-RU" sz="24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328592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just"/>
            <a:r>
              <a:rPr lang="ru-RU" sz="2200" dirty="0" err="1" smtClean="0">
                <a:latin typeface="Times New Roman Tj" pitchFamily="18" charset="-52"/>
              </a:rPr>
              <a:t>Вазифаи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чоруми</a:t>
            </a:r>
            <a:r>
              <a:rPr lang="ru-RU" sz="2200" dirty="0" smtClean="0">
                <a:latin typeface="Times New Roman Tj" pitchFamily="18" charset="-52"/>
              </a:rPr>
              <a:t>  </a:t>
            </a:r>
            <a:r>
              <a:rPr lang="ru-RU" sz="2200" dirty="0" err="1" smtClean="0">
                <a:latin typeface="Times New Roman Tj" pitchFamily="18" charset="-52"/>
              </a:rPr>
              <a:t>хаёл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иборат</a:t>
            </a:r>
            <a:r>
              <a:rPr lang="ru-RU" sz="2200" dirty="0" smtClean="0">
                <a:latin typeface="Times New Roman Tj" pitchFamily="18" charset="-52"/>
              </a:rPr>
              <a:t> аст, аз </a:t>
            </a:r>
            <a:r>
              <a:rPr lang="ru-RU" sz="2200" dirty="0" err="1" smtClean="0">
                <a:latin typeface="Times New Roman Tj" pitchFamily="18" charset="-52"/>
              </a:rPr>
              <a:t>ташаккули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наќшаи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амали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дохилї</a:t>
            </a:r>
            <a:r>
              <a:rPr lang="ru-RU" sz="2200" dirty="0" smtClean="0">
                <a:latin typeface="Times New Roman Tj" pitchFamily="18" charset="-52"/>
              </a:rPr>
              <a:t> – </a:t>
            </a:r>
            <a:r>
              <a:rPr lang="ru-RU" sz="2200" dirty="0" err="1" smtClean="0">
                <a:latin typeface="Times New Roman Tj" pitchFamily="18" charset="-52"/>
              </a:rPr>
              <a:t>ќобилияти</a:t>
            </a:r>
            <a:r>
              <a:rPr lang="ru-RU" sz="2200" dirty="0" smtClean="0">
                <a:latin typeface="Times New Roman Tj" pitchFamily="18" charset="-52"/>
              </a:rPr>
              <a:t> дар </a:t>
            </a:r>
            <a:r>
              <a:rPr lang="ru-RU" sz="2200" dirty="0" err="1" smtClean="0">
                <a:latin typeface="Times New Roman Tj" pitchFamily="18" charset="-52"/>
              </a:rPr>
              <a:t>фикр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иљро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кардани</a:t>
            </a:r>
            <a:r>
              <a:rPr lang="ru-RU" sz="2200" dirty="0" smtClean="0">
                <a:latin typeface="Times New Roman Tj" pitchFamily="18" charset="-52"/>
              </a:rPr>
              <a:t> он, ба </a:t>
            </a:r>
            <a:r>
              <a:rPr lang="ru-RU" sz="2200" dirty="0" err="1" smtClean="0">
                <a:latin typeface="Times New Roman Tj" pitchFamily="18" charset="-52"/>
              </a:rPr>
              <a:t>тарзи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њаракатњо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endParaRPr lang="ru-RU" sz="2200" dirty="0" smtClean="0">
              <a:latin typeface="Times New Roman Tj" pitchFamily="18" charset="-52"/>
            </a:endParaRPr>
          </a:p>
          <a:p>
            <a:pPr algn="just"/>
            <a:r>
              <a:rPr lang="ru-RU" sz="2200" dirty="0" smtClean="0">
                <a:latin typeface="Times New Roman Tj" pitchFamily="18" charset="-52"/>
              </a:rPr>
              <a:t>Дар </a:t>
            </a:r>
            <a:r>
              <a:rPr lang="ru-RU" sz="2200" dirty="0" err="1" smtClean="0">
                <a:latin typeface="Times New Roman Tj" pitchFamily="18" charset="-52"/>
              </a:rPr>
              <a:t>охир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панљум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вазифа</a:t>
            </a:r>
            <a:r>
              <a:rPr lang="ru-RU" sz="2200" dirty="0" smtClean="0">
                <a:latin typeface="Times New Roman Tj" pitchFamily="18" charset="-52"/>
              </a:rPr>
              <a:t> – ин </a:t>
            </a:r>
            <a:r>
              <a:rPr lang="ru-RU" sz="2200" dirty="0" err="1" smtClean="0">
                <a:latin typeface="Times New Roman Tj" pitchFamily="18" charset="-52"/>
              </a:rPr>
              <a:t>банаќшагирї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барномасозии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фаъолият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тањияи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барномањо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бањогузории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дурустї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ва</a:t>
            </a:r>
            <a:r>
              <a:rPr lang="ru-RU" sz="2200" dirty="0" smtClean="0">
                <a:latin typeface="Times New Roman Tj" pitchFamily="18" charset="-52"/>
              </a:rPr>
              <a:t> раванди </a:t>
            </a:r>
            <a:r>
              <a:rPr lang="ru-RU" sz="2200" dirty="0" err="1" smtClean="0">
                <a:latin typeface="Times New Roman Tj" pitchFamily="18" charset="-52"/>
              </a:rPr>
              <a:t>иљроиши</a:t>
            </a:r>
            <a:r>
              <a:rPr lang="ru-RU" sz="2200" dirty="0" smtClean="0">
                <a:latin typeface="Times New Roman Tj" pitchFamily="18" charset="-52"/>
              </a:rPr>
              <a:t> он.</a:t>
            </a:r>
          </a:p>
          <a:p>
            <a:pPr algn="just"/>
            <a:r>
              <a:rPr lang="ru-RU" sz="2200" dirty="0" smtClean="0">
                <a:latin typeface="Times New Roman Tj" pitchFamily="18" charset="-52"/>
              </a:rPr>
              <a:t>Бо </a:t>
            </a:r>
            <a:r>
              <a:rPr lang="ru-RU" sz="2200" dirty="0" err="1" smtClean="0">
                <a:latin typeface="Times New Roman Tj" pitchFamily="18" charset="-52"/>
              </a:rPr>
              <a:t>ёрии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хаёл</a:t>
            </a:r>
            <a:r>
              <a:rPr lang="ru-RU" sz="2200" dirty="0" smtClean="0">
                <a:latin typeface="Times New Roman Tj" pitchFamily="18" charset="-52"/>
              </a:rPr>
              <a:t> мо </a:t>
            </a:r>
            <a:r>
              <a:rPr lang="ru-RU" sz="2200" dirty="0" err="1" smtClean="0">
                <a:latin typeface="Times New Roman Tj" pitchFamily="18" charset="-52"/>
              </a:rPr>
              <a:t>метавонем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њолатњои</a:t>
            </a:r>
            <a:r>
              <a:rPr lang="ru-RU" sz="2200" dirty="0" smtClean="0">
                <a:latin typeface="Times New Roman Tj" pitchFamily="18" charset="-52"/>
              </a:rPr>
              <a:t> психофизиологии </a:t>
            </a:r>
            <a:r>
              <a:rPr lang="ru-RU" sz="2200" dirty="0" err="1" smtClean="0">
                <a:latin typeface="Times New Roman Tj" pitchFamily="18" charset="-52"/>
              </a:rPr>
              <a:t>организмро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идора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намуда</a:t>
            </a:r>
            <a:r>
              <a:rPr lang="ru-RU" sz="2200" dirty="0" smtClean="0">
                <a:latin typeface="Times New Roman Tj" pitchFamily="18" charset="-52"/>
              </a:rPr>
              <a:t>, ба </a:t>
            </a:r>
            <a:r>
              <a:rPr lang="ru-RU" sz="2200" dirty="0" err="1" smtClean="0">
                <a:latin typeface="Times New Roman Tj" pitchFamily="18" charset="-52"/>
              </a:rPr>
              <a:t>фаъолияти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оянда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тайёр</a:t>
            </a:r>
            <a:r>
              <a:rPr lang="ru-RU" sz="2200" dirty="0" smtClean="0">
                <a:latin typeface="Times New Roman Tj" pitchFamily="18" charset="-52"/>
              </a:rPr>
              <a:t> намоем. </a:t>
            </a:r>
            <a:endParaRPr lang="ru-RU" sz="2200" dirty="0" smtClean="0">
              <a:latin typeface="Times New Roman Tj" pitchFamily="18" charset="-52"/>
            </a:endParaRP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Њастанд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далелњое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одам бо </a:t>
            </a:r>
            <a:r>
              <a:rPr lang="ru-RU" sz="2200" dirty="0" err="1" smtClean="0">
                <a:latin typeface="Times New Roman Tj" pitchFamily="18" charset="-52"/>
              </a:rPr>
              <a:t>кўмаки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хаёл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сирф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роњњои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иродавї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метавонад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равандњои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органикї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таъсир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расонад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(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ритми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нафаскашї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, 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ќурби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дил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фишори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хун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њарорати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бадани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организмро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таѓйир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дихад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)</a:t>
            </a:r>
            <a:r>
              <a:rPr lang="ru-RU" sz="2200" i="1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200" dirty="0" smtClean="0">
                <a:latin typeface="Times New Roman Tj" pitchFamily="18" charset="-52"/>
              </a:rPr>
              <a:t>Бо </a:t>
            </a:r>
            <a:r>
              <a:rPr lang="ru-RU" sz="2200" dirty="0" err="1" smtClean="0">
                <a:latin typeface="Times New Roman Tj" pitchFamily="18" charset="-52"/>
              </a:rPr>
              <a:t>ёрии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машќњо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техникањои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махсус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хаёлро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инкишоф</a:t>
            </a:r>
            <a:r>
              <a:rPr lang="ru-RU" sz="2200" dirty="0" smtClean="0">
                <a:latin typeface="Times New Roman Tj" pitchFamily="18" charset="-52"/>
              </a:rPr>
              <a:t> додан </a:t>
            </a:r>
            <a:r>
              <a:rPr lang="ru-RU" sz="2200" dirty="0" err="1" smtClean="0">
                <a:latin typeface="Times New Roman Tj" pitchFamily="18" charset="-52"/>
              </a:rPr>
              <a:t>мумкин</a:t>
            </a:r>
            <a:r>
              <a:rPr lang="ru-RU" sz="2200" dirty="0" smtClean="0">
                <a:latin typeface="Times New Roman Tj" pitchFamily="18" charset="-52"/>
              </a:rPr>
              <a:t> аст.</a:t>
            </a:r>
          </a:p>
          <a:p>
            <a:pPr algn="just"/>
            <a:endParaRPr lang="ru-RU" sz="23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Маф</a:t>
            </a:r>
            <a:r>
              <a:rPr lang="ru-RU" sz="2400" dirty="0" err="1" smtClean="0">
                <a:latin typeface="Times New Roman Tj" pitchFamily="18" charset="-52"/>
              </a:rPr>
              <a:t>њ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уми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умум</a:t>
            </a:r>
            <a:r>
              <a:rPr lang="ru-RU" sz="2400" dirty="0" err="1" smtClean="0">
                <a:latin typeface="Times New Roman Tj" pitchFamily="18" charset="-52"/>
              </a:rPr>
              <a:t>ї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дар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бораи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хаёл</a:t>
            </a:r>
            <a:endParaRPr lang="ru-RU" sz="24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328592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 Tj" pitchFamily="18" charset="-52"/>
              </a:rPr>
              <a:t>Дар </a:t>
            </a:r>
            <a:r>
              <a:rPr lang="ru-RU" sz="2400" dirty="0" err="1" smtClean="0">
                <a:latin typeface="Times New Roman Tj" pitchFamily="18" charset="-52"/>
              </a:rPr>
              <a:t>намудњои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эљодии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мењнат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(илм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адабиёт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санъат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муњандисї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ва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дигар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)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табиист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инкишофи </a:t>
            </a:r>
            <a:r>
              <a:rPr lang="ru-RU" sz="2400" dirty="0" err="1" smtClean="0">
                <a:latin typeface="Times New Roman Tj" pitchFamily="18" charset="-52"/>
              </a:rPr>
              <a:t>хаёл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дар </a:t>
            </a:r>
            <a:r>
              <a:rPr lang="ru-RU" sz="2400" dirty="0" err="1" smtClean="0">
                <a:latin typeface="Times New Roman Tj" pitchFamily="18" charset="-52"/>
              </a:rPr>
              <a:t>њамин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фаъолият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рўх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медињанд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Дар </a:t>
            </a:r>
            <a:r>
              <a:rPr lang="ru-RU" sz="2400" dirty="0" err="1" smtClean="0">
                <a:latin typeface="Times New Roman Tj" pitchFamily="18" charset="-52"/>
              </a:rPr>
              <a:t>машќњои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аутогенї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натиљаи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дилхоњ</a:t>
            </a:r>
            <a:r>
              <a:rPr lang="ru-RU" sz="2400" dirty="0" smtClean="0">
                <a:latin typeface="Times New Roman Tj" pitchFamily="18" charset="-52"/>
              </a:rPr>
              <a:t> бо роњи ба </a:t>
            </a:r>
            <a:r>
              <a:rPr lang="ru-RU" sz="2400" dirty="0" err="1" smtClean="0">
                <a:latin typeface="Times New Roman Tj" pitchFamily="18" charset="-52"/>
              </a:rPr>
              <a:t>низоми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махсуси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машќњо</a:t>
            </a:r>
            <a:r>
              <a:rPr lang="ru-RU" sz="2400" dirty="0" smtClean="0">
                <a:latin typeface="Times New Roman Tj" pitchFamily="18" charset="-52"/>
              </a:rPr>
              <a:t> барои </a:t>
            </a:r>
            <a:r>
              <a:rPr lang="ru-RU" sz="2400" dirty="0" err="1" smtClean="0">
                <a:latin typeface="Times New Roman Tj" pitchFamily="18" charset="-52"/>
              </a:rPr>
              <a:t>пурќувват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гардонидани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ирода, </a:t>
            </a:r>
            <a:r>
              <a:rPr lang="ru-RU" sz="2400" dirty="0" err="1" smtClean="0">
                <a:latin typeface="Times New Roman Tj" pitchFamily="18" charset="-52"/>
              </a:rPr>
              <a:t>беихтиёрона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баланд ё паст </a:t>
            </a:r>
            <a:r>
              <a:rPr lang="ru-RU" sz="2400" dirty="0" err="1" smtClean="0">
                <a:latin typeface="Times New Roman Tj" pitchFamily="18" charset="-52"/>
              </a:rPr>
              <a:t>кардани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фишори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хун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њарорати</a:t>
            </a:r>
            <a:r>
              <a:rPr lang="ru-RU" sz="2400" dirty="0" smtClean="0">
                <a:latin typeface="Times New Roman Tj" pitchFamily="18" charset="-52"/>
              </a:rPr>
              <a:t> бадан </a:t>
            </a:r>
            <a:r>
              <a:rPr lang="ru-RU" sz="2400" dirty="0" err="1" smtClean="0">
                <a:latin typeface="Times New Roman Tj" pitchFamily="18" charset="-52"/>
              </a:rPr>
              <a:t>истифода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бурда </a:t>
            </a:r>
            <a:r>
              <a:rPr lang="ru-RU" sz="2400" dirty="0" err="1" smtClean="0">
                <a:latin typeface="Times New Roman Tj" pitchFamily="18" charset="-52"/>
              </a:rPr>
              <a:t>мешавад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Образи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тасаввурот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воќеият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њељ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гоњ</a:t>
            </a:r>
            <a:r>
              <a:rPr lang="ru-RU" sz="2400" dirty="0" smtClean="0">
                <a:latin typeface="Times New Roman Tj" pitchFamily="18" charset="-52"/>
              </a:rPr>
              <a:t>  </a:t>
            </a:r>
            <a:r>
              <a:rPr lang="ru-RU" sz="2400" dirty="0" err="1" smtClean="0">
                <a:latin typeface="Times New Roman Tj" pitchFamily="18" charset="-52"/>
              </a:rPr>
              <a:t>комилан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алоњида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нест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Таъсири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ѓайриреалї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фантастикї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навгонињои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мањсули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эљодї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дигар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хаёлот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њисоби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якљоякунии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унсурњои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шинохта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аз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љумла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таѓйир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онњо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ќисми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зиёдеро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мегирад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  <a:endParaRPr lang="ru-RU" sz="23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Маф</a:t>
            </a:r>
            <a:r>
              <a:rPr lang="ru-RU" sz="2400" dirty="0" err="1" smtClean="0">
                <a:latin typeface="Times New Roman Tj" pitchFamily="18" charset="-52"/>
              </a:rPr>
              <a:t>њ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уми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умум</a:t>
            </a:r>
            <a:r>
              <a:rPr lang="ru-RU" sz="2400" dirty="0" err="1" smtClean="0">
                <a:latin typeface="Times New Roman Tj" pitchFamily="18" charset="-52"/>
              </a:rPr>
              <a:t>ї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дар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бораи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хаёл</a:t>
            </a:r>
            <a:endParaRPr lang="ru-RU" sz="24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04056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just"/>
            <a:r>
              <a:rPr lang="ru-RU" sz="2300" dirty="0" err="1" smtClean="0">
                <a:latin typeface="Times New Roman Tj" pitchFamily="18" charset="-52"/>
              </a:rPr>
              <a:t>Хаёли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инфиродї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марбут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smtClean="0">
                <a:latin typeface="Times New Roman Tj" pitchFamily="18" charset="-52"/>
              </a:rPr>
              <a:t>ба </a:t>
            </a:r>
            <a:r>
              <a:rPr lang="ru-RU" sz="2300" dirty="0" err="1" smtClean="0">
                <a:latin typeface="Times New Roman Tj" pitchFamily="18" charset="-52"/>
              </a:rPr>
              <a:t>хусусияти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хоси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хотир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идрок</a:t>
            </a:r>
            <a:r>
              <a:rPr lang="ru-RU" sz="2300" dirty="0" smtClean="0">
                <a:latin typeface="Times New Roman Tj" pitchFamily="18" charset="-52"/>
              </a:rPr>
              <a:t> ва </a:t>
            </a:r>
            <a:r>
              <a:rPr lang="ru-RU" sz="2300" dirty="0" err="1" smtClean="0">
                <a:latin typeface="Times New Roman Tj" pitchFamily="18" charset="-52"/>
              </a:rPr>
              <a:t>тафаккури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инсон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вуљуд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доранд</a:t>
            </a:r>
            <a:r>
              <a:rPr lang="ru-RU" sz="2300" dirty="0" smtClean="0">
                <a:latin typeface="Times New Roman Tj" pitchFamily="18" charset="-52"/>
              </a:rPr>
              <a:t>. </a:t>
            </a:r>
            <a:endParaRPr lang="ru-RU" sz="2300" dirty="0" smtClean="0">
              <a:latin typeface="Times New Roman Tj" pitchFamily="18" charset="-52"/>
            </a:endParaRPr>
          </a:p>
          <a:p>
            <a:pPr algn="just"/>
            <a:r>
              <a:rPr lang="ru-RU" sz="2300" dirty="0" smtClean="0">
                <a:latin typeface="Times New Roman Tj" pitchFamily="18" charset="-52"/>
              </a:rPr>
              <a:t>Дар </a:t>
            </a:r>
            <a:r>
              <a:rPr lang="ru-RU" sz="2300" dirty="0" smtClean="0">
                <a:latin typeface="Times New Roman Tj" pitchFamily="18" charset="-52"/>
              </a:rPr>
              <a:t>як </a:t>
            </a:r>
            <a:r>
              <a:rPr lang="ru-RU" sz="2300" dirty="0" err="1" smtClean="0">
                <a:latin typeface="Times New Roman Tj" pitchFamily="18" charset="-52"/>
              </a:rPr>
              <a:t>ќисм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одамон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метавонад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идорки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мушаххасу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образї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бартарї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дошта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бошад</a:t>
            </a:r>
            <a:r>
              <a:rPr lang="ru-RU" sz="23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300" dirty="0" err="1" smtClean="0">
                <a:latin typeface="Times New Roman Tj" pitchFamily="18" charset="-52"/>
              </a:rPr>
              <a:t>Чунин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шахсонро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мегўянд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ки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маѓзи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smtClean="0">
                <a:latin typeface="Times New Roman Tj" pitchFamily="18" charset="-52"/>
              </a:rPr>
              <a:t>сари </a:t>
            </a:r>
            <a:r>
              <a:rPr lang="ru-RU" sz="2300" dirty="0" err="1" smtClean="0">
                <a:latin typeface="Times New Roman Tj" pitchFamily="18" charset="-52"/>
              </a:rPr>
              <a:t>нимкурањои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ќисми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рости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майнаи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сари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он</a:t>
            </a:r>
            <a:r>
              <a:rPr lang="ru-RU" sz="2300" dirty="0" err="1" smtClean="0">
                <a:latin typeface="Times New Roman Tj" pitchFamily="18" charset="-52"/>
              </a:rPr>
              <a:t>њ</a:t>
            </a:r>
            <a:r>
              <a:rPr lang="ru-RU" sz="2300" dirty="0" err="1" smtClean="0">
                <a:latin typeface="Times New Roman Tj" pitchFamily="18" charset="-52"/>
              </a:rPr>
              <a:t>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бартарї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дорад</a:t>
            </a:r>
            <a:r>
              <a:rPr lang="ru-RU" sz="2300" dirty="0" smtClean="0">
                <a:latin typeface="Times New Roman Tj" pitchFamily="18" charset="-52"/>
              </a:rPr>
              <a:t>. </a:t>
            </a:r>
            <a:endParaRPr lang="ru-RU" sz="2300" dirty="0" smtClean="0">
              <a:latin typeface="Times New Roman Tj" pitchFamily="18" charset="-52"/>
            </a:endParaRPr>
          </a:p>
          <a:p>
            <a:pPr algn="just"/>
            <a:r>
              <a:rPr lang="ru-RU" sz="2300" dirty="0" smtClean="0">
                <a:latin typeface="Times New Roman Tj" pitchFamily="18" charset="-52"/>
              </a:rPr>
              <a:t>Дар </a:t>
            </a:r>
            <a:r>
              <a:rPr lang="ru-RU" sz="2300" dirty="0" err="1" smtClean="0">
                <a:latin typeface="Times New Roman Tj" pitchFamily="18" charset="-52"/>
              </a:rPr>
              <a:t>дигарон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бошад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майли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зиёд</a:t>
            </a:r>
            <a:r>
              <a:rPr lang="ru-RU" sz="2300" dirty="0" smtClean="0">
                <a:latin typeface="Times New Roman Tj" pitchFamily="18" charset="-52"/>
              </a:rPr>
              <a:t> ба </a:t>
            </a:r>
            <a:r>
              <a:rPr lang="ru-RU" sz="2300" dirty="0" err="1" smtClean="0">
                <a:latin typeface="Times New Roman Tj" pitchFamily="18" charset="-52"/>
              </a:rPr>
              <a:t>кор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бурдани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рамзњои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абстрактї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мафњумро</a:t>
            </a:r>
            <a:r>
              <a:rPr lang="ru-RU" sz="2300" dirty="0" smtClean="0">
                <a:latin typeface="Times New Roman Tj" pitchFamily="18" charset="-52"/>
              </a:rPr>
              <a:t> (</a:t>
            </a:r>
            <a:r>
              <a:rPr lang="ru-RU" sz="2300" dirty="0" err="1" smtClean="0">
                <a:latin typeface="Times New Roman Tj" pitchFamily="18" charset="-52"/>
              </a:rPr>
              <a:t>шахсоне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ки</a:t>
            </a:r>
            <a:r>
              <a:rPr lang="ru-RU" sz="2300" dirty="0" smtClean="0">
                <a:latin typeface="Times New Roman Tj" pitchFamily="18" charset="-52"/>
              </a:rPr>
              <a:t> бо </a:t>
            </a:r>
            <a:r>
              <a:rPr lang="ru-RU" sz="2300" dirty="0" err="1" smtClean="0">
                <a:latin typeface="Times New Roman Tj" pitchFamily="18" charset="-52"/>
              </a:rPr>
              <a:t>бартарияти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нимкурањои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чапи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маѓзи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сар</a:t>
            </a:r>
            <a:r>
              <a:rPr lang="ru-RU" sz="2300" dirty="0" smtClean="0">
                <a:latin typeface="Times New Roman Tj" pitchFamily="18" charset="-52"/>
              </a:rPr>
              <a:t>) </a:t>
            </a:r>
            <a:r>
              <a:rPr lang="ru-RU" sz="2300" dirty="0" err="1" smtClean="0">
                <a:latin typeface="Times New Roman Tj" pitchFamily="18" charset="-52"/>
              </a:rPr>
              <a:t>ќайд</a:t>
            </a:r>
            <a:r>
              <a:rPr lang="ru-RU" sz="2300" dirty="0" smtClean="0">
                <a:latin typeface="Times New Roman Tj" pitchFamily="18" charset="-52"/>
              </a:rPr>
              <a:t> карда </a:t>
            </a:r>
            <a:r>
              <a:rPr lang="ru-RU" sz="2300" dirty="0" err="1" smtClean="0">
                <a:latin typeface="Times New Roman Tj" pitchFamily="18" charset="-52"/>
              </a:rPr>
              <a:t>мешаванд</a:t>
            </a:r>
            <a:r>
              <a:rPr lang="ru-RU" sz="2300" dirty="0" smtClean="0">
                <a:latin typeface="Times New Roman Tj" pitchFamily="18" charset="-52"/>
              </a:rPr>
              <a:t>. </a:t>
            </a:r>
            <a:endParaRPr lang="ru-RU" sz="2300" dirty="0" smtClean="0">
              <a:latin typeface="Times New Roman Tj" pitchFamily="18" charset="-52"/>
            </a:endParaRPr>
          </a:p>
          <a:p>
            <a:pPr algn="just"/>
            <a:r>
              <a:rPr lang="ru-RU" sz="2300" dirty="0" err="1" smtClean="0">
                <a:latin typeface="Times New Roman Tj" pitchFamily="18" charset="-52"/>
              </a:rPr>
              <a:t>Хаёлоти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инсон</a:t>
            </a:r>
            <a:r>
              <a:rPr lang="ru-RU" sz="2300" dirty="0" smtClean="0">
                <a:latin typeface="Times New Roman Tj" pitchFamily="18" charset="-52"/>
              </a:rPr>
              <a:t> њамчун </a:t>
            </a:r>
            <a:r>
              <a:rPr lang="ru-RU" sz="2300" dirty="0" err="1" smtClean="0">
                <a:latin typeface="Times New Roman Tj" pitchFamily="18" charset="-52"/>
              </a:rPr>
              <a:t>инъикоси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хосиятњои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шахсият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њолати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психологї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баромад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мекунад</a:t>
            </a:r>
            <a:r>
              <a:rPr lang="ru-RU" sz="2300" dirty="0" smtClean="0">
                <a:latin typeface="Times New Roman Tj" pitchFamily="18" charset="-52"/>
              </a:rPr>
              <a:t>. </a:t>
            </a:r>
            <a:endParaRPr lang="ru-RU" sz="2300" dirty="0" smtClean="0">
              <a:latin typeface="Times New Roman Tj" pitchFamily="18" charset="-52"/>
            </a:endParaRPr>
          </a:p>
          <a:p>
            <a:pPr algn="just"/>
            <a:r>
              <a:rPr lang="ru-RU" sz="2300" dirty="0" err="1" smtClean="0">
                <a:latin typeface="Times New Roman Tj" pitchFamily="18" charset="-52"/>
              </a:rPr>
              <a:t>Маълум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smtClean="0">
                <a:latin typeface="Times New Roman Tj" pitchFamily="18" charset="-52"/>
              </a:rPr>
              <a:t>аст, </a:t>
            </a:r>
            <a:r>
              <a:rPr lang="ru-RU" sz="2300" dirty="0" err="1" smtClean="0">
                <a:latin typeface="Times New Roman Tj" pitchFamily="18" charset="-52"/>
              </a:rPr>
              <a:t>ки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мањсули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эљодкорї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мазмун</a:t>
            </a:r>
            <a:r>
              <a:rPr lang="ru-RU" sz="2300" dirty="0" smtClean="0">
                <a:latin typeface="Times New Roman Tj" pitchFamily="18" charset="-52"/>
              </a:rPr>
              <a:t> ва </a:t>
            </a:r>
            <a:r>
              <a:rPr lang="ru-RU" sz="2300" dirty="0" err="1" smtClean="0">
                <a:latin typeface="Times New Roman Tj" pitchFamily="18" charset="-52"/>
              </a:rPr>
              <a:t>шакли</a:t>
            </a:r>
            <a:r>
              <a:rPr lang="ru-RU" sz="2300" dirty="0" smtClean="0">
                <a:latin typeface="Times New Roman Tj" pitchFamily="18" charset="-52"/>
              </a:rPr>
              <a:t> он  </a:t>
            </a:r>
            <a:r>
              <a:rPr lang="ru-RU" sz="2300" dirty="0" err="1" smtClean="0">
                <a:latin typeface="Times New Roman Tj" pitchFamily="18" charset="-52"/>
              </a:rPr>
              <a:t>шахсияти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эљодкорро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хуб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инъикос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мекунад</a:t>
            </a:r>
            <a:r>
              <a:rPr lang="ru-RU" sz="2300" dirty="0" smtClean="0">
                <a:latin typeface="Times New Roman Tj" pitchFamily="18" charset="-52"/>
              </a:rPr>
              <a:t>.</a:t>
            </a:r>
          </a:p>
          <a:p>
            <a:pPr algn="just"/>
            <a:endParaRPr lang="ru-RU" sz="23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Маф</a:t>
            </a:r>
            <a:r>
              <a:rPr lang="ru-RU" sz="2400" dirty="0" err="1" smtClean="0">
                <a:latin typeface="Times New Roman Tj" pitchFamily="18" charset="-52"/>
              </a:rPr>
              <a:t>њ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уми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умум</a:t>
            </a:r>
            <a:r>
              <a:rPr lang="ru-RU" sz="2400" dirty="0" err="1" smtClean="0">
                <a:latin typeface="Times New Roman Tj" pitchFamily="18" charset="-52"/>
              </a:rPr>
              <a:t>ї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дар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бораи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хаёл</a:t>
            </a:r>
            <a:endParaRPr lang="ru-RU" sz="24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04056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just"/>
            <a:r>
              <a:rPr lang="ru-RU" sz="2000" dirty="0" err="1" smtClean="0">
                <a:latin typeface="Times New Roman Tj" pitchFamily="18" charset="-52"/>
              </a:rPr>
              <a:t>Хаёлот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зуњуроти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равшани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субъективии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психикї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smtClean="0">
                <a:latin typeface="Times New Roman Tj" pitchFamily="18" charset="-52"/>
              </a:rPr>
              <a:t>мебошад, </a:t>
            </a:r>
            <a:r>
              <a:rPr lang="ru-RU" sz="2000" dirty="0" err="1" smtClean="0">
                <a:latin typeface="Times New Roman Tj" pitchFamily="18" charset="-52"/>
              </a:rPr>
              <a:t>ки</a:t>
            </a:r>
            <a:r>
              <a:rPr lang="ru-RU" sz="2000" dirty="0" smtClean="0">
                <a:latin typeface="Times New Roman Tj" pitchFamily="18" charset="-52"/>
              </a:rPr>
              <a:t> он њамчун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сифати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њодисоди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психикї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зоњир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мегардад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endParaRPr lang="ru-RU" sz="2000" dirty="0" smtClean="0">
              <a:latin typeface="Times New Roman Tj" pitchFamily="18" charset="-52"/>
            </a:endParaRPr>
          </a:p>
          <a:p>
            <a:pPr algn="just"/>
            <a:r>
              <a:rPr lang="ru-RU" sz="2000" dirty="0" smtClean="0">
                <a:latin typeface="Times New Roman Tj" pitchFamily="18" charset="-52"/>
              </a:rPr>
              <a:t>Дар </a:t>
            </a:r>
            <a:r>
              <a:rPr lang="ru-RU" sz="2000" dirty="0" err="1" smtClean="0">
                <a:latin typeface="Times New Roman Tj" pitchFamily="18" charset="-52"/>
              </a:rPr>
              <a:t>робита</a:t>
            </a:r>
            <a:r>
              <a:rPr lang="ru-RU" sz="2000" dirty="0" smtClean="0">
                <a:latin typeface="Times New Roman Tj" pitchFamily="18" charset="-52"/>
              </a:rPr>
              <a:t> ба ин, </a:t>
            </a:r>
            <a:r>
              <a:rPr lang="ru-RU" sz="2000" dirty="0" err="1" smtClean="0">
                <a:latin typeface="Times New Roman Tj" pitchFamily="18" charset="-52"/>
              </a:rPr>
              <a:t>хаёл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ҳамчун </a:t>
            </a:r>
            <a:r>
              <a:rPr lang="ru-RU" sz="2000" dirty="0" err="1" smtClean="0">
                <a:latin typeface="Times New Roman Tj" pitchFamily="18" charset="-52"/>
              </a:rPr>
              <a:t>маводи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органикї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smtClean="0">
                <a:latin typeface="Times New Roman Tj" pitchFamily="18" charset="-52"/>
              </a:rPr>
              <a:t>ба </a:t>
            </a:r>
            <a:r>
              <a:rPr lang="ru-RU" sz="2000" dirty="0" err="1" smtClean="0">
                <a:latin typeface="Times New Roman Tj" pitchFamily="18" charset="-52"/>
              </a:rPr>
              <a:t>назар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мерасад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endParaRPr lang="ru-RU" sz="2000" dirty="0" smtClean="0">
              <a:latin typeface="Times New Roman Tj" pitchFamily="18" charset="-52"/>
            </a:endParaRPr>
          </a:p>
          <a:p>
            <a:pPr algn="just"/>
            <a:r>
              <a:rPr lang="ru-RU" sz="2000" dirty="0" err="1" smtClean="0">
                <a:latin typeface="Times New Roman Tj" pitchFamily="18" charset="-52"/>
              </a:rPr>
              <a:t>Далелҳои </a:t>
            </a:r>
            <a:r>
              <a:rPr lang="ru-RU" sz="2000" dirty="0" err="1" smtClean="0">
                <a:latin typeface="Times New Roman Tj" pitchFamily="18" charset="-52"/>
              </a:rPr>
              <a:t>ҳайратоваре, ки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назар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мерасад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шањодати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smtClean="0">
                <a:latin typeface="Times New Roman Tj" pitchFamily="18" charset="-52"/>
              </a:rPr>
              <a:t>дар </a:t>
            </a:r>
            <a:r>
              <a:rPr lang="ru-RU" sz="2000" dirty="0" err="1" smtClean="0">
                <a:latin typeface="Times New Roman Tj" pitchFamily="18" charset="-52"/>
              </a:rPr>
              <a:t>алоќаи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зич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будани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равандњои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органикї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мебошанд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endParaRPr lang="ru-RU" sz="2000" dirty="0" smtClean="0">
              <a:latin typeface="Times New Roman Tj" pitchFamily="18" charset="-52"/>
            </a:endParaRPr>
          </a:p>
          <a:p>
            <a:pPr algn="just"/>
            <a:r>
              <a:rPr lang="ru-RU" sz="2000" dirty="0" err="1" smtClean="0">
                <a:latin typeface="Times New Roman Tj" pitchFamily="18" charset="-52"/>
              </a:rPr>
              <a:t>Шахсоне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ки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тахаюлоти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бойи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кофї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доранд</a:t>
            </a:r>
            <a:r>
              <a:rPr lang="ru-RU" sz="2000" dirty="0" smtClean="0">
                <a:latin typeface="Times New Roman Tj" pitchFamily="18" charset="-52"/>
              </a:rPr>
              <a:t> дар </a:t>
            </a:r>
            <a:r>
              <a:rPr lang="ru-RU" sz="2000" dirty="0" err="1" smtClean="0">
                <a:latin typeface="Times New Roman Tj" pitchFamily="18" charset="-52"/>
              </a:rPr>
              <a:t>натиљаи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хаёлоти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инкишофёфтаи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пурќувват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метавонад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равандњои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органикиро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таѓйир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дињанд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i="1" dirty="0" smtClean="0">
                <a:solidFill>
                  <a:srgbClr val="FF0000"/>
                </a:solidFill>
                <a:latin typeface="Times New Roman Tj" pitchFamily="18" charset="-52"/>
              </a:rPr>
              <a:t>(</a:t>
            </a:r>
            <a:r>
              <a:rPr lang="ru-RU" sz="20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масалан</a:t>
            </a:r>
            <a:r>
              <a:rPr lang="ru-RU" sz="20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000" i="1" dirty="0" err="1" smtClean="0">
                <a:solidFill>
                  <a:srgbClr val="FF0000"/>
                </a:solidFill>
                <a:latin typeface="Times New Roman Tj" pitchFamily="18" charset="-52"/>
              </a:rPr>
              <a:t>зиёдшавии</a:t>
            </a:r>
            <a:r>
              <a:rPr lang="ru-RU" sz="20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FF0000"/>
                </a:solidFill>
                <a:latin typeface="Times New Roman Tj" pitchFamily="18" charset="-52"/>
              </a:rPr>
              <a:t>ќурби</a:t>
            </a:r>
            <a:r>
              <a:rPr lang="ru-RU" sz="20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FF0000"/>
                </a:solidFill>
                <a:latin typeface="Times New Roman Tj" pitchFamily="18" charset="-52"/>
              </a:rPr>
              <a:t>дил</a:t>
            </a:r>
            <a:r>
              <a:rPr lang="ru-RU" sz="20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000" i="1" dirty="0" err="1" smtClean="0">
                <a:solidFill>
                  <a:srgbClr val="FF0000"/>
                </a:solidFill>
                <a:latin typeface="Times New Roman Tj" pitchFamily="18" charset="-52"/>
              </a:rPr>
              <a:t>вайроншавии</a:t>
            </a:r>
            <a:r>
              <a:rPr lang="ru-RU" sz="20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FF0000"/>
                </a:solidFill>
                <a:latin typeface="Times New Roman Tj" pitchFamily="18" charset="-52"/>
              </a:rPr>
              <a:t>нафаскашї</a:t>
            </a:r>
            <a:r>
              <a:rPr lang="ru-RU" sz="20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000" i="1" dirty="0" err="1" smtClean="0">
                <a:solidFill>
                  <a:srgbClr val="FF0000"/>
                </a:solidFill>
                <a:latin typeface="Times New Roman Tj" pitchFamily="18" charset="-52"/>
              </a:rPr>
              <a:t>фишори</a:t>
            </a:r>
            <a:r>
              <a:rPr lang="ru-RU" sz="20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FF0000"/>
                </a:solidFill>
                <a:latin typeface="Times New Roman Tj" pitchFamily="18" charset="-52"/>
              </a:rPr>
              <a:t>хун</a:t>
            </a:r>
            <a:r>
              <a:rPr lang="ru-RU" sz="20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000" i="1" dirty="0" err="1" smtClean="0">
                <a:solidFill>
                  <a:srgbClr val="FF0000"/>
                </a:solidFill>
                <a:latin typeface="Times New Roman Tj" pitchFamily="18" charset="-52"/>
              </a:rPr>
              <a:t>араќ</a:t>
            </a:r>
            <a:r>
              <a:rPr lang="ru-RU" sz="2000" i="1" dirty="0" smtClean="0">
                <a:solidFill>
                  <a:srgbClr val="FF0000"/>
                </a:solidFill>
                <a:latin typeface="Times New Roman Tj" pitchFamily="18" charset="-52"/>
              </a:rPr>
              <a:t> кардан ва </a:t>
            </a:r>
            <a:r>
              <a:rPr lang="ru-RU" sz="2000" i="1" dirty="0" err="1" smtClean="0">
                <a:solidFill>
                  <a:srgbClr val="FF0000"/>
                </a:solidFill>
                <a:latin typeface="Times New Roman Tj" pitchFamily="18" charset="-52"/>
              </a:rPr>
              <a:t>амсоли</a:t>
            </a:r>
            <a:r>
              <a:rPr lang="ru-RU" sz="20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FF0000"/>
                </a:solidFill>
                <a:latin typeface="Times New Roman Tj" pitchFamily="18" charset="-52"/>
              </a:rPr>
              <a:t>онњо</a:t>
            </a:r>
            <a:r>
              <a:rPr lang="ru-RU" sz="2000" i="1" dirty="0" smtClean="0">
                <a:solidFill>
                  <a:srgbClr val="FF0000"/>
                </a:solidFill>
                <a:latin typeface="Times New Roman Tj" pitchFamily="18" charset="-52"/>
              </a:rPr>
              <a:t>)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000" dirty="0" err="1" smtClean="0">
                <a:latin typeface="Times New Roman Tj" pitchFamily="18" charset="-52"/>
              </a:rPr>
              <a:t>Онњо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њамон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ваќт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љой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доранд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ки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шахс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ягон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вазъиятро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тасаввур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мекунад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i="1" dirty="0" smtClean="0">
                <a:solidFill>
                  <a:srgbClr val="FF0000"/>
                </a:solidFill>
                <a:latin typeface="Times New Roman Tj" pitchFamily="18" charset="-52"/>
              </a:rPr>
              <a:t>(</a:t>
            </a:r>
            <a:r>
              <a:rPr lang="ru-RU" sz="20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масалан</a:t>
            </a:r>
            <a:r>
              <a:rPr lang="ru-RU" sz="20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000" i="1" dirty="0" err="1" smtClean="0">
                <a:solidFill>
                  <a:srgbClr val="FF0000"/>
                </a:solidFill>
                <a:latin typeface="Times New Roman Tj" pitchFamily="18" charset="-52"/>
              </a:rPr>
              <a:t>хангоми</a:t>
            </a:r>
            <a:r>
              <a:rPr lang="ru-RU" sz="2000" i="1" dirty="0" smtClean="0">
                <a:solidFill>
                  <a:srgbClr val="FF0000"/>
                </a:solidFill>
                <a:latin typeface="Times New Roman Tj" pitchFamily="18" charset="-52"/>
              </a:rPr>
              <a:t> аз </a:t>
            </a:r>
            <a:r>
              <a:rPr lang="ru-RU" sz="2000" i="1" dirty="0" err="1" smtClean="0">
                <a:solidFill>
                  <a:srgbClr val="FF0000"/>
                </a:solidFill>
                <a:latin typeface="Times New Roman Tj" pitchFamily="18" charset="-52"/>
              </a:rPr>
              <a:t>дил</a:t>
            </a:r>
            <a:r>
              <a:rPr lang="ru-RU" sz="20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FF0000"/>
                </a:solidFill>
                <a:latin typeface="Times New Roman Tj" pitchFamily="18" charset="-52"/>
              </a:rPr>
              <a:t>гузаронидани</a:t>
            </a:r>
            <a:r>
              <a:rPr lang="ru-RU" sz="20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FF0000"/>
                </a:solidFill>
                <a:latin typeface="Times New Roman Tj" pitchFamily="18" charset="-52"/>
              </a:rPr>
              <a:t>тањдид</a:t>
            </a:r>
            <a:r>
              <a:rPr lang="ru-RU" sz="2000" i="1" dirty="0" smtClean="0">
                <a:solidFill>
                  <a:srgbClr val="FF0000"/>
                </a:solidFill>
                <a:latin typeface="Times New Roman Tj" pitchFamily="18" charset="-52"/>
              </a:rPr>
              <a:t>)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000" dirty="0" err="1" smtClean="0">
                <a:latin typeface="Times New Roman Tj" pitchFamily="18" charset="-52"/>
              </a:rPr>
              <a:t>Ноўњдабароии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тахаюлот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махсусан</a:t>
            </a:r>
            <a:r>
              <a:rPr lang="ru-RU" sz="2000" dirty="0" smtClean="0">
                <a:latin typeface="Times New Roman Tj" pitchFamily="18" charset="-52"/>
              </a:rPr>
              <a:t> дар </a:t>
            </a:r>
            <a:r>
              <a:rPr lang="ru-RU" sz="2000" dirty="0" err="1" smtClean="0">
                <a:latin typeface="Times New Roman Tj" pitchFamily="18" charset="-52"/>
              </a:rPr>
              <a:t>одамони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њассос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эмотсионалї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њардамхаёл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метавонад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њатто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боиси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баъзе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намудњои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беморињои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љиддї</a:t>
            </a:r>
            <a:r>
              <a:rPr lang="ru-RU" sz="2000" dirty="0" smtClean="0">
                <a:latin typeface="Times New Roman Tj" pitchFamily="18" charset="-52"/>
              </a:rPr>
              <a:t>, аз </a:t>
            </a:r>
            <a:r>
              <a:rPr lang="ru-RU" sz="2000" dirty="0" err="1" smtClean="0">
                <a:latin typeface="Times New Roman Tj" pitchFamily="18" charset="-52"/>
              </a:rPr>
              <a:t>љумла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бемории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дилу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раг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smtClean="0">
                <a:latin typeface="Times New Roman Tj" pitchFamily="18" charset="-52"/>
              </a:rPr>
              <a:t>ва </a:t>
            </a:r>
            <a:r>
              <a:rPr lang="ru-RU" sz="2000" dirty="0" err="1" smtClean="0">
                <a:latin typeface="Times New Roman Tj" pitchFamily="18" charset="-52"/>
              </a:rPr>
              <a:t>беморњои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меъдаву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рўда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гардад</a:t>
            </a:r>
            <a:r>
              <a:rPr lang="ru-RU" sz="2000" dirty="0" smtClean="0">
                <a:latin typeface="Times New Roman Tj" pitchFamily="18" charset="-52"/>
              </a:rPr>
              <a:t>.</a:t>
            </a:r>
          </a:p>
          <a:p>
            <a:pPr algn="just"/>
            <a:endParaRPr lang="ru-RU" sz="23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dirty="0" err="1" smtClean="0">
                <a:latin typeface="Times New Roman Tj" pitchFamily="18" charset="-52"/>
              </a:rPr>
              <a:t>Хаёлот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равандњои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органикї</a:t>
            </a:r>
            <a:endParaRPr lang="ru-RU" sz="2400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2022</TotalTime>
  <Words>1126</Words>
  <Application>Microsoft Office PowerPoint</Application>
  <PresentationFormat>Экран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ХАЁЛ ДАР РАВАНДИ ИДОРАКУНЇ</vt:lpstr>
      <vt:lpstr>Мафњуми умумї дар бораи хаёл</vt:lpstr>
      <vt:lpstr>Мафњуми умумї дар бораи хаёл</vt:lpstr>
      <vt:lpstr>Мафњуми умумї дар бораи хаёл</vt:lpstr>
      <vt:lpstr>Мафњуми умумї дар бораи хаёл</vt:lpstr>
      <vt:lpstr>Мафњуми умумї дар бораи хаёл</vt:lpstr>
      <vt:lpstr>Мафњуми умумї дар бораи хаёл</vt:lpstr>
      <vt:lpstr>Мафњуми умумї дар бораи хаёл</vt:lpstr>
      <vt:lpstr>Хаёлот ва равандњои органикї</vt:lpstr>
      <vt:lpstr>Хаёлот ва равандњои органикї</vt:lpstr>
      <vt:lpstr>Хаёлот ва равандњои органикї</vt:lpstr>
      <vt:lpstr>Слайд 12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ПСИХОЛОГИЯИ ЌАБУЛИ ЌАРОРЊО</dc:title>
  <dc:creator>Admin</dc:creator>
  <cp:lastModifiedBy>PC</cp:lastModifiedBy>
  <cp:revision>147</cp:revision>
  <dcterms:created xsi:type="dcterms:W3CDTF">2017-11-09T12:46:10Z</dcterms:created>
  <dcterms:modified xsi:type="dcterms:W3CDTF">2018-08-10T13:46:49Z</dcterms:modified>
</cp:coreProperties>
</file>