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29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9768A1-7A09-48E0-9CA0-FB6A935594CF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6642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 Tj" pitchFamily="18" charset="-52"/>
              </a:rPr>
              <a:t> АСОСЊОИ ПСИХОФИЗИОЛОГИИ ИДОРАКУНЇ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chemeClr val="tx2"/>
                </a:solidFill>
                <a:latin typeface="Times New Roman Tj" pitchFamily="18" charset="-52"/>
              </a:rPr>
              <a:t>Њолати функсионалии инсон</a:t>
            </a:r>
            <a:endParaRPr lang="ru-RU" sz="4400" b="1" i="1" dirty="0">
              <a:solidFill>
                <a:schemeClr val="tx2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928874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59" cy="51845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Аввалин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нишонаҳои мунзими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хастаги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сифати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эњсоси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гуногуни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субъективї</a:t>
            </a:r>
            <a:r>
              <a:rPr lang="ru-RU" sz="2000" dirty="0" smtClean="0">
                <a:latin typeface="Times New Roman Tj" pitchFamily="18" charset="-52"/>
              </a:rPr>
              <a:t> -  </a:t>
            </a:r>
            <a:r>
              <a:rPr lang="ru-RU" sz="2000" dirty="0" err="1" smtClean="0">
                <a:latin typeface="Times New Roman Tj" pitchFamily="18" charset="-52"/>
              </a:rPr>
              <a:t>эњсоси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хастагии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доимї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мондашавии</a:t>
            </a:r>
            <a:r>
              <a:rPr lang="ru-RU" sz="2000" dirty="0" smtClean="0">
                <a:latin typeface="Times New Roman Tj" pitchFamily="18" charset="-52"/>
              </a:rPr>
              <a:t> аз </a:t>
            </a:r>
            <a:r>
              <a:rPr lang="ru-RU" sz="2000" dirty="0" err="1" smtClean="0">
                <a:latin typeface="Times New Roman Tj" pitchFamily="18" charset="-52"/>
              </a:rPr>
              <a:t>њад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зиёд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хоболудї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пажмурдагї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ғайрањо </a:t>
            </a:r>
            <a:r>
              <a:rPr lang="ru-RU" sz="2000" dirty="0" smtClean="0">
                <a:latin typeface="Times New Roman Tj" pitchFamily="18" charset="-52"/>
              </a:rPr>
              <a:t>ба </a:t>
            </a:r>
            <a:r>
              <a:rPr lang="ru-RU" sz="2000" dirty="0" err="1" smtClean="0">
                <a:latin typeface="Times New Roman Tj" pitchFamily="18" charset="-52"/>
              </a:rPr>
              <a:t>шумор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мераванд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err="1" smtClean="0">
                <a:latin typeface="Times New Roman Tj" pitchFamily="18" charset="-52"/>
              </a:rPr>
              <a:t>марњилаи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ибтидоии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рушди</a:t>
            </a:r>
            <a:r>
              <a:rPr lang="ru-RU" sz="2000" dirty="0" smtClean="0">
                <a:latin typeface="Times New Roman Tj" pitchFamily="18" charset="-52"/>
              </a:rPr>
              <a:t> худ </a:t>
            </a:r>
            <a:r>
              <a:rPr lang="ru-RU" sz="2000" dirty="0" err="1" smtClean="0">
                <a:latin typeface="Times New Roman Tj" pitchFamily="18" charset="-52"/>
              </a:rPr>
              <a:t>нишонањои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объективии</a:t>
            </a:r>
            <a:r>
              <a:rPr lang="ru-RU" sz="2000" dirty="0" smtClean="0">
                <a:latin typeface="Times New Roman Tj" pitchFamily="18" charset="-52"/>
              </a:rPr>
              <a:t> он </a:t>
            </a:r>
            <a:r>
              <a:rPr lang="ru-RU" sz="2000" dirty="0" err="1" smtClean="0">
                <a:latin typeface="Times New Roman Tj" pitchFamily="18" charset="-52"/>
              </a:rPr>
              <a:t>кам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инъикос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ёфтаанд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Лекин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пайдоиши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музмини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хастагиро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мумкин</a:t>
            </a:r>
            <a:r>
              <a:rPr lang="ru-RU" sz="2000" dirty="0" smtClean="0">
                <a:latin typeface="Times New Roman Tj" pitchFamily="18" charset="-52"/>
              </a:rPr>
              <a:t> аст бо </a:t>
            </a:r>
            <a:r>
              <a:rPr lang="ru-RU" sz="2000" dirty="0" err="1" smtClean="0">
                <a:latin typeface="Times New Roman Tj" pitchFamily="18" charset="-52"/>
              </a:rPr>
              <a:t>таѓйиротњои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таносуби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марњилањои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коршоямї</a:t>
            </a:r>
            <a:r>
              <a:rPr lang="ru-RU" sz="2000" dirty="0" smtClean="0">
                <a:latin typeface="Times New Roman Tj" pitchFamily="18" charset="-52"/>
              </a:rPr>
              <a:t>, пеш аз </a:t>
            </a:r>
            <a:r>
              <a:rPr lang="ru-RU" sz="2000" dirty="0" err="1" smtClean="0">
                <a:latin typeface="Times New Roman Tj" pitchFamily="18" charset="-52"/>
              </a:rPr>
              <a:t>њама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марњилаи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коркард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муносиби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коршоямї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њукм</a:t>
            </a:r>
            <a:r>
              <a:rPr lang="ru-RU" sz="2000" dirty="0" smtClean="0">
                <a:latin typeface="Times New Roman Tj" pitchFamily="18" charset="-52"/>
              </a:rPr>
              <a:t> намоем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Бо </a:t>
            </a:r>
            <a:r>
              <a:rPr lang="ru-RU" sz="2000" dirty="0" err="1" smtClean="0">
                <a:latin typeface="Times New Roman Tj" pitchFamily="18" charset="-52"/>
              </a:rPr>
              <a:t>маќсади</a:t>
            </a:r>
            <a:r>
              <a:rPr lang="ru-RU" sz="2000" dirty="0" smtClean="0">
                <a:latin typeface="Times New Roman Tj" pitchFamily="18" charset="-52"/>
              </a:rPr>
              <a:t> тањќиќи </a:t>
            </a:r>
            <a:r>
              <a:rPr lang="ru-RU" sz="2000" dirty="0" err="1" smtClean="0">
                <a:latin typeface="Times New Roman Tj" pitchFamily="18" charset="-52"/>
              </a:rPr>
              <a:t>доираи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васеи</a:t>
            </a:r>
            <a:r>
              <a:rPr lang="ru-RU" sz="2000" dirty="0" smtClean="0">
                <a:latin typeface="Times New Roman Tj" pitchFamily="18" charset="-52"/>
              </a:rPr>
              <a:t> шароити одами </a:t>
            </a:r>
            <a:r>
              <a:rPr lang="ru-RU" sz="2000" dirty="0" err="1" smtClean="0">
                <a:latin typeface="Times New Roman Tj" pitchFamily="18" charset="-52"/>
              </a:rPr>
              <a:t>коргар</a:t>
            </a:r>
            <a:r>
              <a:rPr lang="ru-RU" sz="2000" dirty="0" smtClean="0">
                <a:latin typeface="Times New Roman Tj" pitchFamily="18" charset="-52"/>
              </a:rPr>
              <a:t> низ </a:t>
            </a:r>
            <a:r>
              <a:rPr lang="ru-RU" sz="2000" dirty="0" err="1" smtClean="0">
                <a:latin typeface="Times New Roman Tj" pitchFamily="18" charset="-52"/>
              </a:rPr>
              <a:t>истилоњи</a:t>
            </a:r>
            <a:r>
              <a:rPr lang="ru-RU" sz="2000" dirty="0" smtClean="0">
                <a:latin typeface="Times New Roman Tj" pitchFamily="18" charset="-52"/>
              </a:rPr>
              <a:t> «</a:t>
            </a:r>
            <a:r>
              <a:rPr lang="ru-RU" sz="2000" dirty="0" err="1" smtClean="0">
                <a:latin typeface="Times New Roman Tj" pitchFamily="18" charset="-52"/>
              </a:rPr>
              <a:t>шиддатнокї</a:t>
            </a:r>
            <a:r>
              <a:rPr lang="ru-RU" sz="2000" dirty="0" smtClean="0">
                <a:latin typeface="Times New Roman Tj" pitchFamily="18" charset="-52"/>
              </a:rPr>
              <a:t>» </a:t>
            </a:r>
            <a:r>
              <a:rPr lang="ru-RU" sz="2000" dirty="0" err="1" smtClean="0">
                <a:latin typeface="Times New Roman Tj" pitchFamily="18" charset="-52"/>
              </a:rPr>
              <a:t>истифода</a:t>
            </a:r>
            <a:r>
              <a:rPr lang="ru-RU" sz="2000" dirty="0" smtClean="0">
                <a:latin typeface="Times New Roman Tj" pitchFamily="18" charset="-52"/>
              </a:rPr>
              <a:t> бурда мешавад.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Дараљаи </a:t>
            </a:r>
            <a:r>
              <a:rPr lang="ru-RU" sz="2000" dirty="0" err="1" smtClean="0">
                <a:latin typeface="Times New Roman Tj" pitchFamily="18" charset="-52"/>
              </a:rPr>
              <a:t>шиддати</a:t>
            </a:r>
            <a:r>
              <a:rPr lang="ru-RU" sz="2000" dirty="0" smtClean="0">
                <a:latin typeface="Times New Roman Tj" pitchFamily="18" charset="-52"/>
              </a:rPr>
              <a:t> фаъолият бо </a:t>
            </a:r>
            <a:r>
              <a:rPr lang="ru-RU" sz="2000" dirty="0" err="1" smtClean="0">
                <a:latin typeface="Times New Roman Tj" pitchFamily="18" charset="-52"/>
              </a:rPr>
              <a:t>сохтори</a:t>
            </a:r>
            <a:r>
              <a:rPr lang="ru-RU" sz="2000" dirty="0" smtClean="0">
                <a:latin typeface="Times New Roman Tj" pitchFamily="18" charset="-52"/>
              </a:rPr>
              <a:t> раванди </a:t>
            </a:r>
            <a:r>
              <a:rPr lang="ru-RU" sz="2000" dirty="0" err="1" smtClean="0">
                <a:latin typeface="Times New Roman Tj" pitchFamily="18" charset="-52"/>
              </a:rPr>
              <a:t>мењнат</a:t>
            </a:r>
            <a:r>
              <a:rPr lang="ru-RU" sz="2000" dirty="0" smtClean="0">
                <a:latin typeface="Times New Roman Tj" pitchFamily="18" charset="-52"/>
              </a:rPr>
              <a:t>, аз </a:t>
            </a:r>
            <a:r>
              <a:rPr lang="ru-RU" sz="2000" dirty="0" err="1" smtClean="0">
                <a:latin typeface="Times New Roman Tj" pitchFamily="18" charset="-52"/>
              </a:rPr>
              <a:t>љумла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моњияти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сарбории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коргар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самаракии</a:t>
            </a:r>
            <a:r>
              <a:rPr lang="ru-RU" sz="2000" dirty="0" smtClean="0">
                <a:latin typeface="Times New Roman Tj" pitchFamily="18" charset="-52"/>
              </a:rPr>
              <a:t> он, фаъолияти </a:t>
            </a:r>
            <a:r>
              <a:rPr lang="ru-RU" sz="2000" dirty="0" err="1" smtClean="0">
                <a:latin typeface="Times New Roman Tj" pitchFamily="18" charset="-52"/>
              </a:rPr>
              <a:t>пурмазмун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ѓайрањо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муайян</a:t>
            </a:r>
            <a:r>
              <a:rPr lang="ru-RU" sz="2000" dirty="0" smtClean="0">
                <a:latin typeface="Times New Roman Tj" pitchFamily="18" charset="-52"/>
              </a:rPr>
              <a:t> карда мешавад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  <a:r>
              <a:rPr lang="ru-RU" sz="2000" dirty="0" smtClean="0"/>
              <a:t> </a:t>
            </a:r>
            <a:endParaRPr lang="ru-RU" sz="2000" dirty="0" smtClean="0"/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smtClean="0">
                <a:latin typeface="Times New Roman Tj" pitchFamily="18" charset="-52"/>
              </a:rPr>
              <a:t>ин </a:t>
            </a:r>
            <a:r>
              <a:rPr lang="ru-RU" sz="2000" dirty="0" err="1" smtClean="0">
                <a:latin typeface="Times New Roman Tj" pitchFamily="18" charset="-52"/>
              </a:rPr>
              <a:t>љо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шиддат</a:t>
            </a:r>
            <a:r>
              <a:rPr lang="ru-RU" sz="2000" dirty="0" smtClean="0">
                <a:latin typeface="Times New Roman Tj" pitchFamily="18" charset="-52"/>
              </a:rPr>
              <a:t> аз </a:t>
            </a:r>
            <a:r>
              <a:rPr lang="ru-RU" sz="2000" dirty="0" err="1" smtClean="0">
                <a:latin typeface="Times New Roman Tj" pitchFamily="18" charset="-52"/>
              </a:rPr>
              <a:t>нуќтаи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назари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намудњои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мушаххаси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мењнатии</a:t>
            </a:r>
            <a:r>
              <a:rPr lang="ru-RU" sz="2000" dirty="0" smtClean="0">
                <a:latin typeface="Times New Roman Tj" pitchFamily="18" charset="-52"/>
              </a:rPr>
              <a:t> аз одам </a:t>
            </a:r>
            <a:r>
              <a:rPr lang="ru-RU" sz="2000" dirty="0" err="1" smtClean="0">
                <a:latin typeface="Times New Roman Tj" pitchFamily="18" charset="-52"/>
              </a:rPr>
              <a:t>талабшаванда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табдил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мегардад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  <a:endParaRPr lang="ru-RU" sz="20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 Tj" pitchFamily="18" charset="-52"/>
              </a:rPr>
              <a:t>Њолати функсионалии инсон</a:t>
            </a:r>
            <a:endParaRPr lang="ru-RU" sz="3600" b="1" i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59" cy="51845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Аз </a:t>
            </a:r>
            <a:r>
              <a:rPr lang="ru-RU" sz="2000" dirty="0" err="1" smtClean="0">
                <a:latin typeface="Times New Roman Tj" pitchFamily="18" charset="-52"/>
              </a:rPr>
              <a:t>дигар</a:t>
            </a:r>
            <a:r>
              <a:rPr lang="ru-RU" sz="2000" dirty="0" smtClean="0">
                <a:latin typeface="Times New Roman Tj" pitchFamily="18" charset="-52"/>
              </a:rPr>
              <a:t> тараф, </a:t>
            </a:r>
            <a:r>
              <a:rPr lang="ru-RU" sz="2000" dirty="0" err="1" smtClean="0">
                <a:latin typeface="Times New Roman Tj" pitchFamily="18" charset="-52"/>
              </a:rPr>
              <a:t>шиддати</a:t>
            </a:r>
            <a:r>
              <a:rPr lang="ru-RU" sz="2000" dirty="0" smtClean="0">
                <a:latin typeface="Times New Roman Tj" pitchFamily="18" charset="-52"/>
              </a:rPr>
              <a:t> фаъолият </a:t>
            </a:r>
            <a:r>
              <a:rPr lang="ru-RU" sz="2000" dirty="0" err="1" smtClean="0"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latin typeface="Times New Roman Tj" pitchFamily="18" charset="-52"/>
              </a:rPr>
              <a:t> њамчун </a:t>
            </a:r>
            <a:r>
              <a:rPr lang="ru-RU" sz="2000" dirty="0" err="1" smtClean="0">
                <a:latin typeface="Times New Roman Tj" pitchFamily="18" charset="-52"/>
              </a:rPr>
              <a:t>харољоти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психофизиологї</a:t>
            </a:r>
            <a:r>
              <a:rPr lang="ru-RU" sz="2000" dirty="0" smtClean="0">
                <a:latin typeface="Times New Roman Tj" pitchFamily="18" charset="-52"/>
              </a:rPr>
              <a:t> (ба </a:t>
            </a:r>
            <a:r>
              <a:rPr lang="ru-RU" sz="2000" dirty="0" err="1" smtClean="0">
                <a:latin typeface="Times New Roman Tj" pitchFamily="18" charset="-52"/>
              </a:rPr>
              <a:t>ивази</a:t>
            </a:r>
            <a:r>
              <a:rPr lang="ru-RU" sz="2000" dirty="0" smtClean="0">
                <a:latin typeface="Times New Roman Tj" pitchFamily="18" charset="-52"/>
              </a:rPr>
              <a:t> фаъолият), ки барои ба даст </a:t>
            </a:r>
            <a:r>
              <a:rPr lang="ru-RU" sz="2000" dirty="0" err="1" smtClean="0">
                <a:latin typeface="Times New Roman Tj" pitchFamily="18" charset="-52"/>
              </a:rPr>
              <a:t>овардани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маќсадњои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мењнатї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заруранд</a:t>
            </a:r>
            <a:r>
              <a:rPr lang="ru-RU" sz="2000" dirty="0" smtClean="0">
                <a:latin typeface="Times New Roman Tj" pitchFamily="18" charset="-52"/>
              </a:rPr>
              <a:t>, тавсиф дода </a:t>
            </a:r>
            <a:r>
              <a:rPr lang="ru-RU" sz="2000" dirty="0" err="1" smtClean="0">
                <a:latin typeface="Times New Roman Tj" pitchFamily="18" charset="-52"/>
              </a:rPr>
              <a:t>шавад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smtClean="0">
                <a:latin typeface="Times New Roman Tj" pitchFamily="18" charset="-52"/>
              </a:rPr>
              <a:t>ин </a:t>
            </a:r>
            <a:r>
              <a:rPr lang="ru-RU" sz="2000" dirty="0" err="1" smtClean="0">
                <a:latin typeface="Times New Roman Tj" pitchFamily="18" charset="-52"/>
              </a:rPr>
              <a:t>лањза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зери</a:t>
            </a:r>
            <a:r>
              <a:rPr lang="ru-RU" sz="2000" dirty="0" smtClean="0">
                <a:latin typeface="Times New Roman Tj" pitchFamily="18" charset="-52"/>
              </a:rPr>
              <a:t> мафњуми «</a:t>
            </a:r>
            <a:r>
              <a:rPr lang="ru-RU" sz="2000" dirty="0" err="1" smtClean="0">
                <a:latin typeface="Times New Roman Tj" pitchFamily="18" charset="-52"/>
              </a:rPr>
              <a:t>шиддатнокї</a:t>
            </a:r>
            <a:r>
              <a:rPr lang="ru-RU" sz="2000" dirty="0" smtClean="0">
                <a:latin typeface="Times New Roman Tj" pitchFamily="18" charset="-52"/>
              </a:rPr>
              <a:t>» </a:t>
            </a:r>
            <a:r>
              <a:rPr lang="ru-RU" sz="2000" dirty="0" err="1" smtClean="0">
                <a:latin typeface="Times New Roman Tj" pitchFamily="18" charset="-52"/>
              </a:rPr>
              <a:t>саъйю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кўшишњои</a:t>
            </a:r>
            <a:r>
              <a:rPr lang="ru-RU" sz="2000" dirty="0" smtClean="0">
                <a:latin typeface="Times New Roman Tj" pitchFamily="18" charset="-52"/>
              </a:rPr>
              <a:t> инсон барои </a:t>
            </a:r>
            <a:r>
              <a:rPr lang="ru-RU" sz="2000" dirty="0" err="1" smtClean="0">
                <a:latin typeface="Times New Roman Tj" pitchFamily="18" charset="-52"/>
              </a:rPr>
              <a:t>њалли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масъалаи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манзур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фањмида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мешавад.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Ду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асосии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вазъияти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шиддатнокї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људо</a:t>
            </a:r>
            <a:r>
              <a:rPr lang="ru-RU" sz="2000" dirty="0" smtClean="0">
                <a:latin typeface="Times New Roman Tj" pitchFamily="18" charset="-52"/>
              </a:rPr>
              <a:t> карда мешавад: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 Tj" pitchFamily="18" charset="-52"/>
              </a:rPr>
              <a:t>ба таври </a:t>
            </a:r>
            <a:r>
              <a:rPr lang="ru-RU" sz="2000" b="1" u="sng" dirty="0" err="1" smtClean="0">
                <a:solidFill>
                  <a:srgbClr val="C00000"/>
                </a:solidFill>
                <a:latin typeface="Times New Roman Tj" pitchFamily="18" charset="-52"/>
              </a:rPr>
              <a:t>махсус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љараён</a:t>
            </a:r>
            <a:r>
              <a:rPr lang="ru-RU" sz="2000" dirty="0" smtClean="0">
                <a:latin typeface="Times New Roman Tj" pitchFamily="18" charset="-52"/>
              </a:rPr>
              <a:t> ва самаранокии </a:t>
            </a:r>
            <a:r>
              <a:rPr lang="ru-RU" sz="2000" dirty="0" err="1" smtClean="0">
                <a:latin typeface="Times New Roman Tj" pitchFamily="18" charset="-52"/>
              </a:rPr>
              <a:t>равандњои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психофизиологї</a:t>
            </a:r>
            <a:r>
              <a:rPr lang="ru-RU" sz="2000" dirty="0" smtClean="0">
                <a:latin typeface="Times New Roman Tj" pitchFamily="18" charset="-52"/>
              </a:rPr>
              <a:t>, ки </a:t>
            </a:r>
            <a:r>
              <a:rPr lang="ru-RU" sz="2000" dirty="0" err="1" smtClean="0">
                <a:latin typeface="Times New Roman Tj" pitchFamily="18" charset="-52"/>
              </a:rPr>
              <a:t>асоси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иљроиши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малакањои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мушаххаси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мењнатиро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муайян</a:t>
            </a:r>
            <a:r>
              <a:rPr lang="ru-RU" sz="2000" dirty="0" smtClean="0">
                <a:latin typeface="Times New Roman Tj" pitchFamily="18" charset="-52"/>
              </a:rPr>
              <a:t> менамояд ва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 Tj" pitchFamily="18" charset="-52"/>
              </a:rPr>
              <a:t>ба таври </a:t>
            </a:r>
            <a:r>
              <a:rPr lang="ru-RU" sz="2000" b="1" u="sng" dirty="0" err="1" smtClean="0">
                <a:solidFill>
                  <a:srgbClr val="C00000"/>
                </a:solidFill>
                <a:latin typeface="Times New Roman Tj" pitchFamily="18" charset="-52"/>
              </a:rPr>
              <a:t>ѓайримахсус</a:t>
            </a:r>
            <a:r>
              <a:rPr lang="ru-RU" sz="2000" dirty="0" smtClean="0">
                <a:latin typeface="Times New Roman Tj" pitchFamily="18" charset="-52"/>
              </a:rPr>
              <a:t>, захирањои психофизиологии </a:t>
            </a:r>
            <a:r>
              <a:rPr lang="ru-RU" sz="2000" dirty="0" err="1" smtClean="0">
                <a:latin typeface="Times New Roman Tj" pitchFamily="18" charset="-52"/>
              </a:rPr>
              <a:t>умумии</a:t>
            </a:r>
            <a:r>
              <a:rPr lang="ru-RU" sz="2000" dirty="0" smtClean="0">
                <a:latin typeface="Times New Roman Tj" pitchFamily="18" charset="-52"/>
              </a:rPr>
              <a:t> инсон, ки дараљаи </a:t>
            </a:r>
            <a:r>
              <a:rPr lang="ru-RU" sz="2000" dirty="0" err="1" smtClean="0">
                <a:latin typeface="Times New Roman Tj" pitchFamily="18" charset="-52"/>
              </a:rPr>
              <a:t>иљроиши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фаъолиятро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таъмин</a:t>
            </a:r>
            <a:r>
              <a:rPr lang="ru-RU" sz="2000" dirty="0" smtClean="0">
                <a:latin typeface="Times New Roman Tj" pitchFamily="18" charset="-52"/>
              </a:rPr>
              <a:t> менамояд, тавсиф дода мешавад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Таъсири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шиддатнокї</a:t>
            </a:r>
            <a:r>
              <a:rPr lang="ru-RU" sz="2000" dirty="0" smtClean="0">
                <a:latin typeface="Times New Roman Tj" pitchFamily="18" charset="-52"/>
              </a:rPr>
              <a:t> ба фаъолияти њаётї бо </a:t>
            </a:r>
            <a:r>
              <a:rPr lang="ru-RU" sz="2000" dirty="0" err="1" smtClean="0">
                <a:latin typeface="Times New Roman Tj" pitchFamily="18" charset="-52"/>
              </a:rPr>
              <a:t>озмоиши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зерин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собит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мегардад</a:t>
            </a:r>
            <a:r>
              <a:rPr lang="ru-RU" sz="2000" dirty="0" smtClean="0">
                <a:latin typeface="Times New Roman Tj" pitchFamily="18" charset="-52"/>
              </a:rPr>
              <a:t>: </a:t>
            </a:r>
            <a:r>
              <a:rPr lang="ru-RU" sz="2000" dirty="0" err="1" smtClean="0">
                <a:latin typeface="Times New Roman Tj" pitchFamily="18" charset="-52"/>
              </a:rPr>
              <a:t>узвњои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асабї-мушакии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ќурбоќќаро</a:t>
            </a:r>
            <a:r>
              <a:rPr lang="ru-RU" sz="2000" dirty="0" smtClean="0">
                <a:latin typeface="Times New Roman Tj" pitchFamily="18" charset="-52"/>
              </a:rPr>
              <a:t> (</a:t>
            </a:r>
            <a:r>
              <a:rPr lang="ru-RU" sz="2000" dirty="0" err="1" smtClean="0">
                <a:latin typeface="Times New Roman Tj" pitchFamily="18" charset="-52"/>
              </a:rPr>
              <a:t>мушаки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соќҳо </a:t>
            </a:r>
            <a:r>
              <a:rPr lang="ru-RU" sz="2000" dirty="0" smtClean="0">
                <a:latin typeface="Times New Roman Tj" pitchFamily="18" charset="-52"/>
              </a:rPr>
              <a:t>ва </a:t>
            </a:r>
            <a:r>
              <a:rPr lang="ru-RU" sz="2000" dirty="0" err="1" smtClean="0">
                <a:latin typeface="Times New Roman Tj" pitchFamily="18" charset="-52"/>
              </a:rPr>
              <a:t>асаб</a:t>
            </a:r>
            <a:r>
              <a:rPr lang="ru-RU" sz="2000" dirty="0" smtClean="0">
                <a:latin typeface="Times New Roman Tj" pitchFamily="18" charset="-52"/>
              </a:rPr>
              <a:t> (нерв), ки </a:t>
            </a:r>
            <a:r>
              <a:rPr lang="ru-RU" sz="2000" dirty="0" err="1" smtClean="0">
                <a:latin typeface="Times New Roman Tj" pitchFamily="18" charset="-52"/>
              </a:rPr>
              <a:t>онро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асабонї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) ва </a:t>
            </a:r>
            <a:r>
              <a:rPr lang="ru-RU" sz="2000" dirty="0" err="1" smtClean="0">
                <a:latin typeface="Times New Roman Tj" pitchFamily="18" charset="-52"/>
              </a:rPr>
              <a:t>мушаки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соќњои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бе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асабро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гирифта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њардуяшро</a:t>
            </a:r>
            <a:r>
              <a:rPr lang="ru-RU" sz="2000" dirty="0" smtClean="0">
                <a:latin typeface="Times New Roman Tj" pitchFamily="18" charset="-52"/>
              </a:rPr>
              <a:t> бо </a:t>
            </a:r>
            <a:r>
              <a:rPr lang="ru-RU" sz="2000" dirty="0" err="1" smtClean="0">
                <a:latin typeface="Times New Roman Tj" pitchFamily="18" charset="-52"/>
              </a:rPr>
              <a:t>батарейкаи</a:t>
            </a:r>
            <a:r>
              <a:rPr lang="ru-RU" sz="2000" dirty="0" smtClean="0">
                <a:latin typeface="Times New Roman Tj" pitchFamily="18" charset="-52"/>
              </a:rPr>
              <a:t> фонари </a:t>
            </a:r>
            <a:r>
              <a:rPr lang="ru-RU" sz="2000" dirty="0" err="1" smtClean="0">
                <a:latin typeface="Times New Roman Tj" pitchFamily="18" charset="-52"/>
              </a:rPr>
              <a:t>кисагї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пайваст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намоед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 Tj" pitchFamily="18" charset="-52"/>
              </a:rPr>
              <a:t>Њолати функсионалии инсон</a:t>
            </a:r>
            <a:endParaRPr lang="ru-RU" sz="3600" b="1" i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59" cy="43204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Баъди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лањза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кашиши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мушакњое</a:t>
            </a:r>
            <a:r>
              <a:rPr lang="ru-RU" sz="2000" dirty="0" smtClean="0">
                <a:latin typeface="Times New Roman Tj" pitchFamily="18" charset="-52"/>
              </a:rPr>
              <a:t>, ки </a:t>
            </a:r>
            <a:r>
              <a:rPr lang="ru-RU" sz="2000" dirty="0" err="1" smtClean="0">
                <a:latin typeface="Times New Roman Tj" pitchFamily="18" charset="-52"/>
              </a:rPr>
              <a:t>таъсирро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воситаи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асаб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мегирифтанд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ќатъ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мегардад</a:t>
            </a:r>
            <a:r>
              <a:rPr lang="ru-RU" sz="2000" dirty="0" smtClean="0">
                <a:latin typeface="Times New Roman Tj" pitchFamily="18" charset="-52"/>
              </a:rPr>
              <a:t>, вале </a:t>
            </a:r>
            <a:r>
              <a:rPr lang="ru-RU" sz="2000" dirty="0" err="1" smtClean="0">
                <a:latin typeface="Times New Roman Tj" pitchFamily="18" charset="-52"/>
              </a:rPr>
              <a:t>кашиши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мушакњое</a:t>
            </a:r>
            <a:r>
              <a:rPr lang="ru-RU" sz="2000" dirty="0" smtClean="0">
                <a:latin typeface="Times New Roman Tj" pitchFamily="18" charset="-52"/>
              </a:rPr>
              <a:t>, ки </a:t>
            </a:r>
            <a:r>
              <a:rPr lang="ru-RU" sz="2000" dirty="0" err="1" smtClean="0">
                <a:latin typeface="Times New Roman Tj" pitchFamily="18" charset="-52"/>
              </a:rPr>
              <a:t>бевосита</a:t>
            </a:r>
            <a:r>
              <a:rPr lang="ru-RU" sz="2000" dirty="0" smtClean="0">
                <a:latin typeface="Times New Roman Tj" pitchFamily="18" charset="-52"/>
              </a:rPr>
              <a:t> аз </a:t>
            </a:r>
            <a:r>
              <a:rPr lang="ru-RU" sz="2000" dirty="0" err="1" smtClean="0">
                <a:latin typeface="Times New Roman Tj" pitchFamily="18" charset="-52"/>
              </a:rPr>
              <a:t>батарейкањо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таъсир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расонида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мешуд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якчанд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шабонарўз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давом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меёбад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Аз </a:t>
            </a:r>
            <a:r>
              <a:rPr lang="ru-RU" sz="2000" dirty="0" smtClean="0">
                <a:latin typeface="Times New Roman Tj" pitchFamily="18" charset="-52"/>
              </a:rPr>
              <a:t>ин </a:t>
            </a:r>
            <a:r>
              <a:rPr lang="ru-RU" sz="2000" dirty="0" err="1" smtClean="0">
                <a:latin typeface="Times New Roman Tj" pitchFamily="18" charset="-52"/>
              </a:rPr>
              <a:t>љо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психофизиологњо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хулоса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кардаанд</a:t>
            </a:r>
            <a:r>
              <a:rPr lang="ru-RU" sz="2000" dirty="0" smtClean="0">
                <a:latin typeface="Times New Roman Tj" pitchFamily="18" charset="-52"/>
              </a:rPr>
              <a:t>: </a:t>
            </a:r>
            <a:r>
              <a:rPr lang="ru-RU" sz="2000" dirty="0" err="1" smtClean="0">
                <a:latin typeface="Times New Roman Tj" pitchFamily="18" charset="-52"/>
              </a:rPr>
              <a:t>мушакњо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метавонанд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тўлонї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кунанд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монданашавандаанд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Роњњои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ноќилї</a:t>
            </a:r>
            <a:r>
              <a:rPr lang="ru-RU" sz="2000" dirty="0" smtClean="0">
                <a:latin typeface="Times New Roman Tj" pitchFamily="18" charset="-52"/>
              </a:rPr>
              <a:t> – </a:t>
            </a:r>
            <a:r>
              <a:rPr lang="ru-RU" sz="2000" dirty="0" err="1" smtClean="0">
                <a:latin typeface="Times New Roman Tj" pitchFamily="18" charset="-52"/>
              </a:rPr>
              <a:t>бофтањои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асабњо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мешаванд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Даќиќтараш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пайвастагї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бофтањои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асабї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буѓумњои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асабї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Аз </a:t>
            </a:r>
            <a:r>
              <a:rPr lang="ru-RU" sz="2000" dirty="0" smtClean="0">
                <a:latin typeface="Times New Roman Tj" pitchFamily="18" charset="-52"/>
              </a:rPr>
              <a:t>ин </a:t>
            </a:r>
            <a:r>
              <a:rPr lang="ru-RU" sz="2000" dirty="0" err="1" smtClean="0">
                <a:latin typeface="Times New Roman Tj" pitchFamily="18" charset="-52"/>
              </a:rPr>
              <a:t>рў</a:t>
            </a:r>
            <a:r>
              <a:rPr lang="ru-RU" sz="2000" dirty="0" smtClean="0">
                <a:latin typeface="Times New Roman Tj" pitchFamily="18" charset="-52"/>
              </a:rPr>
              <a:t>, барои </a:t>
            </a:r>
            <a:r>
              <a:rPr lang="ru-RU" sz="2000" dirty="0" err="1" smtClean="0">
                <a:latin typeface="Times New Roman Tj" pitchFamily="18" charset="-52"/>
              </a:rPr>
              <a:t>бењтар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гардонидани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равандњои</a:t>
            </a:r>
            <a:r>
              <a:rPr lang="ru-RU" sz="2000" dirty="0" smtClean="0">
                <a:latin typeface="Times New Roman Tj" pitchFamily="18" charset="-52"/>
              </a:rPr>
              <a:t> фаъолияти </a:t>
            </a:r>
            <a:r>
              <a:rPr lang="ru-RU" sz="2000" dirty="0" err="1" smtClean="0">
                <a:latin typeface="Times New Roman Tj" pitchFamily="18" charset="-52"/>
              </a:rPr>
              <a:t>мењнатї</a:t>
            </a:r>
            <a:r>
              <a:rPr lang="ru-RU" sz="2000" dirty="0" smtClean="0">
                <a:latin typeface="Times New Roman Tj" pitchFamily="18" charset="-52"/>
              </a:rPr>
              <a:t> захирањои </a:t>
            </a:r>
            <a:r>
              <a:rPr lang="ru-RU" sz="2000" dirty="0" err="1" smtClean="0">
                <a:latin typeface="Times New Roman Tj" pitchFamily="18" charset="-52"/>
              </a:rPr>
              <a:t>калони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батанзимдарории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њолати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рўњї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асосан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ташкили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дурусти</a:t>
            </a:r>
            <a:r>
              <a:rPr lang="ru-RU" sz="2000" dirty="0" smtClean="0">
                <a:latin typeface="Times New Roman Tj" pitchFamily="18" charset="-52"/>
              </a:rPr>
              <a:t> фаъолияти  </a:t>
            </a:r>
            <a:r>
              <a:rPr lang="ru-RU" sz="2000" dirty="0" err="1" smtClean="0">
                <a:latin typeface="Times New Roman Tj" pitchFamily="18" charset="-52"/>
              </a:rPr>
              <a:t>пинњонии</a:t>
            </a:r>
            <a:r>
              <a:rPr lang="ru-RU" sz="2000" dirty="0" smtClean="0">
                <a:latin typeface="Times New Roman Tj" pitchFamily="18" charset="-52"/>
              </a:rPr>
              <a:t> инсон њамчун </a:t>
            </a:r>
            <a:r>
              <a:rPr lang="ru-RU" sz="2000" dirty="0" err="1" smtClean="0">
                <a:latin typeface="Times New Roman Tj" pitchFamily="18" charset="-52"/>
              </a:rPr>
              <a:t>организми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биологї</a:t>
            </a:r>
            <a:r>
              <a:rPr lang="ru-RU" sz="2000" dirty="0" smtClean="0">
                <a:latin typeface="Times New Roman Tj" pitchFamily="18" charset="-52"/>
              </a:rPr>
              <a:t> ва њамчун </a:t>
            </a:r>
            <a:r>
              <a:rPr lang="ru-RU" sz="2000" dirty="0" err="1" smtClean="0">
                <a:latin typeface="Times New Roman Tj" pitchFamily="18" charset="-52"/>
              </a:rPr>
              <a:t>шахсият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мављуд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аст.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 Tj" pitchFamily="18" charset="-52"/>
              </a:rPr>
              <a:t>Њолати функсионалии инсон</a:t>
            </a:r>
            <a:endParaRPr lang="ru-RU" sz="3600" b="1" i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628801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err="1" smtClean="0">
                <a:latin typeface="Times New Roman Tj" pitchFamily="18" charset="-52"/>
              </a:rPr>
              <a:t>Ташаккур</a:t>
            </a:r>
            <a:r>
              <a:rPr lang="ru-RU" sz="6600" b="1" dirty="0" smtClean="0">
                <a:latin typeface="Times New Roman Tj" pitchFamily="18" charset="-52"/>
              </a:rPr>
              <a:t> </a:t>
            </a:r>
          </a:p>
          <a:p>
            <a:pPr algn="ctr"/>
            <a:r>
              <a:rPr lang="ru-RU" sz="6600" b="1" dirty="0" smtClean="0">
                <a:latin typeface="Times New Roman Tj" pitchFamily="18" charset="-52"/>
              </a:rPr>
              <a:t>ба </a:t>
            </a:r>
            <a:r>
              <a:rPr lang="ru-RU" sz="6600" b="1" dirty="0" err="1" smtClean="0">
                <a:latin typeface="Times New Roman Tj" pitchFamily="18" charset="-52"/>
              </a:rPr>
              <a:t>диќќататон</a:t>
            </a:r>
            <a:r>
              <a:rPr lang="ru-RU" sz="6600" b="1" dirty="0" smtClean="0">
                <a:latin typeface="Times New Roman Tj" pitchFamily="18" charset="-52"/>
              </a:rPr>
              <a:t>!</a:t>
            </a:r>
            <a:endParaRPr lang="ru-RU" sz="66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59" cy="5400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 Tj" pitchFamily="18" charset="-52"/>
              </a:rPr>
              <a:t>Њолатњои функсионалии инсон бо фаъолияти ў дар самти мушаххас, </a:t>
            </a:r>
            <a:r>
              <a:rPr lang="ru-RU" sz="2000" dirty="0" smtClean="0">
                <a:latin typeface="Times New Roman Tj" pitchFamily="18" charset="-52"/>
              </a:rPr>
              <a:t>шароити </a:t>
            </a:r>
            <a:r>
              <a:rPr lang="ru-RU" sz="2000" dirty="0" smtClean="0">
                <a:latin typeface="Times New Roman Tj" pitchFamily="18" charset="-52"/>
              </a:rPr>
              <a:t>мушаххас бо захирањои энергияи њаётї тавсиф дода мешавад.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Психологи </a:t>
            </a:r>
            <a:r>
              <a:rPr lang="ru-RU" sz="2000" dirty="0" smtClean="0">
                <a:latin typeface="Times New Roman Tj" pitchFamily="18" charset="-52"/>
              </a:rPr>
              <a:t>рус А. Б. Леонова ќайд менамояд, ки мафњуми њолатњои фуксионалї барои тавсифи самаранокии пањлўњои фаъолият ё рафтори инсон дохил карда шудааст.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smtClean="0">
                <a:latin typeface="Times New Roman Tj" pitchFamily="18" charset="-52"/>
              </a:rPr>
              <a:t>ин </a:t>
            </a:r>
            <a:r>
              <a:rPr lang="ru-RU" sz="2000" dirty="0" err="1" smtClean="0">
                <a:latin typeface="Times New Roman Tj" pitchFamily="18" charset="-52"/>
              </a:rPr>
              <a:t>љо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сухан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бораи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имкониятњои</a:t>
            </a:r>
            <a:r>
              <a:rPr lang="ru-RU" sz="2000" dirty="0" smtClean="0">
                <a:latin typeface="Times New Roman Tj" pitchFamily="18" charset="-52"/>
              </a:rPr>
              <a:t> инсон, ки дар ин ё он </a:t>
            </a:r>
            <a:r>
              <a:rPr lang="ru-RU" sz="2000" dirty="0" err="1" smtClean="0">
                <a:latin typeface="Times New Roman Tj" pitchFamily="18" charset="-52"/>
              </a:rPr>
              <a:t>њолат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муайяни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фаъолиятро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иљро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меравад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Њолатњои </a:t>
            </a:r>
            <a:r>
              <a:rPr lang="ru-RU" sz="2000" dirty="0" err="1" smtClean="0">
                <a:latin typeface="Times New Roman Tj" pitchFamily="18" charset="-52"/>
              </a:rPr>
              <a:t>инсонро</a:t>
            </a:r>
            <a:r>
              <a:rPr lang="ru-RU" sz="2000" dirty="0" smtClean="0">
                <a:latin typeface="Times New Roman Tj" pitchFamily="18" charset="-52"/>
              </a:rPr>
              <a:t> бо </a:t>
            </a:r>
            <a:r>
              <a:rPr lang="ru-RU" sz="2000" dirty="0" err="1" smtClean="0">
                <a:latin typeface="Times New Roman Tj" pitchFamily="18" charset="-52"/>
              </a:rPr>
              <a:t>ёрии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нишонањои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гуногун</a:t>
            </a:r>
            <a:r>
              <a:rPr lang="ru-RU" sz="2000" dirty="0" smtClean="0">
                <a:latin typeface="Times New Roman Tj" pitchFamily="18" charset="-52"/>
              </a:rPr>
              <a:t> тавсиф </a:t>
            </a:r>
            <a:r>
              <a:rPr lang="ru-RU" sz="2000" dirty="0" err="1" smtClean="0">
                <a:latin typeface="Times New Roman Tj" pitchFamily="18" charset="-52"/>
              </a:rPr>
              <a:t>намудан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мумкин</a:t>
            </a:r>
            <a:r>
              <a:rPr lang="ru-RU" sz="2000" dirty="0" smtClean="0">
                <a:latin typeface="Times New Roman Tj" pitchFamily="18" charset="-52"/>
              </a:rPr>
              <a:t> аст: </a:t>
            </a:r>
            <a:r>
              <a:rPr lang="ru-RU" sz="2000" dirty="0" err="1" smtClean="0">
                <a:latin typeface="Times New Roman Tj" pitchFamily="18" charset="-52"/>
              </a:rPr>
              <a:t>таѓйирот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низоми</a:t>
            </a:r>
            <a:r>
              <a:rPr lang="ru-RU" sz="2000" dirty="0" smtClean="0">
                <a:latin typeface="Times New Roman Tj" pitchFamily="18" charset="-52"/>
              </a:rPr>
              <a:t> функсионалии </a:t>
            </a:r>
            <a:r>
              <a:rPr lang="ru-RU" sz="2000" dirty="0" err="1" smtClean="0">
                <a:latin typeface="Times New Roman Tj" pitchFamily="18" charset="-52"/>
              </a:rPr>
              <a:t>физиологї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(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асабњои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марказї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дилу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рагњои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хунгард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органњои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нафаскашї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њаракат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эндокринї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 ва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ѓайрањо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)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дигаргунї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љараёни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равандњои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психикї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(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эњсос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идрок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хотир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тафаккур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хаёл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диќќат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)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азсаргузаронии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субъективї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Олими</a:t>
            </a:r>
            <a:r>
              <a:rPr lang="ru-RU" sz="2000" dirty="0" smtClean="0">
                <a:latin typeface="Times New Roman Tj" pitchFamily="18" charset="-52"/>
              </a:rPr>
              <a:t> рус В. И. Медведев </a:t>
            </a:r>
            <a:r>
              <a:rPr lang="ru-RU" sz="2000" dirty="0" err="1" smtClean="0">
                <a:latin typeface="Times New Roman Tj" pitchFamily="18" charset="-52"/>
              </a:rPr>
              <a:t>њолати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функсоналии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одамро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муќаррар</a:t>
            </a:r>
            <a:r>
              <a:rPr lang="ru-RU" sz="2000" dirty="0" smtClean="0">
                <a:latin typeface="Times New Roman Tj" pitchFamily="18" charset="-52"/>
              </a:rPr>
              <a:t> менамояд: «Њолати функсионалии одам </a:t>
            </a:r>
            <a:r>
              <a:rPr lang="ru-RU" sz="2000" dirty="0" err="1" smtClean="0">
                <a:latin typeface="Times New Roman Tj" pitchFamily="18" charset="-52"/>
              </a:rPr>
              <a:t>маљмўи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интегралии</a:t>
            </a:r>
            <a:r>
              <a:rPr lang="ru-RU" sz="2000" dirty="0" smtClean="0">
                <a:latin typeface="Times New Roman Tj" pitchFamily="18" charset="-52"/>
              </a:rPr>
              <a:t> тавсифи </a:t>
            </a:r>
            <a:r>
              <a:rPr lang="ru-RU" sz="2000" dirty="0" err="1" smtClean="0">
                <a:latin typeface="Times New Roman Tj" pitchFamily="18" charset="-52"/>
              </a:rPr>
              <a:t>вазифа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ва </a:t>
            </a:r>
            <a:r>
              <a:rPr lang="ru-RU" sz="2000" dirty="0" err="1" smtClean="0">
                <a:latin typeface="Times New Roman Tj" pitchFamily="18" charset="-52"/>
              </a:rPr>
              <a:t>сифатњои</a:t>
            </a:r>
            <a:r>
              <a:rPr lang="ru-RU" sz="2000" dirty="0" smtClean="0">
                <a:latin typeface="Times New Roman Tj" pitchFamily="18" charset="-52"/>
              </a:rPr>
              <a:t> одам мебошад, ки  </a:t>
            </a:r>
            <a:r>
              <a:rPr lang="ru-RU" sz="2000" dirty="0" err="1" smtClean="0">
                <a:latin typeface="Times New Roman Tj" pitchFamily="18" charset="-52"/>
              </a:rPr>
              <a:t>иљроиши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фаъолиятро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бавосита</a:t>
            </a:r>
            <a:r>
              <a:rPr lang="ru-RU" sz="2000" dirty="0" smtClean="0">
                <a:latin typeface="Times New Roman Tj" pitchFamily="18" charset="-52"/>
              </a:rPr>
              <a:t> ё </a:t>
            </a:r>
            <a:r>
              <a:rPr lang="ru-RU" sz="2000" dirty="0" err="1" smtClean="0">
                <a:latin typeface="Times New Roman Tj" pitchFamily="18" charset="-52"/>
              </a:rPr>
              <a:t>бевосита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таъмин</a:t>
            </a:r>
            <a:r>
              <a:rPr lang="ru-RU" sz="2000" dirty="0" smtClean="0">
                <a:latin typeface="Times New Roman Tj" pitchFamily="18" charset="-52"/>
              </a:rPr>
              <a:t> менамояд</a:t>
            </a:r>
            <a:r>
              <a:rPr lang="ru-RU" sz="2000" dirty="0" smtClean="0">
                <a:latin typeface="Times New Roman Tj" pitchFamily="18" charset="-52"/>
              </a:rPr>
              <a:t>».</a:t>
            </a:r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 Tj" pitchFamily="18" charset="-52"/>
              </a:rPr>
              <a:t>Њолати функсионалии инсон</a:t>
            </a:r>
            <a:endParaRPr lang="ru-RU" sz="3600" b="1" i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59" cy="55446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100" dirty="0" smtClean="0">
                <a:latin typeface="Times New Roman Tj" pitchFamily="18" charset="-52"/>
              </a:rPr>
              <a:t>Њолатњои </a:t>
            </a:r>
            <a:r>
              <a:rPr lang="ru-RU" sz="2100" dirty="0" err="1" smtClean="0">
                <a:latin typeface="Times New Roman Tj" pitchFamily="18" charset="-52"/>
              </a:rPr>
              <a:t>функсионалї</a:t>
            </a:r>
            <a:r>
              <a:rPr lang="ru-RU" sz="2100" dirty="0" smtClean="0">
                <a:latin typeface="Times New Roman Tj" pitchFamily="18" charset="-52"/>
              </a:rPr>
              <a:t> бо </a:t>
            </a:r>
            <a:r>
              <a:rPr lang="ru-RU" sz="2100" dirty="0" err="1" smtClean="0">
                <a:latin typeface="Times New Roman Tj" pitchFamily="18" charset="-52"/>
              </a:rPr>
              <a:t>омилњои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гуногун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муайян</a:t>
            </a:r>
            <a:r>
              <a:rPr lang="ru-RU" sz="2100" dirty="0" smtClean="0">
                <a:latin typeface="Times New Roman Tj" pitchFamily="18" charset="-52"/>
              </a:rPr>
              <a:t> карда мешавад. </a:t>
            </a:r>
            <a:endParaRPr lang="ru-RU" sz="21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100" dirty="0" err="1" smtClean="0">
                <a:latin typeface="Times New Roman Tj" pitchFamily="18" charset="-52"/>
              </a:rPr>
              <a:t>Бинобар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ин, </a:t>
            </a:r>
            <a:r>
              <a:rPr lang="ru-RU" sz="2100" dirty="0" err="1" smtClean="0">
                <a:latin typeface="Times New Roman Tj" pitchFamily="18" charset="-52"/>
              </a:rPr>
              <a:t>њолати</a:t>
            </a:r>
            <a:r>
              <a:rPr lang="ru-RU" sz="2100" dirty="0" smtClean="0">
                <a:latin typeface="Times New Roman Tj" pitchFamily="18" charset="-52"/>
              </a:rPr>
              <a:t> одам, дар </a:t>
            </a:r>
            <a:r>
              <a:rPr lang="ru-RU" sz="2100" dirty="0" err="1" smtClean="0">
                <a:latin typeface="Times New Roman Tj" pitchFamily="18" charset="-52"/>
              </a:rPr>
              <a:t>њар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вазъияте</a:t>
            </a:r>
            <a:r>
              <a:rPr lang="ru-RU" sz="2100" dirty="0" smtClean="0">
                <a:latin typeface="Times New Roman Tj" pitchFamily="18" charset="-52"/>
              </a:rPr>
              <a:t>, ки </a:t>
            </a:r>
            <a:r>
              <a:rPr lang="ru-RU" sz="2100" dirty="0" err="1" smtClean="0">
                <a:latin typeface="Times New Roman Tj" pitchFamily="18" charset="-52"/>
              </a:rPr>
              <a:t>набошад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њамеша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нодир</a:t>
            </a:r>
            <a:r>
              <a:rPr lang="ru-RU" sz="2100" dirty="0" smtClean="0">
                <a:latin typeface="Times New Roman Tj" pitchFamily="18" charset="-52"/>
              </a:rPr>
              <a:t> аст. </a:t>
            </a:r>
            <a:endParaRPr lang="ru-RU" sz="21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100" dirty="0" smtClean="0">
                <a:latin typeface="Times New Roman Tj" pitchFamily="18" charset="-52"/>
              </a:rPr>
              <a:t>Вале</a:t>
            </a:r>
            <a:r>
              <a:rPr lang="ru-RU" sz="2100" dirty="0" smtClean="0">
                <a:latin typeface="Times New Roman Tj" pitchFamily="18" charset="-52"/>
              </a:rPr>
              <a:t>, дар </a:t>
            </a:r>
            <a:r>
              <a:rPr lang="ru-RU" sz="2100" dirty="0" err="1" smtClean="0">
                <a:latin typeface="Times New Roman Tj" pitchFamily="18" charset="-52"/>
              </a:rPr>
              <a:t>байни</a:t>
            </a:r>
            <a:r>
              <a:rPr lang="ru-RU" sz="2100" dirty="0" smtClean="0">
                <a:latin typeface="Times New Roman Tj" pitchFamily="18" charset="-52"/>
              </a:rPr>
              <a:t> њолатњои </a:t>
            </a:r>
            <a:r>
              <a:rPr lang="ru-RU" sz="2100" dirty="0" err="1" smtClean="0">
                <a:latin typeface="Times New Roman Tj" pitchFamily="18" charset="-52"/>
              </a:rPr>
              <a:t>хусусии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гуногун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ќадри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кифоя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баъзе</a:t>
            </a:r>
            <a:r>
              <a:rPr lang="ru-RU" sz="2100" dirty="0" smtClean="0">
                <a:latin typeface="Times New Roman Tj" pitchFamily="18" charset="-52"/>
              </a:rPr>
              <a:t> њолатњои дараљаи </a:t>
            </a:r>
            <a:r>
              <a:rPr lang="ru-RU" sz="2100" dirty="0" err="1" smtClean="0">
                <a:latin typeface="Times New Roman Tj" pitchFamily="18" charset="-52"/>
              </a:rPr>
              <a:t>умумї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баръало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људо</a:t>
            </a:r>
            <a:r>
              <a:rPr lang="ru-RU" sz="2100" dirty="0" smtClean="0">
                <a:latin typeface="Times New Roman Tj" pitchFamily="18" charset="-52"/>
              </a:rPr>
              <a:t> мешавад:</a:t>
            </a:r>
          </a:p>
          <a:p>
            <a:pPr marL="1431925" indent="0" algn="just">
              <a:spcBef>
                <a:spcPts val="0"/>
              </a:spcBef>
              <a:buClr>
                <a:srgbClr val="FF0000"/>
              </a:buClr>
              <a:buNone/>
            </a:pPr>
            <a:r>
              <a:rPr lang="ru-RU" sz="2100" dirty="0" smtClean="0">
                <a:latin typeface="Times New Roman Tj" pitchFamily="18" charset="-52"/>
              </a:rPr>
              <a:t>- </a:t>
            </a:r>
            <a:r>
              <a:rPr lang="ru-RU" sz="2100" dirty="0" err="1" smtClean="0">
                <a:latin typeface="Times New Roman Tj" pitchFamily="18" charset="-52"/>
              </a:rPr>
              <a:t>њолати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муътадили</a:t>
            </a:r>
            <a:r>
              <a:rPr lang="ru-RU" sz="2100" dirty="0" smtClean="0">
                <a:latin typeface="Times New Roman Tj" pitchFamily="18" charset="-52"/>
              </a:rPr>
              <a:t> фаъолияти њаётї;</a:t>
            </a:r>
          </a:p>
          <a:p>
            <a:pPr marL="1431925" indent="0" algn="just">
              <a:spcBef>
                <a:spcPts val="0"/>
              </a:spcBef>
              <a:buClr>
                <a:srgbClr val="FF0000"/>
              </a:buClr>
              <a:buNone/>
            </a:pPr>
            <a:r>
              <a:rPr lang="ru-RU" sz="2100" dirty="0" smtClean="0">
                <a:latin typeface="Times New Roman Tj" pitchFamily="18" charset="-52"/>
              </a:rPr>
              <a:t>- </a:t>
            </a:r>
            <a:r>
              <a:rPr lang="ru-RU" sz="2100" dirty="0" err="1" smtClean="0">
                <a:latin typeface="Times New Roman Tj" pitchFamily="18" charset="-52"/>
              </a:rPr>
              <a:t>њолати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патологї</a:t>
            </a:r>
            <a:r>
              <a:rPr lang="ru-RU" sz="2100" dirty="0" smtClean="0">
                <a:latin typeface="Times New Roman Tj" pitchFamily="18" charset="-52"/>
              </a:rPr>
              <a:t> (</a:t>
            </a:r>
            <a:r>
              <a:rPr lang="ru-RU" sz="2100" dirty="0" err="1" smtClean="0">
                <a:latin typeface="Times New Roman Tj" pitchFamily="18" charset="-52"/>
              </a:rPr>
              <a:t>ѓайримуќаррарї</a:t>
            </a:r>
            <a:r>
              <a:rPr lang="ru-RU" sz="2100" dirty="0" smtClean="0">
                <a:latin typeface="Times New Roman Tj" pitchFamily="18" charset="-52"/>
              </a:rPr>
              <a:t>);</a:t>
            </a:r>
          </a:p>
          <a:p>
            <a:pPr marL="1431925" indent="0" algn="just">
              <a:spcBef>
                <a:spcPts val="0"/>
              </a:spcBef>
              <a:buClr>
                <a:srgbClr val="FF0000"/>
              </a:buClr>
              <a:buNone/>
            </a:pPr>
            <a:r>
              <a:rPr lang="ru-RU" sz="2100" dirty="0" smtClean="0">
                <a:latin typeface="Times New Roman Tj" pitchFamily="18" charset="-52"/>
              </a:rPr>
              <a:t>- </a:t>
            </a:r>
            <a:r>
              <a:rPr lang="ru-RU" sz="2100" dirty="0" err="1" smtClean="0">
                <a:latin typeface="Times New Roman Tj" pitchFamily="18" charset="-52"/>
              </a:rPr>
              <a:t>њолати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сарњадї</a:t>
            </a:r>
            <a:r>
              <a:rPr lang="ru-RU" sz="2100" dirty="0" smtClean="0">
                <a:latin typeface="Times New Roman Tj" pitchFamily="18" charset="-52"/>
              </a:rPr>
              <a:t> (пограничные).</a:t>
            </a:r>
          </a:p>
          <a:p>
            <a:pPr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100" dirty="0" smtClean="0">
                <a:latin typeface="Times New Roman Tj" pitchFamily="18" charset="-52"/>
              </a:rPr>
              <a:t>Барои </a:t>
            </a:r>
            <a:r>
              <a:rPr lang="ru-RU" sz="2100" dirty="0" err="1" smtClean="0">
                <a:latin typeface="Times New Roman Tj" pitchFamily="18" charset="-52"/>
              </a:rPr>
              <a:t>муайян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намудани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меъёр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донистани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њолати</a:t>
            </a:r>
            <a:r>
              <a:rPr lang="ru-RU" sz="2100" dirty="0" smtClean="0">
                <a:latin typeface="Times New Roman Tj" pitchFamily="18" charset="-52"/>
              </a:rPr>
              <a:t> дараљаи </a:t>
            </a:r>
            <a:r>
              <a:rPr lang="ru-RU" sz="2100" dirty="0" err="1" smtClean="0">
                <a:latin typeface="Times New Roman Tj" pitchFamily="18" charset="-52"/>
              </a:rPr>
              <a:t>эътимоднокї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ва </a:t>
            </a:r>
            <a:r>
              <a:rPr lang="ru-RU" sz="2100" dirty="0" err="1" smtClean="0">
                <a:latin typeface="Times New Roman Tj" pitchFamily="18" charset="-52"/>
              </a:rPr>
              <a:t>арзиши</a:t>
            </a:r>
            <a:r>
              <a:rPr lang="ru-RU" sz="2100" dirty="0" smtClean="0">
                <a:latin typeface="Times New Roman Tj" pitchFamily="18" charset="-52"/>
              </a:rPr>
              <a:t> фаъолият </a:t>
            </a:r>
            <a:r>
              <a:rPr lang="ru-RU" sz="2100" dirty="0" err="1" smtClean="0">
                <a:latin typeface="Times New Roman Tj" pitchFamily="18" charset="-52"/>
              </a:rPr>
              <a:t>хизмат</a:t>
            </a:r>
            <a:r>
              <a:rPr lang="ru-RU" sz="2100" dirty="0" smtClean="0">
                <a:latin typeface="Times New Roman Tj" pitchFamily="18" charset="-52"/>
              </a:rPr>
              <a:t> менамояд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100" dirty="0" smtClean="0">
                <a:latin typeface="Times New Roman Tj" pitchFamily="18" charset="-52"/>
              </a:rPr>
              <a:t>Бо </a:t>
            </a:r>
            <a:r>
              <a:rPr lang="ru-RU" sz="2100" dirty="0" err="1" smtClean="0">
                <a:latin typeface="Times New Roman Tj" pitchFamily="18" charset="-52"/>
              </a:rPr>
              <a:t>ёрии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меъёрњои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эътимоднок</a:t>
            </a:r>
            <a:r>
              <a:rPr lang="ru-RU" sz="2100" dirty="0" smtClean="0">
                <a:latin typeface="Times New Roman Tj" pitchFamily="18" charset="-52"/>
              </a:rPr>
              <a:t> њолатњои </a:t>
            </a:r>
            <a:r>
              <a:rPr lang="ru-RU" sz="2100" dirty="0" smtClean="0">
                <a:latin typeface="Times New Roman Tj" pitchFamily="18" charset="-52"/>
              </a:rPr>
              <a:t>функсионалии </a:t>
            </a:r>
            <a:r>
              <a:rPr lang="ru-RU" sz="2100" dirty="0" err="1" smtClean="0">
                <a:latin typeface="Times New Roman Tj" pitchFamily="18" charset="-52"/>
              </a:rPr>
              <a:t>ќобилиятњои</a:t>
            </a:r>
            <a:r>
              <a:rPr lang="ru-RU" sz="2100" dirty="0" smtClean="0">
                <a:latin typeface="Times New Roman Tj" pitchFamily="18" charset="-52"/>
              </a:rPr>
              <a:t> одам, ки </a:t>
            </a:r>
            <a:r>
              <a:rPr lang="ru-RU" sz="2100" dirty="0" err="1" smtClean="0">
                <a:latin typeface="Times New Roman Tj" pitchFamily="18" charset="-52"/>
              </a:rPr>
              <a:t>фаъолиятро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даќиќ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айнан</a:t>
            </a:r>
            <a:r>
              <a:rPr lang="ru-RU" sz="2100" dirty="0" smtClean="0">
                <a:latin typeface="Times New Roman Tj" pitchFamily="18" charset="-52"/>
              </a:rPr>
              <a:t>, дар </a:t>
            </a:r>
            <a:r>
              <a:rPr lang="ru-RU" sz="2100" dirty="0" err="1" smtClean="0">
                <a:latin typeface="Times New Roman Tj" pitchFamily="18" charset="-52"/>
              </a:rPr>
              <a:t>ваќташ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бечуну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чаро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иљро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мекунад</a:t>
            </a:r>
            <a:r>
              <a:rPr lang="ru-RU" sz="2100" dirty="0" smtClean="0">
                <a:latin typeface="Times New Roman Tj" pitchFamily="18" charset="-52"/>
              </a:rPr>
              <a:t>, тавсиф дода мешавад. </a:t>
            </a:r>
            <a:endParaRPr lang="ru-RU" sz="21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100" dirty="0" err="1" smtClean="0">
                <a:latin typeface="Times New Roman Tj" pitchFamily="18" charset="-52"/>
              </a:rPr>
              <a:t>Тибќи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нишондоди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арзиши</a:t>
            </a:r>
            <a:r>
              <a:rPr lang="ru-RU" sz="2100" dirty="0" smtClean="0">
                <a:latin typeface="Times New Roman Tj" pitchFamily="18" charset="-52"/>
              </a:rPr>
              <a:t> фаъолият, </a:t>
            </a:r>
            <a:r>
              <a:rPr lang="ru-RU" sz="2100" dirty="0" err="1" smtClean="0">
                <a:latin typeface="Times New Roman Tj" pitchFamily="18" charset="-52"/>
              </a:rPr>
              <a:t>њолати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функсионалї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рўи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самтњои</a:t>
            </a:r>
            <a:r>
              <a:rPr lang="ru-RU" sz="2100" dirty="0" smtClean="0">
                <a:latin typeface="Times New Roman Tj" pitchFamily="18" charset="-52"/>
              </a:rPr>
              <a:t> дараљаи </a:t>
            </a:r>
            <a:r>
              <a:rPr lang="ru-RU" sz="2100" dirty="0" err="1" smtClean="0">
                <a:latin typeface="Times New Roman Tj" pitchFamily="18" charset="-52"/>
              </a:rPr>
              <a:t>сарфи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ќувваи</a:t>
            </a:r>
            <a:r>
              <a:rPr lang="ru-RU" sz="2100" dirty="0" smtClean="0">
                <a:latin typeface="Times New Roman Tj" pitchFamily="18" charset="-52"/>
              </a:rPr>
              <a:t> организм ва </a:t>
            </a:r>
            <a:r>
              <a:rPr lang="ru-RU" sz="2100" dirty="0" err="1" smtClean="0">
                <a:latin typeface="Times New Roman Tj" pitchFamily="18" charset="-52"/>
              </a:rPr>
              <a:t>натиљањои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таъсири</a:t>
            </a:r>
            <a:r>
              <a:rPr lang="ru-RU" sz="2100" dirty="0" smtClean="0">
                <a:latin typeface="Times New Roman Tj" pitchFamily="18" charset="-52"/>
              </a:rPr>
              <a:t> он ба </a:t>
            </a:r>
            <a:r>
              <a:rPr lang="ru-RU" sz="2100" dirty="0" err="1" smtClean="0">
                <a:latin typeface="Times New Roman Tj" pitchFamily="18" charset="-52"/>
              </a:rPr>
              <a:t>саломатии</a:t>
            </a:r>
            <a:r>
              <a:rPr lang="ru-RU" sz="2100" dirty="0" smtClean="0">
                <a:latin typeface="Times New Roman Tj" pitchFamily="18" charset="-52"/>
              </a:rPr>
              <a:t> одам </a:t>
            </a:r>
            <a:r>
              <a:rPr lang="ru-RU" sz="2100" dirty="0" err="1" smtClean="0">
                <a:latin typeface="Times New Roman Tj" pitchFamily="18" charset="-52"/>
              </a:rPr>
              <a:t>бањо</a:t>
            </a:r>
            <a:r>
              <a:rPr lang="ru-RU" sz="2100" dirty="0" smtClean="0">
                <a:latin typeface="Times New Roman Tj" pitchFamily="18" charset="-52"/>
              </a:rPr>
              <a:t> дода мешавад.</a:t>
            </a:r>
          </a:p>
          <a:p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 Tj" pitchFamily="18" charset="-52"/>
              </a:rPr>
              <a:t>Њолати функсионалии инсон</a:t>
            </a:r>
            <a:endParaRPr lang="ru-RU" sz="3600" b="1" i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59" cy="5400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err="1" smtClean="0">
                <a:latin typeface="Times New Roman Tj" pitchFamily="18" charset="-52"/>
              </a:rPr>
              <a:t>асоси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меъёрњои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мазкур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тамоми</a:t>
            </a:r>
            <a:r>
              <a:rPr lang="ru-RU" sz="2000" dirty="0" smtClean="0">
                <a:latin typeface="Times New Roman Tj" pitchFamily="18" charset="-52"/>
              </a:rPr>
              <a:t> њолатњои функсионалии </a:t>
            </a:r>
            <a:r>
              <a:rPr lang="ru-RU" sz="2000" dirty="0" err="1" smtClean="0">
                <a:latin typeface="Times New Roman Tj" pitchFamily="18" charset="-52"/>
              </a:rPr>
              <a:t>гуногуни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мувофиќ</a:t>
            </a:r>
            <a:r>
              <a:rPr lang="ru-RU" sz="2000" dirty="0" smtClean="0">
                <a:latin typeface="Times New Roman Tj" pitchFamily="18" charset="-52"/>
              </a:rPr>
              <a:t> ба фаъолияти </a:t>
            </a:r>
            <a:r>
              <a:rPr lang="ru-RU" sz="2000" dirty="0" err="1" smtClean="0">
                <a:latin typeface="Times New Roman Tj" pitchFamily="18" charset="-52"/>
              </a:rPr>
              <a:t>мењнатї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ду</a:t>
            </a:r>
            <a:r>
              <a:rPr lang="ru-RU" sz="2000" dirty="0" smtClean="0">
                <a:latin typeface="Times New Roman Tj" pitchFamily="18" charset="-52"/>
              </a:rPr>
              <a:t> дараљаи </a:t>
            </a:r>
            <a:r>
              <a:rPr lang="ru-RU" sz="2000" dirty="0" err="1" smtClean="0">
                <a:latin typeface="Times New Roman Tj" pitchFamily="18" charset="-52"/>
              </a:rPr>
              <a:t>асосї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људо</a:t>
            </a:r>
            <a:r>
              <a:rPr lang="ru-RU" sz="2000" dirty="0" smtClean="0">
                <a:latin typeface="Times New Roman Tj" pitchFamily="18" charset="-52"/>
              </a:rPr>
              <a:t> карда </a:t>
            </a:r>
            <a:r>
              <a:rPr lang="ru-RU" sz="2000" dirty="0" err="1" smtClean="0">
                <a:latin typeface="Times New Roman Tj" pitchFamily="18" charset="-52"/>
              </a:rPr>
              <a:t>мешаванд</a:t>
            </a:r>
            <a:r>
              <a:rPr lang="ru-RU" sz="2000" dirty="0" smtClean="0">
                <a:latin typeface="Times New Roman Tj" pitchFamily="18" charset="-52"/>
              </a:rPr>
              <a:t> – </a:t>
            </a:r>
            <a:r>
              <a:rPr lang="ru-RU" sz="2000" dirty="0" err="1" smtClean="0">
                <a:latin typeface="Times New Roman Tj" pitchFamily="18" charset="-52"/>
              </a:rPr>
              <a:t>имконпазир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имконнопазир</a:t>
            </a:r>
            <a:r>
              <a:rPr lang="ru-RU" sz="2000" dirty="0" smtClean="0">
                <a:latin typeface="Times New Roman Tj" pitchFamily="18" charset="-52"/>
              </a:rPr>
              <a:t> ё ба </a:t>
            </a:r>
            <a:r>
              <a:rPr lang="ru-RU" sz="2000" dirty="0" err="1" smtClean="0">
                <a:latin typeface="Times New Roman Tj" pitchFamily="18" charset="-52"/>
              </a:rPr>
              <a:t>ибораи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дигар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љоиз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мамнуъ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Масъалаи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донистани</a:t>
            </a:r>
            <a:r>
              <a:rPr lang="ru-RU" sz="2000" dirty="0" smtClean="0">
                <a:latin typeface="Times New Roman Tj" pitchFamily="18" charset="-52"/>
              </a:rPr>
              <a:t> ин ё он </a:t>
            </a:r>
            <a:r>
              <a:rPr lang="ru-RU" sz="2000" dirty="0" err="1" smtClean="0">
                <a:latin typeface="Times New Roman Tj" pitchFamily="18" charset="-52"/>
              </a:rPr>
              <a:t>њолати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функсионалї</a:t>
            </a:r>
            <a:r>
              <a:rPr lang="ru-RU" sz="2000" dirty="0" smtClean="0">
                <a:latin typeface="Times New Roman Tj" pitchFamily="18" charset="-52"/>
              </a:rPr>
              <a:t> барои </a:t>
            </a:r>
            <a:r>
              <a:rPr lang="ru-RU" sz="2000" dirty="0" err="1" smtClean="0">
                <a:latin typeface="Times New Roman Tj" pitchFamily="18" charset="-52"/>
              </a:rPr>
              <a:t>муайян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намудани</a:t>
            </a:r>
            <a:r>
              <a:rPr lang="ru-RU" sz="2000" dirty="0" smtClean="0">
                <a:latin typeface="Times New Roman Tj" pitchFamily="18" charset="-52"/>
              </a:rPr>
              <a:t> дараљаи </a:t>
            </a:r>
            <a:r>
              <a:rPr lang="ru-RU" sz="2000" dirty="0" err="1" smtClean="0">
                <a:latin typeface="Times New Roman Tj" pitchFamily="18" charset="-52"/>
              </a:rPr>
              <a:t>њар</a:t>
            </a:r>
            <a:r>
              <a:rPr lang="ru-RU" sz="2000" dirty="0" smtClean="0">
                <a:latin typeface="Times New Roman Tj" pitchFamily="18" charset="-52"/>
              </a:rPr>
              <a:t> як </a:t>
            </a:r>
            <a:r>
              <a:rPr lang="ru-RU" sz="2000" dirty="0" err="1" smtClean="0">
                <a:latin typeface="Times New Roman Tj" pitchFamily="18" charset="-52"/>
              </a:rPr>
              <a:t>њодисаи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алоњида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махсус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баррасї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мегардад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Њамин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тавр, </a:t>
            </a:r>
            <a:r>
              <a:rPr lang="ru-RU" sz="2000" dirty="0" err="1" smtClean="0">
                <a:latin typeface="Times New Roman Tj" pitchFamily="18" charset="-52"/>
              </a:rPr>
              <a:t>њолати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хастагиро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нораво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шуморидан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хатост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њарчанд</a:t>
            </a:r>
            <a:r>
              <a:rPr lang="ru-RU" sz="2000" dirty="0" smtClean="0">
                <a:latin typeface="Times New Roman Tj" pitchFamily="18" charset="-52"/>
              </a:rPr>
              <a:t>, ки </a:t>
            </a:r>
            <a:r>
              <a:rPr lang="ru-RU" sz="2000" dirty="0" err="1" smtClean="0">
                <a:latin typeface="Times New Roman Tj" pitchFamily="18" charset="-52"/>
              </a:rPr>
              <a:t>вай</a:t>
            </a:r>
            <a:r>
              <a:rPr lang="ru-RU" sz="2000" dirty="0" smtClean="0">
                <a:latin typeface="Times New Roman Tj" pitchFamily="18" charset="-52"/>
              </a:rPr>
              <a:t> самаранокии </a:t>
            </a:r>
            <a:r>
              <a:rPr lang="ru-RU" sz="2000" dirty="0" err="1" smtClean="0">
                <a:latin typeface="Times New Roman Tj" pitchFamily="18" charset="-52"/>
              </a:rPr>
              <a:t>фаъолиятро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коњиш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медињад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яќинан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натиљаи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заифии</a:t>
            </a:r>
            <a:r>
              <a:rPr lang="ru-RU" sz="2000" dirty="0" smtClean="0">
                <a:latin typeface="Times New Roman Tj" pitchFamily="18" charset="-52"/>
              </a:rPr>
              <a:t> захирањои </a:t>
            </a:r>
            <a:r>
              <a:rPr lang="ru-RU" sz="2000" dirty="0" err="1" smtClean="0">
                <a:latin typeface="Times New Roman Tj" pitchFamily="18" charset="-52"/>
              </a:rPr>
              <a:t>психофизиологї</a:t>
            </a:r>
            <a:r>
              <a:rPr lang="ru-RU" sz="2000" dirty="0" smtClean="0">
                <a:latin typeface="Times New Roman Tj" pitchFamily="18" charset="-52"/>
              </a:rPr>
              <a:t> мебошад.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Дараљањое</a:t>
            </a:r>
            <a:r>
              <a:rPr lang="ru-RU" sz="2000" dirty="0" smtClean="0">
                <a:latin typeface="Times New Roman Tj" pitchFamily="18" charset="-52"/>
              </a:rPr>
              <a:t>, ки </a:t>
            </a:r>
            <a:r>
              <a:rPr lang="ru-RU" sz="2000" dirty="0" err="1" smtClean="0">
                <a:latin typeface="Times New Roman Tj" pitchFamily="18" charset="-52"/>
              </a:rPr>
              <a:t>њангоми</a:t>
            </a:r>
            <a:r>
              <a:rPr lang="ru-RU" sz="2000" dirty="0" smtClean="0">
                <a:latin typeface="Times New Roman Tj" pitchFamily="18" charset="-52"/>
              </a:rPr>
              <a:t> самаранокии фаъолият ба </a:t>
            </a:r>
            <a:r>
              <a:rPr lang="ru-RU" sz="2000" dirty="0" err="1" smtClean="0">
                <a:latin typeface="Times New Roman Tj" pitchFamily="18" charset="-52"/>
              </a:rPr>
              <a:t>њудудњои</a:t>
            </a:r>
            <a:r>
              <a:rPr lang="ru-RU" sz="2000" dirty="0" smtClean="0">
                <a:latin typeface="Times New Roman Tj" pitchFamily="18" charset="-52"/>
              </a:rPr>
              <a:t> поёнии </a:t>
            </a:r>
            <a:r>
              <a:rPr lang="ru-RU" sz="2000" dirty="0" err="1" smtClean="0">
                <a:latin typeface="Times New Roman Tj" pitchFamily="18" charset="-52"/>
              </a:rPr>
              <a:t>меъёри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додашуда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мегузаранд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(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бањогузорї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 аз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рўи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меъёрњои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эътимоднокї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)</a:t>
            </a:r>
            <a:r>
              <a:rPr lang="ru-RU" sz="2000" dirty="0" smtClean="0">
                <a:latin typeface="Times New Roman Tj" pitchFamily="18" charset="-52"/>
              </a:rPr>
              <a:t> ё </a:t>
            </a:r>
            <a:r>
              <a:rPr lang="ru-RU" sz="2000" dirty="0" err="1" smtClean="0">
                <a:latin typeface="Times New Roman Tj" pitchFamily="18" charset="-52"/>
              </a:rPr>
              <a:t>аломатњои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љамъшавии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хасташавї</a:t>
            </a:r>
            <a:r>
              <a:rPr lang="ru-RU" sz="2000" dirty="0" smtClean="0">
                <a:latin typeface="Times New Roman Tj" pitchFamily="18" charset="-52"/>
              </a:rPr>
              <a:t>, ки ба </a:t>
            </a:r>
            <a:r>
              <a:rPr lang="ru-RU" sz="2000" dirty="0" err="1" smtClean="0">
                <a:latin typeface="Times New Roman Tj" pitchFamily="18" charset="-52"/>
              </a:rPr>
              <a:t>хастагї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оварда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мерасонад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(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бањогузорї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 аз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 Tj" pitchFamily="18" charset="-52"/>
              </a:rPr>
              <a:t>рўи</a:t>
            </a:r>
            <a:r>
              <a:rPr lang="ru-RU" sz="2000" i="1" dirty="0" smtClean="0">
                <a:solidFill>
                  <a:srgbClr val="C00000"/>
                </a:solidFill>
                <a:latin typeface="Times New Roman Tj" pitchFamily="18" charset="-52"/>
              </a:rPr>
              <a:t> арзишњои фаъолият)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хастагї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нораво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шуморида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мешаванд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 Tj" pitchFamily="18" charset="-52"/>
              </a:rPr>
              <a:t>Њолати функсионалии инсон</a:t>
            </a:r>
            <a:endParaRPr lang="ru-RU" sz="3600" b="1" i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59" cy="5400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Шиддати</a:t>
            </a:r>
            <a:r>
              <a:rPr lang="ru-RU" sz="2000" dirty="0" smtClean="0">
                <a:latin typeface="Times New Roman Tj" pitchFamily="18" charset="-52"/>
              </a:rPr>
              <a:t> аз </a:t>
            </a:r>
            <a:r>
              <a:rPr lang="ru-RU" sz="2000" dirty="0" err="1" smtClean="0">
                <a:latin typeface="Times New Roman Tj" pitchFamily="18" charset="-52"/>
              </a:rPr>
              <a:t>меъёр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зиёди</a:t>
            </a:r>
            <a:r>
              <a:rPr lang="ru-RU" sz="2000" dirty="0" smtClean="0">
                <a:latin typeface="Times New Roman Tj" pitchFamily="18" charset="-52"/>
              </a:rPr>
              <a:t> физиологию психологии захирањои инсон </a:t>
            </a:r>
            <a:r>
              <a:rPr lang="ru-RU" sz="2000" dirty="0" err="1" smtClean="0">
                <a:latin typeface="Times New Roman Tj" pitchFamily="18" charset="-52"/>
              </a:rPr>
              <a:t>омили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асосии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пайдоиши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беморињои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гуногун</a:t>
            </a:r>
            <a:r>
              <a:rPr lang="ru-RU" sz="2000" dirty="0" smtClean="0">
                <a:latin typeface="Times New Roman Tj" pitchFamily="18" charset="-52"/>
              </a:rPr>
              <a:t> мебошад.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Мањз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err="1" smtClean="0">
                <a:latin typeface="Times New Roman Tj" pitchFamily="18" charset="-52"/>
              </a:rPr>
              <a:t>њамин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асос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њолатњоро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муќаррарї</a:t>
            </a:r>
            <a:r>
              <a:rPr lang="ru-RU" sz="2000" dirty="0" smtClean="0">
                <a:latin typeface="Times New Roman Tj" pitchFamily="18" charset="-52"/>
              </a:rPr>
              <a:t> (</a:t>
            </a:r>
            <a:r>
              <a:rPr lang="ru-RU" sz="2000" dirty="0" err="1" smtClean="0">
                <a:latin typeface="Times New Roman Tj" pitchFamily="18" charset="-52"/>
              </a:rPr>
              <a:t>солимї</a:t>
            </a:r>
            <a:r>
              <a:rPr lang="ru-RU" sz="2000" dirty="0" smtClean="0">
                <a:latin typeface="Times New Roman Tj" pitchFamily="18" charset="-52"/>
              </a:rPr>
              <a:t>) ва </a:t>
            </a:r>
            <a:r>
              <a:rPr lang="ru-RU" sz="2000" dirty="0" err="1" smtClean="0">
                <a:latin typeface="Times New Roman Tj" pitchFamily="18" charset="-52"/>
              </a:rPr>
              <a:t>потологї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људо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Дараљаи </a:t>
            </a:r>
            <a:r>
              <a:rPr lang="ru-RU" sz="2000" dirty="0" err="1" smtClean="0">
                <a:latin typeface="Times New Roman Tj" pitchFamily="18" charset="-52"/>
              </a:rPr>
              <a:t>охирин</a:t>
            </a:r>
            <a:r>
              <a:rPr lang="ru-RU" sz="2000" dirty="0" smtClean="0">
                <a:latin typeface="Times New Roman Tj" pitchFamily="18" charset="-52"/>
              </a:rPr>
              <a:t> ин </a:t>
            </a:r>
            <a:r>
              <a:rPr lang="ru-RU" sz="2000" dirty="0" err="1" smtClean="0">
                <a:latin typeface="Times New Roman Tj" pitchFamily="18" charset="-52"/>
              </a:rPr>
              <a:t>предмети</a:t>
            </a:r>
            <a:r>
              <a:rPr lang="ru-RU" sz="2000" dirty="0" smtClean="0">
                <a:latin typeface="Times New Roman Tj" pitchFamily="18" charset="-52"/>
              </a:rPr>
              <a:t> тањќиќи </a:t>
            </a:r>
            <a:r>
              <a:rPr lang="ru-RU" sz="2000" dirty="0" err="1" smtClean="0">
                <a:latin typeface="Times New Roman Tj" pitchFamily="18" charset="-52"/>
              </a:rPr>
              <a:t>тиббї</a:t>
            </a:r>
            <a:r>
              <a:rPr lang="ru-RU" sz="2000" dirty="0" smtClean="0">
                <a:latin typeface="Times New Roman Tj" pitchFamily="18" charset="-52"/>
              </a:rPr>
              <a:t> мебошад.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Мављуд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будани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њолати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сарњадї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беморї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оварда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расонад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Њамин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тавр, </a:t>
            </a:r>
            <a:r>
              <a:rPr lang="ru-RU" sz="2000" dirty="0" err="1" smtClean="0">
                <a:latin typeface="Times New Roman Tj" pitchFamily="18" charset="-52"/>
              </a:rPr>
              <a:t>азсаргузаронии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тўлонии</a:t>
            </a:r>
            <a:r>
              <a:rPr lang="ru-RU" sz="2000" dirty="0" smtClean="0">
                <a:latin typeface="Times New Roman Tj" pitchFamily="18" charset="-52"/>
              </a:rPr>
              <a:t> стресс </a:t>
            </a:r>
            <a:r>
              <a:rPr lang="ru-RU" sz="2000" dirty="0" err="1" smtClean="0">
                <a:latin typeface="Times New Roman Tj" pitchFamily="18" charset="-52"/>
              </a:rPr>
              <a:t>одамро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бемории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низоми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дилу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рагњо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узвњои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њозима</a:t>
            </a:r>
            <a:r>
              <a:rPr lang="ru-RU" sz="2000" dirty="0" smtClean="0">
                <a:latin typeface="Times New Roman Tj" pitchFamily="18" charset="-52"/>
              </a:rPr>
              <a:t> ва невроз (</a:t>
            </a:r>
            <a:r>
              <a:rPr lang="ru-RU" sz="2000" dirty="0" err="1" smtClean="0">
                <a:latin typeface="Times New Roman Tj" pitchFamily="18" charset="-52"/>
              </a:rPr>
              <a:t>љунунї</a:t>
            </a:r>
            <a:r>
              <a:rPr lang="ru-RU" sz="2000" dirty="0" smtClean="0">
                <a:latin typeface="Times New Roman Tj" pitchFamily="18" charset="-52"/>
              </a:rPr>
              <a:t>) </a:t>
            </a:r>
            <a:r>
              <a:rPr lang="ru-RU" sz="2000" dirty="0" err="1" smtClean="0">
                <a:latin typeface="Times New Roman Tj" pitchFamily="18" charset="-52"/>
              </a:rPr>
              <a:t>оварда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мерасонад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Хастагии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тўлонї</a:t>
            </a:r>
            <a:r>
              <a:rPr lang="ru-RU" sz="2000" dirty="0" smtClean="0">
                <a:latin typeface="Times New Roman Tj" pitchFamily="18" charset="-52"/>
              </a:rPr>
              <a:t>, бо </a:t>
            </a:r>
            <a:r>
              <a:rPr lang="ru-RU" sz="2000" dirty="0" err="1" smtClean="0">
                <a:latin typeface="Times New Roman Tj" pitchFamily="18" charset="-52"/>
              </a:rPr>
              <a:t>хастагии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њолати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потолгии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невротикї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њолати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сарњадї</a:t>
            </a:r>
            <a:r>
              <a:rPr lang="ru-RU" sz="2000" dirty="0" smtClean="0">
                <a:latin typeface="Times New Roman Tj" pitchFamily="18" charset="-52"/>
              </a:rPr>
              <a:t> мебошад.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Бинобар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ин, </a:t>
            </a:r>
            <a:r>
              <a:rPr lang="ru-RU" sz="2000" dirty="0" err="1" smtClean="0">
                <a:latin typeface="Times New Roman Tj" pitchFamily="18" charset="-52"/>
              </a:rPr>
              <a:t>њама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гуна</a:t>
            </a:r>
            <a:r>
              <a:rPr lang="ru-RU" sz="2000" dirty="0" smtClean="0">
                <a:latin typeface="Times New Roman Tj" pitchFamily="18" charset="-52"/>
              </a:rPr>
              <a:t> њолатњои </a:t>
            </a:r>
            <a:r>
              <a:rPr lang="ru-RU" sz="2000" dirty="0" err="1" smtClean="0">
                <a:latin typeface="Times New Roman Tj" pitchFamily="18" charset="-52"/>
              </a:rPr>
              <a:t>сарњадї</a:t>
            </a:r>
            <a:r>
              <a:rPr lang="ru-RU" sz="2000" dirty="0" smtClean="0">
                <a:latin typeface="Times New Roman Tj" pitchFamily="18" charset="-52"/>
              </a:rPr>
              <a:t> дар фаъолияти </a:t>
            </a:r>
            <a:r>
              <a:rPr lang="ru-RU" sz="2000" dirty="0" err="1" smtClean="0">
                <a:latin typeface="Times New Roman Tj" pitchFamily="18" charset="-52"/>
              </a:rPr>
              <a:t>мењнатї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дараљањои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нораво</a:t>
            </a:r>
            <a:r>
              <a:rPr lang="ru-RU" sz="2000" dirty="0" smtClean="0">
                <a:latin typeface="Times New Roman Tj" pitchFamily="18" charset="-52"/>
              </a:rPr>
              <a:t> дохил карда </a:t>
            </a:r>
            <a:r>
              <a:rPr lang="ru-RU" sz="2000" dirty="0" smtClean="0">
                <a:latin typeface="Times New Roman Tj" pitchFamily="18" charset="-52"/>
              </a:rPr>
              <a:t>мешавад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андешидани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чорањои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профилактикии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мувофиќро</a:t>
            </a:r>
            <a:r>
              <a:rPr lang="ru-RU" sz="2000" dirty="0" smtClean="0">
                <a:latin typeface="Times New Roman Tj" pitchFamily="18" charset="-52"/>
              </a:rPr>
              <a:t> бо </a:t>
            </a:r>
            <a:r>
              <a:rPr lang="ru-RU" sz="2000" dirty="0" err="1" smtClean="0">
                <a:latin typeface="Times New Roman Tj" pitchFamily="18" charset="-52"/>
              </a:rPr>
              <a:t>иштироки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њатмии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психологон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таќозо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менамоянд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  <a:endParaRPr lang="ru-RU" sz="2000" dirty="0" smtClean="0">
              <a:latin typeface="Times New Roman Tj" pitchFamily="18" charset="-52"/>
            </a:endParaRPr>
          </a:p>
          <a:p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 Tj" pitchFamily="18" charset="-52"/>
              </a:rPr>
              <a:t>Њолати функсионалии инсон</a:t>
            </a:r>
            <a:endParaRPr lang="ru-RU" sz="3600" b="1" i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59" cy="5400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100" dirty="0" err="1" smtClean="0">
                <a:latin typeface="Times New Roman Tj" pitchFamily="18" charset="-52"/>
              </a:rPr>
              <a:t>Таснифоди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дигари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њолати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функсионалї</a:t>
            </a:r>
            <a:r>
              <a:rPr lang="ru-RU" sz="2100" dirty="0" smtClean="0">
                <a:latin typeface="Times New Roman Tj" pitchFamily="18" charset="-52"/>
              </a:rPr>
              <a:t> дар </a:t>
            </a:r>
            <a:r>
              <a:rPr lang="ru-RU" sz="2100" dirty="0" err="1" smtClean="0">
                <a:latin typeface="Times New Roman Tj" pitchFamily="18" charset="-52"/>
              </a:rPr>
              <a:t>асоси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меъёри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мутобиќ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аксуламали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љавобии</a:t>
            </a:r>
            <a:r>
              <a:rPr lang="ru-RU" sz="2100" dirty="0" smtClean="0">
                <a:latin typeface="Times New Roman Tj" pitchFamily="18" charset="-52"/>
              </a:rPr>
              <a:t> одам ба </a:t>
            </a:r>
            <a:r>
              <a:rPr lang="ru-RU" sz="2100" dirty="0" err="1" smtClean="0">
                <a:latin typeface="Times New Roman Tj" pitchFamily="18" charset="-52"/>
              </a:rPr>
              <a:t>талаботи</a:t>
            </a:r>
            <a:r>
              <a:rPr lang="ru-RU" sz="2100" dirty="0" smtClean="0">
                <a:latin typeface="Times New Roman Tj" pitchFamily="18" charset="-52"/>
              </a:rPr>
              <a:t> фаъолияти </a:t>
            </a:r>
            <a:r>
              <a:rPr lang="ru-RU" sz="2100" dirty="0" err="1" smtClean="0">
                <a:latin typeface="Times New Roman Tj" pitchFamily="18" charset="-52"/>
              </a:rPr>
              <a:t>иљрошаванда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тањия</a:t>
            </a:r>
            <a:r>
              <a:rPr lang="ru-RU" sz="2100" dirty="0" smtClean="0">
                <a:latin typeface="Times New Roman Tj" pitchFamily="18" charset="-52"/>
              </a:rPr>
              <a:t> мешавад. </a:t>
            </a:r>
            <a:endParaRPr lang="ru-RU" sz="21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100" dirty="0" err="1" smtClean="0">
                <a:latin typeface="Times New Roman Tj" pitchFamily="18" charset="-52"/>
              </a:rPr>
              <a:t>Мутобиќи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ин </a:t>
            </a:r>
            <a:r>
              <a:rPr lang="ru-RU" sz="2100" dirty="0" err="1" smtClean="0">
                <a:latin typeface="Times New Roman Tj" pitchFamily="18" charset="-52"/>
              </a:rPr>
              <a:t>аќида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њамаи</a:t>
            </a:r>
            <a:r>
              <a:rPr lang="ru-RU" sz="2100" dirty="0" smtClean="0">
                <a:latin typeface="Times New Roman Tj" pitchFamily="18" charset="-52"/>
              </a:rPr>
              <a:t> њолатњои инсон ба </a:t>
            </a:r>
            <a:r>
              <a:rPr lang="ru-RU" sz="2100" dirty="0" err="1" smtClean="0">
                <a:latin typeface="Times New Roman Tj" pitchFamily="18" charset="-52"/>
              </a:rPr>
              <a:t>ду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гурўњ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људо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мешаванд</a:t>
            </a:r>
            <a:r>
              <a:rPr lang="ru-RU" sz="2100" dirty="0" smtClean="0">
                <a:latin typeface="Times New Roman Tj" pitchFamily="18" charset="-52"/>
              </a:rPr>
              <a:t> – </a:t>
            </a:r>
            <a:r>
              <a:rPr lang="ru-RU" sz="2100" dirty="0" err="1" smtClean="0">
                <a:solidFill>
                  <a:srgbClr val="C00000"/>
                </a:solidFill>
                <a:latin typeface="Times New Roman Tj" pitchFamily="18" charset="-52"/>
              </a:rPr>
              <a:t>њолати</a:t>
            </a:r>
            <a:r>
              <a:rPr lang="ru-RU" sz="2100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C00000"/>
                </a:solidFill>
                <a:latin typeface="Times New Roman Tj" pitchFamily="18" charset="-52"/>
              </a:rPr>
              <a:t>мутобиќи</a:t>
            </a:r>
            <a:r>
              <a:rPr lang="ru-RU" sz="2100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C00000"/>
                </a:solidFill>
                <a:latin typeface="Times New Roman Tj" pitchFamily="18" charset="-52"/>
              </a:rPr>
              <a:t>сафарбарї</a:t>
            </a:r>
            <a:r>
              <a:rPr lang="ru-RU" sz="2100" dirty="0" smtClean="0">
                <a:solidFill>
                  <a:srgbClr val="C00000"/>
                </a:solidFill>
                <a:latin typeface="Times New Roman Tj" pitchFamily="18" charset="-52"/>
              </a:rPr>
              <a:t> ва </a:t>
            </a:r>
            <a:r>
              <a:rPr lang="ru-RU" sz="2100" dirty="0" err="1" smtClean="0">
                <a:solidFill>
                  <a:srgbClr val="C00000"/>
                </a:solidFill>
                <a:latin typeface="Times New Roman Tj" pitchFamily="18" charset="-52"/>
              </a:rPr>
              <a:t>њолати</a:t>
            </a:r>
            <a:r>
              <a:rPr lang="ru-RU" sz="2100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C00000"/>
                </a:solidFill>
                <a:latin typeface="Times New Roman Tj" pitchFamily="18" charset="-52"/>
              </a:rPr>
              <a:t>номутобиќатии</a:t>
            </a:r>
            <a:r>
              <a:rPr lang="ru-RU" sz="2100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C00000"/>
                </a:solidFill>
                <a:latin typeface="Times New Roman Tj" pitchFamily="18" charset="-52"/>
              </a:rPr>
              <a:t>серњаракат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100" dirty="0" smtClean="0">
                <a:latin typeface="Times New Roman Tj" pitchFamily="18" charset="-52"/>
              </a:rPr>
              <a:t>Њолатњои </a:t>
            </a:r>
            <a:r>
              <a:rPr lang="ru-RU" sz="2100" dirty="0" err="1" smtClean="0">
                <a:latin typeface="Times New Roman Tj" pitchFamily="18" charset="-52"/>
              </a:rPr>
              <a:t>мутобиќи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сафарбарї</a:t>
            </a:r>
            <a:r>
              <a:rPr lang="ru-RU" sz="2100" dirty="0" smtClean="0">
                <a:latin typeface="Times New Roman Tj" pitchFamily="18" charset="-52"/>
              </a:rPr>
              <a:t> бо </a:t>
            </a:r>
            <a:r>
              <a:rPr lang="ru-RU" sz="2100" dirty="0" err="1" smtClean="0">
                <a:latin typeface="Times New Roman Tj" pitchFamily="18" charset="-52"/>
              </a:rPr>
              <a:t>мувофиќати</a:t>
            </a:r>
            <a:r>
              <a:rPr lang="ru-RU" sz="2100" dirty="0" smtClean="0">
                <a:latin typeface="Times New Roman Tj" pitchFamily="18" charset="-52"/>
              </a:rPr>
              <a:t> дараљаи </a:t>
            </a:r>
            <a:r>
              <a:rPr lang="ru-RU" sz="2100" dirty="0" err="1" smtClean="0">
                <a:latin typeface="Times New Roman Tj" pitchFamily="18" charset="-52"/>
              </a:rPr>
              <a:t>шиддати</a:t>
            </a:r>
            <a:r>
              <a:rPr lang="ru-RU" sz="2100" dirty="0" smtClean="0">
                <a:latin typeface="Times New Roman Tj" pitchFamily="18" charset="-52"/>
              </a:rPr>
              <a:t> функсионалии </a:t>
            </a:r>
            <a:r>
              <a:rPr lang="ru-RU" sz="2100" dirty="0" err="1" smtClean="0">
                <a:latin typeface="Times New Roman Tj" pitchFamily="18" charset="-52"/>
              </a:rPr>
              <a:t>имкониятњои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талаботи</a:t>
            </a:r>
            <a:r>
              <a:rPr lang="ru-RU" sz="2100" dirty="0" smtClean="0">
                <a:latin typeface="Times New Roman Tj" pitchFamily="18" charset="-52"/>
              </a:rPr>
              <a:t> инсон бо </a:t>
            </a:r>
            <a:r>
              <a:rPr lang="ru-RU" sz="2100" dirty="0" err="1" smtClean="0">
                <a:latin typeface="Times New Roman Tj" pitchFamily="18" charset="-52"/>
              </a:rPr>
              <a:t>нишон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шароитњои</a:t>
            </a:r>
            <a:r>
              <a:rPr lang="ru-RU" sz="2100" dirty="0" smtClean="0">
                <a:latin typeface="Times New Roman Tj" pitchFamily="18" charset="-52"/>
              </a:rPr>
              <a:t> фаъолияти мушаххас тавсиф мешавад. </a:t>
            </a:r>
            <a:endParaRPr lang="ru-RU" sz="21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100" dirty="0" err="1" smtClean="0">
                <a:latin typeface="Times New Roman Tj" pitchFamily="18" charset="-52"/>
              </a:rPr>
              <a:t>Вай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метавонад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зери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таъсири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сабабњои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гуногун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халалдор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гардад</a:t>
            </a:r>
            <a:r>
              <a:rPr lang="ru-RU" sz="2100" dirty="0" smtClean="0">
                <a:latin typeface="Times New Roman Tj" pitchFamily="18" charset="-52"/>
              </a:rPr>
              <a:t>: фаъолияти </a:t>
            </a:r>
            <a:r>
              <a:rPr lang="ru-RU" sz="2100" dirty="0" err="1" smtClean="0">
                <a:latin typeface="Times New Roman Tj" pitchFamily="18" charset="-52"/>
              </a:rPr>
              <a:t>тўлонї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шиддатнокии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зиёди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сарборї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љамъшавии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хастагї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ѓайрањо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endParaRPr lang="ru-RU" sz="21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100" dirty="0" err="1" smtClean="0">
                <a:latin typeface="Times New Roman Tj" pitchFamily="18" charset="-52"/>
              </a:rPr>
              <a:t>Сипас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њолати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b="1" dirty="0" err="1" smtClean="0">
                <a:latin typeface="Times New Roman Tj" pitchFamily="18" charset="-52"/>
              </a:rPr>
              <a:t>номутобиќатии</a:t>
            </a:r>
            <a:r>
              <a:rPr lang="ru-RU" sz="2100" b="1" dirty="0" smtClean="0">
                <a:latin typeface="Times New Roman Tj" pitchFamily="18" charset="-52"/>
              </a:rPr>
              <a:t> </a:t>
            </a:r>
            <a:r>
              <a:rPr lang="ru-RU" sz="2100" b="1" dirty="0" err="1" smtClean="0">
                <a:latin typeface="Times New Roman Tj" pitchFamily="18" charset="-52"/>
              </a:rPr>
              <a:t>серњаракат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вуљуд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меояд</a:t>
            </a:r>
            <a:r>
              <a:rPr lang="ru-RU" sz="2100" b="1" dirty="0" smtClean="0">
                <a:latin typeface="Times New Roman Tj" pitchFamily="18" charset="-52"/>
              </a:rPr>
              <a:t>. </a:t>
            </a:r>
            <a:endParaRPr lang="ru-RU" sz="2100" b="1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100" dirty="0" smtClean="0">
                <a:latin typeface="Times New Roman Tj" pitchFamily="18" charset="-52"/>
              </a:rPr>
              <a:t>Дар </a:t>
            </a:r>
            <a:r>
              <a:rPr lang="ru-RU" sz="2100" dirty="0" smtClean="0">
                <a:latin typeface="Times New Roman Tj" pitchFamily="18" charset="-52"/>
              </a:rPr>
              <a:t>фаъолияти </a:t>
            </a:r>
            <a:r>
              <a:rPr lang="ru-RU" sz="2100" dirty="0" err="1" smtClean="0">
                <a:latin typeface="Times New Roman Tj" pitchFamily="18" charset="-52"/>
              </a:rPr>
              <a:t>мазкур</a:t>
            </a:r>
            <a:r>
              <a:rPr lang="ru-RU" sz="2100" b="1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барои </a:t>
            </a:r>
            <a:r>
              <a:rPr lang="ru-RU" sz="2100" dirty="0" err="1" smtClean="0">
                <a:latin typeface="Times New Roman Tj" pitchFamily="18" charset="-52"/>
              </a:rPr>
              <a:t>ноил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гардидан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маќсад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кӯшиши зиёд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намудан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зарур</a:t>
            </a:r>
            <a:r>
              <a:rPr lang="ru-RU" sz="2100" dirty="0" smtClean="0">
                <a:latin typeface="Times New Roman Tj" pitchFamily="18" charset="-52"/>
              </a:rPr>
              <a:t> аст.</a:t>
            </a:r>
          </a:p>
          <a:p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 Tj" pitchFamily="18" charset="-52"/>
              </a:rPr>
              <a:t>Њолати функсионалии инсон</a:t>
            </a:r>
            <a:endParaRPr lang="ru-RU" sz="3600" b="1" i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59" cy="51845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100" dirty="0" err="1" smtClean="0">
                <a:latin typeface="Times New Roman Tj" pitchFamily="18" charset="-52"/>
              </a:rPr>
              <a:t>Минтаќаи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анъанавии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омўзиши</a:t>
            </a:r>
            <a:r>
              <a:rPr lang="ru-RU" sz="2100" dirty="0" smtClean="0">
                <a:latin typeface="Times New Roman Tj" pitchFamily="18" charset="-52"/>
              </a:rPr>
              <a:t> њолатњои </a:t>
            </a:r>
            <a:r>
              <a:rPr lang="ru-RU" sz="2100" dirty="0" err="1" smtClean="0">
                <a:latin typeface="Times New Roman Tj" pitchFamily="18" charset="-52"/>
              </a:rPr>
              <a:t>функсионалї</a:t>
            </a:r>
            <a:r>
              <a:rPr lang="ru-RU" sz="2100" dirty="0" smtClean="0">
                <a:latin typeface="Times New Roman Tj" pitchFamily="18" charset="-52"/>
              </a:rPr>
              <a:t> дар психология ин тањќиќи </a:t>
            </a:r>
            <a:r>
              <a:rPr lang="ru-RU" sz="2100" dirty="0" err="1" smtClean="0">
                <a:latin typeface="Times New Roman Tj" pitchFamily="18" charset="-52"/>
              </a:rPr>
              <a:t>љараёни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коршоямї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хастагї</a:t>
            </a:r>
            <a:r>
              <a:rPr lang="ru-RU" sz="2100" dirty="0" smtClean="0">
                <a:latin typeface="Times New Roman Tj" pitchFamily="18" charset="-52"/>
              </a:rPr>
              <a:t> мебошад. </a:t>
            </a:r>
            <a:endParaRPr lang="ru-RU" sz="21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Хастагї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– ин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аксуламали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табиие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мебошад, ки ба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болоравии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шиддатнокї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њангоми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кори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тўлонї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алоќаманд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аст. </a:t>
            </a:r>
            <a:endParaRPr lang="ru-RU" sz="2100" i="1" dirty="0" smtClean="0">
              <a:solidFill>
                <a:srgbClr val="C00000"/>
              </a:solidFill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100" dirty="0" smtClean="0">
                <a:latin typeface="Times New Roman Tj" pitchFamily="18" charset="-52"/>
              </a:rPr>
              <a:t>Аз </a:t>
            </a:r>
            <a:r>
              <a:rPr lang="ru-RU" sz="2100" dirty="0" err="1" smtClean="0">
                <a:latin typeface="Times New Roman Tj" pitchFamily="18" charset="-52"/>
              </a:rPr>
              <a:t>нуќтаи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назари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физиологї</a:t>
            </a:r>
            <a:r>
              <a:rPr lang="ru-RU" sz="2100" dirty="0" smtClean="0">
                <a:latin typeface="Times New Roman Tj" pitchFamily="18" charset="-52"/>
              </a:rPr>
              <a:t> инкишофи </a:t>
            </a:r>
            <a:r>
              <a:rPr lang="ru-RU" sz="2100" dirty="0" err="1" smtClean="0">
                <a:latin typeface="Times New Roman Tj" pitchFamily="18" charset="-52"/>
              </a:rPr>
              <a:t>хастагї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харобшавии</a:t>
            </a:r>
            <a:r>
              <a:rPr lang="ru-RU" sz="2100" dirty="0" smtClean="0">
                <a:latin typeface="Times New Roman Tj" pitchFamily="18" charset="-52"/>
              </a:rPr>
              <a:t> захирањои </a:t>
            </a:r>
            <a:r>
              <a:rPr lang="ru-RU" sz="2100" dirty="0" err="1" smtClean="0">
                <a:latin typeface="Times New Roman Tj" pitchFamily="18" charset="-52"/>
              </a:rPr>
              <a:t>дохилии</a:t>
            </a:r>
            <a:r>
              <a:rPr lang="ru-RU" sz="2100" dirty="0" smtClean="0">
                <a:latin typeface="Times New Roman Tj" pitchFamily="18" charset="-52"/>
              </a:rPr>
              <a:t> организм </a:t>
            </a:r>
            <a:r>
              <a:rPr lang="ru-RU" sz="2100" dirty="0" err="1" smtClean="0">
                <a:latin typeface="Times New Roman Tj" pitchFamily="18" charset="-52"/>
              </a:rPr>
              <a:t>дарак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медињад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(як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даќиқа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нигоњ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доштани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њаљми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гардиши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хун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аз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њисоби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фишурдашавии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дил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ба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љои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афзудани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њаљми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он,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њангоми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суст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шудани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ќувваи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алоњидаи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торњои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мушакї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ва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ѓайрањо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амалї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гардонида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100" i="1" dirty="0" err="1" smtClean="0">
                <a:solidFill>
                  <a:srgbClr val="C00000"/>
                </a:solidFill>
                <a:latin typeface="Times New Roman Tj" pitchFamily="18" charset="-52"/>
              </a:rPr>
              <a:t>мешаванд</a:t>
            </a:r>
            <a:r>
              <a:rPr lang="ru-RU" sz="2100" i="1" dirty="0" smtClean="0">
                <a:solidFill>
                  <a:srgbClr val="C00000"/>
                </a:solidFill>
                <a:latin typeface="Times New Roman Tj" pitchFamily="18" charset="-52"/>
              </a:rPr>
              <a:t>)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100" dirty="0" smtClean="0">
                <a:latin typeface="Times New Roman Tj" pitchFamily="18" charset="-52"/>
              </a:rPr>
              <a:t>Ин </a:t>
            </a:r>
            <a:r>
              <a:rPr lang="ru-RU" sz="2100" dirty="0" smtClean="0">
                <a:latin typeface="Times New Roman Tj" pitchFamily="18" charset="-52"/>
              </a:rPr>
              <a:t>дар </a:t>
            </a:r>
            <a:r>
              <a:rPr lang="ru-RU" sz="2100" dirty="0" err="1" smtClean="0">
                <a:latin typeface="Times New Roman Tj" pitchFamily="18" charset="-52"/>
              </a:rPr>
              <a:t>вайроншавии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устувории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функсияњои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вегетативї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кам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шудани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ќувва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суръати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кашишњои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мушакї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вайроншавии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вазифањои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психикї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душвор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гардидани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коркард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боздории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рефлексњои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шартї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инъикос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меёбад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endParaRPr lang="ru-RU" sz="21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100" dirty="0" smtClean="0">
                <a:latin typeface="Times New Roman Tj" pitchFamily="18" charset="-52"/>
              </a:rPr>
              <a:t>Дар </a:t>
            </a:r>
            <a:r>
              <a:rPr lang="ru-RU" sz="2100" dirty="0" err="1" smtClean="0">
                <a:latin typeface="Times New Roman Tj" pitchFamily="18" charset="-52"/>
              </a:rPr>
              <a:t>натиљаи</a:t>
            </a:r>
            <a:r>
              <a:rPr lang="ru-RU" sz="2100" dirty="0" smtClean="0">
                <a:latin typeface="Times New Roman Tj" pitchFamily="18" charset="-52"/>
              </a:rPr>
              <a:t> ин </a:t>
            </a:r>
            <a:r>
              <a:rPr lang="ru-RU" sz="2100" dirty="0" err="1" smtClean="0">
                <a:latin typeface="Times New Roman Tj" pitchFamily="18" charset="-52"/>
              </a:rPr>
              <a:t>суръати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коњиш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ёфта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сањењият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мунтазамию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њамоњангсозии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њаракатҳо вайрон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мегардад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 Tj" pitchFamily="18" charset="-52"/>
              </a:rPr>
              <a:t>Њолати функсионалии инсон</a:t>
            </a:r>
            <a:endParaRPr lang="ru-RU" sz="3600" b="1" i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59" cy="51845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Хасаташавї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ба </a:t>
            </a:r>
            <a:r>
              <a:rPr lang="ru-RU" sz="2000" dirty="0" err="1" smtClean="0">
                <a:latin typeface="Times New Roman Tj" pitchFamily="18" charset="-52"/>
              </a:rPr>
              <a:t>заволи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иљрои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малакањои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душвори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њаракат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оварда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мерасонад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Нишонањои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назаррасу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ифоданоки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хасташавї</a:t>
            </a:r>
            <a:r>
              <a:rPr lang="ru-RU" sz="2000" dirty="0" smtClean="0">
                <a:latin typeface="Times New Roman Tj" pitchFamily="18" charset="-52"/>
              </a:rPr>
              <a:t> ин </a:t>
            </a:r>
            <a:r>
              <a:rPr lang="ru-RU" sz="2000" dirty="0" err="1" smtClean="0">
                <a:latin typeface="Times New Roman Tj" pitchFamily="18" charset="-52"/>
              </a:rPr>
              <a:t>вайроншавии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диќќат</a:t>
            </a:r>
            <a:r>
              <a:rPr lang="ru-RU" sz="2000" dirty="0" smtClean="0">
                <a:latin typeface="Times New Roman Tj" pitchFamily="18" charset="-52"/>
              </a:rPr>
              <a:t> мебошад, ки дар он </a:t>
            </a:r>
            <a:r>
              <a:rPr lang="ru-RU" sz="2000" dirty="0" err="1" smtClean="0">
                <a:latin typeface="Times New Roman Tj" pitchFamily="18" charset="-52"/>
              </a:rPr>
              <a:t>њаљми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диќќат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вазифањои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љойивазкунї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таќсимоти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диќќат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яъне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назорати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бошуурона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оид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иљрои</a:t>
            </a:r>
            <a:r>
              <a:rPr lang="ru-RU" sz="2000" dirty="0" smtClean="0">
                <a:latin typeface="Times New Roman Tj" pitchFamily="18" charset="-52"/>
              </a:rPr>
              <a:t> фаъолият </a:t>
            </a:r>
            <a:r>
              <a:rPr lang="ru-RU" sz="2000" dirty="0" err="1" smtClean="0">
                <a:latin typeface="Times New Roman Tj" pitchFamily="18" charset="-52"/>
              </a:rPr>
              <a:t>коњиш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ёфта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бадтар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мегардад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Аз </a:t>
            </a:r>
            <a:r>
              <a:rPr lang="ru-RU" sz="2000" dirty="0" err="1" smtClean="0">
                <a:latin typeface="Times New Roman Tj" pitchFamily="18" charset="-52"/>
              </a:rPr>
              <a:t>тарафи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равандњое</a:t>
            </a:r>
            <a:r>
              <a:rPr lang="ru-RU" sz="2000" dirty="0" smtClean="0">
                <a:latin typeface="Times New Roman Tj" pitchFamily="18" charset="-52"/>
              </a:rPr>
              <a:t>, ки </a:t>
            </a:r>
            <a:r>
              <a:rPr lang="ru-RU" sz="2000" dirty="0" err="1" smtClean="0">
                <a:latin typeface="Times New Roman Tj" pitchFamily="18" charset="-52"/>
              </a:rPr>
              <a:t>бахотиргирию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хотир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нигоњдориро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таъмин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менамоянд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хасташавї</a:t>
            </a:r>
            <a:r>
              <a:rPr lang="ru-RU" sz="2000" dirty="0" smtClean="0">
                <a:latin typeface="Times New Roman Tj" pitchFamily="18" charset="-52"/>
              </a:rPr>
              <a:t> пеш аз </a:t>
            </a:r>
            <a:r>
              <a:rPr lang="ru-RU" sz="2000" dirty="0" err="1" smtClean="0">
                <a:latin typeface="Times New Roman Tj" pitchFamily="18" charset="-52"/>
              </a:rPr>
              <a:t>њама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аз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хотири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дарозмуддат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берун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баровардани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иттилоотро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душвор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мегардонад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Њамчунин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нишондињандањои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хотири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кўтоњмуддат</a:t>
            </a:r>
            <a:r>
              <a:rPr lang="ru-RU" sz="2000" dirty="0" smtClean="0">
                <a:latin typeface="Times New Roman Tj" pitchFamily="18" charset="-52"/>
              </a:rPr>
              <a:t> низ </a:t>
            </a:r>
            <a:r>
              <a:rPr lang="ru-RU" sz="2000" dirty="0" err="1" smtClean="0">
                <a:latin typeface="Times New Roman Tj" pitchFamily="18" charset="-52"/>
              </a:rPr>
              <a:t>коњиш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меёбанд</a:t>
            </a:r>
            <a:r>
              <a:rPr lang="ru-RU" sz="2000" dirty="0" smtClean="0">
                <a:latin typeface="Times New Roman Tj" pitchFamily="18" charset="-52"/>
              </a:rPr>
              <a:t>, ки он бо  </a:t>
            </a:r>
            <a:r>
              <a:rPr lang="ru-RU" sz="2000" dirty="0" err="1" smtClean="0">
                <a:latin typeface="Times New Roman Tj" pitchFamily="18" charset="-52"/>
              </a:rPr>
              <a:t>вайроншавии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нигоњдории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иттилоот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низоми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хотири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кўтоњмуддат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алоќаманд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аст.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Самаранокии </a:t>
            </a:r>
            <a:r>
              <a:rPr lang="ru-RU" sz="2000" dirty="0" smtClean="0">
                <a:latin typeface="Times New Roman Tj" pitchFamily="18" charset="-52"/>
              </a:rPr>
              <a:t>раванди </a:t>
            </a:r>
            <a:r>
              <a:rPr lang="ru-RU" sz="2000" dirty="0" err="1" smtClean="0">
                <a:latin typeface="Times New Roman Tj" pitchFamily="18" charset="-52"/>
              </a:rPr>
              <a:t>тафаккур</a:t>
            </a:r>
            <a:r>
              <a:rPr lang="ru-RU" sz="2000" dirty="0" smtClean="0">
                <a:latin typeface="Times New Roman Tj" pitchFamily="18" charset="-52"/>
              </a:rPr>
              <a:t> аз </a:t>
            </a:r>
            <a:r>
              <a:rPr lang="ru-RU" sz="2000" dirty="0" err="1" smtClean="0">
                <a:latin typeface="Times New Roman Tj" pitchFamily="18" charset="-52"/>
              </a:rPr>
              <a:t>њисоби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афзалияти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шаклњои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ќолибии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њалли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вазъияти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ба </a:t>
            </a:r>
            <a:r>
              <a:rPr lang="ru-RU" sz="2000" dirty="0" err="1" smtClean="0">
                <a:latin typeface="Times New Roman Tj" pitchFamily="18" charset="-52"/>
              </a:rPr>
              <a:t>амаломада</a:t>
            </a:r>
            <a:r>
              <a:rPr lang="ru-RU" sz="2000" dirty="0" smtClean="0">
                <a:latin typeface="Times New Roman Tj" pitchFamily="18" charset="-52"/>
              </a:rPr>
              <a:t>, ки </a:t>
            </a:r>
            <a:r>
              <a:rPr lang="ru-RU" sz="2000" dirty="0" err="1" smtClean="0">
                <a:latin typeface="Times New Roman Tj" pitchFamily="18" charset="-52"/>
              </a:rPr>
              <a:t>ќабули</a:t>
            </a:r>
            <a:r>
              <a:rPr lang="ru-RU" sz="2000" dirty="0" smtClean="0">
                <a:latin typeface="Times New Roman Tj" pitchFamily="18" charset="-52"/>
              </a:rPr>
              <a:t> ќарори </a:t>
            </a:r>
            <a:r>
              <a:rPr lang="ru-RU" sz="2000" dirty="0" err="1" smtClean="0">
                <a:latin typeface="Times New Roman Tj" pitchFamily="18" charset="-52"/>
              </a:rPr>
              <a:t>нав</a:t>
            </a:r>
            <a:r>
              <a:rPr lang="ru-RU" sz="2000" dirty="0" smtClean="0">
                <a:latin typeface="Times New Roman Tj" pitchFamily="18" charset="-52"/>
              </a:rPr>
              <a:t> ё </a:t>
            </a:r>
            <a:r>
              <a:rPr lang="ru-RU" sz="2000" dirty="0" err="1" smtClean="0">
                <a:latin typeface="Times New Roman Tj" pitchFamily="18" charset="-52"/>
              </a:rPr>
              <a:t>амалњои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зењнии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бомаќсадро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талаб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, ба таври назаррас </a:t>
            </a:r>
            <a:r>
              <a:rPr lang="ru-RU" sz="2000" dirty="0" err="1" smtClean="0">
                <a:latin typeface="Times New Roman Tj" pitchFamily="18" charset="-52"/>
              </a:rPr>
              <a:t>кам</a:t>
            </a:r>
            <a:r>
              <a:rPr lang="ru-RU" sz="2000" dirty="0" smtClean="0">
                <a:latin typeface="Times New Roman Tj" pitchFamily="18" charset="-52"/>
              </a:rPr>
              <a:t> мешавад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  <a:endParaRPr lang="ru-RU" sz="2100" i="1" dirty="0" smtClean="0">
              <a:solidFill>
                <a:srgbClr val="C00000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 Tj" pitchFamily="18" charset="-52"/>
              </a:rPr>
              <a:t>Њолати функсионалии инсон</a:t>
            </a:r>
            <a:endParaRPr lang="ru-RU" sz="3600" b="1" i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59" cy="51845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 Tj" pitchFamily="18" charset="-52"/>
              </a:rPr>
              <a:t>Ба </a:t>
            </a:r>
            <a:r>
              <a:rPr lang="ru-RU" sz="2000" dirty="0" err="1" smtClean="0">
                <a:latin typeface="Times New Roman Tj" pitchFamily="18" charset="-52"/>
              </a:rPr>
              <a:t>ќадри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инкишоф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хастагї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маромњои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фаъолиятро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дигаргун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месозад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Агар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марњилањои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аввал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маромњои</a:t>
            </a:r>
            <a:r>
              <a:rPr lang="ru-RU" sz="2000" dirty="0" smtClean="0">
                <a:latin typeface="Times New Roman Tj" pitchFamily="18" charset="-52"/>
              </a:rPr>
              <a:t> «</a:t>
            </a:r>
            <a:r>
              <a:rPr lang="ru-RU" sz="2000" dirty="0" err="1" smtClean="0">
                <a:latin typeface="Times New Roman Tj" pitchFamily="18" charset="-52"/>
              </a:rPr>
              <a:t>расмї</a:t>
            </a:r>
            <a:r>
              <a:rPr lang="ru-RU" sz="2000" dirty="0" smtClean="0">
                <a:latin typeface="Times New Roman Tj" pitchFamily="18" charset="-52"/>
              </a:rPr>
              <a:t>» </a:t>
            </a:r>
            <a:r>
              <a:rPr lang="ru-RU" sz="2000" dirty="0" err="1" smtClean="0">
                <a:latin typeface="Times New Roman Tj" pitchFamily="18" charset="-52"/>
              </a:rPr>
              <a:t>нигоњ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дошта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шавад</a:t>
            </a:r>
            <a:r>
              <a:rPr lang="ru-RU" sz="2000" dirty="0" smtClean="0">
                <a:latin typeface="Times New Roman Tj" pitchFamily="18" charset="-52"/>
              </a:rPr>
              <a:t>, пас </a:t>
            </a:r>
            <a:r>
              <a:rPr lang="ru-RU" sz="2000" dirty="0" err="1" smtClean="0">
                <a:latin typeface="Times New Roman Tj" pitchFamily="18" charset="-52"/>
              </a:rPr>
              <a:t>маромњои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ќатъ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гардидани</a:t>
            </a:r>
            <a:r>
              <a:rPr lang="ru-RU" sz="2000" dirty="0" smtClean="0">
                <a:latin typeface="Times New Roman Tj" pitchFamily="18" charset="-52"/>
              </a:rPr>
              <a:t> фаъолият ё аз </a:t>
            </a:r>
            <a:r>
              <a:rPr lang="ru-RU" sz="2000" dirty="0" err="1" smtClean="0">
                <a:latin typeface="Times New Roman Tj" pitchFamily="18" charset="-52"/>
              </a:rPr>
              <a:t>кор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рафтан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афзалият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пайдо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Идомаи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њолати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хастагї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ташаккулёбии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амалњои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эмотсионалии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манфї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оварда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мерасонад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Маљмўи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аломатњои</a:t>
            </a:r>
            <a:r>
              <a:rPr lang="ru-RU" sz="2000" dirty="0" smtClean="0">
                <a:latin typeface="Times New Roman Tj" pitchFamily="18" charset="-52"/>
              </a:rPr>
              <a:t> ин </a:t>
            </a:r>
            <a:r>
              <a:rPr lang="ru-RU" sz="2000" dirty="0" err="1" smtClean="0">
                <a:latin typeface="Times New Roman Tj" pitchFamily="18" charset="-52"/>
              </a:rPr>
              <a:t>гуна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хастагї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эњсосотиї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гуногуни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субъективиро</a:t>
            </a:r>
            <a:r>
              <a:rPr lang="ru-RU" sz="2000" dirty="0" smtClean="0">
                <a:latin typeface="Times New Roman Tj" pitchFamily="18" charset="-52"/>
              </a:rPr>
              <a:t>, ки ба </a:t>
            </a:r>
            <a:r>
              <a:rPr lang="ru-RU" sz="2000" dirty="0" err="1" smtClean="0">
                <a:latin typeface="Times New Roman Tj" pitchFamily="18" charset="-52"/>
              </a:rPr>
              <a:t>одамон</a:t>
            </a:r>
            <a:r>
              <a:rPr lang="ru-RU" sz="2000" dirty="0" smtClean="0">
                <a:latin typeface="Times New Roman Tj" pitchFamily="18" charset="-52"/>
              </a:rPr>
              <a:t> њамчун </a:t>
            </a:r>
            <a:r>
              <a:rPr lang="ru-RU" sz="2000" dirty="0" err="1" smtClean="0">
                <a:latin typeface="Times New Roman Tj" pitchFamily="18" charset="-52"/>
              </a:rPr>
              <a:t>азсаргузаронї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мондашавї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шинос</a:t>
            </a:r>
            <a:r>
              <a:rPr lang="ru-RU" sz="2000" dirty="0" smtClean="0">
                <a:latin typeface="Times New Roman Tj" pitchFamily="18" charset="-52"/>
              </a:rPr>
              <a:t> аст, </a:t>
            </a:r>
            <a:r>
              <a:rPr lang="ru-RU" sz="2000" dirty="0" err="1" smtClean="0">
                <a:latin typeface="Times New Roman Tj" pitchFamily="18" charset="-52"/>
              </a:rPr>
              <a:t>муаррифї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менамояд.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 err="1" smtClean="0">
                <a:latin typeface="Times New Roman Tj" pitchFamily="18" charset="-52"/>
              </a:rPr>
              <a:t>Њангоми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тањлили</a:t>
            </a:r>
            <a:r>
              <a:rPr lang="ru-RU" sz="2000" dirty="0" smtClean="0">
                <a:latin typeface="Times New Roman Tj" pitchFamily="18" charset="-52"/>
              </a:rPr>
              <a:t> раванди фаъолияти </a:t>
            </a:r>
            <a:r>
              <a:rPr lang="ru-RU" sz="2000" dirty="0" err="1" smtClean="0">
                <a:latin typeface="Times New Roman Tj" pitchFamily="18" charset="-52"/>
              </a:rPr>
              <a:t>мењнатї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чор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марњилаи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коршоямиро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људо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менамоянд</a:t>
            </a:r>
            <a:r>
              <a:rPr lang="ru-RU" sz="2000" dirty="0" smtClean="0">
                <a:latin typeface="Times New Roman Tj" pitchFamily="18" charset="-52"/>
              </a:rPr>
              <a:t>:</a:t>
            </a:r>
          </a:p>
          <a:p>
            <a:pPr marL="273050" indent="798513" algn="just">
              <a:buNone/>
            </a:pPr>
            <a:r>
              <a:rPr lang="ru-RU" sz="2000" dirty="0" smtClean="0">
                <a:latin typeface="Times New Roman Tj" pitchFamily="18" charset="-52"/>
              </a:rPr>
              <a:t>1) </a:t>
            </a:r>
            <a:r>
              <a:rPr lang="ru-RU" sz="2000" dirty="0" err="1" smtClean="0">
                <a:latin typeface="Times New Roman Tj" pitchFamily="18" charset="-52"/>
              </a:rPr>
              <a:t>марњилаи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одаткунї</a:t>
            </a:r>
            <a:r>
              <a:rPr lang="ru-RU" sz="2000" dirty="0" smtClean="0">
                <a:latin typeface="Times New Roman Tj" pitchFamily="18" charset="-52"/>
              </a:rPr>
              <a:t>;</a:t>
            </a:r>
          </a:p>
          <a:p>
            <a:pPr marL="273050" indent="798513" algn="just">
              <a:buNone/>
            </a:pPr>
            <a:r>
              <a:rPr lang="ru-RU" sz="2000" dirty="0" smtClean="0">
                <a:latin typeface="Times New Roman Tj" pitchFamily="18" charset="-52"/>
              </a:rPr>
              <a:t>2) </a:t>
            </a:r>
            <a:r>
              <a:rPr lang="ru-RU" sz="2000" dirty="0" err="1" smtClean="0">
                <a:latin typeface="Times New Roman Tj" pitchFamily="18" charset="-52"/>
              </a:rPr>
              <a:t>марҳилаи мувофиќ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гардонидани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коршоямї</a:t>
            </a:r>
            <a:r>
              <a:rPr lang="ru-RU" sz="2000" dirty="0" smtClean="0">
                <a:latin typeface="Times New Roman Tj" pitchFamily="18" charset="-52"/>
              </a:rPr>
              <a:t>;</a:t>
            </a:r>
          </a:p>
          <a:p>
            <a:pPr marL="273050" indent="798513" algn="just">
              <a:buNone/>
            </a:pPr>
            <a:r>
              <a:rPr lang="ru-RU" sz="2000" dirty="0" smtClean="0">
                <a:latin typeface="Times New Roman Tj" pitchFamily="18" charset="-52"/>
              </a:rPr>
              <a:t>3) </a:t>
            </a:r>
            <a:r>
              <a:rPr lang="ru-RU" sz="2000" dirty="0" err="1" smtClean="0">
                <a:latin typeface="Times New Roman Tj" pitchFamily="18" charset="-52"/>
              </a:rPr>
              <a:t>марњилаи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хастагї</a:t>
            </a:r>
            <a:r>
              <a:rPr lang="ru-RU" sz="2000" dirty="0" smtClean="0">
                <a:latin typeface="Times New Roman Tj" pitchFamily="18" charset="-52"/>
              </a:rPr>
              <a:t>;</a:t>
            </a:r>
          </a:p>
          <a:p>
            <a:pPr marL="273050" indent="798513" algn="just">
              <a:buNone/>
            </a:pPr>
            <a:r>
              <a:rPr lang="ru-RU" sz="2000" dirty="0" smtClean="0">
                <a:latin typeface="Times New Roman Tj" pitchFamily="18" charset="-52"/>
              </a:rPr>
              <a:t>4) </a:t>
            </a:r>
            <a:r>
              <a:rPr lang="ru-RU" sz="2000" dirty="0" err="1" smtClean="0">
                <a:latin typeface="Times New Roman Tj" pitchFamily="18" charset="-52"/>
              </a:rPr>
              <a:t>Марҳилаи </a:t>
            </a:r>
            <a:r>
              <a:rPr lang="ru-RU" sz="2000" dirty="0" smtClean="0">
                <a:latin typeface="Times New Roman Tj" pitchFamily="18" charset="-52"/>
              </a:rPr>
              <a:t>«</a:t>
            </a:r>
            <a:r>
              <a:rPr lang="ru-RU" sz="2000" dirty="0" err="1" smtClean="0">
                <a:latin typeface="Times New Roman Tj" pitchFamily="18" charset="-52"/>
              </a:rPr>
              <a:t>охири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хуруљ</a:t>
            </a:r>
            <a:r>
              <a:rPr lang="ru-RU" sz="2000" dirty="0" smtClean="0">
                <a:latin typeface="Times New Roman Tj" pitchFamily="18" charset="-52"/>
              </a:rPr>
              <a:t> (</a:t>
            </a:r>
            <a:r>
              <a:rPr lang="ru-RU" sz="2000" dirty="0" err="1" smtClean="0">
                <a:latin typeface="Times New Roman Tj" pitchFamily="18" charset="-52"/>
              </a:rPr>
              <a:t>шиддат</a:t>
            </a:r>
            <a:r>
              <a:rPr lang="ru-RU" sz="2000" dirty="0" smtClean="0">
                <a:latin typeface="Times New Roman Tj" pitchFamily="18" charset="-52"/>
              </a:rPr>
              <a:t>)».</a:t>
            </a:r>
            <a:endParaRPr lang="ru-RU" sz="20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 smtClean="0">
                <a:latin typeface="Times New Roman Tj" pitchFamily="18" charset="-52"/>
              </a:rPr>
              <a:t>Њолати функсионалии инсон</a:t>
            </a:r>
            <a:endParaRPr lang="ru-RU" sz="3600" b="1" i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1605</TotalTime>
  <Words>1369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        АСОСЊОИ ПСИХОФИЗИОЛОГИИ ИДОРАКУНЇ  </vt:lpstr>
      <vt:lpstr>Њолати функсионалии инсон</vt:lpstr>
      <vt:lpstr>Њолати функсионалии инсон</vt:lpstr>
      <vt:lpstr>Њолати функсионалии инсон</vt:lpstr>
      <vt:lpstr>Њолати функсионалии инсон</vt:lpstr>
      <vt:lpstr>Њолати функсионалии инсон</vt:lpstr>
      <vt:lpstr>Њолати функсионалии инсон</vt:lpstr>
      <vt:lpstr>Њолати функсионалии инсон</vt:lpstr>
      <vt:lpstr>Њолати функсионалии инсон</vt:lpstr>
      <vt:lpstr>Њолати функсионалии инсон</vt:lpstr>
      <vt:lpstr>Њолати функсионалии инсон</vt:lpstr>
      <vt:lpstr>Њолати функсионалии инсон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ПСИХОЛОГИЯИ ЌАБУЛИ ЌАРОРЊО</dc:title>
  <dc:creator>Admin</dc:creator>
  <cp:lastModifiedBy>PC</cp:lastModifiedBy>
  <cp:revision>104</cp:revision>
  <dcterms:created xsi:type="dcterms:W3CDTF">2017-11-09T12:46:10Z</dcterms:created>
  <dcterms:modified xsi:type="dcterms:W3CDTF">2018-08-18T16:29:26Z</dcterms:modified>
</cp:coreProperties>
</file>