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ED2FF-CF2B-4F12-9239-4BFE3C29FEA6}" type="datetimeFigureOut">
              <a:rPr lang="ru-RU" smtClean="0"/>
              <a:t>09.08.2018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50A4-66F5-4011-A572-DC2C6EEEB2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ХОТИР </a:t>
            </a:r>
            <a:r>
              <a:rPr lang="ru-RU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РАВАНДИ ИДОРАКУНЇ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56084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Файзализода Љумахон Хол 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доктори илмњои педагогї, профессор</a:t>
            </a:r>
            <a:endParaRPr lang="ru-RU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sz="2200" dirty="0" smtClean="0">
                <a:latin typeface="Times New Roman Tj" pitchFamily="18" charset="-52"/>
              </a:rPr>
              <a:t>Дар </a:t>
            </a:r>
            <a:r>
              <a:rPr lang="ru-RU" sz="2200" dirty="0" err="1" smtClean="0">
                <a:latin typeface="Times New Roman Tj" pitchFamily="18" charset="-52"/>
              </a:rPr>
              <a:t>асл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азнавњосилкунї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бидуни</a:t>
            </a:r>
            <a:r>
              <a:rPr lang="ru-RU" sz="2200" dirty="0" smtClean="0">
                <a:latin typeface="Times New Roman Tj" pitchFamily="18" charset="-52"/>
              </a:rPr>
              <a:t> ба субъект </a:t>
            </a:r>
            <a:r>
              <a:rPr lang="ru-RU" sz="2200" dirty="0" err="1" smtClean="0">
                <a:latin typeface="Times New Roman Tj" pitchFamily="18" charset="-52"/>
              </a:rPr>
              <a:t>пешнињод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намудани</a:t>
            </a:r>
            <a:r>
              <a:rPr lang="ru-RU" sz="2200" dirty="0" smtClean="0">
                <a:latin typeface="Times New Roman Tj" pitchFamily="18" charset="-52"/>
              </a:rPr>
              <a:t> объект </a:t>
            </a:r>
            <a:r>
              <a:rPr lang="ru-RU" sz="2200" dirty="0" err="1" smtClean="0">
                <a:latin typeface="Times New Roman Tj" pitchFamily="18" charset="-52"/>
              </a:rPr>
              <a:t>сурат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мегирад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200" dirty="0" smtClean="0">
                <a:latin typeface="Times New Roman Tj" pitchFamily="18" charset="-52"/>
              </a:rPr>
              <a:t>Одам </a:t>
            </a:r>
            <a:r>
              <a:rPr lang="ru-RU" sz="2200" dirty="0" err="1" smtClean="0">
                <a:latin typeface="Times New Roman Tj" pitchFamily="18" charset="-52"/>
              </a:rPr>
              <a:t>танњо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хотир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меорад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200" dirty="0" err="1" smtClean="0">
                <a:latin typeface="Times New Roman Tj" pitchFamily="18" charset="-52"/>
              </a:rPr>
              <a:t>Баъзан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зуњуроти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хотири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норавшан</a:t>
            </a:r>
            <a:r>
              <a:rPr lang="ru-RU" sz="2200" dirty="0" smtClean="0">
                <a:latin typeface="Times New Roman Tj" pitchFamily="18" charset="-52"/>
              </a:rPr>
              <a:t> - </a:t>
            </a:r>
            <a:r>
              <a:rPr lang="ru-RU" sz="2200" dirty="0" err="1" smtClean="0">
                <a:latin typeface="Times New Roman Tj" pitchFamily="18" charset="-52"/>
              </a:rPr>
              <a:t>якбора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њаракат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меояд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шахс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њељ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гоњ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пештар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наметавонист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хотир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њангоми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шароити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мусоид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бахотироварї</a:t>
            </a:r>
            <a:r>
              <a:rPr lang="ru-RU" sz="2200" dirty="0" smtClean="0">
                <a:latin typeface="Times New Roman Tj" pitchFamily="18" charset="-52"/>
              </a:rPr>
              <a:t> худ ба худ, </a:t>
            </a:r>
            <a:r>
              <a:rPr lang="ru-RU" sz="2200" dirty="0" err="1" smtClean="0">
                <a:latin typeface="Times New Roman Tj" pitchFamily="18" charset="-52"/>
              </a:rPr>
              <a:t>бе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кўшишњои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амал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меояд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Фаромўшкунї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ќисман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пурра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Он </a:t>
            </a:r>
            <a:r>
              <a:rPr lang="ru-RU" sz="2400" dirty="0" err="1" smtClean="0">
                <a:latin typeface="Times New Roman Tj" pitchFamily="18" charset="-52"/>
              </a:rPr>
              <a:t>хангоми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азнавњосилкунї</a:t>
            </a:r>
            <a:r>
              <a:rPr lang="ru-RU" sz="2400" dirty="0" smtClean="0">
                <a:latin typeface="Times New Roman Tj" pitchFamily="18" charset="-52"/>
              </a:rPr>
              <a:t>, вале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шинохтан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зоњир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такроран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хондан</a:t>
            </a:r>
            <a:r>
              <a:rPr lang="ru-RU" sz="2400" dirty="0" smtClean="0">
                <a:latin typeface="Times New Roman Tj" pitchFamily="18" charset="-52"/>
              </a:rPr>
              <a:t>, ё </a:t>
            </a:r>
            <a:r>
              <a:rPr lang="ru-RU" sz="2400" dirty="0" err="1" smtClean="0">
                <a:latin typeface="Times New Roman Tj" pitchFamily="18" charset="-52"/>
              </a:rPr>
              <a:t>гўш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мавод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назар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шинос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азнавњосилкунии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мустаќилона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кифоя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Њамон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азхудкардашуда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њисобида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на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шинохта</a:t>
            </a:r>
            <a:r>
              <a:rPr lang="ru-RU" sz="2400" dirty="0" smtClean="0">
                <a:latin typeface="Times New Roman Tj" pitchFamily="18" charset="-52"/>
              </a:rPr>
              <a:t>, балки </a:t>
            </a:r>
            <a:r>
              <a:rPr lang="ru-RU" sz="2400" dirty="0" err="1" smtClean="0">
                <a:latin typeface="Times New Roman Tj" pitchFamily="18" charset="-52"/>
              </a:rPr>
              <a:t>дубора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њосил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Фаромўшкунии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пурраро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наметавон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шинохт</a:t>
            </a:r>
            <a:r>
              <a:rPr lang="ru-RU" sz="2400" dirty="0" smtClean="0">
                <a:latin typeface="Times New Roman Tj" pitchFamily="18" charset="-52"/>
              </a:rPr>
              <a:t> ё аз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њосил</a:t>
            </a:r>
            <a:r>
              <a:rPr lang="ru-RU" sz="2400" dirty="0" smtClean="0">
                <a:latin typeface="Times New Roman Tj" pitchFamily="18" charset="-52"/>
              </a:rPr>
              <a:t> кард.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Психологи </a:t>
            </a:r>
            <a:r>
              <a:rPr lang="ru-RU" sz="2400" dirty="0" err="1" smtClean="0">
                <a:latin typeface="Times New Roman Tj" pitchFamily="18" charset="-52"/>
              </a:rPr>
              <a:t>олмонї</a:t>
            </a:r>
            <a:r>
              <a:rPr lang="ru-RU" sz="2400" dirty="0" smtClean="0">
                <a:latin typeface="Times New Roman Tj" pitchFamily="18" charset="-52"/>
              </a:rPr>
              <a:t> Г. </a:t>
            </a:r>
            <a:r>
              <a:rPr lang="ru-RU" sz="2400" dirty="0" err="1" smtClean="0">
                <a:latin typeface="Times New Roman Tj" pitchFamily="18" charset="-52"/>
              </a:rPr>
              <a:t>Эббингауз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озмоишњои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бешумор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исбот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њаљми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маълумот</a:t>
            </a:r>
            <a:r>
              <a:rPr lang="ru-RU" sz="2400" dirty="0" smtClean="0">
                <a:latin typeface="Times New Roman Tj" pitchFamily="18" charset="-52"/>
              </a:rPr>
              <a:t> пас аз 72 </a:t>
            </a:r>
            <a:r>
              <a:rPr lang="ru-RU" sz="2400" dirty="0" err="1" smtClean="0">
                <a:latin typeface="Times New Roman Tj" pitchFamily="18" charset="-52"/>
              </a:rPr>
              <a:t>соати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бахотиргирї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фаромўш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ин, </a:t>
            </a:r>
            <a:r>
              <a:rPr lang="ru-RU" sz="2400" dirty="0" err="1" smtClean="0">
                <a:latin typeface="Times New Roman Tj" pitchFamily="18" charset="-52"/>
              </a:rPr>
              <a:t>баъд</a:t>
            </a:r>
            <a:r>
              <a:rPr lang="ru-RU" sz="2400" dirty="0" smtClean="0">
                <a:latin typeface="Times New Roman Tj" pitchFamily="18" charset="-52"/>
              </a:rPr>
              <a:t> аз 2 </a:t>
            </a:r>
            <a:r>
              <a:rPr lang="ru-RU" sz="2400" dirty="0" err="1" smtClean="0">
                <a:latin typeface="Times New Roman Tj" pitchFamily="18" charset="-52"/>
              </a:rPr>
              <a:t>рўз</a:t>
            </a:r>
            <a:r>
              <a:rPr lang="ru-RU" sz="2400" dirty="0" smtClean="0">
                <a:latin typeface="Times New Roman Tj" pitchFamily="18" charset="-52"/>
              </a:rPr>
              <a:t> пас аз </a:t>
            </a:r>
            <a:r>
              <a:rPr lang="ru-RU" sz="2400" dirty="0" err="1" smtClean="0">
                <a:latin typeface="Times New Roman Tj" pitchFamily="18" charset="-52"/>
              </a:rPr>
              <a:t>дастурдињї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чизеро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такрор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дастурро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Набояд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идрок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умед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бандем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якум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дуюм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интихобианд</a:t>
            </a:r>
            <a:r>
              <a:rPr lang="ru-RU" sz="2400" dirty="0" smtClean="0">
                <a:latin typeface="Times New Roman Tj" pitchFamily="18" charset="-52"/>
              </a:rPr>
              <a:t>. Одам он </a:t>
            </a:r>
            <a:r>
              <a:rPr lang="ru-RU" sz="2400" dirty="0" err="1" smtClean="0">
                <a:latin typeface="Times New Roman Tj" pitchFamily="18" charset="-52"/>
              </a:rPr>
              <a:t>чизеро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мехоњад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мешунавад</a:t>
            </a:r>
            <a:r>
              <a:rPr lang="ru-RU" sz="2400" dirty="0" smtClean="0">
                <a:latin typeface="Times New Roman Tj" pitchFamily="18" charset="-52"/>
              </a:rPr>
              <a:t> ва он </a:t>
            </a:r>
            <a:r>
              <a:rPr lang="ru-RU" sz="2400" dirty="0" err="1" smtClean="0">
                <a:latin typeface="Times New Roman Tj" pitchFamily="18" charset="-52"/>
              </a:rPr>
              <a:t>чизеро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мехоњад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Ѓайр</a:t>
            </a:r>
            <a:r>
              <a:rPr lang="ru-RU" sz="2400" dirty="0" smtClean="0">
                <a:latin typeface="Times New Roman Tj" pitchFamily="18" charset="-52"/>
              </a:rPr>
              <a:t> аз ин, </a:t>
            </a:r>
            <a:r>
              <a:rPr lang="ru-RU" sz="2400" dirty="0" err="1" smtClean="0">
                <a:latin typeface="Times New Roman Tj" pitchFamily="18" charset="-52"/>
              </a:rPr>
              <a:t>шумораи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ахборот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иттилоъ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намешаванд</a:t>
            </a:r>
            <a:r>
              <a:rPr lang="ru-RU" sz="2400" dirty="0" smtClean="0">
                <a:latin typeface="Times New Roman Tj" pitchFamily="18" charset="-52"/>
              </a:rPr>
              <a:t>, барои он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роњбар ба </a:t>
            </a:r>
            <a:r>
              <a:rPr lang="ru-RU" sz="2400" dirty="0" err="1" smtClean="0">
                <a:latin typeface="Times New Roman Tj" pitchFamily="18" charset="-52"/>
              </a:rPr>
              <a:t>ќадри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фањмишу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хоњиши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намедонанд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сари </a:t>
            </a:r>
            <a:r>
              <a:rPr lang="ru-RU" sz="2400" dirty="0" err="1" smtClean="0">
                <a:latin typeface="Times New Roman Tj" pitchFamily="18" charset="-52"/>
              </a:rPr>
              <a:t>роњбарашон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фикре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чарх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мезанад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чизе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фаромўш</a:t>
            </a:r>
            <a:r>
              <a:rPr lang="ru-RU" sz="2400" dirty="0" smtClean="0">
                <a:latin typeface="Times New Roman Tj" pitchFamily="18" charset="-52"/>
              </a:rPr>
              <a:t> шудааст – дар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Маводи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мустањкам</a:t>
            </a:r>
            <a:r>
              <a:rPr lang="ru-RU" sz="2400" dirty="0" smtClean="0">
                <a:latin typeface="Times New Roman Tj" pitchFamily="18" charset="-52"/>
              </a:rPr>
              <a:t>  бо </a:t>
            </a:r>
            <a:r>
              <a:rPr lang="ru-RU" sz="2400" dirty="0" err="1" smtClean="0">
                <a:latin typeface="Times New Roman Tj" pitchFamily="18" charset="-52"/>
              </a:rPr>
              <a:t>мазмуни</a:t>
            </a:r>
            <a:r>
              <a:rPr lang="ru-RU" sz="2400" dirty="0" smtClean="0">
                <a:latin typeface="Times New Roman Tj" pitchFamily="18" charset="-52"/>
              </a:rPr>
              <a:t> худ, бо </a:t>
            </a:r>
            <a:r>
              <a:rPr lang="ru-RU" sz="2400" dirty="0" err="1" smtClean="0">
                <a:latin typeface="Times New Roman Tj" pitchFamily="18" charset="-52"/>
              </a:rPr>
              <a:t>раѓбати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амиќ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оњиста-оњиста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фаромўш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Он </a:t>
            </a:r>
            <a:r>
              <a:rPr lang="ru-RU" sz="2400" dirty="0" err="1" smtClean="0">
                <a:latin typeface="Times New Roman Tj" pitchFamily="18" charset="-52"/>
              </a:rPr>
              <a:t>маълумотњое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ањамияти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њаётї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фаромўш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намешаванд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мавод</a:t>
            </a:r>
            <a:r>
              <a:rPr lang="ru-RU" sz="2400" dirty="0" smtClean="0">
                <a:latin typeface="Times New Roman Tj" pitchFamily="18" charset="-52"/>
              </a:rPr>
              <a:t> бо дараљаи </a:t>
            </a:r>
            <a:r>
              <a:rPr lang="ru-RU" sz="2400" dirty="0" err="1" smtClean="0">
                <a:latin typeface="Times New Roman Tj" pitchFamily="18" charset="-52"/>
              </a:rPr>
              <a:t>иштирокаш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Дархотиргирї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дастрасии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ошкоро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маълумот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дар он </a:t>
            </a:r>
            <a:r>
              <a:rPr lang="ru-RU" sz="2400" dirty="0" err="1" smtClean="0">
                <a:latin typeface="Times New Roman Tj" pitchFamily="18" charset="-52"/>
              </a:rPr>
              <a:t>ихтиёрона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беихтиёрона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зудуда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дархотиргирии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пўшида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мављуд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азнавхосилкунии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махсус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масалан</a:t>
            </a:r>
            <a:r>
              <a:rPr lang="ru-RU" sz="2400" dirty="0" smtClean="0">
                <a:latin typeface="Times New Roman Tj" pitchFamily="18" charset="-52"/>
              </a:rPr>
              <a:t>, бо </a:t>
            </a:r>
            <a:r>
              <a:rPr lang="ru-RU" sz="2400" dirty="0" err="1" smtClean="0">
                <a:latin typeface="Times New Roman Tj" pitchFamily="18" charset="-52"/>
              </a:rPr>
              <a:t>ёрии</a:t>
            </a:r>
            <a:r>
              <a:rPr lang="ru-RU" sz="2400" dirty="0" smtClean="0">
                <a:latin typeface="Times New Roman Tj" pitchFamily="18" charset="-52"/>
              </a:rPr>
              <a:t> гипноз, </a:t>
            </a:r>
            <a:r>
              <a:rPr lang="ru-RU" sz="2400" dirty="0" err="1" smtClean="0">
                <a:latin typeface="Times New Roman Tj" pitchFamily="18" charset="-52"/>
              </a:rPr>
              <a:t>имконпазир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600" dirty="0" smtClean="0">
                <a:latin typeface="Times New Roman Tj" pitchFamily="18" charset="-52"/>
              </a:rPr>
              <a:t> «</a:t>
            </a:r>
            <a:r>
              <a:rPr lang="ru-RU" sz="3600" dirty="0" err="1" smtClean="0">
                <a:latin typeface="Times New Roman Tj" pitchFamily="18" charset="-52"/>
              </a:rPr>
              <a:t>Њар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кас</a:t>
            </a:r>
            <a:r>
              <a:rPr lang="ru-RU" sz="3600" dirty="0" smtClean="0">
                <a:latin typeface="Times New Roman Tj" pitchFamily="18" charset="-52"/>
              </a:rPr>
              <a:t> дар </a:t>
            </a:r>
            <a:r>
              <a:rPr lang="ru-RU" sz="3600" dirty="0" err="1" smtClean="0">
                <a:latin typeface="Times New Roman Tj" pitchFamily="18" charset="-52"/>
              </a:rPr>
              <a:t>бораи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хотири</a:t>
            </a:r>
            <a:r>
              <a:rPr lang="ru-RU" sz="3600" dirty="0" smtClean="0">
                <a:latin typeface="Times New Roman Tj" pitchFamily="18" charset="-52"/>
              </a:rPr>
              <a:t> худ </a:t>
            </a:r>
            <a:r>
              <a:rPr lang="ru-RU" sz="3600" dirty="0" err="1" smtClean="0">
                <a:latin typeface="Times New Roman Tj" pitchFamily="18" charset="-52"/>
              </a:rPr>
              <a:t>шикоят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мекунад</a:t>
            </a:r>
            <a:r>
              <a:rPr lang="ru-RU" sz="3600" dirty="0" smtClean="0">
                <a:latin typeface="Times New Roman Tj" pitchFamily="18" charset="-52"/>
              </a:rPr>
              <a:t>, вале </a:t>
            </a:r>
            <a:r>
              <a:rPr lang="ru-RU" sz="3600" dirty="0" err="1" smtClean="0">
                <a:latin typeface="Times New Roman Tj" pitchFamily="18" charset="-52"/>
              </a:rPr>
              <a:t>касе</a:t>
            </a:r>
            <a:r>
              <a:rPr lang="ru-RU" sz="3600" dirty="0" smtClean="0">
                <a:latin typeface="Times New Roman Tj" pitchFamily="18" charset="-52"/>
              </a:rPr>
              <a:t> дар </a:t>
            </a:r>
            <a:r>
              <a:rPr lang="ru-RU" sz="3600" dirty="0" err="1" smtClean="0">
                <a:latin typeface="Times New Roman Tj" pitchFamily="18" charset="-52"/>
              </a:rPr>
              <a:t>бораи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аќли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солими</a:t>
            </a:r>
            <a:r>
              <a:rPr lang="ru-RU" sz="3600" dirty="0" smtClean="0">
                <a:latin typeface="Times New Roman Tj" pitchFamily="18" charset="-52"/>
              </a:rPr>
              <a:t> худ </a:t>
            </a:r>
            <a:r>
              <a:rPr lang="ru-RU" sz="3600" dirty="0" err="1" smtClean="0">
                <a:latin typeface="Times New Roman Tj" pitchFamily="18" charset="-52"/>
              </a:rPr>
              <a:t>шикоят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намекунад</a:t>
            </a:r>
            <a:r>
              <a:rPr lang="ru-RU" sz="3600" dirty="0" smtClean="0">
                <a:latin typeface="Times New Roman Tj" pitchFamily="18" charset="-52"/>
              </a:rPr>
              <a:t>», - </a:t>
            </a:r>
            <a:r>
              <a:rPr lang="ru-RU" sz="3600" dirty="0" err="1" smtClean="0">
                <a:latin typeface="Times New Roman Tj" pitchFamily="18" charset="-52"/>
              </a:rPr>
              <a:t>менависад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олими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украин</a:t>
            </a:r>
            <a:r>
              <a:rPr lang="ru-RU" sz="3600" dirty="0" smtClean="0">
                <a:latin typeface="Times New Roman Tj" pitchFamily="18" charset="-52"/>
              </a:rPr>
              <a:t> Ф. Ларошфуко. </a:t>
            </a:r>
          </a:p>
          <a:p>
            <a:pPr algn="just">
              <a:lnSpc>
                <a:spcPct val="120000"/>
              </a:lnSpc>
            </a:pPr>
            <a:r>
              <a:rPr lang="ru-RU" sz="3600" dirty="0" smtClean="0">
                <a:latin typeface="Times New Roman Tj" pitchFamily="18" charset="-52"/>
              </a:rPr>
              <a:t>Дар </a:t>
            </a:r>
            <a:r>
              <a:rPr lang="ru-RU" sz="3600" dirty="0" err="1" smtClean="0">
                <a:latin typeface="Times New Roman Tj" pitchFamily="18" charset="-52"/>
              </a:rPr>
              <a:t>њаќиќат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одамон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хато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фикр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мекунанд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гўё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хотираи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хуб</a:t>
            </a:r>
            <a:r>
              <a:rPr lang="ru-RU" sz="3600" dirty="0" smtClean="0">
                <a:latin typeface="Times New Roman Tj" pitchFamily="18" charset="-52"/>
              </a:rPr>
              <a:t> барои </a:t>
            </a:r>
            <a:r>
              <a:rPr lang="ru-RU" sz="3600" dirty="0" err="1" smtClean="0">
                <a:latin typeface="Times New Roman Tj" pitchFamily="18" charset="-52"/>
              </a:rPr>
              <a:t>онњо</a:t>
            </a:r>
            <a:r>
              <a:rPr lang="ru-RU" sz="3600" dirty="0" smtClean="0">
                <a:latin typeface="Times New Roman Tj" pitchFamily="18" charset="-52"/>
              </a:rPr>
              <a:t> дар </a:t>
            </a:r>
            <a:r>
              <a:rPr lang="ru-RU" sz="3600" dirty="0" err="1" smtClean="0">
                <a:latin typeface="Times New Roman Tj" pitchFamily="18" charset="-52"/>
              </a:rPr>
              <a:t>њаёту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фаъолияташон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барор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меорад</a:t>
            </a:r>
            <a:r>
              <a:rPr lang="ru-RU" sz="36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600" dirty="0" smtClean="0">
                <a:latin typeface="Times New Roman Tj" pitchFamily="18" charset="-52"/>
              </a:rPr>
              <a:t>Ин тавр </a:t>
            </a:r>
            <a:r>
              <a:rPr lang="ru-RU" sz="3600" dirty="0" err="1" smtClean="0">
                <a:latin typeface="Times New Roman Tj" pitchFamily="18" charset="-52"/>
              </a:rPr>
              <a:t>нест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муњим</a:t>
            </a:r>
            <a:r>
              <a:rPr lang="ru-RU" sz="3600" dirty="0" smtClean="0">
                <a:latin typeface="Times New Roman Tj" pitchFamily="18" charset="-52"/>
              </a:rPr>
              <a:t> аст,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тафаккурро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дуруст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ташкил</a:t>
            </a:r>
            <a:r>
              <a:rPr lang="ru-RU" sz="3600" dirty="0" smtClean="0">
                <a:latin typeface="Times New Roman Tj" pitchFamily="18" charset="-52"/>
              </a:rPr>
              <a:t> намоем, </a:t>
            </a:r>
            <a:r>
              <a:rPr lang="ru-RU" sz="3600" dirty="0" err="1" smtClean="0">
                <a:latin typeface="Times New Roman Tj" pitchFamily="18" charset="-52"/>
              </a:rPr>
              <a:t>аммо</a:t>
            </a:r>
            <a:r>
              <a:rPr lang="ru-RU" sz="3600" dirty="0" smtClean="0">
                <a:latin typeface="Times New Roman Tj" pitchFamily="18" charset="-52"/>
              </a:rPr>
              <a:t>, ба </a:t>
            </a:r>
            <a:r>
              <a:rPr lang="ru-RU" sz="3600" dirty="0" err="1" smtClean="0">
                <a:latin typeface="Times New Roman Tj" pitchFamily="18" charset="-52"/>
              </a:rPr>
              <a:t>њар</a:t>
            </a:r>
            <a:r>
              <a:rPr lang="ru-RU" sz="3600" dirty="0" smtClean="0">
                <a:latin typeface="Times New Roman Tj" pitchFamily="18" charset="-52"/>
              </a:rPr>
              <a:t> њол </a:t>
            </a:r>
            <a:r>
              <a:rPr lang="ru-RU" sz="3600" dirty="0" err="1" smtClean="0">
                <a:latin typeface="Times New Roman Tj" pitchFamily="18" charset="-52"/>
              </a:rPr>
              <a:t>шаклњои</a:t>
            </a:r>
            <a:r>
              <a:rPr lang="ru-RU" sz="3600" dirty="0" smtClean="0">
                <a:latin typeface="Times New Roman Tj" pitchFamily="18" charset="-52"/>
              </a:rPr>
              <a:t> ба худ </a:t>
            </a:r>
            <a:r>
              <a:rPr lang="ru-RU" sz="3600" dirty="0" err="1" smtClean="0">
                <a:latin typeface="Times New Roman Tj" pitchFamily="18" charset="-52"/>
              </a:rPr>
              <a:t>љалб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кардани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хотир</a:t>
            </a:r>
            <a:r>
              <a:rPr lang="ru-RU" sz="3600" dirty="0" smtClean="0">
                <a:latin typeface="Times New Roman Tj" pitchFamily="18" charset="-52"/>
              </a:rPr>
              <a:t> низ </a:t>
            </a:r>
            <a:r>
              <a:rPr lang="ru-RU" sz="3600" dirty="0" err="1" smtClean="0">
                <a:latin typeface="Times New Roman Tj" pitchFamily="18" charset="-52"/>
              </a:rPr>
              <a:t>њаст</a:t>
            </a:r>
            <a:r>
              <a:rPr lang="ru-RU" sz="36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600" dirty="0" smtClean="0">
                <a:latin typeface="Times New Roman Tj" pitchFamily="18" charset="-52"/>
              </a:rPr>
              <a:t>Пеш аз </a:t>
            </a:r>
            <a:r>
              <a:rPr lang="ru-RU" sz="3600" dirty="0" err="1" smtClean="0">
                <a:latin typeface="Times New Roman Tj" pitchFamily="18" charset="-52"/>
              </a:rPr>
              <a:t>њама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усулњои</a:t>
            </a:r>
            <a:r>
              <a:rPr lang="ru-RU" sz="3600" dirty="0" smtClean="0">
                <a:latin typeface="Times New Roman Tj" pitchFamily="18" charset="-52"/>
              </a:rPr>
              <a:t> бо ном </a:t>
            </a:r>
            <a:r>
              <a:rPr lang="ru-RU" sz="3600" dirty="0" err="1" smtClean="0">
                <a:latin typeface="Times New Roman Tj" pitchFamily="18" charset="-52"/>
              </a:rPr>
              <a:t>мнемотехникї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мављуд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њаст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маводњоро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ташкил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мекунанд</a:t>
            </a:r>
            <a:r>
              <a:rPr lang="ru-RU" sz="3600" dirty="0" smtClean="0">
                <a:latin typeface="Times New Roman Tj" pitchFamily="18" charset="-52"/>
              </a:rPr>
              <a:t>, то ин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онњо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осон</a:t>
            </a:r>
            <a:r>
              <a:rPr lang="ru-RU" sz="3600" dirty="0" smtClean="0">
                <a:latin typeface="Times New Roman Tj" pitchFamily="18" charset="-52"/>
              </a:rPr>
              <a:t> ба </a:t>
            </a:r>
            <a:r>
              <a:rPr lang="ru-RU" sz="3600" dirty="0" err="1" smtClean="0">
                <a:latin typeface="Times New Roman Tj" pitchFamily="18" charset="-52"/>
              </a:rPr>
              <a:t>хотир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гирифта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шаванд</a:t>
            </a:r>
            <a:r>
              <a:rPr lang="ru-RU" sz="36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600" dirty="0" err="1" smtClean="0">
                <a:latin typeface="Times New Roman Tj" pitchFamily="18" charset="-52"/>
              </a:rPr>
              <a:t>Масалан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ибораи</a:t>
            </a:r>
            <a:r>
              <a:rPr lang="ru-RU" sz="3600" dirty="0" smtClean="0">
                <a:latin typeface="Times New Roman Tj" pitchFamily="18" charset="-52"/>
              </a:rPr>
              <a:t> «</a:t>
            </a:r>
            <a:r>
              <a:rPr lang="ru-RU" sz="3600" dirty="0" err="1" smtClean="0">
                <a:latin typeface="Times New Roman Tj" pitchFamily="18" charset="-52"/>
              </a:rPr>
              <a:t>Њар</a:t>
            </a:r>
            <a:r>
              <a:rPr lang="ru-RU" sz="3600" dirty="0" smtClean="0">
                <a:latin typeface="Times New Roman Tj" pitchFamily="18" charset="-52"/>
              </a:rPr>
              <a:t> як </a:t>
            </a:r>
            <a:r>
              <a:rPr lang="ru-RU" sz="3600" dirty="0" err="1" smtClean="0">
                <a:latin typeface="Times New Roman Tj" pitchFamily="18" charset="-52"/>
              </a:rPr>
              <a:t>шикорчї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мехоњад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донад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дар </a:t>
            </a:r>
            <a:r>
              <a:rPr lang="ru-RU" sz="3600" dirty="0" err="1" smtClean="0">
                <a:latin typeface="Times New Roman Tj" pitchFamily="18" charset="-52"/>
              </a:rPr>
              <a:t>куљо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мурѓи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даштї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менишинад</a:t>
            </a:r>
            <a:r>
              <a:rPr lang="ru-RU" sz="3600" dirty="0" smtClean="0">
                <a:latin typeface="Times New Roman Tj" pitchFamily="18" charset="-52"/>
              </a:rPr>
              <a:t>» - </a:t>
            </a:r>
            <a:r>
              <a:rPr lang="ru-RU" sz="3600" dirty="0" err="1" smtClean="0">
                <a:latin typeface="Times New Roman Tj" pitchFamily="18" charset="-52"/>
              </a:rPr>
              <a:t>бахотиргириро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спектри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рангњо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осон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мегардонад</a:t>
            </a:r>
            <a:r>
              <a:rPr lang="ru-RU" sz="3600" dirty="0" smtClean="0">
                <a:latin typeface="Times New Roman Tj" pitchFamily="18" charset="-52"/>
              </a:rPr>
              <a:t>, ё бо </a:t>
            </a:r>
            <a:r>
              <a:rPr lang="ru-RU" sz="3600" dirty="0" err="1" smtClean="0">
                <a:latin typeface="Times New Roman Tj" pitchFamily="18" charset="-52"/>
              </a:rPr>
              <a:t>ёрии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ибораи</a:t>
            </a:r>
            <a:r>
              <a:rPr lang="ru-RU" sz="3600" dirty="0" smtClean="0">
                <a:latin typeface="Times New Roman Tj" pitchFamily="18" charset="-52"/>
              </a:rPr>
              <a:t> «</a:t>
            </a:r>
            <a:r>
              <a:rPr lang="ru-RU" sz="3600" dirty="0" err="1" smtClean="0">
                <a:latin typeface="Times New Roman Tj" pitchFamily="18" charset="-52"/>
              </a:rPr>
              <a:t>Yellow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blue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bus</a:t>
            </a:r>
            <a:r>
              <a:rPr lang="ru-RU" sz="3600" dirty="0" smtClean="0">
                <a:latin typeface="Times New Roman Tj" pitchFamily="18" charset="-52"/>
              </a:rPr>
              <a:t>» </a:t>
            </a:r>
            <a:r>
              <a:rPr lang="ru-RU" sz="3600" dirty="0" err="1" smtClean="0">
                <a:latin typeface="Times New Roman Tj" pitchFamily="18" charset="-52"/>
              </a:rPr>
              <a:t>хориљиён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калимаи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русии</a:t>
            </a:r>
            <a:r>
              <a:rPr lang="ru-RU" sz="3600" dirty="0" smtClean="0">
                <a:latin typeface="Times New Roman Tj" pitchFamily="18" charset="-52"/>
              </a:rPr>
              <a:t> «</a:t>
            </a:r>
            <a:r>
              <a:rPr lang="ru-RU" sz="3600" dirty="0" err="1" smtClean="0">
                <a:latin typeface="Times New Roman Tj" pitchFamily="18" charset="-52"/>
              </a:rPr>
              <a:t>Ман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Шуморо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дўст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медорам</a:t>
            </a:r>
            <a:r>
              <a:rPr lang="ru-RU" sz="3600" dirty="0" smtClean="0">
                <a:latin typeface="Times New Roman Tj" pitchFamily="18" charset="-52"/>
              </a:rPr>
              <a:t>» - </a:t>
            </a:r>
            <a:r>
              <a:rPr lang="ru-RU" sz="3600" dirty="0" err="1" smtClean="0">
                <a:latin typeface="Times New Roman Tj" pitchFamily="18" charset="-52"/>
              </a:rPr>
              <a:t>ро</a:t>
            </a:r>
            <a:r>
              <a:rPr lang="ru-RU" sz="3600" dirty="0" smtClean="0">
                <a:latin typeface="Times New Roman Tj" pitchFamily="18" charset="-52"/>
              </a:rPr>
              <a:t> дар </a:t>
            </a:r>
            <a:r>
              <a:rPr lang="ru-RU" sz="3600" dirty="0" err="1" smtClean="0">
                <a:latin typeface="Times New Roman Tj" pitchFamily="18" charset="-52"/>
              </a:rPr>
              <a:t>хотир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мегиранд</a:t>
            </a:r>
            <a:r>
              <a:rPr lang="ru-RU" sz="36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600" dirty="0" smtClean="0">
                <a:latin typeface="Times New Roman Tj" pitchFamily="18" charset="-52"/>
              </a:rPr>
              <a:t>Барои </a:t>
            </a:r>
            <a:r>
              <a:rPr lang="ru-RU" sz="3600" dirty="0" err="1" smtClean="0">
                <a:latin typeface="Times New Roman Tj" pitchFamily="18" charset="-52"/>
              </a:rPr>
              <a:t>бахотиргирии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раќамњо</a:t>
            </a:r>
            <a:r>
              <a:rPr lang="ru-RU" sz="3600" dirty="0" smtClean="0">
                <a:latin typeface="Times New Roman Tj" pitchFamily="18" charset="-52"/>
              </a:rPr>
              <a:t> математик Г. В. </a:t>
            </a:r>
            <a:r>
              <a:rPr lang="ru-RU" sz="3600" dirty="0" err="1" smtClean="0">
                <a:latin typeface="Times New Roman Tj" pitchFamily="18" charset="-52"/>
              </a:rPr>
              <a:t>Лейбнис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пешнињод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намудааст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шумораро</a:t>
            </a:r>
            <a:r>
              <a:rPr lang="ru-RU" sz="3600" dirty="0" smtClean="0">
                <a:latin typeface="Times New Roman Tj" pitchFamily="18" charset="-52"/>
              </a:rPr>
              <a:t> бо </a:t>
            </a:r>
            <a:r>
              <a:rPr lang="ru-RU" sz="3600" dirty="0" err="1" smtClean="0">
                <a:latin typeface="Times New Roman Tj" pitchFamily="18" charset="-52"/>
              </a:rPr>
              <a:t>иборањо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иваз</a:t>
            </a:r>
            <a:r>
              <a:rPr lang="ru-RU" sz="3600" dirty="0" smtClean="0">
                <a:latin typeface="Times New Roman Tj" pitchFamily="18" charset="-52"/>
              </a:rPr>
              <a:t> намоем, </a:t>
            </a:r>
            <a:r>
              <a:rPr lang="ru-RU" sz="3600" dirty="0" err="1" smtClean="0">
                <a:latin typeface="Times New Roman Tj" pitchFamily="18" charset="-52"/>
              </a:rPr>
              <a:t>яъне</a:t>
            </a:r>
            <a:r>
              <a:rPr lang="ru-RU" sz="3600" dirty="0" smtClean="0">
                <a:latin typeface="Times New Roman Tj" pitchFamily="18" charset="-52"/>
              </a:rPr>
              <a:t> аз он </a:t>
            </a:r>
            <a:r>
              <a:rPr lang="ru-RU" sz="3600" dirty="0" err="1" smtClean="0">
                <a:latin typeface="Times New Roman Tj" pitchFamily="18" charset="-52"/>
              </a:rPr>
              <a:t>калимањое</a:t>
            </a:r>
            <a:r>
              <a:rPr lang="ru-RU" sz="3600" dirty="0" smtClean="0">
                <a:latin typeface="Times New Roman Tj" pitchFamily="18" charset="-52"/>
              </a:rPr>
              <a:t>, </a:t>
            </a:r>
            <a:r>
              <a:rPr lang="ru-RU" sz="3600" dirty="0" err="1" smtClean="0">
                <a:latin typeface="Times New Roman Tj" pitchFamily="18" charset="-52"/>
              </a:rPr>
              <a:t>ки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њарфи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аввал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мутобиќ</a:t>
            </a:r>
            <a:r>
              <a:rPr lang="ru-RU" sz="3600" dirty="0" smtClean="0">
                <a:latin typeface="Times New Roman Tj" pitchFamily="18" charset="-52"/>
              </a:rPr>
              <a:t> бо </a:t>
            </a:r>
            <a:r>
              <a:rPr lang="ru-RU" sz="3600" dirty="0" err="1" smtClean="0">
                <a:latin typeface="Times New Roman Tj" pitchFamily="18" charset="-52"/>
              </a:rPr>
              <a:t>раќамњои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муайян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оѓоз</a:t>
            </a: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3600" dirty="0" err="1" smtClean="0">
                <a:latin typeface="Times New Roman Tj" pitchFamily="18" charset="-52"/>
              </a:rPr>
              <a:t>мешаванд</a:t>
            </a:r>
            <a:r>
              <a:rPr lang="ru-RU" sz="36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6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Яке аз </a:t>
            </a:r>
            <a:r>
              <a:rPr lang="ru-RU" sz="2400" dirty="0" err="1" smtClean="0">
                <a:latin typeface="Times New Roman Tj" pitchFamily="18" charset="-52"/>
              </a:rPr>
              <a:t>методњои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самарабахши</a:t>
            </a:r>
            <a:r>
              <a:rPr lang="ru-RU" sz="2400" dirty="0" smtClean="0">
                <a:latin typeface="Times New Roman Tj" pitchFamily="18" charset="-52"/>
              </a:rPr>
              <a:t> инкишофи </a:t>
            </a:r>
            <a:r>
              <a:rPr lang="ru-RU" sz="2400" dirty="0" err="1" smtClean="0">
                <a:latin typeface="Times New Roman Tj" pitchFamily="18" charset="-52"/>
              </a:rPr>
              <a:t>хотира</a:t>
            </a:r>
            <a:r>
              <a:rPr lang="ru-RU" sz="2400" dirty="0" smtClean="0">
                <a:latin typeface="Times New Roman Tj" pitchFamily="18" charset="-52"/>
              </a:rPr>
              <a:t> ин </a:t>
            </a:r>
            <a:r>
              <a:rPr lang="ru-RU" sz="2400" dirty="0" err="1" smtClean="0">
                <a:latin typeface="Times New Roman Tj" pitchFamily="18" charset="-52"/>
              </a:rPr>
              <a:t>методи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системаи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љамъкунї</a:t>
            </a:r>
            <a:r>
              <a:rPr lang="ru-RU" sz="2400" dirty="0" smtClean="0">
                <a:latin typeface="Times New Roman Tj" pitchFamily="18" charset="-52"/>
              </a:rPr>
              <a:t>» мебошад.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Моњияти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ин метод, аз он </a:t>
            </a:r>
            <a:r>
              <a:rPr lang="ru-RU" sz="2400" dirty="0" err="1" smtClean="0">
                <a:latin typeface="Times New Roman Tj" pitchFamily="18" charset="-52"/>
              </a:rPr>
              <a:t>иборат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хотира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мисли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мушакњо</a:t>
            </a:r>
            <a:r>
              <a:rPr lang="ru-RU" sz="2400" dirty="0" smtClean="0">
                <a:latin typeface="Times New Roman Tj" pitchFamily="18" charset="-52"/>
              </a:rPr>
              <a:t>, бо </a:t>
            </a:r>
            <a:r>
              <a:rPr lang="ru-RU" sz="2400" dirty="0" err="1" smtClean="0">
                <a:latin typeface="Times New Roman Tj" pitchFamily="18" charset="-52"/>
              </a:rPr>
              <a:t>ёрии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машќњои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осони</a:t>
            </a:r>
            <a:r>
              <a:rPr lang="ru-RU" sz="2400" dirty="0" smtClean="0">
                <a:latin typeface="Times New Roman Tj" pitchFamily="18" charset="-52"/>
              </a:rPr>
              <a:t> доимо </a:t>
            </a:r>
            <a:r>
              <a:rPr lang="ru-RU" sz="2400" dirty="0" err="1" smtClean="0">
                <a:latin typeface="Times New Roman Tj" pitchFamily="18" charset="-52"/>
              </a:rPr>
              <a:t>такроршаванда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оњиста-оњиста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инкишоф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ёбад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Барои ин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сохтори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хуб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маводи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мувофиќи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љолибро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интихоб</a:t>
            </a:r>
            <a:r>
              <a:rPr lang="ru-RU" sz="2400" dirty="0" smtClean="0">
                <a:latin typeface="Times New Roman Tj" pitchFamily="18" charset="-52"/>
              </a:rPr>
              <a:t> намоем.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давоми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њафтаи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аввал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сатр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Муњим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ин </a:t>
            </a:r>
            <a:r>
              <a:rPr lang="ru-RU" sz="2400" dirty="0" err="1" smtClean="0">
                <a:latin typeface="Times New Roman Tj" pitchFamily="18" charset="-52"/>
              </a:rPr>
              <a:t>сатрро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ёд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кунем</a:t>
            </a:r>
            <a:r>
              <a:rPr lang="ru-RU" sz="2400" dirty="0" smtClean="0">
                <a:latin typeface="Times New Roman Tj" pitchFamily="18" charset="-52"/>
              </a:rPr>
              <a:t>, балки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њис</a:t>
            </a:r>
            <a:r>
              <a:rPr lang="ru-RU" sz="2400" dirty="0" smtClean="0">
                <a:latin typeface="Times New Roman Tj" pitchFamily="18" charset="-52"/>
              </a:rPr>
              <a:t> намоем.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Сатрњои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бахотиргирифташуда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њамроњ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шуда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такрор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Баъд</a:t>
            </a:r>
            <a:r>
              <a:rPr lang="ru-RU" sz="2400" dirty="0" smtClean="0">
                <a:latin typeface="Times New Roman Tj" pitchFamily="18" charset="-52"/>
              </a:rPr>
              <a:t> аз як </a:t>
            </a:r>
            <a:r>
              <a:rPr lang="ru-RU" sz="2400" dirty="0" err="1" smtClean="0">
                <a:latin typeface="Times New Roman Tj" pitchFamily="18" charset="-52"/>
              </a:rPr>
              <a:t>њафта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сатрї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тавр то </a:t>
            </a:r>
            <a:r>
              <a:rPr lang="ru-RU" sz="2400" dirty="0" err="1" smtClean="0">
                <a:latin typeface="Times New Roman Tj" pitchFamily="18" charset="-52"/>
              </a:rPr>
              <a:t>бахотиргирї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то</a:t>
            </a:r>
            <a:r>
              <a:rPr lang="ru-RU" sz="2400" dirty="0" smtClean="0">
                <a:latin typeface="Times New Roman Tj" pitchFamily="18" charset="-52"/>
              </a:rPr>
              <a:t> се </a:t>
            </a:r>
            <a:r>
              <a:rPr lang="ru-RU" sz="2400" dirty="0" err="1" smtClean="0">
                <a:latin typeface="Times New Roman Tj" pitchFamily="18" charset="-52"/>
              </a:rPr>
              <a:t>сањифа</a:t>
            </a:r>
            <a:r>
              <a:rPr lang="ru-RU" sz="2400" dirty="0" smtClean="0">
                <a:latin typeface="Times New Roman Tj" pitchFamily="18" charset="-52"/>
              </a:rPr>
              <a:t> дар як </a:t>
            </a:r>
            <a:r>
              <a:rPr lang="ru-RU" sz="2400" dirty="0" err="1" smtClean="0">
                <a:latin typeface="Times New Roman Tj" pitchFamily="18" charset="-52"/>
              </a:rPr>
              <a:t>рўз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давом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њамон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рўзе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азхуд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намедињад</a:t>
            </a:r>
            <a:r>
              <a:rPr lang="ru-RU" sz="2400" dirty="0" smtClean="0">
                <a:latin typeface="Times New Roman Tj" pitchFamily="18" charset="-52"/>
              </a:rPr>
              <a:t>, он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метавонед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чизеро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азхуд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кардаед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оред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Системи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љамъкунї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хотираро</a:t>
            </a:r>
            <a:r>
              <a:rPr lang="ru-RU" sz="2400" dirty="0" smtClean="0">
                <a:latin typeface="Times New Roman Tj" pitchFamily="18" charset="-52"/>
              </a:rPr>
              <a:t>, балки </a:t>
            </a:r>
            <a:r>
              <a:rPr lang="ru-RU" sz="2400" dirty="0" err="1" smtClean="0">
                <a:latin typeface="Times New Roman Tj" pitchFamily="18" charset="-52"/>
              </a:rPr>
              <a:t>диќќат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идрокро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машќ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медињад</a:t>
            </a:r>
            <a:r>
              <a:rPr lang="ru-RU" sz="2400" dirty="0" smtClean="0">
                <a:latin typeface="Times New Roman Tj" pitchFamily="18" charset="-52"/>
              </a:rPr>
              <a:t>, аз ин </a:t>
            </a:r>
            <a:r>
              <a:rPr lang="ru-RU" sz="2400" dirty="0" err="1" smtClean="0">
                <a:latin typeface="Times New Roman Tj" pitchFamily="18" charset="-52"/>
              </a:rPr>
              <a:t>сабаб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бахотиргирї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инкишоф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Аксарияти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шикоят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наметавонанд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(Вале номи одам –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бењтарин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калима барои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ў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мебошад ва бо ном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мурољиат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кардан ба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онњо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ин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эътироф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кардани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шахсияти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2"/>
                </a:solidFill>
                <a:latin typeface="Times New Roman Tj" pitchFamily="18" charset="-52"/>
              </a:rPr>
              <a:t>инсон</a:t>
            </a:r>
            <a:r>
              <a:rPr lang="ru-RU" sz="2400" i="1" dirty="0" smtClean="0">
                <a:solidFill>
                  <a:schemeClr val="accent2"/>
                </a:solidFill>
                <a:latin typeface="Times New Roman Tj" pitchFamily="18" charset="-52"/>
              </a:rPr>
              <a:t> аст!).</a:t>
            </a:r>
            <a:r>
              <a:rPr lang="ru-RU" sz="2400" dirty="0" smtClean="0">
                <a:latin typeface="Times New Roman Tj" pitchFamily="18" charset="-52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оё</a:t>
            </a:r>
            <a:r>
              <a:rPr lang="ru-RU" sz="2400" dirty="0" smtClean="0">
                <a:latin typeface="Times New Roman Tj" pitchFamily="18" charset="-52"/>
              </a:rPr>
              <a:t> одам </a:t>
            </a:r>
            <a:r>
              <a:rPr lang="ru-RU" sz="2400" dirty="0" err="1" smtClean="0">
                <a:latin typeface="Times New Roman Tj" pitchFamily="18" charset="-52"/>
              </a:rPr>
              <a:t>њамеша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диќќати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ба он номе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шинос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кардаанд</a:t>
            </a:r>
            <a:r>
              <a:rPr lang="ru-RU" sz="2400" dirty="0" smtClean="0">
                <a:latin typeface="Times New Roman Tj" pitchFamily="18" charset="-52"/>
              </a:rPr>
              <a:t>? </a:t>
            </a:r>
            <a:r>
              <a:rPr lang="ru-RU" sz="2400" dirty="0" err="1" smtClean="0">
                <a:latin typeface="Times New Roman Tj" pitchFamily="18" charset="-52"/>
              </a:rPr>
              <a:t>Аниќтараш</a:t>
            </a:r>
            <a:r>
              <a:rPr lang="ru-RU" sz="2400" dirty="0" smtClean="0">
                <a:latin typeface="Times New Roman Tj" pitchFamily="18" charset="-52"/>
              </a:rPr>
              <a:t> - не.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Вай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фикри</a:t>
            </a:r>
            <a:r>
              <a:rPr lang="ru-RU" sz="2400" dirty="0" smtClean="0">
                <a:latin typeface="Times New Roman Tj" pitchFamily="18" charset="-52"/>
              </a:rPr>
              <a:t> он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чӣ </a:t>
            </a:r>
            <a:r>
              <a:rPr lang="ru-RU" sz="2400" dirty="0" smtClean="0">
                <a:latin typeface="Times New Roman Tj" pitchFamily="18" charset="-52"/>
              </a:rPr>
              <a:t>тавр ба </a:t>
            </a:r>
            <a:r>
              <a:rPr lang="ru-RU" sz="2400" dirty="0" err="1" smtClean="0">
                <a:latin typeface="Times New Roman Tj" pitchFamily="18" charset="-52"/>
              </a:rPr>
              <a:t>назар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арзанда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њамсўњбати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мебинад</a:t>
            </a:r>
            <a:r>
              <a:rPr lang="ru-RU" sz="2400" dirty="0" smtClean="0">
                <a:latin typeface="Times New Roman Tj" pitchFamily="18" charset="-52"/>
              </a:rPr>
              <a:t>  ё ба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масъалаи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фикраш</a:t>
            </a:r>
            <a:r>
              <a:rPr lang="ru-RU" sz="2400" dirty="0" smtClean="0">
                <a:latin typeface="Times New Roman Tj" pitchFamily="18" charset="-52"/>
              </a:rPr>
              <a:t> банд аст.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Барои он,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хуб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аввал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хоњиш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даркор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дуюм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онњоро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такрор</a:t>
            </a:r>
            <a:r>
              <a:rPr lang="ru-RU" sz="2400" dirty="0" smtClean="0">
                <a:latin typeface="Times New Roman Tj" pitchFamily="18" charset="-52"/>
              </a:rPr>
              <a:t> кардан («Аз </a:t>
            </a:r>
            <a:r>
              <a:rPr lang="ru-RU" sz="2400" dirty="0" err="1" smtClean="0">
                <a:latin typeface="Times New Roman Tj" pitchFamily="18" charset="-52"/>
              </a:rPr>
              <a:t>шиносої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Шумо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Ањрор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Ањмадович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шодам</a:t>
            </a:r>
            <a:r>
              <a:rPr lang="ru-RU" sz="2400" dirty="0" smtClean="0">
                <a:latin typeface="Times New Roman Tj" pitchFamily="18" charset="-52"/>
              </a:rPr>
              <a:t>!»),  барои </a:t>
            </a:r>
            <a:r>
              <a:rPr lang="ru-RU" sz="2400" dirty="0" err="1" smtClean="0">
                <a:latin typeface="Times New Roman Tj" pitchFamily="18" charset="-52"/>
              </a:rPr>
              <a:t>номњои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хориљї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ќиёси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интихоб</a:t>
            </a:r>
            <a:r>
              <a:rPr lang="ru-RU" sz="2400" dirty="0" smtClean="0">
                <a:latin typeface="Times New Roman Tj" pitchFamily="18" charset="-52"/>
              </a:rPr>
              <a:t> кардан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(Фредерик - </a:t>
            </a:r>
            <a:r>
              <a:rPr lang="ru-RU" sz="2400" dirty="0" err="1" smtClean="0">
                <a:latin typeface="Times New Roman Tj" pitchFamily="18" charset="-52"/>
              </a:rPr>
              <a:t>Фарњод</a:t>
            </a:r>
            <a:r>
              <a:rPr lang="ru-RU" sz="2400" dirty="0" smtClean="0">
                <a:latin typeface="Times New Roman Tj" pitchFamily="18" charset="-52"/>
              </a:rPr>
              <a:t>), ба </a:t>
            </a:r>
            <a:r>
              <a:rPr lang="ru-RU" sz="2400" dirty="0" err="1" smtClean="0">
                <a:latin typeface="Times New Roman Tj" pitchFamily="18" charset="-52"/>
              </a:rPr>
              <a:t>ёд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кадоме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шиносњоятон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ном </a:t>
            </a:r>
            <a:r>
              <a:rPr lang="ru-RU" sz="2400" dirty="0" err="1" smtClean="0">
                <a:latin typeface="Times New Roman Tj" pitchFamily="18" charset="-52"/>
              </a:rPr>
              <a:t>дошт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Ва </a:t>
            </a:r>
            <a:r>
              <a:rPr lang="ru-RU" sz="2400" dirty="0" err="1" smtClean="0">
                <a:latin typeface="Times New Roman Tj" pitchFamily="18" charset="-52"/>
              </a:rPr>
              <a:t>нињоят</a:t>
            </a:r>
            <a:r>
              <a:rPr lang="ru-RU" sz="2400" dirty="0" smtClean="0">
                <a:latin typeface="Times New Roman Tj" pitchFamily="18" charset="-52"/>
              </a:rPr>
              <a:t>, барои худ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ќоидаро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аст - пеш аз он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касе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занг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занед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касеро</a:t>
            </a:r>
            <a:r>
              <a:rPr lang="ru-RU" sz="2400" dirty="0" smtClean="0">
                <a:latin typeface="Times New Roman Tj" pitchFamily="18" charset="-52"/>
              </a:rPr>
              <a:t> салом </a:t>
            </a:r>
            <a:r>
              <a:rPr lang="ru-RU" sz="2400" dirty="0" err="1" smtClean="0">
                <a:latin typeface="Times New Roman Tj" pitchFamily="18" charset="-52"/>
              </a:rPr>
              <a:t>гўед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табрик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намоед</a:t>
            </a:r>
            <a:r>
              <a:rPr lang="ru-RU" sz="2400" dirty="0" smtClean="0">
                <a:latin typeface="Times New Roman Tj" pitchFamily="18" charset="-52"/>
              </a:rPr>
              <a:t>, бо худ </a:t>
            </a:r>
            <a:r>
              <a:rPr lang="ru-RU" sz="2400" dirty="0" err="1" smtClean="0">
                <a:latin typeface="Times New Roman Tj" pitchFamily="18" charset="-52"/>
              </a:rPr>
              <a:t>ибораи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муборакбодиро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намоед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1"/>
            <a:ext cx="8640960" cy="21236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latin typeface="Times New Roman Tj" pitchFamily="18" charset="-52"/>
              </a:rPr>
              <a:t>Ташаккур</a:t>
            </a:r>
            <a:r>
              <a:rPr lang="ru-RU" sz="66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600" b="1" dirty="0" smtClean="0">
                <a:latin typeface="Times New Roman Tj" pitchFamily="18" charset="-52"/>
              </a:rPr>
              <a:t>ба </a:t>
            </a:r>
            <a:r>
              <a:rPr lang="ru-RU" sz="6600" b="1" dirty="0" err="1" smtClean="0">
                <a:latin typeface="Times New Roman Tj" pitchFamily="18" charset="-52"/>
              </a:rPr>
              <a:t>диќќататон</a:t>
            </a:r>
            <a:r>
              <a:rPr lang="ru-RU" sz="6600" b="1" dirty="0" smtClean="0">
                <a:latin typeface="Times New Roman Tj" pitchFamily="18" charset="-52"/>
              </a:rPr>
              <a:t>!</a:t>
            </a:r>
            <a:endParaRPr lang="ru-RU" sz="6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 Tj" pitchFamily="18" charset="-52"/>
              </a:rPr>
              <a:t>МАФЊУМИ УМУМЇ ДАР БОРАИ ХОТИР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</a:t>
            </a:r>
            <a:r>
              <a:rPr lang="ru-RU" dirty="0" smtClean="0">
                <a:latin typeface="Times New Roman Tj" pitchFamily="18" charset="-52"/>
              </a:rPr>
              <a:t> њамчун </a:t>
            </a:r>
            <a:r>
              <a:rPr lang="ru-RU" dirty="0" err="1" smtClean="0">
                <a:latin typeface="Times New Roman Tj" pitchFamily="18" charset="-52"/>
              </a:rPr>
              <a:t>ќобилияти</a:t>
            </a:r>
            <a:r>
              <a:rPr lang="ru-RU" dirty="0" smtClean="0">
                <a:latin typeface="Times New Roman Tj" pitchFamily="18" charset="-52"/>
              </a:rPr>
              <a:t> ба даст </a:t>
            </a:r>
            <a:r>
              <a:rPr lang="ru-RU" dirty="0" err="1" smtClean="0">
                <a:latin typeface="Times New Roman Tj" pitchFamily="18" charset="-52"/>
              </a:rPr>
              <a:t>овардан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нигоњ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доштан</a:t>
            </a:r>
            <a:r>
              <a:rPr lang="ru-RU" dirty="0" smtClean="0">
                <a:latin typeface="Times New Roman Tj" pitchFamily="18" charset="-52"/>
              </a:rPr>
              <a:t> ва аз </a:t>
            </a:r>
            <a:r>
              <a:rPr lang="ru-RU" dirty="0" err="1" smtClean="0">
                <a:latin typeface="Times New Roman Tj" pitchFamily="18" charset="-52"/>
              </a:rPr>
              <a:t>нав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њосил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таљрибаи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Ѓаризањои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механизмњои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модарзодии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рафтор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чизе</a:t>
            </a:r>
            <a:r>
              <a:rPr lang="ru-RU" dirty="0" smtClean="0">
                <a:latin typeface="Times New Roman Tj" pitchFamily="18" charset="-52"/>
              </a:rPr>
              <a:t> мебошад,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наќш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мебандад</a:t>
            </a:r>
            <a:r>
              <a:rPr lang="ru-RU" dirty="0" smtClean="0">
                <a:latin typeface="Times New Roman Tj" pitchFamily="18" charset="-52"/>
              </a:rPr>
              <a:t> ва ба </a:t>
            </a:r>
            <a:r>
              <a:rPr lang="ru-RU" dirty="0" err="1" smtClean="0">
                <a:latin typeface="Times New Roman Tj" pitchFamily="18" charset="-52"/>
              </a:rPr>
              <a:t>мерос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мегузарад</a:t>
            </a:r>
            <a:r>
              <a:rPr lang="ru-RU" dirty="0" smtClean="0">
                <a:latin typeface="Times New Roman Tj" pitchFamily="18" charset="-52"/>
              </a:rPr>
              <a:t> ё дар </a:t>
            </a:r>
            <a:r>
              <a:rPr lang="ru-RU" dirty="0" err="1" smtClean="0">
                <a:latin typeface="Times New Roman Tj" pitchFamily="18" charset="-52"/>
              </a:rPr>
              <a:t>рафти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таљрибаи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</a:t>
            </a:r>
            <a:r>
              <a:rPr lang="ru-RU" dirty="0" smtClean="0">
                <a:latin typeface="Times New Roman Tj" pitchFamily="18" charset="-52"/>
              </a:rPr>
              <a:t> ба даст </a:t>
            </a:r>
            <a:r>
              <a:rPr lang="ru-RU" dirty="0" err="1" smtClean="0">
                <a:latin typeface="Times New Roman Tj" pitchFamily="18" charset="-52"/>
              </a:rPr>
              <a:t>оварда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Фаромўшкунї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асосан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хусусияти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бахотиргирии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ќаблї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баъдї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вобастагї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бахотиргирии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ќаблї</a:t>
            </a:r>
            <a:r>
              <a:rPr lang="ru-RU" dirty="0" smtClean="0">
                <a:latin typeface="Times New Roman Tj" pitchFamily="18" charset="-52"/>
              </a:rPr>
              <a:t> номи </a:t>
            </a:r>
            <a:r>
              <a:rPr lang="ru-RU" i="1" dirty="0" err="1" smtClean="0">
                <a:latin typeface="Times New Roman Tj" pitchFamily="18" charset="-52"/>
              </a:rPr>
              <a:t>боздории</a:t>
            </a:r>
            <a:r>
              <a:rPr lang="ru-RU" i="1" dirty="0" smtClean="0">
                <a:latin typeface="Times New Roman Tj" pitchFamily="18" charset="-52"/>
              </a:rPr>
              <a:t> </a:t>
            </a:r>
            <a:r>
              <a:rPr lang="ru-RU" i="1" dirty="0" err="1" smtClean="0">
                <a:latin typeface="Times New Roman Tj" pitchFamily="18" charset="-52"/>
              </a:rPr>
              <a:t>фаъолонаро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гирифтааст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ояндаи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бахотиргирї</a:t>
            </a:r>
            <a:r>
              <a:rPr lang="ru-RU" dirty="0" smtClean="0">
                <a:latin typeface="Times New Roman Tj" pitchFamily="18" charset="-52"/>
              </a:rPr>
              <a:t> номи </a:t>
            </a:r>
            <a:r>
              <a:rPr lang="ru-RU" i="1" dirty="0" err="1" smtClean="0">
                <a:latin typeface="Times New Roman Tj" pitchFamily="18" charset="-52"/>
              </a:rPr>
              <a:t>боздории</a:t>
            </a:r>
            <a:r>
              <a:rPr lang="ru-RU" i="1" dirty="0" smtClean="0">
                <a:latin typeface="Times New Roman Tj" pitchFamily="18" charset="-52"/>
              </a:rPr>
              <a:t> </a:t>
            </a:r>
            <a:r>
              <a:rPr lang="ru-RU" i="1" dirty="0" err="1" smtClean="0">
                <a:latin typeface="Times New Roman Tj" pitchFamily="18" charset="-52"/>
              </a:rPr>
              <a:t>ќувваи</a:t>
            </a:r>
            <a:r>
              <a:rPr lang="ru-RU" i="1" dirty="0" smtClean="0">
                <a:latin typeface="Times New Roman Tj" pitchFamily="18" charset="-52"/>
              </a:rPr>
              <a:t> </a:t>
            </a:r>
            <a:r>
              <a:rPr lang="ru-RU" i="1" dirty="0" err="1" smtClean="0">
                <a:latin typeface="Times New Roman Tj" pitchFamily="18" charset="-52"/>
              </a:rPr>
              <a:t>бозгашт</a:t>
            </a:r>
            <a:r>
              <a:rPr lang="ru-RU" i="1" dirty="0" smtClean="0">
                <a:latin typeface="Times New Roman Tj" pitchFamily="18" charset="-52"/>
              </a:rPr>
              <a:t> (</a:t>
            </a:r>
            <a:r>
              <a:rPr lang="ru-RU" i="1" dirty="0" err="1" smtClean="0">
                <a:latin typeface="Times New Roman Tj" pitchFamily="18" charset="-52"/>
              </a:rPr>
              <a:t>ретроактивї</a:t>
            </a:r>
            <a:r>
              <a:rPr lang="ru-RU" i="1" dirty="0" smtClean="0"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-</a:t>
            </a:r>
            <a:r>
              <a:rPr lang="ru-RU" dirty="0" err="1" smtClean="0">
                <a:latin typeface="Times New Roman Tj" pitchFamily="18" charset="-52"/>
              </a:rPr>
              <a:t>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махсусан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њолатњое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рух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пас аз </a:t>
            </a:r>
            <a:r>
              <a:rPr lang="ru-RU" dirty="0" err="1" smtClean="0">
                <a:latin typeface="Times New Roman Tj" pitchFamily="18" charset="-52"/>
              </a:rPr>
              <a:t>азёдкунї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ба ин </a:t>
            </a:r>
            <a:r>
              <a:rPr lang="ru-RU" dirty="0" err="1" smtClean="0">
                <a:latin typeface="Times New Roman Tj" pitchFamily="18" charset="-52"/>
              </a:rPr>
              <a:t>монанд</a:t>
            </a:r>
            <a:r>
              <a:rPr lang="ru-RU" dirty="0" smtClean="0">
                <a:latin typeface="Times New Roman Tj" pitchFamily="18" charset="-52"/>
              </a:rPr>
              <a:t> ё ин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саъю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кунад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анљом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 Tj" pitchFamily="18" charset="-52"/>
              </a:rPr>
              <a:t>МАФЊУМИ УМУМЇ ДАР БОРАИ ХОТИР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Сермањсулии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хотираи</a:t>
            </a:r>
            <a:r>
              <a:rPr lang="ru-RU" dirty="0" smtClean="0">
                <a:latin typeface="Times New Roman Tj" pitchFamily="18" charset="-52"/>
              </a:rPr>
              <a:t> мо аз </a:t>
            </a:r>
            <a:r>
              <a:rPr lang="ru-RU" dirty="0" err="1" smtClean="0">
                <a:latin typeface="Times New Roman Tj" pitchFamily="18" charset="-52"/>
              </a:rPr>
              <a:t>ваќти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шабонарўзї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тавр, </a:t>
            </a:r>
            <a:r>
              <a:rPr lang="ru-RU" dirty="0" err="1" smtClean="0">
                <a:latin typeface="Times New Roman Tj" pitchFamily="18" charset="-52"/>
              </a:rPr>
              <a:t>самаранокии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бахотиргирї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бењтар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маълумоте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субњи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, пеш аз </a:t>
            </a:r>
            <a:r>
              <a:rPr lang="ru-RU" dirty="0" err="1" smtClean="0">
                <a:latin typeface="Times New Roman Tj" pitchFamily="18" charset="-52"/>
              </a:rPr>
              <a:t>хоб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шавад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муддати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самаранокии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хотира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таѓйир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меёбад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миёни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соатњои</a:t>
            </a:r>
            <a:r>
              <a:rPr lang="ru-RU" dirty="0" smtClean="0">
                <a:latin typeface="Times New Roman Tj" pitchFamily="18" charset="-52"/>
              </a:rPr>
              <a:t> 8 ва 12 </a:t>
            </a:r>
            <a:r>
              <a:rPr lang="ru-RU" dirty="0" err="1" smtClean="0">
                <a:latin typeface="Times New Roman Tj" pitchFamily="18" charset="-52"/>
              </a:rPr>
              <a:t>вай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бенињоят</a:t>
            </a:r>
            <a:r>
              <a:rPr lang="ru-RU" dirty="0" smtClean="0">
                <a:latin typeface="Times New Roman Tj" pitchFamily="18" charset="-52"/>
              </a:rPr>
              <a:t> баланд, </a:t>
            </a:r>
            <a:r>
              <a:rPr lang="ru-RU" dirty="0" err="1" smtClean="0">
                <a:latin typeface="Times New Roman Tj" pitchFamily="18" charset="-52"/>
              </a:rPr>
              <a:t>баъд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нисфмрўзї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хеле</a:t>
            </a:r>
            <a:r>
              <a:rPr lang="ru-RU" dirty="0" smtClean="0">
                <a:latin typeface="Times New Roman Tj" pitchFamily="18" charset="-52"/>
              </a:rPr>
              <a:t> паст </a:t>
            </a:r>
            <a:r>
              <a:rPr lang="ru-RU" dirty="0" err="1" smtClean="0">
                <a:latin typeface="Times New Roman Tj" pitchFamily="18" charset="-52"/>
              </a:rPr>
              <a:t>гардонида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сипас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оњиста</a:t>
            </a:r>
            <a:r>
              <a:rPr lang="ru-RU" dirty="0" smtClean="0">
                <a:latin typeface="Times New Roman Tj" pitchFamily="18" charset="-52"/>
              </a:rPr>
              <a:t> - </a:t>
            </a:r>
            <a:r>
              <a:rPr lang="ru-RU" dirty="0" err="1" smtClean="0">
                <a:latin typeface="Times New Roman Tj" pitchFamily="18" charset="-52"/>
              </a:rPr>
              <a:t>оњиста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боло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меравад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одам </a:t>
            </a:r>
            <a:r>
              <a:rPr lang="ru-RU" dirty="0" err="1" smtClean="0">
                <a:latin typeface="Times New Roman Tj" pitchFamily="18" charset="-52"/>
              </a:rPr>
              <a:t>хаста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набошад</a:t>
            </a:r>
            <a:r>
              <a:rPr lang="ru-RU" dirty="0" smtClean="0">
                <a:latin typeface="Times New Roman Tj" pitchFamily="18" charset="-52"/>
              </a:rPr>
              <a:t>, дар </a:t>
            </a:r>
            <a:r>
              <a:rPr lang="ru-RU" dirty="0" err="1" smtClean="0">
                <a:latin typeface="Times New Roman Tj" pitchFamily="18" charset="-52"/>
              </a:rPr>
              <a:t>соатњои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бегоњї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дараљаи </a:t>
            </a:r>
            <a:r>
              <a:rPr lang="ru-RU" dirty="0" err="1" smtClean="0">
                <a:latin typeface="Times New Roman Tj" pitchFamily="18" charset="-52"/>
              </a:rPr>
              <a:t>баландро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соњиб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 Tj" pitchFamily="18" charset="-52"/>
              </a:rPr>
              <a:t>МАФЊУМИ УМУМЇ ДАР БОРАИ ХОТИР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бахотиргирї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наќши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муњимро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эмотсияњо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мебозанд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Олими</a:t>
            </a:r>
            <a:r>
              <a:rPr lang="ru-RU" dirty="0" smtClean="0">
                <a:latin typeface="Times New Roman Tj" pitchFamily="18" charset="-52"/>
              </a:rPr>
              <a:t> рус П. П. </a:t>
            </a:r>
            <a:r>
              <a:rPr lang="ru-RU" dirty="0" err="1" smtClean="0">
                <a:latin typeface="Times New Roman Tj" pitchFamily="18" charset="-52"/>
              </a:rPr>
              <a:t>Блонский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тањќиќоте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гузаронида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исбот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бештару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хубтар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ахбороте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тобиши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эмотсионалї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Ошкор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аз</a:t>
            </a:r>
            <a:r>
              <a:rPr lang="ru-RU" dirty="0" smtClean="0">
                <a:latin typeface="Times New Roman Tj" pitchFamily="18" charset="-52"/>
              </a:rPr>
              <a:t> 90%) </a:t>
            </a:r>
            <a:r>
              <a:rPr lang="ru-RU" dirty="0" err="1" smtClean="0">
                <a:latin typeface="Times New Roman Tj" pitchFamily="18" charset="-52"/>
              </a:rPr>
              <a:t>маълумотњое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тобиши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эмотсионалї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доранд</a:t>
            </a:r>
            <a:r>
              <a:rPr lang="ru-RU" dirty="0" smtClean="0">
                <a:latin typeface="Times New Roman Tj" pitchFamily="18" charset="-52"/>
              </a:rPr>
              <a:t>, дар </a:t>
            </a:r>
            <a:r>
              <a:rPr lang="ru-RU" dirty="0" err="1" smtClean="0">
                <a:latin typeface="Times New Roman Tj" pitchFamily="18" charset="-52"/>
              </a:rPr>
              <a:t>айни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замон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манфї</a:t>
            </a:r>
            <a:r>
              <a:rPr lang="ru-RU" dirty="0" smtClean="0">
                <a:latin typeface="Times New Roman Tj" pitchFamily="18" charset="-52"/>
              </a:rPr>
              <a:t>, ба </a:t>
            </a: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Блонский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донишљўёни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хоњиш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аввалин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хотирањои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кўдакии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чизе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фикр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дарњол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нависанд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Хотирањои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зерин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љои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аввал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буданд</a:t>
            </a:r>
            <a:r>
              <a:rPr lang="ru-RU" dirty="0" smtClean="0">
                <a:latin typeface="Times New Roman Tj" pitchFamily="18" charset="-52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1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асроромез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нав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2 -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марг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3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тарсу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њарос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вањм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4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љазои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сахт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ранљиш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5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бадбахтї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дар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хонадони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кўдак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6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бадбахтї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наздикон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7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људої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8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лањзањои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хушбахтї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- 8 %, 9 –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дигарњо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- 8 %.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Танњо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8 %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хотирањо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эмотсияњои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бепарвоиро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нишон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медињанд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омилњо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бахотиргирии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беихтиёр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ихтиёрї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калон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мерасонанд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Бехотир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маълумоте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худ ба худ </a:t>
            </a:r>
            <a:r>
              <a:rPr lang="ru-RU" dirty="0" err="1" smtClean="0">
                <a:latin typeface="Times New Roman Tj" pitchFamily="18" charset="-52"/>
              </a:rPr>
              <a:t>диќќатљалбкунанда</a:t>
            </a:r>
            <a:r>
              <a:rPr lang="ru-RU" dirty="0" smtClean="0">
                <a:latin typeface="Times New Roman Tj" pitchFamily="18" charset="-52"/>
              </a:rPr>
              <a:t> аст.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 Tj" pitchFamily="18" charset="-52"/>
              </a:rPr>
              <a:t>НАМУДЊОИ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500" b="1" dirty="0" err="1" smtClean="0">
                <a:latin typeface="Times New Roman Tj" pitchFamily="18" charset="-52"/>
              </a:rPr>
              <a:t>Хотираи</a:t>
            </a:r>
            <a:r>
              <a:rPr lang="ru-RU" sz="3500" b="1" dirty="0" smtClean="0">
                <a:latin typeface="Times New Roman Tj" pitchFamily="18" charset="-52"/>
              </a:rPr>
              <a:t> </a:t>
            </a:r>
            <a:r>
              <a:rPr lang="ru-RU" sz="3500" b="1" dirty="0" err="1" smtClean="0">
                <a:latin typeface="Times New Roman Tj" pitchFamily="18" charset="-52"/>
              </a:rPr>
              <a:t>фаврї</a:t>
            </a:r>
            <a:r>
              <a:rPr lang="ru-RU" sz="3500" dirty="0" smtClean="0">
                <a:latin typeface="Times New Roman Tj" pitchFamily="18" charset="-52"/>
              </a:rPr>
              <a:t> то </a:t>
            </a:r>
            <a:r>
              <a:rPr lang="ru-RU" sz="3500" dirty="0" err="1" smtClean="0">
                <a:latin typeface="Times New Roman Tj" pitchFamily="18" charset="-52"/>
              </a:rPr>
              <a:t>андозае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хеле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даќиќ</a:t>
            </a:r>
            <a:r>
              <a:rPr lang="ru-RU" sz="3500" dirty="0" smtClean="0">
                <a:latin typeface="Times New Roman Tj" pitchFamily="18" charset="-52"/>
              </a:rPr>
              <a:t> ва </a:t>
            </a:r>
            <a:r>
              <a:rPr lang="ru-RU" sz="3500" dirty="0" err="1" smtClean="0">
                <a:latin typeface="Times New Roman Tj" pitchFamily="18" charset="-52"/>
              </a:rPr>
              <a:t>пурра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харитаи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оламро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ки</a:t>
            </a:r>
            <a:r>
              <a:rPr lang="ru-RU" sz="3500" dirty="0" smtClean="0">
                <a:latin typeface="Times New Roman Tj" pitchFamily="18" charset="-52"/>
              </a:rPr>
              <a:t> аз </a:t>
            </a:r>
            <a:r>
              <a:rPr lang="ru-RU" sz="3500" dirty="0" err="1" smtClean="0">
                <a:latin typeface="Times New Roman Tj" pitchFamily="18" charset="-52"/>
              </a:rPr>
              <a:t>тарафи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узвњои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њис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идрок</a:t>
            </a:r>
            <a:r>
              <a:rPr lang="ru-RU" sz="3500" dirty="0" smtClean="0">
                <a:latin typeface="Times New Roman Tj" pitchFamily="18" charset="-52"/>
              </a:rPr>
              <a:t> карда </a:t>
            </a:r>
            <a:r>
              <a:rPr lang="ru-RU" sz="3500" dirty="0" err="1" smtClean="0">
                <a:latin typeface="Times New Roman Tj" pitchFamily="18" charset="-52"/>
              </a:rPr>
              <a:t>мешаванд</a:t>
            </a:r>
            <a:r>
              <a:rPr lang="ru-RU" sz="3500" dirty="0" smtClean="0">
                <a:latin typeface="Times New Roman Tj" pitchFamily="18" charset="-52"/>
              </a:rPr>
              <a:t>, дар </a:t>
            </a:r>
            <a:r>
              <a:rPr lang="ru-RU" sz="3500" dirty="0" err="1" smtClean="0">
                <a:latin typeface="Times New Roman Tj" pitchFamily="18" charset="-52"/>
              </a:rPr>
              <a:t>хотир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нигоњ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медорад</a:t>
            </a:r>
            <a:r>
              <a:rPr lang="ru-RU" sz="35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500" dirty="0" err="1" smtClean="0">
                <a:latin typeface="Times New Roman Tj" pitchFamily="18" charset="-52"/>
              </a:rPr>
              <a:t>Нигоњ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доштани</a:t>
            </a:r>
            <a:r>
              <a:rPr lang="ru-RU" sz="3500" dirty="0" smtClean="0">
                <a:latin typeface="Times New Roman Tj" pitchFamily="18" charset="-52"/>
              </a:rPr>
              <a:t> харита он </a:t>
            </a:r>
            <a:r>
              <a:rPr lang="ru-RU" sz="3500" dirty="0" err="1" smtClean="0">
                <a:latin typeface="Times New Roman Tj" pitchFamily="18" charset="-52"/>
              </a:rPr>
              <a:t>ќадар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тулонї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нест</a:t>
            </a:r>
            <a:r>
              <a:rPr lang="ru-RU" sz="3500" dirty="0" smtClean="0">
                <a:latin typeface="Times New Roman Tj" pitchFamily="18" charset="-52"/>
              </a:rPr>
              <a:t> – аз як </a:t>
            </a:r>
            <a:r>
              <a:rPr lang="ru-RU" sz="3500" dirty="0" err="1" smtClean="0">
                <a:latin typeface="Times New Roman Tj" pitchFamily="18" charset="-52"/>
              </a:rPr>
              <a:t>лањза</a:t>
            </a:r>
            <a:r>
              <a:rPr lang="ru-RU" sz="3500" dirty="0" smtClean="0">
                <a:latin typeface="Times New Roman Tj" pitchFamily="18" charset="-52"/>
              </a:rPr>
              <a:t> то як </a:t>
            </a:r>
            <a:r>
              <a:rPr lang="ru-RU" sz="3500" dirty="0" err="1" smtClean="0">
                <a:latin typeface="Times New Roman Tj" pitchFamily="18" charset="-52"/>
              </a:rPr>
              <a:t>чанд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соат</a:t>
            </a:r>
            <a:r>
              <a:rPr lang="ru-RU" sz="35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500" dirty="0" err="1" smtClean="0">
                <a:latin typeface="Times New Roman Tj" pitchFamily="18" charset="-52"/>
              </a:rPr>
              <a:t>Вай</a:t>
            </a:r>
            <a:r>
              <a:rPr lang="ru-RU" sz="3500" dirty="0" smtClean="0">
                <a:latin typeface="Times New Roman Tj" pitchFamily="18" charset="-52"/>
              </a:rPr>
              <a:t> дар </a:t>
            </a:r>
            <a:r>
              <a:rPr lang="ru-RU" sz="3500" dirty="0" err="1" smtClean="0">
                <a:latin typeface="Times New Roman Tj" pitchFamily="18" charset="-52"/>
              </a:rPr>
              <a:t>љараёни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иљроиши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фаъолияти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муайян</a:t>
            </a:r>
            <a:r>
              <a:rPr lang="ru-RU" sz="3500" dirty="0" smtClean="0">
                <a:latin typeface="Times New Roman Tj" pitchFamily="18" charset="-52"/>
              </a:rPr>
              <a:t> ба </a:t>
            </a:r>
            <a:r>
              <a:rPr lang="ru-RU" sz="3500" dirty="0" err="1" smtClean="0">
                <a:latin typeface="Times New Roman Tj" pitchFamily="18" charset="-52"/>
              </a:rPr>
              <a:t>вуљуд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меояд</a:t>
            </a:r>
            <a:r>
              <a:rPr lang="ru-RU" sz="3500" dirty="0" smtClean="0">
                <a:latin typeface="Times New Roman Tj" pitchFamily="18" charset="-52"/>
              </a:rPr>
              <a:t> ва ба </a:t>
            </a:r>
            <a:r>
              <a:rPr lang="ru-RU" sz="3500" dirty="0" err="1" smtClean="0">
                <a:latin typeface="Times New Roman Tj" pitchFamily="18" charset="-52"/>
              </a:rPr>
              <a:t>њамин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фаъолият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хизмат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менамояд</a:t>
            </a:r>
            <a:r>
              <a:rPr lang="ru-RU" sz="35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3500" dirty="0" err="1" smtClean="0">
                <a:latin typeface="Times New Roman Tj" pitchFamily="18" charset="-52"/>
              </a:rPr>
              <a:t>Хотираи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фавриро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бахотиргирии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ягон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маълумот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мўњлати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маълумоте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ки</a:t>
            </a:r>
            <a:r>
              <a:rPr lang="ru-RU" sz="3500" dirty="0" smtClean="0">
                <a:latin typeface="Times New Roman Tj" pitchFamily="18" charset="-52"/>
              </a:rPr>
              <a:t> барои </a:t>
            </a:r>
            <a:r>
              <a:rPr lang="ru-RU" sz="3500" dirty="0" err="1" smtClean="0">
                <a:latin typeface="Times New Roman Tj" pitchFamily="18" charset="-52"/>
              </a:rPr>
              <a:t>иљро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намудани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амалиёт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зарур</a:t>
            </a:r>
            <a:r>
              <a:rPr lang="ru-RU" sz="3500" dirty="0" smtClean="0">
                <a:latin typeface="Times New Roman Tj" pitchFamily="18" charset="-52"/>
              </a:rPr>
              <a:t> аст, </a:t>
            </a:r>
            <a:r>
              <a:rPr lang="ru-RU" sz="3500" dirty="0" err="1" smtClean="0">
                <a:latin typeface="Times New Roman Tj" pitchFamily="18" charset="-52"/>
              </a:rPr>
              <a:t>шартномаи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мењнатии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алоњида</a:t>
            </a:r>
            <a:r>
              <a:rPr lang="ru-RU" sz="3500" dirty="0" smtClean="0">
                <a:latin typeface="Times New Roman Tj" pitchFamily="18" charset="-52"/>
              </a:rPr>
              <a:t> ва </a:t>
            </a:r>
            <a:r>
              <a:rPr lang="ru-RU" sz="3500" dirty="0" err="1" smtClean="0">
                <a:latin typeface="Times New Roman Tj" pitchFamily="18" charset="-52"/>
              </a:rPr>
              <a:t>ѓайрањо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меноманд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яъне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хотираи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фаврї</a:t>
            </a:r>
            <a:r>
              <a:rPr lang="ru-RU" sz="3500" dirty="0" smtClean="0">
                <a:latin typeface="Times New Roman Tj" pitchFamily="18" charset="-52"/>
              </a:rPr>
              <a:t> – ин </a:t>
            </a:r>
            <a:r>
              <a:rPr lang="ru-RU" sz="3500" dirty="0" err="1" smtClean="0">
                <a:latin typeface="Times New Roman Tj" pitchFamily="18" charset="-52"/>
              </a:rPr>
              <a:t>хотири</a:t>
            </a:r>
            <a:r>
              <a:rPr lang="ru-RU" sz="3500" dirty="0" smtClean="0">
                <a:latin typeface="Times New Roman Tj" pitchFamily="18" charset="-52"/>
              </a:rPr>
              <a:t> бо </a:t>
            </a:r>
            <a:r>
              <a:rPr lang="ru-RU" sz="3500" dirty="0" err="1" smtClean="0">
                <a:latin typeface="Times New Roman Tj" pitchFamily="18" charset="-52"/>
              </a:rPr>
              <a:t>иљро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намудани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ягон</a:t>
            </a:r>
            <a:r>
              <a:rPr lang="ru-RU" sz="3500" dirty="0" smtClean="0">
                <a:latin typeface="Times New Roman Tj" pitchFamily="18" charset="-52"/>
              </a:rPr>
              <a:t> раванди </a:t>
            </a:r>
            <a:r>
              <a:rPr lang="ru-RU" sz="3500" dirty="0" err="1" smtClean="0">
                <a:latin typeface="Times New Roman Tj" pitchFamily="18" charset="-52"/>
              </a:rPr>
              <a:t>фаъолият</a:t>
            </a:r>
            <a:r>
              <a:rPr lang="ru-RU" sz="3500" dirty="0" smtClean="0">
                <a:latin typeface="Times New Roman Tj" pitchFamily="18" charset="-52"/>
              </a:rPr>
              <a:t> ва </a:t>
            </a:r>
            <a:r>
              <a:rPr lang="ru-RU" sz="3500" dirty="0" err="1" smtClean="0">
                <a:latin typeface="Times New Roman Tj" pitchFamily="18" charset="-52"/>
              </a:rPr>
              <a:t>муошират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алоќаманд</a:t>
            </a:r>
            <a:r>
              <a:rPr lang="ru-RU" sz="3500" dirty="0" smtClean="0">
                <a:latin typeface="Times New Roman Tj" pitchFamily="18" charset="-52"/>
              </a:rPr>
              <a:t> аст. </a:t>
            </a:r>
          </a:p>
          <a:p>
            <a:pPr algn="just">
              <a:lnSpc>
                <a:spcPct val="120000"/>
              </a:lnSpc>
            </a:pPr>
            <a:r>
              <a:rPr lang="ru-RU" sz="3500" dirty="0" smtClean="0">
                <a:latin typeface="Times New Roman Tj" pitchFamily="18" charset="-52"/>
              </a:rPr>
              <a:t>Дар </a:t>
            </a:r>
            <a:r>
              <a:rPr lang="ru-RU" sz="3500" dirty="0" err="1" smtClean="0">
                <a:latin typeface="Times New Roman Tj" pitchFamily="18" charset="-52"/>
              </a:rPr>
              <a:t>њаёт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дар</a:t>
            </a:r>
            <a:r>
              <a:rPr lang="ru-RU" sz="3500" dirty="0" smtClean="0">
                <a:latin typeface="Times New Roman Tj" pitchFamily="18" charset="-52"/>
              </a:rPr>
              <a:t> соњаи </a:t>
            </a:r>
            <a:r>
              <a:rPr lang="ru-RU" sz="3500" dirty="0" err="1" smtClean="0">
                <a:latin typeface="Times New Roman Tj" pitchFamily="18" charset="-52"/>
              </a:rPr>
              <a:t>хотира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фарќиятњои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фардии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гуногунро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мушоњида</a:t>
            </a:r>
            <a:r>
              <a:rPr lang="ru-RU" sz="3500" dirty="0" smtClean="0">
                <a:latin typeface="Times New Roman Tj" pitchFamily="18" charset="-52"/>
              </a:rPr>
              <a:t> кардан </a:t>
            </a:r>
            <a:r>
              <a:rPr lang="ru-RU" sz="3500" dirty="0" err="1" smtClean="0">
                <a:latin typeface="Times New Roman Tj" pitchFamily="18" charset="-52"/>
              </a:rPr>
              <a:t>мумкин</a:t>
            </a:r>
            <a:r>
              <a:rPr lang="ru-RU" sz="3500" dirty="0" smtClean="0">
                <a:latin typeface="Times New Roman Tj" pitchFamily="18" charset="-52"/>
              </a:rPr>
              <a:t> аст. </a:t>
            </a:r>
          </a:p>
          <a:p>
            <a:pPr algn="just">
              <a:lnSpc>
                <a:spcPct val="120000"/>
              </a:lnSpc>
            </a:pPr>
            <a:r>
              <a:rPr lang="ru-RU" sz="3500" dirty="0" smtClean="0">
                <a:latin typeface="Times New Roman Tj" pitchFamily="18" charset="-52"/>
              </a:rPr>
              <a:t>Хусусиятњои </a:t>
            </a:r>
            <a:r>
              <a:rPr lang="ru-RU" sz="3500" dirty="0" err="1" smtClean="0">
                <a:latin typeface="Times New Roman Tj" pitchFamily="18" charset="-52"/>
              </a:rPr>
              <a:t>инфиродии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мустањкамгардидаи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хотираи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шахсиятро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тавсиф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медињад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хосиятњои</a:t>
            </a:r>
            <a:r>
              <a:rPr lang="ru-RU" sz="3500" dirty="0" smtClean="0">
                <a:latin typeface="Times New Roman Tj" pitchFamily="18" charset="-52"/>
              </a:rPr>
              <a:t> он </a:t>
            </a:r>
            <a:r>
              <a:rPr lang="ru-RU" sz="3500" dirty="0" err="1" smtClean="0">
                <a:latin typeface="Times New Roman Tj" pitchFamily="18" charset="-52"/>
              </a:rPr>
              <a:t>мегардад</a:t>
            </a:r>
            <a:r>
              <a:rPr lang="ru-RU" sz="3500" dirty="0" smtClean="0">
                <a:latin typeface="Times New Roman Tj" pitchFamily="18" charset="-52"/>
              </a:rPr>
              <a:t>, </a:t>
            </a:r>
            <a:r>
              <a:rPr lang="ru-RU" sz="3500" dirty="0" err="1" smtClean="0">
                <a:latin typeface="Times New Roman Tj" pitchFamily="18" charset="-52"/>
              </a:rPr>
              <a:t>чунки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он</a:t>
            </a:r>
            <a:r>
              <a:rPr lang="ru-RU" sz="3500" dirty="0" smtClean="0">
                <a:latin typeface="Times New Roman Tj" pitchFamily="18" charset="-52"/>
              </a:rPr>
              <a:t> як </a:t>
            </a:r>
            <a:r>
              <a:rPr lang="ru-RU" sz="3500" dirty="0" err="1" smtClean="0">
                <a:latin typeface="Times New Roman Tj" pitchFamily="18" charset="-52"/>
              </a:rPr>
              <a:t>навъ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нишонаро</a:t>
            </a:r>
            <a:r>
              <a:rPr lang="ru-RU" sz="3500" dirty="0" smtClean="0">
                <a:latin typeface="Times New Roman Tj" pitchFamily="18" charset="-52"/>
              </a:rPr>
              <a:t> дар </a:t>
            </a:r>
            <a:r>
              <a:rPr lang="ru-RU" sz="3500" dirty="0" err="1" smtClean="0">
                <a:latin typeface="Times New Roman Tj" pitchFamily="18" charset="-52"/>
              </a:rPr>
              <a:t>фаъолият</a:t>
            </a:r>
            <a:r>
              <a:rPr lang="ru-RU" sz="3500" dirty="0" smtClean="0">
                <a:latin typeface="Times New Roman Tj" pitchFamily="18" charset="-52"/>
              </a:rPr>
              <a:t> ва </a:t>
            </a:r>
            <a:r>
              <a:rPr lang="ru-RU" sz="3500" dirty="0" err="1" smtClean="0">
                <a:latin typeface="Times New Roman Tj" pitchFamily="18" charset="-52"/>
              </a:rPr>
              <a:t>рафтори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шахс</a:t>
            </a:r>
            <a:r>
              <a:rPr lang="ru-RU" sz="3500" dirty="0" smtClean="0">
                <a:latin typeface="Times New Roman Tj" pitchFamily="18" charset="-52"/>
              </a:rPr>
              <a:t> </a:t>
            </a:r>
            <a:r>
              <a:rPr lang="ru-RU" sz="3500" dirty="0" err="1" smtClean="0">
                <a:latin typeface="Times New Roman Tj" pitchFamily="18" charset="-52"/>
              </a:rPr>
              <a:t>мегузорад</a:t>
            </a:r>
            <a:r>
              <a:rPr lang="ru-RU" sz="3500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 Tj" pitchFamily="18" charset="-52"/>
              </a:rPr>
              <a:t>НАМУДЊОИ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b="1" dirty="0" err="1" smtClean="0">
                <a:latin typeface="Times New Roman Tj" pitchFamily="18" charset="-52"/>
              </a:rPr>
              <a:t>Хотираи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кўтоњмуддат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Хотираи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кўтоњмуддат</a:t>
            </a:r>
            <a:r>
              <a:rPr lang="ru-RU" dirty="0" smtClean="0">
                <a:latin typeface="Times New Roman Tj" pitchFamily="18" charset="-52"/>
              </a:rPr>
              <a:t> – раванди </a:t>
            </a:r>
            <a:r>
              <a:rPr lang="ru-RU" dirty="0" err="1" smtClean="0">
                <a:latin typeface="Times New Roman Tj" pitchFamily="18" charset="-52"/>
              </a:rPr>
              <a:t>мутаносибан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кўтоњмуддат</a:t>
            </a:r>
            <a:r>
              <a:rPr lang="ru-RU" dirty="0" smtClean="0">
                <a:latin typeface="Times New Roman Tj" pitchFamily="18" charset="-52"/>
              </a:rPr>
              <a:t> (як </a:t>
            </a:r>
            <a:r>
              <a:rPr lang="ru-RU" dirty="0" err="1" smtClean="0">
                <a:latin typeface="Times New Roman Tj" pitchFamily="18" charset="-52"/>
              </a:rPr>
              <a:t>чанд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лањза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даќиќа</a:t>
            </a:r>
            <a:r>
              <a:rPr lang="ru-RU" dirty="0" smtClean="0">
                <a:latin typeface="Times New Roman Tj" pitchFamily="18" charset="-52"/>
              </a:rPr>
              <a:t>), вале барои </a:t>
            </a:r>
            <a:r>
              <a:rPr lang="ru-RU" dirty="0" err="1" smtClean="0">
                <a:latin typeface="Times New Roman Tj" pitchFamily="18" charset="-52"/>
              </a:rPr>
              <a:t>пурра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азнавњосилкунии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њодисањое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нав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шудаанд</a:t>
            </a:r>
            <a:r>
              <a:rPr lang="ru-RU" dirty="0" smtClean="0">
                <a:latin typeface="Times New Roman Tj" pitchFamily="18" charset="-52"/>
              </a:rPr>
              <a:t>, предмет ва </a:t>
            </a:r>
            <a:r>
              <a:rPr lang="ru-RU" dirty="0" err="1" smtClean="0">
                <a:latin typeface="Times New Roman Tj" pitchFamily="18" charset="-52"/>
              </a:rPr>
              <a:t>падидањое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нав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идрок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шудаанд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басандааст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Баъди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кўтоње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таассурот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байн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меравад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маълум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ягон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чизро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идроки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ќаблї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ќобилият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надорад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Маълумоти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нигоњдошташуда</a:t>
            </a:r>
            <a:r>
              <a:rPr lang="ru-RU" dirty="0" smtClean="0">
                <a:latin typeface="Times New Roman Tj" pitchFamily="18" charset="-52"/>
              </a:rPr>
              <a:t> на </a:t>
            </a:r>
            <a:r>
              <a:rPr lang="ru-RU" dirty="0" err="1" smtClean="0">
                <a:latin typeface="Times New Roman Tj" pitchFamily="18" charset="-52"/>
              </a:rPr>
              <a:t>њамаи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њодисањоро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инъикос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балки  </a:t>
            </a:r>
            <a:r>
              <a:rPr lang="ru-RU" dirty="0" err="1" smtClean="0">
                <a:latin typeface="Times New Roman Tj" pitchFamily="18" charset="-52"/>
              </a:rPr>
              <a:t>воќеањои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бевоситаи</a:t>
            </a:r>
            <a:r>
              <a:rPr lang="ru-RU" dirty="0" smtClean="0">
                <a:latin typeface="Times New Roman Tj" pitchFamily="18" charset="-52"/>
              </a:rPr>
              <a:t> ба он </a:t>
            </a:r>
            <a:r>
              <a:rPr lang="ru-RU" dirty="0" err="1" smtClean="0">
                <a:latin typeface="Times New Roman Tj" pitchFamily="18" charset="-52"/>
              </a:rPr>
              <a:t>дахлдорро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шарњ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тавр, </a:t>
            </a:r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дар назди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ибораеро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гуфтанд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на он </a:t>
            </a:r>
            <a:r>
              <a:rPr lang="ru-RU" dirty="0" err="1" smtClean="0">
                <a:latin typeface="Times New Roman Tj" pitchFamily="18" charset="-52"/>
              </a:rPr>
              <a:t>ќадар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садои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, балки </a:t>
            </a:r>
            <a:r>
              <a:rPr lang="ru-RU" dirty="0" err="1" smtClean="0">
                <a:latin typeface="Times New Roman Tj" pitchFamily="18" charset="-52"/>
              </a:rPr>
              <a:t>калимаро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хотир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мегиред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 Tj" pitchFamily="18" charset="-52"/>
              </a:rPr>
              <a:t>НАМУДЊОИ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latin typeface="Times New Roman Tj" pitchFamily="18" charset="-52"/>
              </a:rPr>
              <a:t>Хотираи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дарозмуддат</a:t>
            </a:r>
            <a:r>
              <a:rPr lang="ru-RU" b="1" dirty="0" smtClean="0">
                <a:latin typeface="Times New Roman Tj" pitchFamily="18" charset="-52"/>
              </a:rPr>
              <a:t>.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Хотираи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дарозмуддат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нигоњдории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мустањкам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тўлонии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маводи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идроккардашударо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тавсиф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хотираи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дарозмуддат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љамъшавии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донишњо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оддатан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намуди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навсозї</a:t>
            </a:r>
            <a:r>
              <a:rPr lang="ru-RU" dirty="0" smtClean="0">
                <a:latin typeface="Times New Roman Tj" pitchFamily="18" charset="-52"/>
              </a:rPr>
              <a:t> -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љамъбастёфта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системавї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нигоњ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Хотираи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дарозмуддат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њодисаву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воњеањоро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тавсиф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медињад</a:t>
            </a:r>
            <a:r>
              <a:rPr lang="ru-RU" dirty="0" smtClean="0">
                <a:latin typeface="Times New Roman Tj" pitchFamily="18" charset="-52"/>
              </a:rPr>
              <a:t>, вале </a:t>
            </a:r>
            <a:r>
              <a:rPr lang="ru-RU" dirty="0" err="1" smtClean="0">
                <a:latin typeface="Times New Roman Tj" pitchFamily="18" charset="-52"/>
              </a:rPr>
              <a:t>иттилоот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воситаи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фосилаи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хеле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тўлонї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нав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њосил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 Tj" pitchFamily="18" charset="-52"/>
              </a:rPr>
              <a:t>Ба он </a:t>
            </a:r>
            <a:r>
              <a:rPr lang="ru-RU" sz="2200" dirty="0" err="1" smtClean="0">
                <a:latin typeface="Times New Roman Tj" pitchFamily="18" charset="-52"/>
              </a:rPr>
              <a:t>дохил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: </a:t>
            </a:r>
            <a:r>
              <a:rPr lang="ru-RU" sz="2200" dirty="0" err="1" smtClean="0">
                <a:latin typeface="Times New Roman Tj" pitchFamily="18" charset="-52"/>
              </a:rPr>
              <a:t>бахотиргирї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дархотир-нигоњдорї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шинохтан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азнавњосилкунї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фаромўш-кунї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Бахотиргирї</a:t>
            </a:r>
            <a:r>
              <a:rPr lang="ru-RU" sz="2200" dirty="0" smtClean="0">
                <a:latin typeface="Times New Roman Tj" pitchFamily="18" charset="-52"/>
              </a:rPr>
              <a:t> - ин раванди </a:t>
            </a:r>
            <a:r>
              <a:rPr lang="ru-RU" sz="2200" dirty="0" err="1" smtClean="0">
                <a:latin typeface="Times New Roman Tj" pitchFamily="18" charset="-52"/>
              </a:rPr>
              <a:t>хотире</a:t>
            </a:r>
            <a:r>
              <a:rPr lang="ru-RU" sz="2200" dirty="0" smtClean="0">
                <a:latin typeface="Times New Roman Tj" pitchFamily="18" charset="-52"/>
              </a:rPr>
              <a:t> мебошад,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натиљаи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роњњои</a:t>
            </a:r>
            <a:r>
              <a:rPr lang="ru-RU" sz="2200" dirty="0" smtClean="0">
                <a:latin typeface="Times New Roman Tj" pitchFamily="18" charset="-52"/>
              </a:rPr>
              <a:t> нави </a:t>
            </a:r>
            <a:r>
              <a:rPr lang="ru-RU" sz="2200" dirty="0" err="1" smtClean="0">
                <a:latin typeface="Times New Roman Tj" pitchFamily="18" charset="-52"/>
              </a:rPr>
              <a:t>дархотирнигањдорї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Ин </a:t>
            </a:r>
            <a:r>
              <a:rPr lang="ru-RU" sz="2200" dirty="0" err="1" smtClean="0">
                <a:latin typeface="Times New Roman Tj" pitchFamily="18" charset="-52"/>
              </a:rPr>
              <a:t>дархотирнигоњдорї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роњњои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гуногун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вобаста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истифода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кадом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хотира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љорї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Асосан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хотираро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хотираи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ихтиёрї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беихтиёр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дарозмуддат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кўтоњмуддат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хотираи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фаврї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људо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Азнавњосилкунї</a:t>
            </a:r>
            <a:r>
              <a:rPr lang="ru-RU" sz="2400" dirty="0" smtClean="0">
                <a:latin typeface="Times New Roman Tj" pitchFamily="18" charset="-52"/>
              </a:rPr>
              <a:t> њамчун раванди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азнавсозии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мазмуни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пештара</a:t>
            </a:r>
            <a:r>
              <a:rPr lang="ru-RU" sz="2400" dirty="0" smtClean="0">
                <a:latin typeface="Times New Roman Tj" pitchFamily="18" charset="-52"/>
              </a:rPr>
              <a:t> бо роњи </a:t>
            </a:r>
            <a:r>
              <a:rPr lang="ru-RU" sz="2400" dirty="0" err="1" smtClean="0">
                <a:latin typeface="Times New Roman Tj" pitchFamily="18" charset="-52"/>
              </a:rPr>
              <a:t>баровардан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хотираи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дарозмуддат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хотир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РАВАНДЊОИ ХОТИР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Раванди </a:t>
            </a:r>
            <a:r>
              <a:rPr lang="ru-RU" dirty="0" err="1" smtClean="0">
                <a:latin typeface="Times New Roman Tj" pitchFamily="18" charset="-52"/>
              </a:rPr>
              <a:t>азнавсозї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дараљањои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душвор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осон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љоришаванда</a:t>
            </a:r>
            <a:r>
              <a:rPr lang="ru-RU" dirty="0" smtClean="0">
                <a:latin typeface="Times New Roman Tj" pitchFamily="18" charset="-52"/>
              </a:rPr>
              <a:t>: (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шинохти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 «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автоматї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» то ба 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ёдоварии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њад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зиёди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мушкили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фаромўш-гардидаро</a:t>
            </a:r>
            <a:r>
              <a:rPr lang="ru-RU" b="1" i="1" dirty="0" smtClean="0">
                <a:solidFill>
                  <a:schemeClr val="tx1"/>
                </a:solidFill>
                <a:latin typeface="Times New Roman Tj" pitchFamily="18" charset="-52"/>
              </a:rPr>
              <a:t>), </a:t>
            </a:r>
            <a:r>
              <a:rPr lang="ru-RU" dirty="0" err="1" smtClean="0">
                <a:latin typeface="Times New Roman Tj" pitchFamily="18" charset="-52"/>
              </a:rPr>
              <a:t>тавсиф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Мутобиќ</a:t>
            </a:r>
            <a:r>
              <a:rPr lang="ru-RU" dirty="0" smtClean="0">
                <a:latin typeface="Times New Roman Tj" pitchFamily="18" charset="-52"/>
              </a:rPr>
              <a:t> ба ин, дар </a:t>
            </a:r>
            <a:r>
              <a:rPr lang="ru-RU" dirty="0" err="1" smtClean="0">
                <a:latin typeface="Times New Roman Tj" pitchFamily="18" charset="-52"/>
              </a:rPr>
              <a:t>азнавњосилкунї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шинохтан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азнавњосилкунї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бахотировариро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кардан </a:t>
            </a:r>
            <a:r>
              <a:rPr lang="ru-RU" dirty="0" err="1" smtClean="0">
                <a:latin typeface="Times New Roman Tj" pitchFamily="18" charset="-52"/>
              </a:rPr>
              <a:t>мумкин</a:t>
            </a:r>
            <a:r>
              <a:rPr lang="ru-RU" dirty="0" smtClean="0">
                <a:latin typeface="Times New Roman Tj" pitchFamily="18" charset="-52"/>
              </a:rPr>
              <a:t> аст.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Шинохтан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такрор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объект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Одам </a:t>
            </a:r>
            <a:r>
              <a:rPr lang="ru-RU" dirty="0" err="1" smtClean="0">
                <a:latin typeface="Times New Roman Tj" pitchFamily="18" charset="-52"/>
              </a:rPr>
              <a:t>беихтиёр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предметро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мешиносад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кадом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идрок</a:t>
            </a:r>
            <a:r>
              <a:rPr lang="ru-RU" dirty="0" smtClean="0">
                <a:latin typeface="Times New Roman Tj" pitchFamily="18" charset="-52"/>
              </a:rPr>
              <a:t> карда буд. 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Дар ин </a:t>
            </a:r>
            <a:r>
              <a:rPr lang="ru-RU" dirty="0" err="1" smtClean="0">
                <a:latin typeface="Times New Roman Tj" pitchFamily="18" charset="-52"/>
              </a:rPr>
              <a:t>љо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иллюзия,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донишљўён</a:t>
            </a:r>
            <a:r>
              <a:rPr lang="ru-RU" dirty="0" smtClean="0">
                <a:latin typeface="Times New Roman Tj" pitchFamily="18" charset="-52"/>
              </a:rPr>
              <a:t> доимо ба он </a:t>
            </a:r>
            <a:r>
              <a:rPr lang="ru-RU" dirty="0" err="1" smtClean="0">
                <a:latin typeface="Times New Roman Tj" pitchFamily="18" charset="-52"/>
              </a:rPr>
              <a:t>гирифтор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ояд</a:t>
            </a:r>
            <a:r>
              <a:rPr lang="ru-RU" dirty="0" smtClean="0">
                <a:latin typeface="Times New Roman Tj" pitchFamily="18" charset="-52"/>
              </a:rPr>
              <a:t>: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(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китобро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вараќ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зада,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онњо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маводро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мешиносанд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ва дар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њолати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нав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онро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шинохтан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дар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имтињон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онро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хуб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аз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нав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њосил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 карда </a:t>
            </a:r>
            <a:r>
              <a:rPr lang="ru-RU" i="1" dirty="0" err="1" smtClean="0">
                <a:solidFill>
                  <a:schemeClr val="accent2"/>
                </a:solidFill>
                <a:latin typeface="Times New Roman Tj" pitchFamily="18" charset="-52"/>
              </a:rPr>
              <a:t>наметавонанд</a:t>
            </a:r>
            <a:r>
              <a:rPr lang="ru-RU" i="1" dirty="0" smtClean="0">
                <a:solidFill>
                  <a:schemeClr val="accent2"/>
                </a:solidFill>
                <a:latin typeface="Times New Roman Tj" pitchFamily="18" charset="-52"/>
              </a:rPr>
              <a:t>).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endParaRPr lang="ru-RU" dirty="0" smtClean="0">
              <a:latin typeface="Times New Roman Tj" pitchFamily="18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1855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ХОТИР ДАР РАВАНДИ ИДОРАКУНЇ</vt:lpstr>
      <vt:lpstr>МАФЊУМИ УМУМЇ ДАР БОРАИ ХОТИР</vt:lpstr>
      <vt:lpstr>МАФЊУМИ УМУМЇ ДАР БОРАИ ХОТИР</vt:lpstr>
      <vt:lpstr>МАФЊУМИ УМУМЇ ДАР БОРАИ ХОТИР</vt:lpstr>
      <vt:lpstr>НАМУДЊОИ ХОТИР</vt:lpstr>
      <vt:lpstr>НАМУДЊОИ ХОТИР</vt:lpstr>
      <vt:lpstr>НАМУДЊОИ ХОТИР</vt:lpstr>
      <vt:lpstr>РАВАНДЊОИ ХОТИР</vt:lpstr>
      <vt:lpstr>РАВАНДЊОИ ХОТИР</vt:lpstr>
      <vt:lpstr>РАВАНДЊОИ ХОТИР</vt:lpstr>
      <vt:lpstr>РАВАНДЊОИ ХОТИР</vt:lpstr>
      <vt:lpstr>РАВАНДЊОИ ХОТИР</vt:lpstr>
      <vt:lpstr>РАВАНДЊОИ ХОТИР</vt:lpstr>
      <vt:lpstr>РАВАНДЊОИ ХОТИР</vt:lpstr>
      <vt:lpstr>РАВАНДЊОИ ХОТИР</vt:lpstr>
      <vt:lpstr>Слайд 16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ХОТИР ДАР РАВАНДИ ИДОРАКУНЇ</dc:title>
  <dc:creator>PC</dc:creator>
  <cp:lastModifiedBy>PC</cp:lastModifiedBy>
  <cp:revision>3</cp:revision>
  <dcterms:created xsi:type="dcterms:W3CDTF">2018-08-09T13:24:46Z</dcterms:created>
  <dcterms:modified xsi:type="dcterms:W3CDTF">2018-08-09T13:44:16Z</dcterms:modified>
</cp:coreProperties>
</file>